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3"/>
  </p:notesMasterIdLst>
  <p:sldIdLst>
    <p:sldId id="460" r:id="rId2"/>
    <p:sldId id="256" r:id="rId3"/>
    <p:sldId id="257" r:id="rId4"/>
    <p:sldId id="258" r:id="rId5"/>
    <p:sldId id="259" r:id="rId6"/>
    <p:sldId id="281" r:id="rId7"/>
    <p:sldId id="261" r:id="rId8"/>
    <p:sldId id="296" r:id="rId9"/>
    <p:sldId id="262" r:id="rId10"/>
    <p:sldId id="263" r:id="rId11"/>
    <p:sldId id="295" r:id="rId12"/>
    <p:sldId id="266" r:id="rId13"/>
    <p:sldId id="267" r:id="rId14"/>
    <p:sldId id="265" r:id="rId15"/>
    <p:sldId id="264" r:id="rId16"/>
    <p:sldId id="291" r:id="rId17"/>
    <p:sldId id="292" r:id="rId18"/>
    <p:sldId id="293" r:id="rId19"/>
    <p:sldId id="294" r:id="rId20"/>
    <p:sldId id="268" r:id="rId21"/>
    <p:sldId id="290" r:id="rId22"/>
  </p:sldIdLst>
  <p:sldSz cx="9144000" cy="5143500" type="screen16x9"/>
  <p:notesSz cx="6858000" cy="9144000"/>
  <p:embeddedFontLst>
    <p:embeddedFont>
      <p:font typeface="Gamja Flower" panose="020B0604020202020204" charset="-127"/>
      <p:regular r:id="rId24"/>
    </p:embeddedFont>
    <p:embeddedFont>
      <p:font typeface="Grandstander" panose="020B0604020202020204" charset="0"/>
      <p:regular r:id="rId25"/>
      <p:bold r:id="rId26"/>
      <p:italic r:id="rId27"/>
      <p:boldItalic r:id="rId28"/>
    </p:embeddedFont>
    <p:embeddedFont>
      <p:font typeface="Grandstander Medium" panose="020B0604020202020204" charset="0"/>
      <p:regular r:id="rId29"/>
      <p:bold r:id="rId30"/>
      <p:italic r:id="rId31"/>
      <p:boldItalic r:id="rId32"/>
    </p:embeddedFont>
    <p:embeddedFont>
      <p:font typeface="HP001 5 hàng" panose="020B060305030202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44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B213D8-3A3F-4EA5-9AF2-DBE470FE5231}">
  <a:tblStyle styleId="{CBB213D8-3A3F-4EA5-9AF2-DBE470FE52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138c0b0297e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138c0b0297e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1561bd6dd1d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1561bd6dd1d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g1561bd6dd1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8" name="Google Shape;2268;g1561bd6dd1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1561bd6dd1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1561bd6dd1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1561bd6dd1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1561bd6dd1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1561bd6dd1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1561bd6dd1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170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1561bd6dd1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1561bd6dd1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65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1561bd6dd1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1561bd6dd1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720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Google Shape;2326;g1561bd6dd1d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7" name="Google Shape;2327;g1561bd6dd1d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9" name="Google Shape;3329;g1561bd6dd1d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0" name="Google Shape;3330;g1561bd6dd1d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11fba705b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11fba705b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138c0b0297e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138c0b0297e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fe7421d40e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Google Shape;1848;gfe7421d40e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Google Shape;2811;g1561bd6dd1d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2" name="Google Shape;2812;g1561bd6dd1d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1561bd6dd1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1561bd6dd1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1561bd6dd1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1561bd6dd1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107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1561bd6dd1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1561bd6dd1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561bd6dd1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561bd6dd1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2875" y="2972176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998618" y="250203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17200" y="3008401"/>
            <a:ext cx="8181125" cy="1622569"/>
            <a:chOff x="-517200" y="3008401"/>
            <a:chExt cx="8181125" cy="1622569"/>
          </a:xfrm>
        </p:grpSpPr>
        <p:sp>
          <p:nvSpPr>
            <p:cNvPr id="12" name="Google Shape;12;p2"/>
            <p:cNvSpPr/>
            <p:nvPr/>
          </p:nvSpPr>
          <p:spPr>
            <a:xfrm>
              <a:off x="4100880" y="3161262"/>
              <a:ext cx="3563045" cy="1469707"/>
            </a:xfrm>
            <a:custGeom>
              <a:avLst/>
              <a:gdLst/>
              <a:ahLst/>
              <a:cxnLst/>
              <a:rect l="l" t="t" r="r" b="b"/>
              <a:pathLst>
                <a:path w="43957" h="19958" extrusionOk="0">
                  <a:moveTo>
                    <a:pt x="36650" y="1"/>
                  </a:moveTo>
                  <a:cubicBezTo>
                    <a:pt x="36345" y="1"/>
                    <a:pt x="36644" y="864"/>
                    <a:pt x="36797" y="1253"/>
                  </a:cubicBezTo>
                  <a:cubicBezTo>
                    <a:pt x="31878" y="1963"/>
                    <a:pt x="27549" y="2993"/>
                    <a:pt x="23771" y="4211"/>
                  </a:cubicBezTo>
                  <a:cubicBezTo>
                    <a:pt x="23806" y="3897"/>
                    <a:pt x="23820" y="3424"/>
                    <a:pt x="23589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8" y="3364"/>
                    <a:pt x="23312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8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1" y="781"/>
                    <a:pt x="38140" y="168"/>
                    <a:pt x="37876" y="36"/>
                  </a:cubicBezTo>
                  <a:cubicBezTo>
                    <a:pt x="37853" y="24"/>
                    <a:pt x="37830" y="19"/>
                    <a:pt x="37808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8" y="1177"/>
                    <a:pt x="37292" y="1183"/>
                    <a:pt x="37277" y="1183"/>
                  </a:cubicBezTo>
                  <a:cubicBezTo>
                    <a:pt x="37222" y="919"/>
                    <a:pt x="36991" y="1"/>
                    <a:pt x="36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-72875" y="3286292"/>
              <a:ext cx="6972138" cy="1314981"/>
              <a:chOff x="-72875" y="2823347"/>
              <a:chExt cx="6972138" cy="155233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480663" y="2823347"/>
                <a:ext cx="3418600" cy="1552332"/>
              </a:xfrm>
              <a:custGeom>
                <a:avLst/>
                <a:gdLst/>
                <a:ahLst/>
                <a:cxnLst/>
                <a:rect l="l" t="t" r="r" b="b"/>
                <a:pathLst>
                  <a:path w="42175" h="19151" extrusionOk="0">
                    <a:moveTo>
                      <a:pt x="7007" y="1"/>
                    </a:moveTo>
                    <a:cubicBezTo>
                      <a:pt x="6680" y="1"/>
                      <a:pt x="6458" y="884"/>
                      <a:pt x="6403" y="1135"/>
                    </a:cubicBezTo>
                    <a:cubicBezTo>
                      <a:pt x="6395" y="1135"/>
                      <a:pt x="6388" y="1128"/>
                      <a:pt x="6381" y="1128"/>
                    </a:cubicBezTo>
                    <a:cubicBezTo>
                      <a:pt x="6336" y="875"/>
                      <a:pt x="6164" y="14"/>
                      <a:pt x="5899" y="14"/>
                    </a:cubicBezTo>
                    <a:cubicBezTo>
                      <a:pt x="5880" y="14"/>
                      <a:pt x="5859" y="19"/>
                      <a:pt x="5838" y="29"/>
                    </a:cubicBezTo>
                    <a:cubicBezTo>
                      <a:pt x="5581" y="161"/>
                      <a:pt x="5755" y="746"/>
                      <a:pt x="5874" y="1058"/>
                    </a:cubicBezTo>
                    <a:cubicBezTo>
                      <a:pt x="4001" y="814"/>
                      <a:pt x="2046" y="614"/>
                      <a:pt x="0" y="467"/>
                    </a:cubicBezTo>
                    <a:lnTo>
                      <a:pt x="0" y="467"/>
                    </a:lnTo>
                    <a:lnTo>
                      <a:pt x="70" y="19151"/>
                    </a:lnTo>
                    <a:lnTo>
                      <a:pt x="42174" y="19151"/>
                    </a:lnTo>
                    <a:cubicBezTo>
                      <a:pt x="42174" y="19151"/>
                      <a:pt x="36177" y="8887"/>
                      <a:pt x="17508" y="3466"/>
                    </a:cubicBezTo>
                    <a:cubicBezTo>
                      <a:pt x="17709" y="3145"/>
                      <a:pt x="17959" y="2673"/>
                      <a:pt x="17751" y="2631"/>
                    </a:cubicBezTo>
                    <a:cubicBezTo>
                      <a:pt x="17738" y="2628"/>
                      <a:pt x="17726" y="2627"/>
                      <a:pt x="17713" y="2627"/>
                    </a:cubicBezTo>
                    <a:cubicBezTo>
                      <a:pt x="17486" y="2627"/>
                      <a:pt x="17222" y="3083"/>
                      <a:pt x="17091" y="3348"/>
                    </a:cubicBezTo>
                    <a:cubicBezTo>
                      <a:pt x="17063" y="3341"/>
                      <a:pt x="17034" y="3334"/>
                      <a:pt x="17007" y="3327"/>
                    </a:cubicBezTo>
                    <a:cubicBezTo>
                      <a:pt x="17014" y="3000"/>
                      <a:pt x="16994" y="2426"/>
                      <a:pt x="16779" y="2426"/>
                    </a:cubicBezTo>
                    <a:cubicBezTo>
                      <a:pt x="16769" y="2426"/>
                      <a:pt x="16759" y="2427"/>
                      <a:pt x="16749" y="2429"/>
                    </a:cubicBezTo>
                    <a:cubicBezTo>
                      <a:pt x="16540" y="2484"/>
                      <a:pt x="16540" y="2902"/>
                      <a:pt x="16575" y="3202"/>
                    </a:cubicBezTo>
                    <a:cubicBezTo>
                      <a:pt x="13646" y="2394"/>
                      <a:pt x="10424" y="1713"/>
                      <a:pt x="6869" y="1198"/>
                    </a:cubicBezTo>
                    <a:cubicBezTo>
                      <a:pt x="7014" y="829"/>
                      <a:pt x="7300" y="1"/>
                      <a:pt x="7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2875" y="2825675"/>
                <a:ext cx="3563016" cy="1447504"/>
              </a:xfrm>
              <a:custGeom>
                <a:avLst/>
                <a:gdLst/>
                <a:ahLst/>
                <a:cxnLst/>
                <a:rect l="l" t="t" r="r" b="b"/>
                <a:pathLst>
                  <a:path w="43958" h="19958" extrusionOk="0">
                    <a:moveTo>
                      <a:pt x="36651" y="1"/>
                    </a:moveTo>
                    <a:cubicBezTo>
                      <a:pt x="36345" y="1"/>
                      <a:pt x="36644" y="864"/>
                      <a:pt x="36791" y="1253"/>
                    </a:cubicBezTo>
                    <a:cubicBezTo>
                      <a:pt x="31871" y="1963"/>
                      <a:pt x="27549" y="2993"/>
                      <a:pt x="23772" y="4211"/>
                    </a:cubicBezTo>
                    <a:cubicBezTo>
                      <a:pt x="23807" y="3897"/>
                      <a:pt x="23820" y="3424"/>
                      <a:pt x="23590" y="3369"/>
                    </a:cubicBezTo>
                    <a:cubicBezTo>
                      <a:pt x="23577" y="3366"/>
                      <a:pt x="23565" y="3364"/>
                      <a:pt x="23554" y="3364"/>
                    </a:cubicBezTo>
                    <a:cubicBezTo>
                      <a:pt x="23319" y="3364"/>
                      <a:pt x="23313" y="4037"/>
                      <a:pt x="23319" y="4356"/>
                    </a:cubicBezTo>
                    <a:cubicBezTo>
                      <a:pt x="23297" y="4363"/>
                      <a:pt x="23277" y="4371"/>
                      <a:pt x="23264" y="4371"/>
                    </a:cubicBezTo>
                    <a:cubicBezTo>
                      <a:pt x="23130" y="4111"/>
                      <a:pt x="22833" y="3566"/>
                      <a:pt x="22581" y="3566"/>
                    </a:cubicBezTo>
                    <a:cubicBezTo>
                      <a:pt x="22569" y="3566"/>
                      <a:pt x="22557" y="3567"/>
                      <a:pt x="22546" y="3570"/>
                    </a:cubicBezTo>
                    <a:cubicBezTo>
                      <a:pt x="22310" y="3626"/>
                      <a:pt x="22629" y="4183"/>
                      <a:pt x="22838" y="4517"/>
                    </a:cubicBezTo>
                    <a:cubicBezTo>
                      <a:pt x="5630" y="10327"/>
                      <a:pt x="1" y="19957"/>
                      <a:pt x="1" y="19957"/>
                    </a:cubicBezTo>
                    <a:lnTo>
                      <a:pt x="43889" y="19957"/>
                    </a:lnTo>
                    <a:lnTo>
                      <a:pt x="43957" y="488"/>
                    </a:lnTo>
                    <a:lnTo>
                      <a:pt x="43957" y="488"/>
                    </a:lnTo>
                    <a:cubicBezTo>
                      <a:pt x="41821" y="640"/>
                      <a:pt x="39782" y="849"/>
                      <a:pt x="37835" y="1106"/>
                    </a:cubicBezTo>
                    <a:cubicBezTo>
                      <a:pt x="37952" y="781"/>
                      <a:pt x="38140" y="168"/>
                      <a:pt x="37868" y="36"/>
                    </a:cubicBezTo>
                    <a:cubicBezTo>
                      <a:pt x="37846" y="24"/>
                      <a:pt x="37824" y="19"/>
                      <a:pt x="37802" y="19"/>
                    </a:cubicBezTo>
                    <a:cubicBezTo>
                      <a:pt x="37527" y="19"/>
                      <a:pt x="37350" y="912"/>
                      <a:pt x="37305" y="1177"/>
                    </a:cubicBezTo>
                    <a:cubicBezTo>
                      <a:pt x="37299" y="1177"/>
                      <a:pt x="37284" y="1183"/>
                      <a:pt x="37277" y="1183"/>
                    </a:cubicBezTo>
                    <a:cubicBezTo>
                      <a:pt x="37222" y="919"/>
                      <a:pt x="36991" y="1"/>
                      <a:pt x="366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6;p2"/>
            <p:cNvSpPr/>
            <p:nvPr/>
          </p:nvSpPr>
          <p:spPr>
            <a:xfrm>
              <a:off x="-517200" y="3008401"/>
              <a:ext cx="3419167" cy="1367286"/>
            </a:xfrm>
            <a:custGeom>
              <a:avLst/>
              <a:gdLst/>
              <a:ahLst/>
              <a:cxnLst/>
              <a:rect l="l" t="t" r="r" b="b"/>
              <a:pathLst>
                <a:path w="42182" h="19151" extrusionOk="0">
                  <a:moveTo>
                    <a:pt x="7015" y="1"/>
                  </a:moveTo>
                  <a:cubicBezTo>
                    <a:pt x="6687" y="1"/>
                    <a:pt x="6465" y="884"/>
                    <a:pt x="6410" y="1135"/>
                  </a:cubicBezTo>
                  <a:cubicBezTo>
                    <a:pt x="6402" y="1135"/>
                    <a:pt x="6395" y="1128"/>
                    <a:pt x="6389" y="1128"/>
                  </a:cubicBezTo>
                  <a:cubicBezTo>
                    <a:pt x="6343" y="875"/>
                    <a:pt x="6171" y="14"/>
                    <a:pt x="5907" y="14"/>
                  </a:cubicBezTo>
                  <a:cubicBezTo>
                    <a:pt x="5887" y="14"/>
                    <a:pt x="5867" y="19"/>
                    <a:pt x="5846" y="29"/>
                  </a:cubicBezTo>
                  <a:cubicBezTo>
                    <a:pt x="5589" y="161"/>
                    <a:pt x="5762" y="746"/>
                    <a:pt x="5881" y="1058"/>
                  </a:cubicBezTo>
                  <a:cubicBezTo>
                    <a:pt x="4009" y="814"/>
                    <a:pt x="2053" y="614"/>
                    <a:pt x="1" y="467"/>
                  </a:cubicBezTo>
                  <a:lnTo>
                    <a:pt x="1" y="467"/>
                  </a:lnTo>
                  <a:lnTo>
                    <a:pt x="71" y="19151"/>
                  </a:lnTo>
                  <a:lnTo>
                    <a:pt x="42182" y="19151"/>
                  </a:lnTo>
                  <a:cubicBezTo>
                    <a:pt x="42182" y="19151"/>
                    <a:pt x="36185" y="8887"/>
                    <a:pt x="17516" y="3466"/>
                  </a:cubicBezTo>
                  <a:cubicBezTo>
                    <a:pt x="17716" y="3145"/>
                    <a:pt x="17967" y="2673"/>
                    <a:pt x="17758" y="2631"/>
                  </a:cubicBezTo>
                  <a:cubicBezTo>
                    <a:pt x="17746" y="2628"/>
                    <a:pt x="17733" y="2627"/>
                    <a:pt x="17721" y="2627"/>
                  </a:cubicBezTo>
                  <a:cubicBezTo>
                    <a:pt x="17493" y="2627"/>
                    <a:pt x="17230" y="3083"/>
                    <a:pt x="17098" y="3348"/>
                  </a:cubicBezTo>
                  <a:cubicBezTo>
                    <a:pt x="17070" y="3341"/>
                    <a:pt x="17041" y="3334"/>
                    <a:pt x="17015" y="3327"/>
                  </a:cubicBezTo>
                  <a:cubicBezTo>
                    <a:pt x="17021" y="3000"/>
                    <a:pt x="17002" y="2426"/>
                    <a:pt x="16786" y="2426"/>
                  </a:cubicBezTo>
                  <a:cubicBezTo>
                    <a:pt x="16776" y="2426"/>
                    <a:pt x="16766" y="2427"/>
                    <a:pt x="16756" y="2429"/>
                  </a:cubicBezTo>
                  <a:cubicBezTo>
                    <a:pt x="16540" y="2484"/>
                    <a:pt x="16547" y="2902"/>
                    <a:pt x="16582" y="3202"/>
                  </a:cubicBezTo>
                  <a:cubicBezTo>
                    <a:pt x="13653" y="2394"/>
                    <a:pt x="10425" y="1713"/>
                    <a:pt x="6876" y="1198"/>
                  </a:cubicBezTo>
                  <a:cubicBezTo>
                    <a:pt x="7021" y="829"/>
                    <a:pt x="7307" y="1"/>
                    <a:pt x="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7509283" y="1232778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-228868" y="1136802"/>
            <a:ext cx="1704336" cy="51949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249400" y="-273476"/>
            <a:ext cx="2659537" cy="81068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flipH="1">
            <a:off x="6218401" y="445500"/>
            <a:ext cx="1290869" cy="39348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309508" y="2608419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751007" y="2388413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91050" y="3666875"/>
            <a:ext cx="9321501" cy="155233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556500" y="535000"/>
            <a:ext cx="6026400" cy="26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 b="1"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181000" y="3797503"/>
            <a:ext cx="2777400" cy="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26"/>
          <p:cNvSpPr/>
          <p:nvPr/>
        </p:nvSpPr>
        <p:spPr>
          <a:xfrm>
            <a:off x="8089957" y="2388413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26"/>
          <p:cNvSpPr/>
          <p:nvPr/>
        </p:nvSpPr>
        <p:spPr>
          <a:xfrm>
            <a:off x="7476683" y="2726444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26"/>
          <p:cNvSpPr/>
          <p:nvPr/>
        </p:nvSpPr>
        <p:spPr>
          <a:xfrm>
            <a:off x="-647175" y="2861776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26"/>
          <p:cNvSpPr/>
          <p:nvPr/>
        </p:nvSpPr>
        <p:spPr>
          <a:xfrm>
            <a:off x="-91050" y="3417774"/>
            <a:ext cx="9321501" cy="1801461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6" name="Google Shape;936;p26"/>
          <p:cNvGrpSpPr/>
          <p:nvPr/>
        </p:nvGrpSpPr>
        <p:grpSpPr>
          <a:xfrm>
            <a:off x="1755666" y="4321585"/>
            <a:ext cx="557116" cy="516623"/>
            <a:chOff x="247670" y="4242199"/>
            <a:chExt cx="638089" cy="591643"/>
          </a:xfrm>
        </p:grpSpPr>
        <p:sp>
          <p:nvSpPr>
            <p:cNvPr id="937" name="Google Shape;937;p26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26"/>
          <p:cNvGrpSpPr/>
          <p:nvPr/>
        </p:nvGrpSpPr>
        <p:grpSpPr>
          <a:xfrm>
            <a:off x="8428902" y="3913707"/>
            <a:ext cx="439835" cy="407879"/>
            <a:chOff x="247670" y="4242199"/>
            <a:chExt cx="638089" cy="591643"/>
          </a:xfrm>
        </p:grpSpPr>
        <p:sp>
          <p:nvSpPr>
            <p:cNvPr id="945" name="Google Shape;945;p26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26"/>
          <p:cNvGrpSpPr/>
          <p:nvPr/>
        </p:nvGrpSpPr>
        <p:grpSpPr>
          <a:xfrm>
            <a:off x="5719015" y="4495809"/>
            <a:ext cx="369198" cy="342384"/>
            <a:chOff x="247670" y="4242199"/>
            <a:chExt cx="638089" cy="591643"/>
          </a:xfrm>
        </p:grpSpPr>
        <p:sp>
          <p:nvSpPr>
            <p:cNvPr id="953" name="Google Shape;953;p26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6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6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6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6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6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" name="Google Shape;960;p26"/>
          <p:cNvGrpSpPr/>
          <p:nvPr/>
        </p:nvGrpSpPr>
        <p:grpSpPr>
          <a:xfrm>
            <a:off x="76150" y="3679383"/>
            <a:ext cx="369198" cy="342384"/>
            <a:chOff x="247670" y="4242199"/>
            <a:chExt cx="638089" cy="591643"/>
          </a:xfrm>
        </p:grpSpPr>
        <p:sp>
          <p:nvSpPr>
            <p:cNvPr id="961" name="Google Shape;961;p26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6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26"/>
          <p:cNvSpPr/>
          <p:nvPr/>
        </p:nvSpPr>
        <p:spPr>
          <a:xfrm>
            <a:off x="7664246" y="1179728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6"/>
          <p:cNvSpPr/>
          <p:nvPr/>
        </p:nvSpPr>
        <p:spPr>
          <a:xfrm flipH="1">
            <a:off x="76139" y="1045127"/>
            <a:ext cx="1497238" cy="45637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6"/>
          <p:cNvSpPr/>
          <p:nvPr/>
        </p:nvSpPr>
        <p:spPr>
          <a:xfrm flipH="1">
            <a:off x="3721960" y="-73725"/>
            <a:ext cx="1997067" cy="60872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26"/>
          <p:cNvSpPr txBox="1">
            <a:spLocks noGrp="1"/>
          </p:cNvSpPr>
          <p:nvPr>
            <p:ph type="title"/>
          </p:nvPr>
        </p:nvSpPr>
        <p:spPr>
          <a:xfrm>
            <a:off x="1755663" y="3551050"/>
            <a:ext cx="56328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2" name="Google Shape;972;p26"/>
          <p:cNvSpPr txBox="1">
            <a:spLocks noGrp="1"/>
          </p:cNvSpPr>
          <p:nvPr>
            <p:ph type="subTitle" idx="1"/>
          </p:nvPr>
        </p:nvSpPr>
        <p:spPr>
          <a:xfrm>
            <a:off x="1904350" y="776500"/>
            <a:ext cx="5330700" cy="23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1"/>
          <p:cNvSpPr/>
          <p:nvPr/>
        </p:nvSpPr>
        <p:spPr>
          <a:xfrm>
            <a:off x="-1012293" y="2589521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1"/>
          <p:cNvSpPr/>
          <p:nvPr/>
        </p:nvSpPr>
        <p:spPr>
          <a:xfrm>
            <a:off x="-1012300" y="3226501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6" name="Google Shape;1156;p31"/>
          <p:cNvGrpSpPr/>
          <p:nvPr/>
        </p:nvGrpSpPr>
        <p:grpSpPr>
          <a:xfrm>
            <a:off x="-1607050" y="3732267"/>
            <a:ext cx="6972138" cy="1314981"/>
            <a:chOff x="-72875" y="2823347"/>
            <a:chExt cx="6972138" cy="1552332"/>
          </a:xfrm>
        </p:grpSpPr>
        <p:sp>
          <p:nvSpPr>
            <p:cNvPr id="1157" name="Google Shape;1157;p31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9" name="Google Shape;1159;p31"/>
          <p:cNvSpPr/>
          <p:nvPr/>
        </p:nvSpPr>
        <p:spPr>
          <a:xfrm flipH="1">
            <a:off x="7186550" y="3628826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31"/>
          <p:cNvSpPr/>
          <p:nvPr/>
        </p:nvSpPr>
        <p:spPr>
          <a:xfrm>
            <a:off x="-91050" y="4375675"/>
            <a:ext cx="9321501" cy="847288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1" name="Google Shape;1161;p31"/>
          <p:cNvGrpSpPr/>
          <p:nvPr/>
        </p:nvGrpSpPr>
        <p:grpSpPr>
          <a:xfrm>
            <a:off x="546679" y="4519234"/>
            <a:ext cx="471739" cy="437402"/>
            <a:chOff x="247670" y="4242199"/>
            <a:chExt cx="638089" cy="591643"/>
          </a:xfrm>
        </p:grpSpPr>
        <p:sp>
          <p:nvSpPr>
            <p:cNvPr id="1162" name="Google Shape;1162;p31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" name="Google Shape;1169;p31"/>
          <p:cNvGrpSpPr/>
          <p:nvPr/>
        </p:nvGrpSpPr>
        <p:grpSpPr>
          <a:xfrm>
            <a:off x="3864690" y="4519227"/>
            <a:ext cx="358287" cy="332207"/>
            <a:chOff x="247670" y="4242199"/>
            <a:chExt cx="638089" cy="591643"/>
          </a:xfrm>
        </p:grpSpPr>
        <p:sp>
          <p:nvSpPr>
            <p:cNvPr id="1170" name="Google Shape;1170;p31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31"/>
          <p:cNvGrpSpPr/>
          <p:nvPr/>
        </p:nvGrpSpPr>
        <p:grpSpPr>
          <a:xfrm>
            <a:off x="8365204" y="4312709"/>
            <a:ext cx="471739" cy="437402"/>
            <a:chOff x="247670" y="4242199"/>
            <a:chExt cx="638089" cy="591643"/>
          </a:xfrm>
        </p:grpSpPr>
        <p:sp>
          <p:nvSpPr>
            <p:cNvPr id="1178" name="Google Shape;1178;p31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1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1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31"/>
          <p:cNvSpPr txBox="1">
            <a:spLocks noGrp="1"/>
          </p:cNvSpPr>
          <p:nvPr>
            <p:ph type="subTitle" idx="1"/>
          </p:nvPr>
        </p:nvSpPr>
        <p:spPr>
          <a:xfrm>
            <a:off x="1516075" y="1987788"/>
            <a:ext cx="2706900" cy="108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7" name="Google Shape;1187;p31"/>
          <p:cNvSpPr txBox="1">
            <a:spLocks noGrp="1"/>
          </p:cNvSpPr>
          <p:nvPr>
            <p:ph type="subTitle" idx="2"/>
          </p:nvPr>
        </p:nvSpPr>
        <p:spPr>
          <a:xfrm>
            <a:off x="1516077" y="1470288"/>
            <a:ext cx="27069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188" name="Google Shape;1188;p31"/>
          <p:cNvSpPr txBox="1">
            <a:spLocks noGrp="1"/>
          </p:cNvSpPr>
          <p:nvPr>
            <p:ph type="subTitle" idx="3"/>
          </p:nvPr>
        </p:nvSpPr>
        <p:spPr>
          <a:xfrm>
            <a:off x="4921000" y="2974213"/>
            <a:ext cx="2706900" cy="108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9" name="Google Shape;1189;p31"/>
          <p:cNvSpPr txBox="1">
            <a:spLocks noGrp="1"/>
          </p:cNvSpPr>
          <p:nvPr>
            <p:ph type="subTitle" idx="4"/>
          </p:nvPr>
        </p:nvSpPr>
        <p:spPr>
          <a:xfrm>
            <a:off x="4921000" y="2456713"/>
            <a:ext cx="27069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33"/>
          <p:cNvSpPr/>
          <p:nvPr/>
        </p:nvSpPr>
        <p:spPr>
          <a:xfrm>
            <a:off x="7422598" y="588023"/>
            <a:ext cx="2479769" cy="75588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33"/>
          <p:cNvSpPr/>
          <p:nvPr/>
        </p:nvSpPr>
        <p:spPr>
          <a:xfrm flipH="1">
            <a:off x="-524790" y="1577185"/>
            <a:ext cx="2479769" cy="75588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9" name="Google Shape;1219;p33"/>
          <p:cNvGrpSpPr/>
          <p:nvPr/>
        </p:nvGrpSpPr>
        <p:grpSpPr>
          <a:xfrm>
            <a:off x="2081489" y="3840586"/>
            <a:ext cx="4985079" cy="1045806"/>
            <a:chOff x="-72875" y="2823347"/>
            <a:chExt cx="6972138" cy="1552332"/>
          </a:xfrm>
        </p:grpSpPr>
        <p:sp>
          <p:nvSpPr>
            <p:cNvPr id="1220" name="Google Shape;1220;p33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2" name="Google Shape;1222;p33"/>
          <p:cNvSpPr/>
          <p:nvPr/>
        </p:nvSpPr>
        <p:spPr>
          <a:xfrm>
            <a:off x="-91050" y="4505825"/>
            <a:ext cx="9321501" cy="713392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3" name="Google Shape;1223;p33"/>
          <p:cNvGrpSpPr/>
          <p:nvPr/>
        </p:nvGrpSpPr>
        <p:grpSpPr>
          <a:xfrm>
            <a:off x="7344378" y="4173342"/>
            <a:ext cx="1963995" cy="1045876"/>
            <a:chOff x="6705057" y="3790702"/>
            <a:chExt cx="2603042" cy="1386184"/>
          </a:xfrm>
        </p:grpSpPr>
        <p:sp>
          <p:nvSpPr>
            <p:cNvPr id="1224" name="Google Shape;1224;p33"/>
            <p:cNvSpPr/>
            <p:nvPr/>
          </p:nvSpPr>
          <p:spPr>
            <a:xfrm>
              <a:off x="6705057" y="4233701"/>
              <a:ext cx="1746789" cy="943185"/>
            </a:xfrm>
            <a:custGeom>
              <a:avLst/>
              <a:gdLst/>
              <a:ahLst/>
              <a:cxnLst/>
              <a:rect l="l" t="t" r="r" b="b"/>
              <a:pathLst>
                <a:path w="21550" h="11636" extrusionOk="0">
                  <a:moveTo>
                    <a:pt x="8175" y="1"/>
                  </a:moveTo>
                  <a:cubicBezTo>
                    <a:pt x="5636" y="1"/>
                    <a:pt x="3575" y="2053"/>
                    <a:pt x="3575" y="4593"/>
                  </a:cubicBezTo>
                  <a:cubicBezTo>
                    <a:pt x="3575" y="5116"/>
                    <a:pt x="3666" y="5624"/>
                    <a:pt x="3833" y="6090"/>
                  </a:cubicBezTo>
                  <a:cubicBezTo>
                    <a:pt x="1593" y="6931"/>
                    <a:pt x="0" y="9089"/>
                    <a:pt x="0" y="11614"/>
                  </a:cubicBezTo>
                  <a:lnTo>
                    <a:pt x="0" y="11636"/>
                  </a:lnTo>
                  <a:lnTo>
                    <a:pt x="21550" y="11636"/>
                  </a:lnTo>
                  <a:cubicBezTo>
                    <a:pt x="21299" y="10098"/>
                    <a:pt x="20291" y="8824"/>
                    <a:pt x="18920" y="8197"/>
                  </a:cubicBezTo>
                  <a:cubicBezTo>
                    <a:pt x="19289" y="7538"/>
                    <a:pt x="19497" y="6771"/>
                    <a:pt x="19497" y="5958"/>
                  </a:cubicBezTo>
                  <a:cubicBezTo>
                    <a:pt x="19497" y="3424"/>
                    <a:pt x="17443" y="1365"/>
                    <a:pt x="14905" y="1365"/>
                  </a:cubicBezTo>
                  <a:cubicBezTo>
                    <a:pt x="13868" y="1365"/>
                    <a:pt x="12914" y="1706"/>
                    <a:pt x="12149" y="2284"/>
                  </a:cubicBezTo>
                  <a:cubicBezTo>
                    <a:pt x="11495" y="1163"/>
                    <a:pt x="10381" y="342"/>
                    <a:pt x="9066" y="84"/>
                  </a:cubicBezTo>
                  <a:cubicBezTo>
                    <a:pt x="8774" y="29"/>
                    <a:pt x="8482" y="1"/>
                    <a:pt x="8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7509271" y="3790702"/>
              <a:ext cx="1798828" cy="1367278"/>
            </a:xfrm>
            <a:custGeom>
              <a:avLst/>
              <a:gdLst/>
              <a:ahLst/>
              <a:cxnLst/>
              <a:rect l="l" t="t" r="r" b="b"/>
              <a:pathLst>
                <a:path w="22192" h="16868" extrusionOk="0">
                  <a:moveTo>
                    <a:pt x="18050" y="1"/>
                  </a:moveTo>
                  <a:cubicBezTo>
                    <a:pt x="15775" y="1"/>
                    <a:pt x="13785" y="1232"/>
                    <a:pt x="12714" y="3075"/>
                  </a:cubicBezTo>
                  <a:cubicBezTo>
                    <a:pt x="11684" y="2297"/>
                    <a:pt x="10396" y="1838"/>
                    <a:pt x="9005" y="1838"/>
                  </a:cubicBezTo>
                  <a:cubicBezTo>
                    <a:pt x="6562" y="1838"/>
                    <a:pt x="4454" y="3257"/>
                    <a:pt x="3452" y="5316"/>
                  </a:cubicBezTo>
                  <a:cubicBezTo>
                    <a:pt x="3055" y="6131"/>
                    <a:pt x="2833" y="7042"/>
                    <a:pt x="2833" y="8010"/>
                  </a:cubicBezTo>
                  <a:cubicBezTo>
                    <a:pt x="2833" y="9102"/>
                    <a:pt x="3118" y="10131"/>
                    <a:pt x="3619" y="11023"/>
                  </a:cubicBezTo>
                  <a:cubicBezTo>
                    <a:pt x="1484" y="11990"/>
                    <a:pt x="1" y="14139"/>
                    <a:pt x="1" y="16637"/>
                  </a:cubicBezTo>
                  <a:cubicBezTo>
                    <a:pt x="1" y="16714"/>
                    <a:pt x="1" y="16791"/>
                    <a:pt x="7" y="16868"/>
                  </a:cubicBezTo>
                  <a:lnTo>
                    <a:pt x="22192" y="16868"/>
                  </a:lnTo>
                  <a:lnTo>
                    <a:pt x="22192" y="1594"/>
                  </a:lnTo>
                  <a:cubicBezTo>
                    <a:pt x="21098" y="599"/>
                    <a:pt x="19645" y="1"/>
                    <a:pt x="18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33"/>
          <p:cNvGrpSpPr/>
          <p:nvPr/>
        </p:nvGrpSpPr>
        <p:grpSpPr>
          <a:xfrm>
            <a:off x="-91050" y="4219159"/>
            <a:ext cx="1964000" cy="1000059"/>
            <a:chOff x="-5071" y="3769221"/>
            <a:chExt cx="2783052" cy="1417117"/>
          </a:xfrm>
        </p:grpSpPr>
        <p:sp>
          <p:nvSpPr>
            <p:cNvPr id="1227" name="Google Shape;1227;p33"/>
            <p:cNvSpPr/>
            <p:nvPr/>
          </p:nvSpPr>
          <p:spPr>
            <a:xfrm>
              <a:off x="1098875" y="4375682"/>
              <a:ext cx="1679106" cy="810656"/>
            </a:xfrm>
            <a:custGeom>
              <a:avLst/>
              <a:gdLst/>
              <a:ahLst/>
              <a:cxnLst/>
              <a:rect l="l" t="t" r="r" b="b"/>
              <a:pathLst>
                <a:path w="20715" h="10001" extrusionOk="0">
                  <a:moveTo>
                    <a:pt x="12769" y="1"/>
                  </a:moveTo>
                  <a:cubicBezTo>
                    <a:pt x="12044" y="1"/>
                    <a:pt x="11363" y="168"/>
                    <a:pt x="10750" y="467"/>
                  </a:cubicBezTo>
                  <a:cubicBezTo>
                    <a:pt x="9930" y="864"/>
                    <a:pt x="9255" y="1504"/>
                    <a:pt x="8796" y="2290"/>
                  </a:cubicBezTo>
                  <a:cubicBezTo>
                    <a:pt x="8030" y="1713"/>
                    <a:pt x="7069" y="1365"/>
                    <a:pt x="6041" y="1365"/>
                  </a:cubicBezTo>
                  <a:cubicBezTo>
                    <a:pt x="3500" y="1365"/>
                    <a:pt x="1440" y="3424"/>
                    <a:pt x="1440" y="5964"/>
                  </a:cubicBezTo>
                  <a:cubicBezTo>
                    <a:pt x="1440" y="6779"/>
                    <a:pt x="1657" y="7538"/>
                    <a:pt x="2024" y="8206"/>
                  </a:cubicBezTo>
                  <a:cubicBezTo>
                    <a:pt x="1182" y="8588"/>
                    <a:pt x="479" y="9214"/>
                    <a:pt x="0" y="10001"/>
                  </a:cubicBezTo>
                  <a:lnTo>
                    <a:pt x="20715" y="10001"/>
                  </a:lnTo>
                  <a:cubicBezTo>
                    <a:pt x="20201" y="8199"/>
                    <a:pt x="18849" y="6744"/>
                    <a:pt x="17111" y="6096"/>
                  </a:cubicBezTo>
                  <a:cubicBezTo>
                    <a:pt x="17278" y="5624"/>
                    <a:pt x="17362" y="5123"/>
                    <a:pt x="17362" y="4593"/>
                  </a:cubicBezTo>
                  <a:cubicBezTo>
                    <a:pt x="17362" y="2053"/>
                    <a:pt x="15309" y="1"/>
                    <a:pt x="1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-5071" y="3769221"/>
              <a:ext cx="1834980" cy="1388758"/>
            </a:xfrm>
            <a:custGeom>
              <a:avLst/>
              <a:gdLst/>
              <a:ahLst/>
              <a:cxnLst/>
              <a:rect l="l" t="t" r="r" b="b"/>
              <a:pathLst>
                <a:path w="22638" h="17133" extrusionOk="0">
                  <a:moveTo>
                    <a:pt x="4586" y="0"/>
                  </a:moveTo>
                  <a:cubicBezTo>
                    <a:pt x="2764" y="0"/>
                    <a:pt x="1128" y="787"/>
                    <a:pt x="0" y="2039"/>
                  </a:cubicBezTo>
                  <a:cubicBezTo>
                    <a:pt x="15" y="10112"/>
                    <a:pt x="42" y="17133"/>
                    <a:pt x="42" y="17133"/>
                  </a:cubicBezTo>
                  <a:lnTo>
                    <a:pt x="22616" y="17133"/>
                  </a:lnTo>
                  <a:cubicBezTo>
                    <a:pt x="22629" y="16966"/>
                    <a:pt x="22637" y="16806"/>
                    <a:pt x="22637" y="16639"/>
                  </a:cubicBezTo>
                  <a:cubicBezTo>
                    <a:pt x="22637" y="14140"/>
                    <a:pt x="21154" y="11991"/>
                    <a:pt x="19018" y="11016"/>
                  </a:cubicBezTo>
                  <a:cubicBezTo>
                    <a:pt x="19519" y="10126"/>
                    <a:pt x="19805" y="9102"/>
                    <a:pt x="19805" y="8010"/>
                  </a:cubicBezTo>
                  <a:cubicBezTo>
                    <a:pt x="19805" y="7871"/>
                    <a:pt x="19798" y="7732"/>
                    <a:pt x="19790" y="7599"/>
                  </a:cubicBezTo>
                  <a:cubicBezTo>
                    <a:pt x="19581" y="4377"/>
                    <a:pt x="16903" y="1837"/>
                    <a:pt x="13633" y="1837"/>
                  </a:cubicBezTo>
                  <a:cubicBezTo>
                    <a:pt x="12242" y="1837"/>
                    <a:pt x="10954" y="2296"/>
                    <a:pt x="9924" y="3076"/>
                  </a:cubicBezTo>
                  <a:cubicBezTo>
                    <a:pt x="8851" y="1233"/>
                    <a:pt x="6869" y="0"/>
                    <a:pt x="4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" name="Google Shape;1229;p33"/>
          <p:cNvGrpSpPr/>
          <p:nvPr/>
        </p:nvGrpSpPr>
        <p:grpSpPr>
          <a:xfrm>
            <a:off x="115458" y="4042491"/>
            <a:ext cx="558598" cy="517502"/>
            <a:chOff x="1098868" y="3880677"/>
            <a:chExt cx="424177" cy="392970"/>
          </a:xfrm>
        </p:grpSpPr>
        <p:sp>
          <p:nvSpPr>
            <p:cNvPr id="1230" name="Google Shape;1230;p3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33"/>
          <p:cNvGrpSpPr/>
          <p:nvPr/>
        </p:nvGrpSpPr>
        <p:grpSpPr>
          <a:xfrm>
            <a:off x="8474024" y="4544591"/>
            <a:ext cx="376924" cy="349193"/>
            <a:chOff x="1098868" y="3880677"/>
            <a:chExt cx="424177" cy="392970"/>
          </a:xfrm>
        </p:grpSpPr>
        <p:sp>
          <p:nvSpPr>
            <p:cNvPr id="1238" name="Google Shape;1238;p3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" name="Google Shape;1245;p33"/>
          <p:cNvGrpSpPr/>
          <p:nvPr/>
        </p:nvGrpSpPr>
        <p:grpSpPr>
          <a:xfrm>
            <a:off x="6566143" y="4648954"/>
            <a:ext cx="317242" cy="293863"/>
            <a:chOff x="1098868" y="3880677"/>
            <a:chExt cx="424177" cy="392970"/>
          </a:xfrm>
        </p:grpSpPr>
        <p:sp>
          <p:nvSpPr>
            <p:cNvPr id="1246" name="Google Shape;1246;p3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33"/>
          <p:cNvGrpSpPr/>
          <p:nvPr/>
        </p:nvGrpSpPr>
        <p:grpSpPr>
          <a:xfrm>
            <a:off x="2012718" y="4727629"/>
            <a:ext cx="317242" cy="293863"/>
            <a:chOff x="1098868" y="3880677"/>
            <a:chExt cx="424177" cy="392970"/>
          </a:xfrm>
        </p:grpSpPr>
        <p:sp>
          <p:nvSpPr>
            <p:cNvPr id="1254" name="Google Shape;1254;p3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1" name="Google Shape;1261;p33"/>
          <p:cNvSpPr/>
          <p:nvPr/>
        </p:nvSpPr>
        <p:spPr>
          <a:xfrm flipH="1">
            <a:off x="1727053" y="-151976"/>
            <a:ext cx="1409298" cy="42960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3" name="Google Shape;1263;p33"/>
          <p:cNvSpPr txBox="1">
            <a:spLocks noGrp="1"/>
          </p:cNvSpPr>
          <p:nvPr>
            <p:ph type="subTitle" idx="1"/>
          </p:nvPr>
        </p:nvSpPr>
        <p:spPr>
          <a:xfrm>
            <a:off x="720000" y="3269325"/>
            <a:ext cx="2200200" cy="89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33"/>
          <p:cNvSpPr txBox="1">
            <a:spLocks noGrp="1"/>
          </p:cNvSpPr>
          <p:nvPr>
            <p:ph type="subTitle" idx="2"/>
          </p:nvPr>
        </p:nvSpPr>
        <p:spPr>
          <a:xfrm>
            <a:off x="720002" y="2751825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265" name="Google Shape;1265;p33"/>
          <p:cNvSpPr txBox="1">
            <a:spLocks noGrp="1"/>
          </p:cNvSpPr>
          <p:nvPr>
            <p:ph type="subTitle" idx="3"/>
          </p:nvPr>
        </p:nvSpPr>
        <p:spPr>
          <a:xfrm>
            <a:off x="3473913" y="2213875"/>
            <a:ext cx="2200200" cy="89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6" name="Google Shape;1266;p33"/>
          <p:cNvSpPr txBox="1">
            <a:spLocks noGrp="1"/>
          </p:cNvSpPr>
          <p:nvPr>
            <p:ph type="subTitle" idx="4"/>
          </p:nvPr>
        </p:nvSpPr>
        <p:spPr>
          <a:xfrm>
            <a:off x="3473913" y="1696375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267" name="Google Shape;1267;p33"/>
          <p:cNvSpPr txBox="1">
            <a:spLocks noGrp="1"/>
          </p:cNvSpPr>
          <p:nvPr>
            <p:ph type="subTitle" idx="5"/>
          </p:nvPr>
        </p:nvSpPr>
        <p:spPr>
          <a:xfrm>
            <a:off x="6227849" y="3269325"/>
            <a:ext cx="2200200" cy="89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8" name="Google Shape;1268;p33"/>
          <p:cNvSpPr txBox="1">
            <a:spLocks noGrp="1"/>
          </p:cNvSpPr>
          <p:nvPr>
            <p:ph type="subTitle" idx="6"/>
          </p:nvPr>
        </p:nvSpPr>
        <p:spPr>
          <a:xfrm>
            <a:off x="6227851" y="2751825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34"/>
          <p:cNvSpPr/>
          <p:nvPr/>
        </p:nvSpPr>
        <p:spPr>
          <a:xfrm>
            <a:off x="3239738" y="3322763"/>
            <a:ext cx="2625218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34"/>
          <p:cNvSpPr/>
          <p:nvPr/>
        </p:nvSpPr>
        <p:spPr>
          <a:xfrm flipH="1">
            <a:off x="8323885" y="3671738"/>
            <a:ext cx="1746789" cy="943185"/>
          </a:xfrm>
          <a:custGeom>
            <a:avLst/>
            <a:gdLst/>
            <a:ahLst/>
            <a:cxnLst/>
            <a:rect l="l" t="t" r="r" b="b"/>
            <a:pathLst>
              <a:path w="21550" h="11636" extrusionOk="0">
                <a:moveTo>
                  <a:pt x="8175" y="1"/>
                </a:moveTo>
                <a:cubicBezTo>
                  <a:pt x="5636" y="1"/>
                  <a:pt x="3575" y="2053"/>
                  <a:pt x="3575" y="4593"/>
                </a:cubicBezTo>
                <a:cubicBezTo>
                  <a:pt x="3575" y="5116"/>
                  <a:pt x="3666" y="5624"/>
                  <a:pt x="3833" y="6090"/>
                </a:cubicBezTo>
                <a:cubicBezTo>
                  <a:pt x="1593" y="6931"/>
                  <a:pt x="0" y="9089"/>
                  <a:pt x="0" y="11614"/>
                </a:cubicBezTo>
                <a:lnTo>
                  <a:pt x="0" y="11636"/>
                </a:lnTo>
                <a:lnTo>
                  <a:pt x="21550" y="11636"/>
                </a:lnTo>
                <a:cubicBezTo>
                  <a:pt x="21299" y="10098"/>
                  <a:pt x="20291" y="8824"/>
                  <a:pt x="18920" y="8197"/>
                </a:cubicBezTo>
                <a:cubicBezTo>
                  <a:pt x="19289" y="7538"/>
                  <a:pt x="19497" y="6771"/>
                  <a:pt x="19497" y="5958"/>
                </a:cubicBezTo>
                <a:cubicBezTo>
                  <a:pt x="19497" y="3424"/>
                  <a:pt x="17443" y="1365"/>
                  <a:pt x="14905" y="1365"/>
                </a:cubicBezTo>
                <a:cubicBezTo>
                  <a:pt x="13868" y="1365"/>
                  <a:pt x="12914" y="1706"/>
                  <a:pt x="12149" y="2284"/>
                </a:cubicBezTo>
                <a:cubicBezTo>
                  <a:pt x="11495" y="1163"/>
                  <a:pt x="10381" y="342"/>
                  <a:pt x="9066" y="84"/>
                </a:cubicBezTo>
                <a:cubicBezTo>
                  <a:pt x="8774" y="29"/>
                  <a:pt x="8482" y="1"/>
                  <a:pt x="8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34"/>
          <p:cNvSpPr/>
          <p:nvPr/>
        </p:nvSpPr>
        <p:spPr>
          <a:xfrm flipH="1">
            <a:off x="-539905" y="3671762"/>
            <a:ext cx="1446086" cy="1099161"/>
          </a:xfrm>
          <a:custGeom>
            <a:avLst/>
            <a:gdLst/>
            <a:ahLst/>
            <a:cxnLst/>
            <a:rect l="l" t="t" r="r" b="b"/>
            <a:pathLst>
              <a:path w="22192" h="16868" extrusionOk="0">
                <a:moveTo>
                  <a:pt x="18050" y="1"/>
                </a:moveTo>
                <a:cubicBezTo>
                  <a:pt x="15775" y="1"/>
                  <a:pt x="13785" y="1232"/>
                  <a:pt x="12714" y="3075"/>
                </a:cubicBezTo>
                <a:cubicBezTo>
                  <a:pt x="11684" y="2297"/>
                  <a:pt x="10396" y="1838"/>
                  <a:pt x="9005" y="1838"/>
                </a:cubicBezTo>
                <a:cubicBezTo>
                  <a:pt x="6562" y="1838"/>
                  <a:pt x="4454" y="3257"/>
                  <a:pt x="3452" y="5316"/>
                </a:cubicBezTo>
                <a:cubicBezTo>
                  <a:pt x="3055" y="6131"/>
                  <a:pt x="2833" y="7042"/>
                  <a:pt x="2833" y="8010"/>
                </a:cubicBezTo>
                <a:cubicBezTo>
                  <a:pt x="2833" y="9102"/>
                  <a:pt x="3118" y="10131"/>
                  <a:pt x="3619" y="11023"/>
                </a:cubicBezTo>
                <a:cubicBezTo>
                  <a:pt x="1484" y="11990"/>
                  <a:pt x="1" y="14139"/>
                  <a:pt x="1" y="16637"/>
                </a:cubicBezTo>
                <a:cubicBezTo>
                  <a:pt x="1" y="16714"/>
                  <a:pt x="1" y="16791"/>
                  <a:pt x="7" y="16868"/>
                </a:cubicBezTo>
                <a:lnTo>
                  <a:pt x="22192" y="16868"/>
                </a:lnTo>
                <a:lnTo>
                  <a:pt x="22192" y="1594"/>
                </a:lnTo>
                <a:cubicBezTo>
                  <a:pt x="21098" y="599"/>
                  <a:pt x="19645" y="1"/>
                  <a:pt x="180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34"/>
          <p:cNvSpPr/>
          <p:nvPr/>
        </p:nvSpPr>
        <p:spPr>
          <a:xfrm>
            <a:off x="-91050" y="4465695"/>
            <a:ext cx="9321501" cy="753550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4" name="Google Shape;1274;p34"/>
          <p:cNvGrpSpPr/>
          <p:nvPr/>
        </p:nvGrpSpPr>
        <p:grpSpPr>
          <a:xfrm>
            <a:off x="5902868" y="4609227"/>
            <a:ext cx="424177" cy="392970"/>
            <a:chOff x="1098868" y="3880677"/>
            <a:chExt cx="424177" cy="392970"/>
          </a:xfrm>
        </p:grpSpPr>
        <p:sp>
          <p:nvSpPr>
            <p:cNvPr id="1275" name="Google Shape;1275;p34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34"/>
          <p:cNvGrpSpPr/>
          <p:nvPr/>
        </p:nvGrpSpPr>
        <p:grpSpPr>
          <a:xfrm>
            <a:off x="2775432" y="4609216"/>
            <a:ext cx="321950" cy="298264"/>
            <a:chOff x="1098868" y="3880677"/>
            <a:chExt cx="424177" cy="392970"/>
          </a:xfrm>
        </p:grpSpPr>
        <p:sp>
          <p:nvSpPr>
            <p:cNvPr id="1283" name="Google Shape;1283;p34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34"/>
          <p:cNvGrpSpPr/>
          <p:nvPr/>
        </p:nvGrpSpPr>
        <p:grpSpPr>
          <a:xfrm>
            <a:off x="75850" y="4348563"/>
            <a:ext cx="376160" cy="348446"/>
            <a:chOff x="1098868" y="3880677"/>
            <a:chExt cx="424177" cy="392970"/>
          </a:xfrm>
        </p:grpSpPr>
        <p:sp>
          <p:nvSpPr>
            <p:cNvPr id="1291" name="Google Shape;1291;p34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34"/>
          <p:cNvGrpSpPr/>
          <p:nvPr/>
        </p:nvGrpSpPr>
        <p:grpSpPr>
          <a:xfrm>
            <a:off x="8676225" y="4402663"/>
            <a:ext cx="376160" cy="348446"/>
            <a:chOff x="1098868" y="3880677"/>
            <a:chExt cx="424177" cy="392970"/>
          </a:xfrm>
        </p:grpSpPr>
        <p:sp>
          <p:nvSpPr>
            <p:cNvPr id="1299" name="Google Shape;1299;p34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6" name="Google Shape;1306;p34"/>
          <p:cNvSpPr/>
          <p:nvPr/>
        </p:nvSpPr>
        <p:spPr>
          <a:xfrm>
            <a:off x="7628210" y="1949199"/>
            <a:ext cx="2472177" cy="75355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4"/>
          <p:cNvSpPr/>
          <p:nvPr/>
        </p:nvSpPr>
        <p:spPr>
          <a:xfrm flipH="1">
            <a:off x="-765067" y="1451775"/>
            <a:ext cx="2057981" cy="627296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4"/>
          <p:cNvSpPr/>
          <p:nvPr/>
        </p:nvSpPr>
        <p:spPr>
          <a:xfrm flipH="1">
            <a:off x="5951951" y="-122380"/>
            <a:ext cx="1446102" cy="44078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0" name="Google Shape;1310;p34"/>
          <p:cNvSpPr txBox="1">
            <a:spLocks noGrp="1"/>
          </p:cNvSpPr>
          <p:nvPr>
            <p:ph type="subTitle" idx="1"/>
          </p:nvPr>
        </p:nvSpPr>
        <p:spPr>
          <a:xfrm>
            <a:off x="2006750" y="1969275"/>
            <a:ext cx="2200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1" name="Google Shape;1311;p34"/>
          <p:cNvSpPr txBox="1">
            <a:spLocks noGrp="1"/>
          </p:cNvSpPr>
          <p:nvPr>
            <p:ph type="subTitle" idx="2"/>
          </p:nvPr>
        </p:nvSpPr>
        <p:spPr>
          <a:xfrm>
            <a:off x="2006739" y="1451775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312" name="Google Shape;1312;p34"/>
          <p:cNvSpPr txBox="1">
            <a:spLocks noGrp="1"/>
          </p:cNvSpPr>
          <p:nvPr>
            <p:ph type="subTitle" idx="3"/>
          </p:nvPr>
        </p:nvSpPr>
        <p:spPr>
          <a:xfrm>
            <a:off x="4937050" y="1969275"/>
            <a:ext cx="2200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4"/>
          <p:cNvSpPr txBox="1">
            <a:spLocks noGrp="1"/>
          </p:cNvSpPr>
          <p:nvPr>
            <p:ph type="subTitle" idx="4"/>
          </p:nvPr>
        </p:nvSpPr>
        <p:spPr>
          <a:xfrm>
            <a:off x="4937039" y="1451775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314" name="Google Shape;1314;p34"/>
          <p:cNvSpPr txBox="1">
            <a:spLocks noGrp="1"/>
          </p:cNvSpPr>
          <p:nvPr>
            <p:ph type="subTitle" idx="5"/>
          </p:nvPr>
        </p:nvSpPr>
        <p:spPr>
          <a:xfrm>
            <a:off x="715100" y="3620150"/>
            <a:ext cx="2200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34"/>
          <p:cNvSpPr txBox="1">
            <a:spLocks noGrp="1"/>
          </p:cNvSpPr>
          <p:nvPr>
            <p:ph type="subTitle" idx="6"/>
          </p:nvPr>
        </p:nvSpPr>
        <p:spPr>
          <a:xfrm>
            <a:off x="715102" y="3102650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316" name="Google Shape;1316;p34"/>
          <p:cNvSpPr txBox="1">
            <a:spLocks noGrp="1"/>
          </p:cNvSpPr>
          <p:nvPr>
            <p:ph type="subTitle" idx="7"/>
          </p:nvPr>
        </p:nvSpPr>
        <p:spPr>
          <a:xfrm>
            <a:off x="6228700" y="3620150"/>
            <a:ext cx="22002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4"/>
          <p:cNvSpPr txBox="1">
            <a:spLocks noGrp="1"/>
          </p:cNvSpPr>
          <p:nvPr>
            <p:ph type="subTitle" idx="8"/>
          </p:nvPr>
        </p:nvSpPr>
        <p:spPr>
          <a:xfrm>
            <a:off x="6228702" y="3102650"/>
            <a:ext cx="22002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36"/>
          <p:cNvSpPr/>
          <p:nvPr/>
        </p:nvSpPr>
        <p:spPr>
          <a:xfrm flipH="1">
            <a:off x="7329597" y="3198997"/>
            <a:ext cx="946212" cy="288406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36"/>
          <p:cNvSpPr/>
          <p:nvPr/>
        </p:nvSpPr>
        <p:spPr>
          <a:xfrm flipH="1">
            <a:off x="8471608" y="2724358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36"/>
          <p:cNvSpPr/>
          <p:nvPr/>
        </p:nvSpPr>
        <p:spPr>
          <a:xfrm flipH="1">
            <a:off x="7607357" y="3327550"/>
            <a:ext cx="1947262" cy="1469734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36"/>
          <p:cNvSpPr/>
          <p:nvPr/>
        </p:nvSpPr>
        <p:spPr>
          <a:xfrm>
            <a:off x="-1067443" y="2724358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36"/>
          <p:cNvSpPr/>
          <p:nvPr/>
        </p:nvSpPr>
        <p:spPr>
          <a:xfrm>
            <a:off x="-591475" y="3327550"/>
            <a:ext cx="1947262" cy="1469734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36"/>
          <p:cNvSpPr/>
          <p:nvPr/>
        </p:nvSpPr>
        <p:spPr>
          <a:xfrm>
            <a:off x="6766055" y="3749512"/>
            <a:ext cx="3563045" cy="1469707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36"/>
          <p:cNvSpPr/>
          <p:nvPr/>
        </p:nvSpPr>
        <p:spPr>
          <a:xfrm>
            <a:off x="-1174950" y="3851951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36"/>
          <p:cNvSpPr/>
          <p:nvPr/>
        </p:nvSpPr>
        <p:spPr>
          <a:xfrm>
            <a:off x="-91050" y="4797272"/>
            <a:ext cx="9321501" cy="42195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7" name="Google Shape;1387;p36"/>
          <p:cNvGrpSpPr/>
          <p:nvPr/>
        </p:nvGrpSpPr>
        <p:grpSpPr>
          <a:xfrm>
            <a:off x="720008" y="3536474"/>
            <a:ext cx="502750" cy="466155"/>
            <a:chOff x="247670" y="4242199"/>
            <a:chExt cx="638089" cy="591643"/>
          </a:xfrm>
        </p:grpSpPr>
        <p:sp>
          <p:nvSpPr>
            <p:cNvPr id="1388" name="Google Shape;1388;p36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" name="Google Shape;1395;p36"/>
          <p:cNvGrpSpPr/>
          <p:nvPr/>
        </p:nvGrpSpPr>
        <p:grpSpPr>
          <a:xfrm>
            <a:off x="11" y="3254019"/>
            <a:ext cx="418650" cy="388177"/>
            <a:chOff x="247670" y="4242199"/>
            <a:chExt cx="638089" cy="591643"/>
          </a:xfrm>
        </p:grpSpPr>
        <p:sp>
          <p:nvSpPr>
            <p:cNvPr id="1396" name="Google Shape;1396;p36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" name="Google Shape;1403;p36"/>
          <p:cNvGrpSpPr/>
          <p:nvPr/>
        </p:nvGrpSpPr>
        <p:grpSpPr>
          <a:xfrm>
            <a:off x="8093911" y="3575456"/>
            <a:ext cx="418650" cy="388177"/>
            <a:chOff x="247670" y="4242199"/>
            <a:chExt cx="638089" cy="591643"/>
          </a:xfrm>
        </p:grpSpPr>
        <p:sp>
          <p:nvSpPr>
            <p:cNvPr id="1404" name="Google Shape;1404;p36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6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6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1" name="Google Shape;1411;p36"/>
          <p:cNvGrpSpPr/>
          <p:nvPr/>
        </p:nvGrpSpPr>
        <p:grpSpPr>
          <a:xfrm>
            <a:off x="8565966" y="2911351"/>
            <a:ext cx="381322" cy="353566"/>
            <a:chOff x="247670" y="4242199"/>
            <a:chExt cx="638089" cy="591643"/>
          </a:xfrm>
        </p:grpSpPr>
        <p:sp>
          <p:nvSpPr>
            <p:cNvPr id="1412" name="Google Shape;1412;p36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6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6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36"/>
          <p:cNvSpPr/>
          <p:nvPr/>
        </p:nvSpPr>
        <p:spPr>
          <a:xfrm>
            <a:off x="7816339" y="1850999"/>
            <a:ext cx="1529305" cy="46614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36"/>
          <p:cNvSpPr/>
          <p:nvPr/>
        </p:nvSpPr>
        <p:spPr>
          <a:xfrm flipH="1">
            <a:off x="-230023" y="1384849"/>
            <a:ext cx="1529305" cy="46614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36"/>
          <p:cNvSpPr/>
          <p:nvPr/>
        </p:nvSpPr>
        <p:spPr>
          <a:xfrm flipH="1">
            <a:off x="661722" y="2707272"/>
            <a:ext cx="946212" cy="288406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3" name="Google Shape;1423;p36"/>
          <p:cNvSpPr txBox="1">
            <a:spLocks noGrp="1"/>
          </p:cNvSpPr>
          <p:nvPr>
            <p:ph type="subTitle" idx="1"/>
          </p:nvPr>
        </p:nvSpPr>
        <p:spPr>
          <a:xfrm>
            <a:off x="1994550" y="1737700"/>
            <a:ext cx="2286600" cy="58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24" name="Google Shape;1424;p36"/>
          <p:cNvSpPr txBox="1">
            <a:spLocks noGrp="1"/>
          </p:cNvSpPr>
          <p:nvPr>
            <p:ph type="subTitle" idx="2"/>
          </p:nvPr>
        </p:nvSpPr>
        <p:spPr>
          <a:xfrm>
            <a:off x="1994525" y="1220200"/>
            <a:ext cx="22866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425" name="Google Shape;1425;p36"/>
          <p:cNvSpPr txBox="1">
            <a:spLocks noGrp="1"/>
          </p:cNvSpPr>
          <p:nvPr>
            <p:ph type="subTitle" idx="3"/>
          </p:nvPr>
        </p:nvSpPr>
        <p:spPr>
          <a:xfrm>
            <a:off x="1994550" y="2883000"/>
            <a:ext cx="2286600" cy="58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26" name="Google Shape;1426;p36"/>
          <p:cNvSpPr txBox="1">
            <a:spLocks noGrp="1"/>
          </p:cNvSpPr>
          <p:nvPr>
            <p:ph type="subTitle" idx="4"/>
          </p:nvPr>
        </p:nvSpPr>
        <p:spPr>
          <a:xfrm>
            <a:off x="1994525" y="2365500"/>
            <a:ext cx="22866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427" name="Google Shape;1427;p36"/>
          <p:cNvSpPr txBox="1">
            <a:spLocks noGrp="1"/>
          </p:cNvSpPr>
          <p:nvPr>
            <p:ph type="subTitle" idx="5"/>
          </p:nvPr>
        </p:nvSpPr>
        <p:spPr>
          <a:xfrm>
            <a:off x="1994550" y="4028300"/>
            <a:ext cx="2286600" cy="58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28" name="Google Shape;1428;p36"/>
          <p:cNvSpPr txBox="1">
            <a:spLocks noGrp="1"/>
          </p:cNvSpPr>
          <p:nvPr>
            <p:ph type="subTitle" idx="6"/>
          </p:nvPr>
        </p:nvSpPr>
        <p:spPr>
          <a:xfrm>
            <a:off x="1994525" y="3510800"/>
            <a:ext cx="22866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429" name="Google Shape;1429;p36"/>
          <p:cNvSpPr txBox="1">
            <a:spLocks noGrp="1"/>
          </p:cNvSpPr>
          <p:nvPr>
            <p:ph type="subTitle" idx="7"/>
          </p:nvPr>
        </p:nvSpPr>
        <p:spPr>
          <a:xfrm>
            <a:off x="4759700" y="1737700"/>
            <a:ext cx="2286600" cy="58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30" name="Google Shape;1430;p36"/>
          <p:cNvSpPr txBox="1">
            <a:spLocks noGrp="1"/>
          </p:cNvSpPr>
          <p:nvPr>
            <p:ph type="subTitle" idx="8"/>
          </p:nvPr>
        </p:nvSpPr>
        <p:spPr>
          <a:xfrm>
            <a:off x="4759675" y="1220200"/>
            <a:ext cx="22866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431" name="Google Shape;1431;p36"/>
          <p:cNvSpPr txBox="1">
            <a:spLocks noGrp="1"/>
          </p:cNvSpPr>
          <p:nvPr>
            <p:ph type="subTitle" idx="9"/>
          </p:nvPr>
        </p:nvSpPr>
        <p:spPr>
          <a:xfrm>
            <a:off x="4759700" y="2883000"/>
            <a:ext cx="2286600" cy="58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p36"/>
          <p:cNvSpPr txBox="1">
            <a:spLocks noGrp="1"/>
          </p:cNvSpPr>
          <p:nvPr>
            <p:ph type="subTitle" idx="13"/>
          </p:nvPr>
        </p:nvSpPr>
        <p:spPr>
          <a:xfrm>
            <a:off x="4759675" y="2365500"/>
            <a:ext cx="22866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1433" name="Google Shape;1433;p36"/>
          <p:cNvSpPr txBox="1">
            <a:spLocks noGrp="1"/>
          </p:cNvSpPr>
          <p:nvPr>
            <p:ph type="subTitle" idx="14"/>
          </p:nvPr>
        </p:nvSpPr>
        <p:spPr>
          <a:xfrm>
            <a:off x="4759700" y="4028300"/>
            <a:ext cx="2286600" cy="58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34" name="Google Shape;1434;p36"/>
          <p:cNvSpPr txBox="1">
            <a:spLocks noGrp="1"/>
          </p:cNvSpPr>
          <p:nvPr>
            <p:ph type="subTitle" idx="15"/>
          </p:nvPr>
        </p:nvSpPr>
        <p:spPr>
          <a:xfrm>
            <a:off x="4759675" y="3510800"/>
            <a:ext cx="22866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39"/>
          <p:cNvSpPr/>
          <p:nvPr/>
        </p:nvSpPr>
        <p:spPr>
          <a:xfrm>
            <a:off x="6925958" y="2739381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39"/>
          <p:cNvSpPr/>
          <p:nvPr/>
        </p:nvSpPr>
        <p:spPr>
          <a:xfrm>
            <a:off x="7780507" y="2332138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39"/>
          <p:cNvSpPr/>
          <p:nvPr/>
        </p:nvSpPr>
        <p:spPr>
          <a:xfrm>
            <a:off x="295913" y="2860526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39"/>
          <p:cNvSpPr/>
          <p:nvPr/>
        </p:nvSpPr>
        <p:spPr>
          <a:xfrm>
            <a:off x="-629830" y="239038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39"/>
          <p:cNvSpPr/>
          <p:nvPr/>
        </p:nvSpPr>
        <p:spPr>
          <a:xfrm flipH="1">
            <a:off x="5916175" y="3195201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39"/>
          <p:cNvSpPr/>
          <p:nvPr/>
        </p:nvSpPr>
        <p:spPr>
          <a:xfrm>
            <a:off x="-151775" y="3195201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39"/>
          <p:cNvSpPr/>
          <p:nvPr/>
        </p:nvSpPr>
        <p:spPr>
          <a:xfrm>
            <a:off x="-91050" y="4047175"/>
            <a:ext cx="9321501" cy="1171974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39"/>
          <p:cNvSpPr txBox="1"/>
          <p:nvPr/>
        </p:nvSpPr>
        <p:spPr>
          <a:xfrm>
            <a:off x="717550" y="4167900"/>
            <a:ext cx="77088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CREDITS: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Gamja Flower"/>
              <a:ea typeface="Gamja Flower"/>
              <a:cs typeface="Gamja Flower"/>
              <a:sym typeface="Gamja Flower"/>
            </a:endParaRPr>
          </a:p>
        </p:txBody>
      </p:sp>
      <p:grpSp>
        <p:nvGrpSpPr>
          <p:cNvPr id="1525" name="Google Shape;1525;p39"/>
          <p:cNvGrpSpPr/>
          <p:nvPr/>
        </p:nvGrpSpPr>
        <p:grpSpPr>
          <a:xfrm>
            <a:off x="227093" y="4436677"/>
            <a:ext cx="424177" cy="392970"/>
            <a:chOff x="1098868" y="3880677"/>
            <a:chExt cx="424177" cy="392970"/>
          </a:xfrm>
        </p:grpSpPr>
        <p:sp>
          <p:nvSpPr>
            <p:cNvPr id="1526" name="Google Shape;1526;p39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9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9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9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9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3" name="Google Shape;1533;p39"/>
          <p:cNvGrpSpPr/>
          <p:nvPr/>
        </p:nvGrpSpPr>
        <p:grpSpPr>
          <a:xfrm>
            <a:off x="588162" y="3521980"/>
            <a:ext cx="340996" cy="315908"/>
            <a:chOff x="1098868" y="3880677"/>
            <a:chExt cx="424177" cy="392970"/>
          </a:xfrm>
        </p:grpSpPr>
        <p:sp>
          <p:nvSpPr>
            <p:cNvPr id="1534" name="Google Shape;1534;p39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9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9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9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9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9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9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" name="Google Shape;1541;p39"/>
          <p:cNvGrpSpPr/>
          <p:nvPr/>
        </p:nvGrpSpPr>
        <p:grpSpPr>
          <a:xfrm>
            <a:off x="7248968" y="4681277"/>
            <a:ext cx="424177" cy="392970"/>
            <a:chOff x="1098868" y="3880677"/>
            <a:chExt cx="424177" cy="392970"/>
          </a:xfrm>
        </p:grpSpPr>
        <p:sp>
          <p:nvSpPr>
            <p:cNvPr id="1542" name="Google Shape;1542;p39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9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9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9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9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39"/>
          <p:cNvGrpSpPr/>
          <p:nvPr/>
        </p:nvGrpSpPr>
        <p:grpSpPr>
          <a:xfrm>
            <a:off x="8566796" y="3837796"/>
            <a:ext cx="512872" cy="475139"/>
            <a:chOff x="1098868" y="3880677"/>
            <a:chExt cx="424177" cy="392970"/>
          </a:xfrm>
        </p:grpSpPr>
        <p:sp>
          <p:nvSpPr>
            <p:cNvPr id="1550" name="Google Shape;1550;p39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9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9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9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9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9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9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39"/>
          <p:cNvGrpSpPr/>
          <p:nvPr/>
        </p:nvGrpSpPr>
        <p:grpSpPr>
          <a:xfrm>
            <a:off x="7972217" y="3557201"/>
            <a:ext cx="264941" cy="245449"/>
            <a:chOff x="1098868" y="3880677"/>
            <a:chExt cx="424177" cy="392970"/>
          </a:xfrm>
        </p:grpSpPr>
        <p:sp>
          <p:nvSpPr>
            <p:cNvPr id="1558" name="Google Shape;1558;p39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9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9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9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9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9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9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5" name="Google Shape;1565;p39"/>
          <p:cNvSpPr txBox="1">
            <a:spLocks noGrp="1"/>
          </p:cNvSpPr>
          <p:nvPr>
            <p:ph type="ctrTitle"/>
          </p:nvPr>
        </p:nvSpPr>
        <p:spPr>
          <a:xfrm>
            <a:off x="1991800" y="360650"/>
            <a:ext cx="5160300" cy="1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66" name="Google Shape;1566;p39"/>
          <p:cNvSpPr txBox="1">
            <a:spLocks noGrp="1"/>
          </p:cNvSpPr>
          <p:nvPr>
            <p:ph type="subTitle" idx="1"/>
          </p:nvPr>
        </p:nvSpPr>
        <p:spPr>
          <a:xfrm>
            <a:off x="2943400" y="1844850"/>
            <a:ext cx="3257100" cy="9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67" name="Google Shape;1567;p39"/>
          <p:cNvSpPr txBox="1">
            <a:spLocks noGrp="1"/>
          </p:cNvSpPr>
          <p:nvPr>
            <p:ph type="subTitle" idx="2"/>
          </p:nvPr>
        </p:nvSpPr>
        <p:spPr>
          <a:xfrm>
            <a:off x="2943400" y="2774850"/>
            <a:ext cx="3257100" cy="10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40"/>
          <p:cNvSpPr/>
          <p:nvPr/>
        </p:nvSpPr>
        <p:spPr>
          <a:xfrm>
            <a:off x="-82750" y="3207376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40"/>
          <p:cNvSpPr/>
          <p:nvPr/>
        </p:nvSpPr>
        <p:spPr>
          <a:xfrm>
            <a:off x="-1008493" y="273723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1" name="Google Shape;1571;p40"/>
          <p:cNvGrpSpPr/>
          <p:nvPr/>
        </p:nvGrpSpPr>
        <p:grpSpPr>
          <a:xfrm>
            <a:off x="4421550" y="3713155"/>
            <a:ext cx="6972138" cy="1314981"/>
            <a:chOff x="-72875" y="2823347"/>
            <a:chExt cx="6972138" cy="1552332"/>
          </a:xfrm>
        </p:grpSpPr>
        <p:sp>
          <p:nvSpPr>
            <p:cNvPr id="1572" name="Google Shape;1572;p40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" name="Google Shape;1574;p40"/>
          <p:cNvSpPr/>
          <p:nvPr/>
        </p:nvSpPr>
        <p:spPr>
          <a:xfrm>
            <a:off x="-271325" y="3583026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40"/>
          <p:cNvSpPr/>
          <p:nvPr/>
        </p:nvSpPr>
        <p:spPr>
          <a:xfrm>
            <a:off x="7558449" y="1213674"/>
            <a:ext cx="2225360" cy="678317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40"/>
          <p:cNvSpPr/>
          <p:nvPr/>
        </p:nvSpPr>
        <p:spPr>
          <a:xfrm>
            <a:off x="-91050" y="4282071"/>
            <a:ext cx="9321501" cy="93715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40"/>
          <p:cNvSpPr/>
          <p:nvPr/>
        </p:nvSpPr>
        <p:spPr>
          <a:xfrm flipH="1">
            <a:off x="-559524" y="1426698"/>
            <a:ext cx="1720127" cy="52433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40"/>
          <p:cNvSpPr/>
          <p:nvPr/>
        </p:nvSpPr>
        <p:spPr>
          <a:xfrm>
            <a:off x="1918793" y="276075"/>
            <a:ext cx="1301194" cy="39663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40"/>
          <p:cNvSpPr/>
          <p:nvPr/>
        </p:nvSpPr>
        <p:spPr>
          <a:xfrm flipH="1">
            <a:off x="6257268" y="-120550"/>
            <a:ext cx="1301194" cy="39663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0" name="Google Shape;1580;p40"/>
          <p:cNvGrpSpPr/>
          <p:nvPr/>
        </p:nvGrpSpPr>
        <p:grpSpPr>
          <a:xfrm>
            <a:off x="374618" y="4554164"/>
            <a:ext cx="424177" cy="392970"/>
            <a:chOff x="1098868" y="3880677"/>
            <a:chExt cx="424177" cy="392970"/>
          </a:xfrm>
        </p:grpSpPr>
        <p:sp>
          <p:nvSpPr>
            <p:cNvPr id="1581" name="Google Shape;1581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40"/>
          <p:cNvGrpSpPr/>
          <p:nvPr/>
        </p:nvGrpSpPr>
        <p:grpSpPr>
          <a:xfrm>
            <a:off x="7357193" y="4160764"/>
            <a:ext cx="424177" cy="392970"/>
            <a:chOff x="1098868" y="3880677"/>
            <a:chExt cx="424177" cy="392970"/>
          </a:xfrm>
        </p:grpSpPr>
        <p:sp>
          <p:nvSpPr>
            <p:cNvPr id="1589" name="Google Shape;1589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6" name="Google Shape;1596;p40"/>
          <p:cNvGrpSpPr/>
          <p:nvPr/>
        </p:nvGrpSpPr>
        <p:grpSpPr>
          <a:xfrm>
            <a:off x="8287556" y="4619712"/>
            <a:ext cx="282671" cy="261875"/>
            <a:chOff x="1098868" y="3880677"/>
            <a:chExt cx="424177" cy="392970"/>
          </a:xfrm>
        </p:grpSpPr>
        <p:sp>
          <p:nvSpPr>
            <p:cNvPr id="1597" name="Google Shape;1597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40"/>
          <p:cNvGrpSpPr/>
          <p:nvPr/>
        </p:nvGrpSpPr>
        <p:grpSpPr>
          <a:xfrm>
            <a:off x="2329589" y="4477569"/>
            <a:ext cx="282671" cy="261875"/>
            <a:chOff x="1098868" y="3880677"/>
            <a:chExt cx="424177" cy="392970"/>
          </a:xfrm>
        </p:grpSpPr>
        <p:sp>
          <p:nvSpPr>
            <p:cNvPr id="1605" name="Google Shape;1605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40"/>
          <p:cNvGrpSpPr/>
          <p:nvPr/>
        </p:nvGrpSpPr>
        <p:grpSpPr>
          <a:xfrm>
            <a:off x="4581714" y="4619694"/>
            <a:ext cx="282671" cy="261875"/>
            <a:chOff x="1098868" y="3880677"/>
            <a:chExt cx="424177" cy="392970"/>
          </a:xfrm>
        </p:grpSpPr>
        <p:sp>
          <p:nvSpPr>
            <p:cNvPr id="1613" name="Google Shape;1613;p40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0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0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0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0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41"/>
          <p:cNvSpPr/>
          <p:nvPr/>
        </p:nvSpPr>
        <p:spPr>
          <a:xfrm>
            <a:off x="7780498" y="2154099"/>
            <a:ext cx="3214742" cy="2723166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41"/>
          <p:cNvSpPr/>
          <p:nvPr/>
        </p:nvSpPr>
        <p:spPr>
          <a:xfrm>
            <a:off x="6925958" y="3240956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41"/>
          <p:cNvSpPr/>
          <p:nvPr/>
        </p:nvSpPr>
        <p:spPr>
          <a:xfrm flipH="1">
            <a:off x="5916175" y="3696776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41"/>
          <p:cNvSpPr/>
          <p:nvPr/>
        </p:nvSpPr>
        <p:spPr>
          <a:xfrm>
            <a:off x="-91050" y="4518124"/>
            <a:ext cx="9321501" cy="70101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5" name="Google Shape;1625;p41"/>
          <p:cNvGrpSpPr/>
          <p:nvPr/>
        </p:nvGrpSpPr>
        <p:grpSpPr>
          <a:xfrm>
            <a:off x="8594305" y="2532264"/>
            <a:ext cx="424177" cy="392970"/>
            <a:chOff x="1098868" y="3880677"/>
            <a:chExt cx="424177" cy="392970"/>
          </a:xfrm>
        </p:grpSpPr>
        <p:sp>
          <p:nvSpPr>
            <p:cNvPr id="1626" name="Google Shape;1626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3" name="Google Shape;1633;p41"/>
          <p:cNvSpPr/>
          <p:nvPr/>
        </p:nvSpPr>
        <p:spPr>
          <a:xfrm>
            <a:off x="-486251" y="315299"/>
            <a:ext cx="2225360" cy="678317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41"/>
          <p:cNvSpPr/>
          <p:nvPr/>
        </p:nvSpPr>
        <p:spPr>
          <a:xfrm flipH="1">
            <a:off x="-205425" y="2793771"/>
            <a:ext cx="1289230" cy="39298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41"/>
          <p:cNvSpPr/>
          <p:nvPr/>
        </p:nvSpPr>
        <p:spPr>
          <a:xfrm flipH="1">
            <a:off x="7603305" y="1139399"/>
            <a:ext cx="1651195" cy="50331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6" name="Google Shape;1636;p41"/>
          <p:cNvGrpSpPr/>
          <p:nvPr/>
        </p:nvGrpSpPr>
        <p:grpSpPr>
          <a:xfrm>
            <a:off x="7443622" y="3439311"/>
            <a:ext cx="336839" cy="312057"/>
            <a:chOff x="1098868" y="3880677"/>
            <a:chExt cx="424177" cy="392970"/>
          </a:xfrm>
        </p:grpSpPr>
        <p:sp>
          <p:nvSpPr>
            <p:cNvPr id="1637" name="Google Shape;1637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4" name="Google Shape;1644;p41"/>
          <p:cNvGrpSpPr/>
          <p:nvPr/>
        </p:nvGrpSpPr>
        <p:grpSpPr>
          <a:xfrm>
            <a:off x="8181222" y="4403111"/>
            <a:ext cx="336839" cy="312057"/>
            <a:chOff x="1098868" y="3880677"/>
            <a:chExt cx="424177" cy="392970"/>
          </a:xfrm>
        </p:grpSpPr>
        <p:sp>
          <p:nvSpPr>
            <p:cNvPr id="1645" name="Google Shape;1645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2" name="Google Shape;1652;p41"/>
          <p:cNvGrpSpPr/>
          <p:nvPr/>
        </p:nvGrpSpPr>
        <p:grpSpPr>
          <a:xfrm>
            <a:off x="598755" y="4391043"/>
            <a:ext cx="424177" cy="393009"/>
            <a:chOff x="1098868" y="3880677"/>
            <a:chExt cx="424177" cy="392970"/>
          </a:xfrm>
        </p:grpSpPr>
        <p:sp>
          <p:nvSpPr>
            <p:cNvPr id="1653" name="Google Shape;1653;p41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1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1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1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1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1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1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5191960" y="2158150"/>
            <a:ext cx="1535986" cy="46814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6186158" y="1409319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7410207" y="711313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-680242" y="3274544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4518700" y="1786023"/>
            <a:ext cx="4657464" cy="2844913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-744698" y="3534025"/>
            <a:ext cx="7931455" cy="1306598"/>
            <a:chOff x="-72875" y="2823335"/>
            <a:chExt cx="6972095" cy="1552332"/>
          </a:xfrm>
        </p:grpSpPr>
        <p:sp>
          <p:nvSpPr>
            <p:cNvPr id="33" name="Google Shape;33;p3"/>
            <p:cNvSpPr/>
            <p:nvPr/>
          </p:nvSpPr>
          <p:spPr>
            <a:xfrm>
              <a:off x="3399960" y="2823335"/>
              <a:ext cx="349926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-19650" y="4556576"/>
            <a:ext cx="9195786" cy="621146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-19650" y="4335950"/>
            <a:ext cx="2342083" cy="841782"/>
          </a:xfrm>
          <a:custGeom>
            <a:avLst/>
            <a:gdLst/>
            <a:ahLst/>
            <a:cxnLst/>
            <a:rect l="l" t="t" r="r" b="b"/>
            <a:pathLst>
              <a:path w="42175" h="19151" extrusionOk="0">
                <a:moveTo>
                  <a:pt x="7007" y="1"/>
                </a:moveTo>
                <a:cubicBezTo>
                  <a:pt x="6680" y="1"/>
                  <a:pt x="6458" y="884"/>
                  <a:pt x="6403" y="1135"/>
                </a:cubicBezTo>
                <a:cubicBezTo>
                  <a:pt x="6395" y="1135"/>
                  <a:pt x="6388" y="1128"/>
                  <a:pt x="6381" y="1128"/>
                </a:cubicBezTo>
                <a:cubicBezTo>
                  <a:pt x="6336" y="875"/>
                  <a:pt x="6164" y="14"/>
                  <a:pt x="5899" y="14"/>
                </a:cubicBezTo>
                <a:cubicBezTo>
                  <a:pt x="5880" y="14"/>
                  <a:pt x="5859" y="19"/>
                  <a:pt x="5838" y="29"/>
                </a:cubicBezTo>
                <a:cubicBezTo>
                  <a:pt x="5581" y="161"/>
                  <a:pt x="5755" y="746"/>
                  <a:pt x="5874" y="1058"/>
                </a:cubicBezTo>
                <a:cubicBezTo>
                  <a:pt x="4001" y="814"/>
                  <a:pt x="2046" y="614"/>
                  <a:pt x="0" y="467"/>
                </a:cubicBezTo>
                <a:lnTo>
                  <a:pt x="0" y="467"/>
                </a:lnTo>
                <a:lnTo>
                  <a:pt x="70" y="19151"/>
                </a:lnTo>
                <a:lnTo>
                  <a:pt x="42174" y="19151"/>
                </a:lnTo>
                <a:cubicBezTo>
                  <a:pt x="42174" y="19151"/>
                  <a:pt x="36177" y="8887"/>
                  <a:pt x="17508" y="3466"/>
                </a:cubicBezTo>
                <a:cubicBezTo>
                  <a:pt x="17709" y="3145"/>
                  <a:pt x="17959" y="2673"/>
                  <a:pt x="17751" y="2631"/>
                </a:cubicBezTo>
                <a:cubicBezTo>
                  <a:pt x="17738" y="2628"/>
                  <a:pt x="17726" y="2627"/>
                  <a:pt x="17713" y="2627"/>
                </a:cubicBezTo>
                <a:cubicBezTo>
                  <a:pt x="17486" y="2627"/>
                  <a:pt x="17222" y="3083"/>
                  <a:pt x="17091" y="3348"/>
                </a:cubicBezTo>
                <a:cubicBezTo>
                  <a:pt x="17063" y="3341"/>
                  <a:pt x="17034" y="3334"/>
                  <a:pt x="17007" y="3327"/>
                </a:cubicBezTo>
                <a:cubicBezTo>
                  <a:pt x="17014" y="3000"/>
                  <a:pt x="16994" y="2426"/>
                  <a:pt x="16779" y="2426"/>
                </a:cubicBezTo>
                <a:cubicBezTo>
                  <a:pt x="16769" y="2426"/>
                  <a:pt x="16759" y="2427"/>
                  <a:pt x="16749" y="2429"/>
                </a:cubicBezTo>
                <a:cubicBezTo>
                  <a:pt x="16540" y="2484"/>
                  <a:pt x="16540" y="2902"/>
                  <a:pt x="16575" y="3202"/>
                </a:cubicBezTo>
                <a:cubicBezTo>
                  <a:pt x="13646" y="2394"/>
                  <a:pt x="10424" y="1713"/>
                  <a:pt x="6869" y="1198"/>
                </a:cubicBezTo>
                <a:cubicBezTo>
                  <a:pt x="7014" y="829"/>
                  <a:pt x="7300" y="1"/>
                  <a:pt x="700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p3"/>
          <p:cNvGrpSpPr/>
          <p:nvPr/>
        </p:nvGrpSpPr>
        <p:grpSpPr>
          <a:xfrm>
            <a:off x="643466" y="4284557"/>
            <a:ext cx="581427" cy="539105"/>
            <a:chOff x="247670" y="4242199"/>
            <a:chExt cx="638089" cy="591643"/>
          </a:xfrm>
        </p:grpSpPr>
        <p:sp>
          <p:nvSpPr>
            <p:cNvPr id="38" name="Google Shape;38;p3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3"/>
          <p:cNvSpPr/>
          <p:nvPr/>
        </p:nvSpPr>
        <p:spPr>
          <a:xfrm>
            <a:off x="-47125" y="4840625"/>
            <a:ext cx="9223348" cy="379261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-967226" y="1336251"/>
            <a:ext cx="2604027" cy="79366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flipH="1">
            <a:off x="4334098" y="711325"/>
            <a:ext cx="1768773" cy="53910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7217523" y="-159600"/>
            <a:ext cx="1768773" cy="53910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8166515" y="2570669"/>
            <a:ext cx="504920" cy="468167"/>
            <a:chOff x="247670" y="4242199"/>
            <a:chExt cx="638089" cy="591643"/>
          </a:xfrm>
        </p:grpSpPr>
        <p:sp>
          <p:nvSpPr>
            <p:cNvPr id="50" name="Google Shape;50;p3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>
            <a:off x="4782926" y="4284556"/>
            <a:ext cx="409015" cy="379243"/>
            <a:chOff x="247670" y="4242199"/>
            <a:chExt cx="638089" cy="591643"/>
          </a:xfrm>
        </p:grpSpPr>
        <p:sp>
          <p:nvSpPr>
            <p:cNvPr id="58" name="Google Shape;58;p3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3"/>
          <p:cNvSpPr txBox="1">
            <a:spLocks noGrp="1"/>
          </p:cNvSpPr>
          <p:nvPr>
            <p:ph type="title"/>
          </p:nvPr>
        </p:nvSpPr>
        <p:spPr>
          <a:xfrm>
            <a:off x="1224900" y="1529375"/>
            <a:ext cx="3685200" cy="19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title" idx="2" hasCustomPrompt="1"/>
          </p:nvPr>
        </p:nvSpPr>
        <p:spPr>
          <a:xfrm>
            <a:off x="2570250" y="511425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1800900" y="3750038"/>
            <a:ext cx="2533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/>
          <p:nvPr/>
        </p:nvSpPr>
        <p:spPr>
          <a:xfrm flipH="1">
            <a:off x="-342502" y="994526"/>
            <a:ext cx="1879003" cy="572703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7636175" y="692899"/>
            <a:ext cx="2659537" cy="81068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-691350" y="2875901"/>
            <a:ext cx="2412352" cy="1820748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7978883" y="2972169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4"/>
          <p:cNvGrpSpPr/>
          <p:nvPr/>
        </p:nvGrpSpPr>
        <p:grpSpPr>
          <a:xfrm>
            <a:off x="-39600" y="3553125"/>
            <a:ext cx="9223200" cy="1348949"/>
            <a:chOff x="-39600" y="3553125"/>
            <a:chExt cx="9223200" cy="1348949"/>
          </a:xfrm>
        </p:grpSpPr>
        <p:sp>
          <p:nvSpPr>
            <p:cNvPr id="74" name="Google Shape;74;p4"/>
            <p:cNvSpPr/>
            <p:nvPr/>
          </p:nvSpPr>
          <p:spPr>
            <a:xfrm>
              <a:off x="5166699" y="3680208"/>
              <a:ext cx="4016901" cy="1221829"/>
            </a:xfrm>
            <a:custGeom>
              <a:avLst/>
              <a:gdLst/>
              <a:ahLst/>
              <a:cxnLst/>
              <a:rect l="l" t="t" r="r" b="b"/>
              <a:pathLst>
                <a:path w="43957" h="19958" extrusionOk="0">
                  <a:moveTo>
                    <a:pt x="36650" y="1"/>
                  </a:moveTo>
                  <a:cubicBezTo>
                    <a:pt x="36345" y="1"/>
                    <a:pt x="36644" y="864"/>
                    <a:pt x="36797" y="1253"/>
                  </a:cubicBezTo>
                  <a:cubicBezTo>
                    <a:pt x="31878" y="1963"/>
                    <a:pt x="27549" y="2993"/>
                    <a:pt x="23771" y="4211"/>
                  </a:cubicBezTo>
                  <a:cubicBezTo>
                    <a:pt x="23806" y="3897"/>
                    <a:pt x="23820" y="3424"/>
                    <a:pt x="23589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8" y="3364"/>
                    <a:pt x="23312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8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1" y="781"/>
                    <a:pt x="38140" y="168"/>
                    <a:pt x="37876" y="36"/>
                  </a:cubicBezTo>
                  <a:cubicBezTo>
                    <a:pt x="37853" y="24"/>
                    <a:pt x="37830" y="19"/>
                    <a:pt x="37808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8" y="1177"/>
                    <a:pt x="37292" y="1183"/>
                    <a:pt x="37277" y="1183"/>
                  </a:cubicBezTo>
                  <a:cubicBezTo>
                    <a:pt x="37222" y="919"/>
                    <a:pt x="36991" y="1"/>
                    <a:pt x="36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" name="Google Shape;75;p4"/>
            <p:cNvGrpSpPr/>
            <p:nvPr/>
          </p:nvGrpSpPr>
          <p:grpSpPr>
            <a:xfrm>
              <a:off x="461313" y="3784037"/>
              <a:ext cx="7860383" cy="1093152"/>
              <a:chOff x="-72870" y="2823347"/>
              <a:chExt cx="6972133" cy="1552332"/>
            </a:xfrm>
          </p:grpSpPr>
          <p:sp>
            <p:nvSpPr>
              <p:cNvPr id="76" name="Google Shape;76;p4"/>
              <p:cNvSpPr/>
              <p:nvPr/>
            </p:nvSpPr>
            <p:spPr>
              <a:xfrm>
                <a:off x="3480663" y="2823347"/>
                <a:ext cx="3418600" cy="1552332"/>
              </a:xfrm>
              <a:custGeom>
                <a:avLst/>
                <a:gdLst/>
                <a:ahLst/>
                <a:cxnLst/>
                <a:rect l="l" t="t" r="r" b="b"/>
                <a:pathLst>
                  <a:path w="42175" h="19151" extrusionOk="0">
                    <a:moveTo>
                      <a:pt x="7007" y="1"/>
                    </a:moveTo>
                    <a:cubicBezTo>
                      <a:pt x="6680" y="1"/>
                      <a:pt x="6458" y="884"/>
                      <a:pt x="6403" y="1135"/>
                    </a:cubicBezTo>
                    <a:cubicBezTo>
                      <a:pt x="6395" y="1135"/>
                      <a:pt x="6388" y="1128"/>
                      <a:pt x="6381" y="1128"/>
                    </a:cubicBezTo>
                    <a:cubicBezTo>
                      <a:pt x="6336" y="875"/>
                      <a:pt x="6164" y="14"/>
                      <a:pt x="5899" y="14"/>
                    </a:cubicBezTo>
                    <a:cubicBezTo>
                      <a:pt x="5880" y="14"/>
                      <a:pt x="5859" y="19"/>
                      <a:pt x="5838" y="29"/>
                    </a:cubicBezTo>
                    <a:cubicBezTo>
                      <a:pt x="5581" y="161"/>
                      <a:pt x="5755" y="746"/>
                      <a:pt x="5874" y="1058"/>
                    </a:cubicBezTo>
                    <a:cubicBezTo>
                      <a:pt x="4001" y="814"/>
                      <a:pt x="2046" y="614"/>
                      <a:pt x="0" y="467"/>
                    </a:cubicBezTo>
                    <a:lnTo>
                      <a:pt x="0" y="467"/>
                    </a:lnTo>
                    <a:lnTo>
                      <a:pt x="70" y="19151"/>
                    </a:lnTo>
                    <a:lnTo>
                      <a:pt x="42174" y="19151"/>
                    </a:lnTo>
                    <a:cubicBezTo>
                      <a:pt x="42174" y="19151"/>
                      <a:pt x="36177" y="8887"/>
                      <a:pt x="17508" y="3466"/>
                    </a:cubicBezTo>
                    <a:cubicBezTo>
                      <a:pt x="17709" y="3145"/>
                      <a:pt x="17959" y="2673"/>
                      <a:pt x="17751" y="2631"/>
                    </a:cubicBezTo>
                    <a:cubicBezTo>
                      <a:pt x="17738" y="2628"/>
                      <a:pt x="17726" y="2627"/>
                      <a:pt x="17713" y="2627"/>
                    </a:cubicBezTo>
                    <a:cubicBezTo>
                      <a:pt x="17486" y="2627"/>
                      <a:pt x="17222" y="3083"/>
                      <a:pt x="17091" y="3348"/>
                    </a:cubicBezTo>
                    <a:cubicBezTo>
                      <a:pt x="17063" y="3341"/>
                      <a:pt x="17034" y="3334"/>
                      <a:pt x="17007" y="3327"/>
                    </a:cubicBezTo>
                    <a:cubicBezTo>
                      <a:pt x="17014" y="3000"/>
                      <a:pt x="16994" y="2426"/>
                      <a:pt x="16779" y="2426"/>
                    </a:cubicBezTo>
                    <a:cubicBezTo>
                      <a:pt x="16769" y="2426"/>
                      <a:pt x="16759" y="2427"/>
                      <a:pt x="16749" y="2429"/>
                    </a:cubicBezTo>
                    <a:cubicBezTo>
                      <a:pt x="16540" y="2484"/>
                      <a:pt x="16540" y="2902"/>
                      <a:pt x="16575" y="3202"/>
                    </a:cubicBezTo>
                    <a:cubicBezTo>
                      <a:pt x="13646" y="2394"/>
                      <a:pt x="10424" y="1713"/>
                      <a:pt x="6869" y="1198"/>
                    </a:cubicBezTo>
                    <a:cubicBezTo>
                      <a:pt x="7014" y="829"/>
                      <a:pt x="7300" y="1"/>
                      <a:pt x="7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-72870" y="2825660"/>
                <a:ext cx="3654998" cy="1447504"/>
              </a:xfrm>
              <a:custGeom>
                <a:avLst/>
                <a:gdLst/>
                <a:ahLst/>
                <a:cxnLst/>
                <a:rect l="l" t="t" r="r" b="b"/>
                <a:pathLst>
                  <a:path w="43958" h="19958" extrusionOk="0">
                    <a:moveTo>
                      <a:pt x="36651" y="1"/>
                    </a:moveTo>
                    <a:cubicBezTo>
                      <a:pt x="36345" y="1"/>
                      <a:pt x="36644" y="864"/>
                      <a:pt x="36791" y="1253"/>
                    </a:cubicBezTo>
                    <a:cubicBezTo>
                      <a:pt x="31871" y="1963"/>
                      <a:pt x="27549" y="2993"/>
                      <a:pt x="23772" y="4211"/>
                    </a:cubicBezTo>
                    <a:cubicBezTo>
                      <a:pt x="23807" y="3897"/>
                      <a:pt x="23820" y="3424"/>
                      <a:pt x="23590" y="3369"/>
                    </a:cubicBezTo>
                    <a:cubicBezTo>
                      <a:pt x="23577" y="3366"/>
                      <a:pt x="23565" y="3364"/>
                      <a:pt x="23554" y="3364"/>
                    </a:cubicBezTo>
                    <a:cubicBezTo>
                      <a:pt x="23319" y="3364"/>
                      <a:pt x="23313" y="4037"/>
                      <a:pt x="23319" y="4356"/>
                    </a:cubicBezTo>
                    <a:cubicBezTo>
                      <a:pt x="23297" y="4363"/>
                      <a:pt x="23277" y="4371"/>
                      <a:pt x="23264" y="4371"/>
                    </a:cubicBezTo>
                    <a:cubicBezTo>
                      <a:pt x="23130" y="4111"/>
                      <a:pt x="22833" y="3566"/>
                      <a:pt x="22581" y="3566"/>
                    </a:cubicBezTo>
                    <a:cubicBezTo>
                      <a:pt x="22569" y="3566"/>
                      <a:pt x="22557" y="3567"/>
                      <a:pt x="22546" y="3570"/>
                    </a:cubicBezTo>
                    <a:cubicBezTo>
                      <a:pt x="22310" y="3626"/>
                      <a:pt x="22629" y="4183"/>
                      <a:pt x="22838" y="4517"/>
                    </a:cubicBezTo>
                    <a:cubicBezTo>
                      <a:pt x="5630" y="10327"/>
                      <a:pt x="1" y="19957"/>
                      <a:pt x="1" y="19957"/>
                    </a:cubicBezTo>
                    <a:lnTo>
                      <a:pt x="43889" y="19957"/>
                    </a:lnTo>
                    <a:lnTo>
                      <a:pt x="43957" y="488"/>
                    </a:lnTo>
                    <a:lnTo>
                      <a:pt x="43957" y="488"/>
                    </a:lnTo>
                    <a:cubicBezTo>
                      <a:pt x="41821" y="640"/>
                      <a:pt x="39782" y="849"/>
                      <a:pt x="37835" y="1106"/>
                    </a:cubicBezTo>
                    <a:cubicBezTo>
                      <a:pt x="37952" y="781"/>
                      <a:pt x="38140" y="168"/>
                      <a:pt x="37868" y="36"/>
                    </a:cubicBezTo>
                    <a:cubicBezTo>
                      <a:pt x="37846" y="24"/>
                      <a:pt x="37824" y="19"/>
                      <a:pt x="37802" y="19"/>
                    </a:cubicBezTo>
                    <a:cubicBezTo>
                      <a:pt x="37527" y="19"/>
                      <a:pt x="37350" y="912"/>
                      <a:pt x="37305" y="1177"/>
                    </a:cubicBezTo>
                    <a:cubicBezTo>
                      <a:pt x="37299" y="1177"/>
                      <a:pt x="37284" y="1183"/>
                      <a:pt x="37277" y="1183"/>
                    </a:cubicBezTo>
                    <a:cubicBezTo>
                      <a:pt x="37222" y="919"/>
                      <a:pt x="36991" y="1"/>
                      <a:pt x="366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" name="Google Shape;78;p4"/>
            <p:cNvSpPr/>
            <p:nvPr/>
          </p:nvSpPr>
          <p:spPr>
            <a:xfrm>
              <a:off x="-39600" y="3553125"/>
              <a:ext cx="3854697" cy="1348949"/>
            </a:xfrm>
            <a:custGeom>
              <a:avLst/>
              <a:gdLst/>
              <a:ahLst/>
              <a:cxnLst/>
              <a:rect l="l" t="t" r="r" b="b"/>
              <a:pathLst>
                <a:path w="42182" h="19151" extrusionOk="0">
                  <a:moveTo>
                    <a:pt x="7015" y="1"/>
                  </a:moveTo>
                  <a:cubicBezTo>
                    <a:pt x="6687" y="1"/>
                    <a:pt x="6465" y="884"/>
                    <a:pt x="6410" y="1135"/>
                  </a:cubicBezTo>
                  <a:cubicBezTo>
                    <a:pt x="6402" y="1135"/>
                    <a:pt x="6395" y="1128"/>
                    <a:pt x="6389" y="1128"/>
                  </a:cubicBezTo>
                  <a:cubicBezTo>
                    <a:pt x="6343" y="875"/>
                    <a:pt x="6171" y="14"/>
                    <a:pt x="5907" y="14"/>
                  </a:cubicBezTo>
                  <a:cubicBezTo>
                    <a:pt x="5887" y="14"/>
                    <a:pt x="5867" y="19"/>
                    <a:pt x="5846" y="29"/>
                  </a:cubicBezTo>
                  <a:cubicBezTo>
                    <a:pt x="5589" y="161"/>
                    <a:pt x="5762" y="746"/>
                    <a:pt x="5881" y="1058"/>
                  </a:cubicBezTo>
                  <a:cubicBezTo>
                    <a:pt x="4009" y="814"/>
                    <a:pt x="2053" y="614"/>
                    <a:pt x="1" y="467"/>
                  </a:cubicBezTo>
                  <a:lnTo>
                    <a:pt x="1" y="467"/>
                  </a:lnTo>
                  <a:lnTo>
                    <a:pt x="71" y="19151"/>
                  </a:lnTo>
                  <a:lnTo>
                    <a:pt x="42182" y="19151"/>
                  </a:lnTo>
                  <a:cubicBezTo>
                    <a:pt x="42182" y="19151"/>
                    <a:pt x="36185" y="8887"/>
                    <a:pt x="17516" y="3466"/>
                  </a:cubicBezTo>
                  <a:cubicBezTo>
                    <a:pt x="17716" y="3145"/>
                    <a:pt x="17967" y="2673"/>
                    <a:pt x="17758" y="2631"/>
                  </a:cubicBezTo>
                  <a:cubicBezTo>
                    <a:pt x="17746" y="2628"/>
                    <a:pt x="17733" y="2627"/>
                    <a:pt x="17721" y="2627"/>
                  </a:cubicBezTo>
                  <a:cubicBezTo>
                    <a:pt x="17493" y="2627"/>
                    <a:pt x="17230" y="3083"/>
                    <a:pt x="17098" y="3348"/>
                  </a:cubicBezTo>
                  <a:cubicBezTo>
                    <a:pt x="17070" y="3341"/>
                    <a:pt x="17041" y="3334"/>
                    <a:pt x="17015" y="3327"/>
                  </a:cubicBezTo>
                  <a:cubicBezTo>
                    <a:pt x="17021" y="3000"/>
                    <a:pt x="17002" y="2426"/>
                    <a:pt x="16786" y="2426"/>
                  </a:cubicBezTo>
                  <a:cubicBezTo>
                    <a:pt x="16776" y="2426"/>
                    <a:pt x="16766" y="2427"/>
                    <a:pt x="16756" y="2429"/>
                  </a:cubicBezTo>
                  <a:cubicBezTo>
                    <a:pt x="16540" y="2484"/>
                    <a:pt x="16547" y="2902"/>
                    <a:pt x="16582" y="3202"/>
                  </a:cubicBezTo>
                  <a:cubicBezTo>
                    <a:pt x="13653" y="2394"/>
                    <a:pt x="10425" y="1713"/>
                    <a:pt x="6876" y="1198"/>
                  </a:cubicBezTo>
                  <a:cubicBezTo>
                    <a:pt x="7021" y="829"/>
                    <a:pt x="7307" y="1"/>
                    <a:pt x="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4"/>
          <p:cNvSpPr/>
          <p:nvPr/>
        </p:nvSpPr>
        <p:spPr>
          <a:xfrm>
            <a:off x="-108000" y="4762300"/>
            <a:ext cx="9360032" cy="51950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4"/>
          <p:cNvGrpSpPr/>
          <p:nvPr/>
        </p:nvGrpSpPr>
        <p:grpSpPr>
          <a:xfrm>
            <a:off x="8423995" y="4483258"/>
            <a:ext cx="423690" cy="393456"/>
            <a:chOff x="7806882" y="4508558"/>
            <a:chExt cx="423690" cy="393456"/>
          </a:xfrm>
        </p:grpSpPr>
        <p:sp>
          <p:nvSpPr>
            <p:cNvPr id="81" name="Google Shape;81;p4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4"/>
          <p:cNvGrpSpPr/>
          <p:nvPr/>
        </p:nvGrpSpPr>
        <p:grpSpPr>
          <a:xfrm>
            <a:off x="198623" y="4419598"/>
            <a:ext cx="632416" cy="519502"/>
            <a:chOff x="8226523" y="3797510"/>
            <a:chExt cx="632416" cy="519502"/>
          </a:xfrm>
        </p:grpSpPr>
        <p:sp>
          <p:nvSpPr>
            <p:cNvPr id="89" name="Google Shape;89;p4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720000" y="1338275"/>
            <a:ext cx="7704000" cy="4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/>
          <p:nvPr/>
        </p:nvSpPr>
        <p:spPr>
          <a:xfrm>
            <a:off x="8085351" y="3608681"/>
            <a:ext cx="1953429" cy="1654724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-565900" y="3608674"/>
            <a:ext cx="1262406" cy="1172154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 flipH="1">
            <a:off x="7143325" y="3980275"/>
            <a:ext cx="1953438" cy="1474335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-46486" y="3980275"/>
            <a:ext cx="1953438" cy="1474335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809750" y="3950093"/>
            <a:ext cx="7619153" cy="982937"/>
            <a:chOff x="-72875" y="2823347"/>
            <a:chExt cx="6972138" cy="1552332"/>
          </a:xfrm>
        </p:grpSpPr>
        <p:sp>
          <p:nvSpPr>
            <p:cNvPr id="104" name="Google Shape;104;p5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5"/>
          <p:cNvSpPr/>
          <p:nvPr/>
        </p:nvSpPr>
        <p:spPr>
          <a:xfrm>
            <a:off x="-91050" y="4336727"/>
            <a:ext cx="9321501" cy="882530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5"/>
          <p:cNvGrpSpPr/>
          <p:nvPr/>
        </p:nvGrpSpPr>
        <p:grpSpPr>
          <a:xfrm>
            <a:off x="611768" y="4609327"/>
            <a:ext cx="424177" cy="392970"/>
            <a:chOff x="1098868" y="3880677"/>
            <a:chExt cx="424177" cy="392970"/>
          </a:xfrm>
        </p:grpSpPr>
        <p:sp>
          <p:nvSpPr>
            <p:cNvPr id="108" name="Google Shape;108;p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6414255" y="4520952"/>
            <a:ext cx="424177" cy="392970"/>
            <a:chOff x="1098868" y="3880677"/>
            <a:chExt cx="424177" cy="392970"/>
          </a:xfrm>
        </p:grpSpPr>
        <p:sp>
          <p:nvSpPr>
            <p:cNvPr id="116" name="Google Shape;116;p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5"/>
          <p:cNvGrpSpPr/>
          <p:nvPr/>
        </p:nvGrpSpPr>
        <p:grpSpPr>
          <a:xfrm>
            <a:off x="8371309" y="4678491"/>
            <a:ext cx="274824" cy="254644"/>
            <a:chOff x="1098868" y="3880677"/>
            <a:chExt cx="424177" cy="392970"/>
          </a:xfrm>
        </p:grpSpPr>
        <p:sp>
          <p:nvSpPr>
            <p:cNvPr id="124" name="Google Shape;124;p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>
            <a:off x="2075371" y="4590116"/>
            <a:ext cx="274824" cy="254644"/>
            <a:chOff x="1098868" y="3880677"/>
            <a:chExt cx="424177" cy="392970"/>
          </a:xfrm>
        </p:grpSpPr>
        <p:sp>
          <p:nvSpPr>
            <p:cNvPr id="132" name="Google Shape;132;p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5"/>
          <p:cNvSpPr txBox="1">
            <a:spLocks noGrp="1"/>
          </p:cNvSpPr>
          <p:nvPr>
            <p:ph type="subTitle" idx="1"/>
          </p:nvPr>
        </p:nvSpPr>
        <p:spPr>
          <a:xfrm>
            <a:off x="715100" y="1548200"/>
            <a:ext cx="3605100" cy="22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subTitle" idx="2"/>
          </p:nvPr>
        </p:nvSpPr>
        <p:spPr>
          <a:xfrm>
            <a:off x="4823800" y="1548200"/>
            <a:ext cx="3605100" cy="22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"/>
          <p:cNvSpPr/>
          <p:nvPr/>
        </p:nvSpPr>
        <p:spPr>
          <a:xfrm flipH="1">
            <a:off x="8253898" y="2280300"/>
            <a:ext cx="1353715" cy="125693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"/>
          <p:cNvSpPr/>
          <p:nvPr/>
        </p:nvSpPr>
        <p:spPr>
          <a:xfrm flipH="1">
            <a:off x="6482826" y="2944244"/>
            <a:ext cx="2094728" cy="1581045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8"/>
          <p:cNvSpPr/>
          <p:nvPr/>
        </p:nvSpPr>
        <p:spPr>
          <a:xfrm>
            <a:off x="-663249" y="2329475"/>
            <a:ext cx="1353715" cy="125693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8"/>
          <p:cNvSpPr/>
          <p:nvPr/>
        </p:nvSpPr>
        <p:spPr>
          <a:xfrm>
            <a:off x="140610" y="2737719"/>
            <a:ext cx="2094728" cy="1581045"/>
          </a:xfrm>
          <a:custGeom>
            <a:avLst/>
            <a:gdLst/>
            <a:ahLst/>
            <a:cxnLst/>
            <a:rect l="l" t="t" r="r" b="b"/>
            <a:pathLst>
              <a:path w="29761" h="25212" extrusionOk="0">
                <a:moveTo>
                  <a:pt x="18503" y="1"/>
                </a:moveTo>
                <a:cubicBezTo>
                  <a:pt x="16171" y="1"/>
                  <a:pt x="14126" y="1267"/>
                  <a:pt x="13034" y="3145"/>
                </a:cubicBezTo>
                <a:cubicBezTo>
                  <a:pt x="11975" y="2352"/>
                  <a:pt x="10660" y="1879"/>
                  <a:pt x="9234" y="1879"/>
                </a:cubicBezTo>
                <a:cubicBezTo>
                  <a:pt x="5741" y="1879"/>
                  <a:pt x="2902" y="4718"/>
                  <a:pt x="2902" y="8212"/>
                </a:cubicBezTo>
                <a:cubicBezTo>
                  <a:pt x="2902" y="9333"/>
                  <a:pt x="3194" y="10383"/>
                  <a:pt x="3708" y="11295"/>
                </a:cubicBezTo>
                <a:cubicBezTo>
                  <a:pt x="1517" y="12289"/>
                  <a:pt x="1" y="14495"/>
                  <a:pt x="1" y="17057"/>
                </a:cubicBezTo>
                <a:cubicBezTo>
                  <a:pt x="1" y="20549"/>
                  <a:pt x="2831" y="23381"/>
                  <a:pt x="6325" y="23381"/>
                </a:cubicBezTo>
                <a:cubicBezTo>
                  <a:pt x="8977" y="23381"/>
                  <a:pt x="11245" y="21753"/>
                  <a:pt x="12192" y="19443"/>
                </a:cubicBezTo>
                <a:lnTo>
                  <a:pt x="15565" y="23994"/>
                </a:lnTo>
                <a:cubicBezTo>
                  <a:pt x="15677" y="23207"/>
                  <a:pt x="15767" y="22392"/>
                  <a:pt x="15754" y="21592"/>
                </a:cubicBezTo>
                <a:lnTo>
                  <a:pt x="15754" y="21592"/>
                </a:lnTo>
                <a:cubicBezTo>
                  <a:pt x="16512" y="22386"/>
                  <a:pt x="17431" y="23034"/>
                  <a:pt x="18461" y="23471"/>
                </a:cubicBezTo>
                <a:lnTo>
                  <a:pt x="19540" y="25211"/>
                </a:lnTo>
                <a:cubicBezTo>
                  <a:pt x="19456" y="24724"/>
                  <a:pt x="19365" y="24244"/>
                  <a:pt x="19254" y="23763"/>
                </a:cubicBezTo>
                <a:lnTo>
                  <a:pt x="19254" y="23763"/>
                </a:lnTo>
                <a:cubicBezTo>
                  <a:pt x="20013" y="23994"/>
                  <a:pt x="20812" y="24119"/>
                  <a:pt x="21641" y="24119"/>
                </a:cubicBezTo>
                <a:cubicBezTo>
                  <a:pt x="26128" y="24119"/>
                  <a:pt x="29760" y="20487"/>
                  <a:pt x="29760" y="15998"/>
                </a:cubicBezTo>
                <a:cubicBezTo>
                  <a:pt x="29760" y="12519"/>
                  <a:pt x="27569" y="9548"/>
                  <a:pt x="24486" y="8393"/>
                </a:cubicBezTo>
                <a:cubicBezTo>
                  <a:pt x="24709" y="7746"/>
                  <a:pt x="24834" y="7050"/>
                  <a:pt x="24834" y="6327"/>
                </a:cubicBezTo>
                <a:cubicBezTo>
                  <a:pt x="24834" y="2833"/>
                  <a:pt x="22003" y="1"/>
                  <a:pt x="185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"/>
          <p:cNvSpPr/>
          <p:nvPr/>
        </p:nvSpPr>
        <p:spPr>
          <a:xfrm>
            <a:off x="5667405" y="3161262"/>
            <a:ext cx="3563045" cy="1469707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8"/>
          <p:cNvGrpSpPr/>
          <p:nvPr/>
        </p:nvGrpSpPr>
        <p:grpSpPr>
          <a:xfrm>
            <a:off x="1083625" y="3286292"/>
            <a:ext cx="6972138" cy="1314981"/>
            <a:chOff x="-72875" y="2823347"/>
            <a:chExt cx="6972138" cy="1552332"/>
          </a:xfrm>
        </p:grpSpPr>
        <p:sp>
          <p:nvSpPr>
            <p:cNvPr id="253" name="Google Shape;253;p8"/>
            <p:cNvSpPr/>
            <p:nvPr/>
          </p:nvSpPr>
          <p:spPr>
            <a:xfrm>
              <a:off x="3480663" y="2823347"/>
              <a:ext cx="3418600" cy="1552332"/>
            </a:xfrm>
            <a:custGeom>
              <a:avLst/>
              <a:gdLst/>
              <a:ahLst/>
              <a:cxnLst/>
              <a:rect l="l" t="t" r="r" b="b"/>
              <a:pathLst>
                <a:path w="42175" h="19151" extrusionOk="0">
                  <a:moveTo>
                    <a:pt x="7007" y="1"/>
                  </a:moveTo>
                  <a:cubicBezTo>
                    <a:pt x="6680" y="1"/>
                    <a:pt x="6458" y="884"/>
                    <a:pt x="6403" y="1135"/>
                  </a:cubicBezTo>
                  <a:cubicBezTo>
                    <a:pt x="6395" y="1135"/>
                    <a:pt x="6388" y="1128"/>
                    <a:pt x="6381" y="1128"/>
                  </a:cubicBezTo>
                  <a:cubicBezTo>
                    <a:pt x="6336" y="875"/>
                    <a:pt x="6164" y="14"/>
                    <a:pt x="5899" y="14"/>
                  </a:cubicBezTo>
                  <a:cubicBezTo>
                    <a:pt x="5880" y="14"/>
                    <a:pt x="5859" y="19"/>
                    <a:pt x="5838" y="29"/>
                  </a:cubicBezTo>
                  <a:cubicBezTo>
                    <a:pt x="5581" y="161"/>
                    <a:pt x="5755" y="746"/>
                    <a:pt x="5874" y="1058"/>
                  </a:cubicBezTo>
                  <a:cubicBezTo>
                    <a:pt x="4001" y="814"/>
                    <a:pt x="2046" y="614"/>
                    <a:pt x="0" y="467"/>
                  </a:cubicBezTo>
                  <a:lnTo>
                    <a:pt x="0" y="467"/>
                  </a:lnTo>
                  <a:lnTo>
                    <a:pt x="70" y="19151"/>
                  </a:lnTo>
                  <a:lnTo>
                    <a:pt x="42174" y="19151"/>
                  </a:lnTo>
                  <a:cubicBezTo>
                    <a:pt x="42174" y="19151"/>
                    <a:pt x="36177" y="8887"/>
                    <a:pt x="17508" y="3466"/>
                  </a:cubicBezTo>
                  <a:cubicBezTo>
                    <a:pt x="17709" y="3145"/>
                    <a:pt x="17959" y="2673"/>
                    <a:pt x="17751" y="2631"/>
                  </a:cubicBezTo>
                  <a:cubicBezTo>
                    <a:pt x="17738" y="2628"/>
                    <a:pt x="17726" y="2627"/>
                    <a:pt x="17713" y="2627"/>
                  </a:cubicBezTo>
                  <a:cubicBezTo>
                    <a:pt x="17486" y="2627"/>
                    <a:pt x="17222" y="3083"/>
                    <a:pt x="17091" y="3348"/>
                  </a:cubicBezTo>
                  <a:cubicBezTo>
                    <a:pt x="17063" y="3341"/>
                    <a:pt x="17034" y="3334"/>
                    <a:pt x="17007" y="3327"/>
                  </a:cubicBezTo>
                  <a:cubicBezTo>
                    <a:pt x="17014" y="3000"/>
                    <a:pt x="16994" y="2426"/>
                    <a:pt x="16779" y="2426"/>
                  </a:cubicBezTo>
                  <a:cubicBezTo>
                    <a:pt x="16769" y="2426"/>
                    <a:pt x="16759" y="2427"/>
                    <a:pt x="16749" y="2429"/>
                  </a:cubicBezTo>
                  <a:cubicBezTo>
                    <a:pt x="16540" y="2484"/>
                    <a:pt x="16540" y="2902"/>
                    <a:pt x="16575" y="3202"/>
                  </a:cubicBezTo>
                  <a:cubicBezTo>
                    <a:pt x="13646" y="2394"/>
                    <a:pt x="10424" y="1713"/>
                    <a:pt x="6869" y="1198"/>
                  </a:cubicBezTo>
                  <a:cubicBezTo>
                    <a:pt x="7014" y="829"/>
                    <a:pt x="7300" y="1"/>
                    <a:pt x="7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-72875" y="2825675"/>
              <a:ext cx="3563016" cy="1447504"/>
            </a:xfrm>
            <a:custGeom>
              <a:avLst/>
              <a:gdLst/>
              <a:ahLst/>
              <a:cxnLst/>
              <a:rect l="l" t="t" r="r" b="b"/>
              <a:pathLst>
                <a:path w="43958" h="19958" extrusionOk="0">
                  <a:moveTo>
                    <a:pt x="36651" y="1"/>
                  </a:moveTo>
                  <a:cubicBezTo>
                    <a:pt x="36345" y="1"/>
                    <a:pt x="36644" y="864"/>
                    <a:pt x="36791" y="1253"/>
                  </a:cubicBezTo>
                  <a:cubicBezTo>
                    <a:pt x="31871" y="1963"/>
                    <a:pt x="27549" y="2993"/>
                    <a:pt x="23772" y="4211"/>
                  </a:cubicBezTo>
                  <a:cubicBezTo>
                    <a:pt x="23807" y="3897"/>
                    <a:pt x="23820" y="3424"/>
                    <a:pt x="23590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9" y="3364"/>
                    <a:pt x="23313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9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2" y="781"/>
                    <a:pt x="38140" y="168"/>
                    <a:pt x="37868" y="36"/>
                  </a:cubicBezTo>
                  <a:cubicBezTo>
                    <a:pt x="37846" y="24"/>
                    <a:pt x="37824" y="19"/>
                    <a:pt x="37802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9" y="1177"/>
                    <a:pt x="37284" y="1183"/>
                    <a:pt x="37277" y="1183"/>
                  </a:cubicBezTo>
                  <a:cubicBezTo>
                    <a:pt x="37222" y="919"/>
                    <a:pt x="36991" y="1"/>
                    <a:pt x="366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8"/>
          <p:cNvSpPr/>
          <p:nvPr/>
        </p:nvSpPr>
        <p:spPr>
          <a:xfrm>
            <a:off x="-91050" y="3008401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8"/>
          <p:cNvSpPr/>
          <p:nvPr/>
        </p:nvSpPr>
        <p:spPr>
          <a:xfrm>
            <a:off x="-91050" y="3666875"/>
            <a:ext cx="9321501" cy="1552339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8"/>
          <p:cNvGrpSpPr/>
          <p:nvPr/>
        </p:nvGrpSpPr>
        <p:grpSpPr>
          <a:xfrm>
            <a:off x="-5075" y="3959813"/>
            <a:ext cx="2739744" cy="1314943"/>
            <a:chOff x="-5071" y="3769221"/>
            <a:chExt cx="2952628" cy="1417117"/>
          </a:xfrm>
        </p:grpSpPr>
        <p:sp>
          <p:nvSpPr>
            <p:cNvPr id="258" name="Google Shape;258;p8"/>
            <p:cNvSpPr/>
            <p:nvPr/>
          </p:nvSpPr>
          <p:spPr>
            <a:xfrm>
              <a:off x="1268451" y="4375682"/>
              <a:ext cx="1679106" cy="810656"/>
            </a:xfrm>
            <a:custGeom>
              <a:avLst/>
              <a:gdLst/>
              <a:ahLst/>
              <a:cxnLst/>
              <a:rect l="l" t="t" r="r" b="b"/>
              <a:pathLst>
                <a:path w="20715" h="10001" extrusionOk="0">
                  <a:moveTo>
                    <a:pt x="12769" y="1"/>
                  </a:moveTo>
                  <a:cubicBezTo>
                    <a:pt x="12044" y="1"/>
                    <a:pt x="11363" y="168"/>
                    <a:pt x="10750" y="467"/>
                  </a:cubicBezTo>
                  <a:cubicBezTo>
                    <a:pt x="9930" y="864"/>
                    <a:pt x="9255" y="1504"/>
                    <a:pt x="8796" y="2290"/>
                  </a:cubicBezTo>
                  <a:cubicBezTo>
                    <a:pt x="8030" y="1713"/>
                    <a:pt x="7069" y="1365"/>
                    <a:pt x="6041" y="1365"/>
                  </a:cubicBezTo>
                  <a:cubicBezTo>
                    <a:pt x="3500" y="1365"/>
                    <a:pt x="1440" y="3424"/>
                    <a:pt x="1440" y="5964"/>
                  </a:cubicBezTo>
                  <a:cubicBezTo>
                    <a:pt x="1440" y="6779"/>
                    <a:pt x="1657" y="7538"/>
                    <a:pt x="2024" y="8206"/>
                  </a:cubicBezTo>
                  <a:cubicBezTo>
                    <a:pt x="1182" y="8588"/>
                    <a:pt x="479" y="9214"/>
                    <a:pt x="0" y="10001"/>
                  </a:cubicBezTo>
                  <a:lnTo>
                    <a:pt x="20715" y="10001"/>
                  </a:lnTo>
                  <a:cubicBezTo>
                    <a:pt x="20201" y="8199"/>
                    <a:pt x="18849" y="6744"/>
                    <a:pt x="17111" y="6096"/>
                  </a:cubicBezTo>
                  <a:cubicBezTo>
                    <a:pt x="17278" y="5624"/>
                    <a:pt x="17362" y="5123"/>
                    <a:pt x="17362" y="4593"/>
                  </a:cubicBezTo>
                  <a:cubicBezTo>
                    <a:pt x="17362" y="2053"/>
                    <a:pt x="15309" y="1"/>
                    <a:pt x="1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-5071" y="3769221"/>
              <a:ext cx="1834980" cy="1388758"/>
            </a:xfrm>
            <a:custGeom>
              <a:avLst/>
              <a:gdLst/>
              <a:ahLst/>
              <a:cxnLst/>
              <a:rect l="l" t="t" r="r" b="b"/>
              <a:pathLst>
                <a:path w="22638" h="17133" extrusionOk="0">
                  <a:moveTo>
                    <a:pt x="4586" y="0"/>
                  </a:moveTo>
                  <a:cubicBezTo>
                    <a:pt x="2764" y="0"/>
                    <a:pt x="1128" y="787"/>
                    <a:pt x="0" y="2039"/>
                  </a:cubicBezTo>
                  <a:cubicBezTo>
                    <a:pt x="15" y="10112"/>
                    <a:pt x="42" y="17133"/>
                    <a:pt x="42" y="17133"/>
                  </a:cubicBezTo>
                  <a:lnTo>
                    <a:pt x="22616" y="17133"/>
                  </a:lnTo>
                  <a:cubicBezTo>
                    <a:pt x="22629" y="16966"/>
                    <a:pt x="22637" y="16806"/>
                    <a:pt x="22637" y="16639"/>
                  </a:cubicBezTo>
                  <a:cubicBezTo>
                    <a:pt x="22637" y="14140"/>
                    <a:pt x="21154" y="11991"/>
                    <a:pt x="19018" y="11016"/>
                  </a:cubicBezTo>
                  <a:cubicBezTo>
                    <a:pt x="19519" y="10126"/>
                    <a:pt x="19805" y="9102"/>
                    <a:pt x="19805" y="8010"/>
                  </a:cubicBezTo>
                  <a:cubicBezTo>
                    <a:pt x="19805" y="7871"/>
                    <a:pt x="19798" y="7732"/>
                    <a:pt x="19790" y="7599"/>
                  </a:cubicBezTo>
                  <a:cubicBezTo>
                    <a:pt x="19581" y="4377"/>
                    <a:pt x="16903" y="1837"/>
                    <a:pt x="13633" y="1837"/>
                  </a:cubicBezTo>
                  <a:cubicBezTo>
                    <a:pt x="12242" y="1837"/>
                    <a:pt x="10954" y="2296"/>
                    <a:pt x="9924" y="3076"/>
                  </a:cubicBezTo>
                  <a:cubicBezTo>
                    <a:pt x="8851" y="1233"/>
                    <a:pt x="6869" y="0"/>
                    <a:pt x="4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8"/>
          <p:cNvGrpSpPr/>
          <p:nvPr/>
        </p:nvGrpSpPr>
        <p:grpSpPr>
          <a:xfrm>
            <a:off x="886920" y="4016849"/>
            <a:ext cx="638089" cy="591643"/>
            <a:chOff x="247670" y="4242199"/>
            <a:chExt cx="638089" cy="591643"/>
          </a:xfrm>
        </p:grpSpPr>
        <p:sp>
          <p:nvSpPr>
            <p:cNvPr id="261" name="Google Shape;261;p8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699211" y="4442629"/>
            <a:ext cx="469378" cy="435212"/>
            <a:chOff x="247670" y="4242199"/>
            <a:chExt cx="638089" cy="591643"/>
          </a:xfrm>
        </p:grpSpPr>
        <p:sp>
          <p:nvSpPr>
            <p:cNvPr id="269" name="Google Shape;269;p8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8"/>
          <p:cNvSpPr/>
          <p:nvPr/>
        </p:nvSpPr>
        <p:spPr>
          <a:xfrm>
            <a:off x="-820602" y="1026274"/>
            <a:ext cx="2572264" cy="78407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8"/>
          <p:cNvSpPr/>
          <p:nvPr/>
        </p:nvSpPr>
        <p:spPr>
          <a:xfrm flipH="1">
            <a:off x="7725677" y="709976"/>
            <a:ext cx="1940950" cy="59164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8"/>
          <p:cNvGrpSpPr/>
          <p:nvPr/>
        </p:nvGrpSpPr>
        <p:grpSpPr>
          <a:xfrm>
            <a:off x="5046974" y="3980410"/>
            <a:ext cx="376728" cy="349306"/>
            <a:chOff x="247670" y="4242199"/>
            <a:chExt cx="638089" cy="591643"/>
          </a:xfrm>
        </p:grpSpPr>
        <p:sp>
          <p:nvSpPr>
            <p:cNvPr id="279" name="Google Shape;279;p8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2814524" y="4442635"/>
            <a:ext cx="376728" cy="349306"/>
            <a:chOff x="247670" y="4242199"/>
            <a:chExt cx="638089" cy="591643"/>
          </a:xfrm>
        </p:grpSpPr>
        <p:sp>
          <p:nvSpPr>
            <p:cNvPr id="287" name="Google Shape;287;p8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8"/>
          <p:cNvSpPr txBox="1">
            <a:spLocks noGrp="1"/>
          </p:cNvSpPr>
          <p:nvPr>
            <p:ph type="title"/>
          </p:nvPr>
        </p:nvSpPr>
        <p:spPr>
          <a:xfrm>
            <a:off x="1388100" y="349300"/>
            <a:ext cx="6380400" cy="24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/>
          <p:nvPr/>
        </p:nvSpPr>
        <p:spPr>
          <a:xfrm>
            <a:off x="6256450" y="2108950"/>
            <a:ext cx="2929404" cy="1469707"/>
          </a:xfrm>
          <a:custGeom>
            <a:avLst/>
            <a:gdLst/>
            <a:ahLst/>
            <a:cxnLst/>
            <a:rect l="l" t="t" r="r" b="b"/>
            <a:pathLst>
              <a:path w="43957" h="19958" extrusionOk="0">
                <a:moveTo>
                  <a:pt x="36650" y="1"/>
                </a:moveTo>
                <a:cubicBezTo>
                  <a:pt x="36345" y="1"/>
                  <a:pt x="36644" y="864"/>
                  <a:pt x="36797" y="1253"/>
                </a:cubicBezTo>
                <a:cubicBezTo>
                  <a:pt x="31878" y="1963"/>
                  <a:pt x="27549" y="2993"/>
                  <a:pt x="23771" y="4211"/>
                </a:cubicBezTo>
                <a:cubicBezTo>
                  <a:pt x="23806" y="3897"/>
                  <a:pt x="23820" y="3424"/>
                  <a:pt x="23589" y="3369"/>
                </a:cubicBezTo>
                <a:cubicBezTo>
                  <a:pt x="23577" y="3366"/>
                  <a:pt x="23565" y="3364"/>
                  <a:pt x="23554" y="3364"/>
                </a:cubicBezTo>
                <a:cubicBezTo>
                  <a:pt x="23318" y="3364"/>
                  <a:pt x="23312" y="4037"/>
                  <a:pt x="23319" y="4356"/>
                </a:cubicBezTo>
                <a:cubicBezTo>
                  <a:pt x="23297" y="4363"/>
                  <a:pt x="23277" y="4371"/>
                  <a:pt x="23264" y="4371"/>
                </a:cubicBezTo>
                <a:cubicBezTo>
                  <a:pt x="23130" y="4111"/>
                  <a:pt x="22833" y="3566"/>
                  <a:pt x="22581" y="3566"/>
                </a:cubicBezTo>
                <a:cubicBezTo>
                  <a:pt x="22569" y="3566"/>
                  <a:pt x="22557" y="3567"/>
                  <a:pt x="22546" y="3570"/>
                </a:cubicBezTo>
                <a:cubicBezTo>
                  <a:pt x="22310" y="3626"/>
                  <a:pt x="22629" y="4183"/>
                  <a:pt x="22838" y="4517"/>
                </a:cubicBezTo>
                <a:cubicBezTo>
                  <a:pt x="5630" y="10327"/>
                  <a:pt x="1" y="19957"/>
                  <a:pt x="1" y="19957"/>
                </a:cubicBezTo>
                <a:lnTo>
                  <a:pt x="43888" y="19957"/>
                </a:lnTo>
                <a:lnTo>
                  <a:pt x="43957" y="488"/>
                </a:lnTo>
                <a:lnTo>
                  <a:pt x="43957" y="488"/>
                </a:lnTo>
                <a:cubicBezTo>
                  <a:pt x="41821" y="640"/>
                  <a:pt x="39782" y="849"/>
                  <a:pt x="37835" y="1106"/>
                </a:cubicBezTo>
                <a:cubicBezTo>
                  <a:pt x="37951" y="781"/>
                  <a:pt x="38140" y="168"/>
                  <a:pt x="37876" y="36"/>
                </a:cubicBezTo>
                <a:cubicBezTo>
                  <a:pt x="37853" y="24"/>
                  <a:pt x="37830" y="19"/>
                  <a:pt x="37808" y="19"/>
                </a:cubicBezTo>
                <a:cubicBezTo>
                  <a:pt x="37527" y="19"/>
                  <a:pt x="37350" y="912"/>
                  <a:pt x="37305" y="1177"/>
                </a:cubicBezTo>
                <a:cubicBezTo>
                  <a:pt x="37298" y="1177"/>
                  <a:pt x="37292" y="1183"/>
                  <a:pt x="37277" y="1183"/>
                </a:cubicBezTo>
                <a:cubicBezTo>
                  <a:pt x="37222" y="919"/>
                  <a:pt x="36991" y="1"/>
                  <a:pt x="366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9"/>
          <p:cNvSpPr/>
          <p:nvPr/>
        </p:nvSpPr>
        <p:spPr>
          <a:xfrm>
            <a:off x="-91050" y="1956100"/>
            <a:ext cx="2929434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9"/>
          <p:cNvSpPr/>
          <p:nvPr/>
        </p:nvSpPr>
        <p:spPr>
          <a:xfrm>
            <a:off x="-91050" y="2690007"/>
            <a:ext cx="9321501" cy="2529215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" name="Google Shape;299;p9"/>
          <p:cNvGrpSpPr/>
          <p:nvPr/>
        </p:nvGrpSpPr>
        <p:grpSpPr>
          <a:xfrm>
            <a:off x="6349248" y="3659220"/>
            <a:ext cx="2929463" cy="1560012"/>
            <a:chOff x="6705057" y="3790702"/>
            <a:chExt cx="2603042" cy="1386184"/>
          </a:xfrm>
        </p:grpSpPr>
        <p:sp>
          <p:nvSpPr>
            <p:cNvPr id="300" name="Google Shape;300;p9"/>
            <p:cNvSpPr/>
            <p:nvPr/>
          </p:nvSpPr>
          <p:spPr>
            <a:xfrm>
              <a:off x="6705057" y="4233701"/>
              <a:ext cx="1746789" cy="943185"/>
            </a:xfrm>
            <a:custGeom>
              <a:avLst/>
              <a:gdLst/>
              <a:ahLst/>
              <a:cxnLst/>
              <a:rect l="l" t="t" r="r" b="b"/>
              <a:pathLst>
                <a:path w="21550" h="11636" extrusionOk="0">
                  <a:moveTo>
                    <a:pt x="8175" y="1"/>
                  </a:moveTo>
                  <a:cubicBezTo>
                    <a:pt x="5636" y="1"/>
                    <a:pt x="3575" y="2053"/>
                    <a:pt x="3575" y="4593"/>
                  </a:cubicBezTo>
                  <a:cubicBezTo>
                    <a:pt x="3575" y="5116"/>
                    <a:pt x="3666" y="5624"/>
                    <a:pt x="3833" y="6090"/>
                  </a:cubicBezTo>
                  <a:cubicBezTo>
                    <a:pt x="1593" y="6931"/>
                    <a:pt x="0" y="9089"/>
                    <a:pt x="0" y="11614"/>
                  </a:cubicBezTo>
                  <a:lnTo>
                    <a:pt x="0" y="11636"/>
                  </a:lnTo>
                  <a:lnTo>
                    <a:pt x="21550" y="11636"/>
                  </a:lnTo>
                  <a:cubicBezTo>
                    <a:pt x="21299" y="10098"/>
                    <a:pt x="20291" y="8824"/>
                    <a:pt x="18920" y="8197"/>
                  </a:cubicBezTo>
                  <a:cubicBezTo>
                    <a:pt x="19289" y="7538"/>
                    <a:pt x="19497" y="6771"/>
                    <a:pt x="19497" y="5958"/>
                  </a:cubicBezTo>
                  <a:cubicBezTo>
                    <a:pt x="19497" y="3424"/>
                    <a:pt x="17443" y="1365"/>
                    <a:pt x="14905" y="1365"/>
                  </a:cubicBezTo>
                  <a:cubicBezTo>
                    <a:pt x="13868" y="1365"/>
                    <a:pt x="12914" y="1706"/>
                    <a:pt x="12149" y="2284"/>
                  </a:cubicBezTo>
                  <a:cubicBezTo>
                    <a:pt x="11495" y="1163"/>
                    <a:pt x="10381" y="342"/>
                    <a:pt x="9066" y="84"/>
                  </a:cubicBezTo>
                  <a:cubicBezTo>
                    <a:pt x="8774" y="29"/>
                    <a:pt x="8482" y="1"/>
                    <a:pt x="8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7509271" y="3790702"/>
              <a:ext cx="1798828" cy="1367278"/>
            </a:xfrm>
            <a:custGeom>
              <a:avLst/>
              <a:gdLst/>
              <a:ahLst/>
              <a:cxnLst/>
              <a:rect l="l" t="t" r="r" b="b"/>
              <a:pathLst>
                <a:path w="22192" h="16868" extrusionOk="0">
                  <a:moveTo>
                    <a:pt x="18050" y="1"/>
                  </a:moveTo>
                  <a:cubicBezTo>
                    <a:pt x="15775" y="1"/>
                    <a:pt x="13785" y="1232"/>
                    <a:pt x="12714" y="3075"/>
                  </a:cubicBezTo>
                  <a:cubicBezTo>
                    <a:pt x="11684" y="2297"/>
                    <a:pt x="10396" y="1838"/>
                    <a:pt x="9005" y="1838"/>
                  </a:cubicBezTo>
                  <a:cubicBezTo>
                    <a:pt x="6562" y="1838"/>
                    <a:pt x="4454" y="3257"/>
                    <a:pt x="3452" y="5316"/>
                  </a:cubicBezTo>
                  <a:cubicBezTo>
                    <a:pt x="3055" y="6131"/>
                    <a:pt x="2833" y="7042"/>
                    <a:pt x="2833" y="8010"/>
                  </a:cubicBezTo>
                  <a:cubicBezTo>
                    <a:pt x="2833" y="9102"/>
                    <a:pt x="3118" y="10131"/>
                    <a:pt x="3619" y="11023"/>
                  </a:cubicBezTo>
                  <a:cubicBezTo>
                    <a:pt x="1484" y="11990"/>
                    <a:pt x="1" y="14139"/>
                    <a:pt x="1" y="16637"/>
                  </a:cubicBezTo>
                  <a:cubicBezTo>
                    <a:pt x="1" y="16714"/>
                    <a:pt x="1" y="16791"/>
                    <a:pt x="7" y="16868"/>
                  </a:cubicBezTo>
                  <a:lnTo>
                    <a:pt x="22192" y="16868"/>
                  </a:lnTo>
                  <a:lnTo>
                    <a:pt x="22192" y="1594"/>
                  </a:lnTo>
                  <a:cubicBezTo>
                    <a:pt x="21098" y="599"/>
                    <a:pt x="19645" y="1"/>
                    <a:pt x="18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9"/>
          <p:cNvGrpSpPr/>
          <p:nvPr/>
        </p:nvGrpSpPr>
        <p:grpSpPr>
          <a:xfrm>
            <a:off x="337686" y="3148966"/>
            <a:ext cx="418650" cy="388177"/>
            <a:chOff x="247670" y="4242199"/>
            <a:chExt cx="638089" cy="591643"/>
          </a:xfrm>
        </p:grpSpPr>
        <p:sp>
          <p:nvSpPr>
            <p:cNvPr id="303" name="Google Shape;303;p9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8289415" y="4314258"/>
            <a:ext cx="501729" cy="465209"/>
            <a:chOff x="247670" y="4242199"/>
            <a:chExt cx="638089" cy="591643"/>
          </a:xfrm>
        </p:grpSpPr>
        <p:sp>
          <p:nvSpPr>
            <p:cNvPr id="311" name="Google Shape;311;p9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9"/>
          <p:cNvGrpSpPr/>
          <p:nvPr/>
        </p:nvGrpSpPr>
        <p:grpSpPr>
          <a:xfrm>
            <a:off x="6843757" y="4498470"/>
            <a:ext cx="327978" cy="304104"/>
            <a:chOff x="247670" y="4242199"/>
            <a:chExt cx="638089" cy="591643"/>
          </a:xfrm>
        </p:grpSpPr>
        <p:sp>
          <p:nvSpPr>
            <p:cNvPr id="319" name="Google Shape;319;p9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9"/>
          <p:cNvGrpSpPr/>
          <p:nvPr/>
        </p:nvGrpSpPr>
        <p:grpSpPr>
          <a:xfrm>
            <a:off x="8330961" y="3012519"/>
            <a:ext cx="418650" cy="388177"/>
            <a:chOff x="247670" y="4242199"/>
            <a:chExt cx="638089" cy="591643"/>
          </a:xfrm>
        </p:grpSpPr>
        <p:sp>
          <p:nvSpPr>
            <p:cNvPr id="327" name="Google Shape;327;p9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9"/>
          <p:cNvSpPr/>
          <p:nvPr/>
        </p:nvSpPr>
        <p:spPr>
          <a:xfrm>
            <a:off x="7326000" y="712275"/>
            <a:ext cx="2455233" cy="74840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9"/>
          <p:cNvSpPr/>
          <p:nvPr/>
        </p:nvSpPr>
        <p:spPr>
          <a:xfrm flipH="1">
            <a:off x="-316525" y="693676"/>
            <a:ext cx="1727050" cy="52642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9"/>
          <p:cNvSpPr/>
          <p:nvPr/>
        </p:nvSpPr>
        <p:spPr>
          <a:xfrm>
            <a:off x="3303516" y="216975"/>
            <a:ext cx="1273500" cy="38817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9"/>
          <p:cNvSpPr txBox="1">
            <a:spLocks noGrp="1"/>
          </p:cNvSpPr>
          <p:nvPr>
            <p:ph type="title"/>
          </p:nvPr>
        </p:nvSpPr>
        <p:spPr>
          <a:xfrm>
            <a:off x="1818000" y="979200"/>
            <a:ext cx="5508000" cy="1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8" name="Google Shape;338;p9"/>
          <p:cNvSpPr txBox="1">
            <a:spLocks noGrp="1"/>
          </p:cNvSpPr>
          <p:nvPr>
            <p:ph type="subTitle" idx="1"/>
          </p:nvPr>
        </p:nvSpPr>
        <p:spPr>
          <a:xfrm>
            <a:off x="2974500" y="3012525"/>
            <a:ext cx="3195000" cy="11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"/>
          <p:cNvSpPr/>
          <p:nvPr/>
        </p:nvSpPr>
        <p:spPr>
          <a:xfrm flipH="1">
            <a:off x="8182980" y="2916913"/>
            <a:ext cx="1895988" cy="1606004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3"/>
          <p:cNvSpPr/>
          <p:nvPr/>
        </p:nvSpPr>
        <p:spPr>
          <a:xfrm>
            <a:off x="-569793" y="2164688"/>
            <a:ext cx="2412433" cy="2043541"/>
          </a:xfrm>
          <a:custGeom>
            <a:avLst/>
            <a:gdLst/>
            <a:ahLst/>
            <a:cxnLst/>
            <a:rect l="l" t="t" r="r" b="b"/>
            <a:pathLst>
              <a:path w="29762" h="25211" extrusionOk="0">
                <a:moveTo>
                  <a:pt x="11253" y="0"/>
                </a:moveTo>
                <a:cubicBezTo>
                  <a:pt x="7759" y="0"/>
                  <a:pt x="4927" y="2833"/>
                  <a:pt x="4927" y="6326"/>
                </a:cubicBezTo>
                <a:cubicBezTo>
                  <a:pt x="4927" y="7056"/>
                  <a:pt x="5046" y="7746"/>
                  <a:pt x="5274" y="8399"/>
                </a:cubicBezTo>
                <a:cubicBezTo>
                  <a:pt x="2193" y="9548"/>
                  <a:pt x="1" y="12519"/>
                  <a:pt x="1" y="16006"/>
                </a:cubicBezTo>
                <a:cubicBezTo>
                  <a:pt x="1" y="20486"/>
                  <a:pt x="3633" y="24119"/>
                  <a:pt x="8113" y="24119"/>
                </a:cubicBezTo>
                <a:cubicBezTo>
                  <a:pt x="8948" y="24119"/>
                  <a:pt x="9750" y="23993"/>
                  <a:pt x="10508" y="23763"/>
                </a:cubicBezTo>
                <a:lnTo>
                  <a:pt x="10508" y="23763"/>
                </a:lnTo>
                <a:cubicBezTo>
                  <a:pt x="10396" y="24244"/>
                  <a:pt x="10299" y="24732"/>
                  <a:pt x="10223" y="25211"/>
                </a:cubicBezTo>
                <a:lnTo>
                  <a:pt x="11301" y="23471"/>
                </a:lnTo>
                <a:cubicBezTo>
                  <a:pt x="12324" y="23033"/>
                  <a:pt x="13242" y="22394"/>
                  <a:pt x="14000" y="21592"/>
                </a:cubicBezTo>
                <a:lnTo>
                  <a:pt x="14000" y="21592"/>
                </a:lnTo>
                <a:cubicBezTo>
                  <a:pt x="13994" y="22394"/>
                  <a:pt x="14077" y="23207"/>
                  <a:pt x="14196" y="24000"/>
                </a:cubicBezTo>
                <a:lnTo>
                  <a:pt x="17571" y="19449"/>
                </a:lnTo>
                <a:cubicBezTo>
                  <a:pt x="18509" y="21759"/>
                  <a:pt x="20779" y="23387"/>
                  <a:pt x="23429" y="23387"/>
                </a:cubicBezTo>
                <a:cubicBezTo>
                  <a:pt x="26929" y="23387"/>
                  <a:pt x="29762" y="20557"/>
                  <a:pt x="29762" y="17056"/>
                </a:cubicBezTo>
                <a:cubicBezTo>
                  <a:pt x="29762" y="14503"/>
                  <a:pt x="28237" y="12297"/>
                  <a:pt x="26053" y="11295"/>
                </a:cubicBezTo>
                <a:cubicBezTo>
                  <a:pt x="26560" y="10383"/>
                  <a:pt x="26853" y="9332"/>
                  <a:pt x="26853" y="8212"/>
                </a:cubicBezTo>
                <a:cubicBezTo>
                  <a:pt x="26853" y="4718"/>
                  <a:pt x="24020" y="1886"/>
                  <a:pt x="20528" y="1886"/>
                </a:cubicBezTo>
                <a:cubicBezTo>
                  <a:pt x="19102" y="1886"/>
                  <a:pt x="17786" y="2360"/>
                  <a:pt x="16729" y="3153"/>
                </a:cubicBezTo>
                <a:cubicBezTo>
                  <a:pt x="15628" y="1268"/>
                  <a:pt x="13591" y="0"/>
                  <a:pt x="11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3"/>
          <p:cNvSpPr/>
          <p:nvPr/>
        </p:nvSpPr>
        <p:spPr>
          <a:xfrm>
            <a:off x="964558" y="2854294"/>
            <a:ext cx="1559060" cy="1447444"/>
          </a:xfrm>
          <a:custGeom>
            <a:avLst/>
            <a:gdLst/>
            <a:ahLst/>
            <a:cxnLst/>
            <a:rect l="l" t="t" r="r" b="b"/>
            <a:pathLst>
              <a:path w="19234" h="17857" extrusionOk="0">
                <a:moveTo>
                  <a:pt x="8771" y="1"/>
                </a:moveTo>
                <a:cubicBezTo>
                  <a:pt x="6677" y="1"/>
                  <a:pt x="4821" y="1495"/>
                  <a:pt x="4426" y="3631"/>
                </a:cubicBezTo>
                <a:cubicBezTo>
                  <a:pt x="4230" y="4703"/>
                  <a:pt x="4439" y="5754"/>
                  <a:pt x="4940" y="6624"/>
                </a:cubicBezTo>
                <a:cubicBezTo>
                  <a:pt x="2769" y="7103"/>
                  <a:pt x="989" y="8828"/>
                  <a:pt x="565" y="11153"/>
                </a:cubicBezTo>
                <a:cubicBezTo>
                  <a:pt x="0" y="14236"/>
                  <a:pt x="2046" y="17200"/>
                  <a:pt x="5129" y="17763"/>
                </a:cubicBezTo>
                <a:cubicBezTo>
                  <a:pt x="5474" y="17826"/>
                  <a:pt x="5818" y="17856"/>
                  <a:pt x="6157" y="17856"/>
                </a:cubicBezTo>
                <a:cubicBezTo>
                  <a:pt x="7998" y="17856"/>
                  <a:pt x="9700" y="16962"/>
                  <a:pt x="10752" y="15517"/>
                </a:cubicBezTo>
                <a:cubicBezTo>
                  <a:pt x="11378" y="16580"/>
                  <a:pt x="12448" y="17380"/>
                  <a:pt x="13764" y="17624"/>
                </a:cubicBezTo>
                <a:cubicBezTo>
                  <a:pt x="14032" y="17673"/>
                  <a:pt x="14299" y="17697"/>
                  <a:pt x="14563" y="17697"/>
                </a:cubicBezTo>
                <a:cubicBezTo>
                  <a:pt x="16657" y="17697"/>
                  <a:pt x="18524" y="16200"/>
                  <a:pt x="18913" y="14062"/>
                </a:cubicBezTo>
                <a:cubicBezTo>
                  <a:pt x="19234" y="12302"/>
                  <a:pt x="18467" y="10597"/>
                  <a:pt x="17089" y="9636"/>
                </a:cubicBezTo>
                <a:cubicBezTo>
                  <a:pt x="17557" y="9072"/>
                  <a:pt x="17891" y="8384"/>
                  <a:pt x="18029" y="7611"/>
                </a:cubicBezTo>
                <a:cubicBezTo>
                  <a:pt x="18467" y="5211"/>
                  <a:pt x="16874" y="2900"/>
                  <a:pt x="14474" y="2462"/>
                </a:cubicBezTo>
                <a:cubicBezTo>
                  <a:pt x="14205" y="2414"/>
                  <a:pt x="13937" y="2391"/>
                  <a:pt x="13672" y="2391"/>
                </a:cubicBezTo>
                <a:cubicBezTo>
                  <a:pt x="13361" y="2391"/>
                  <a:pt x="13056" y="2423"/>
                  <a:pt x="12762" y="2482"/>
                </a:cubicBezTo>
                <a:cubicBezTo>
                  <a:pt x="12163" y="1265"/>
                  <a:pt x="11015" y="333"/>
                  <a:pt x="9583" y="76"/>
                </a:cubicBezTo>
                <a:cubicBezTo>
                  <a:pt x="9310" y="25"/>
                  <a:pt x="9039" y="1"/>
                  <a:pt x="87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3"/>
          <p:cNvSpPr/>
          <p:nvPr/>
        </p:nvSpPr>
        <p:spPr>
          <a:xfrm>
            <a:off x="-91050" y="3613175"/>
            <a:ext cx="9643805" cy="1606030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3"/>
          <p:cNvSpPr/>
          <p:nvPr/>
        </p:nvSpPr>
        <p:spPr>
          <a:xfrm>
            <a:off x="-91050" y="4301713"/>
            <a:ext cx="3419167" cy="1367286"/>
          </a:xfrm>
          <a:custGeom>
            <a:avLst/>
            <a:gdLst/>
            <a:ahLst/>
            <a:cxnLst/>
            <a:rect l="l" t="t" r="r" b="b"/>
            <a:pathLst>
              <a:path w="42182" h="19151" extrusionOk="0">
                <a:moveTo>
                  <a:pt x="7015" y="1"/>
                </a:moveTo>
                <a:cubicBezTo>
                  <a:pt x="6687" y="1"/>
                  <a:pt x="6465" y="884"/>
                  <a:pt x="6410" y="1135"/>
                </a:cubicBezTo>
                <a:cubicBezTo>
                  <a:pt x="6402" y="1135"/>
                  <a:pt x="6395" y="1128"/>
                  <a:pt x="6389" y="1128"/>
                </a:cubicBezTo>
                <a:cubicBezTo>
                  <a:pt x="6343" y="875"/>
                  <a:pt x="6171" y="14"/>
                  <a:pt x="5907" y="14"/>
                </a:cubicBezTo>
                <a:cubicBezTo>
                  <a:pt x="5887" y="14"/>
                  <a:pt x="5867" y="19"/>
                  <a:pt x="5846" y="29"/>
                </a:cubicBezTo>
                <a:cubicBezTo>
                  <a:pt x="5589" y="161"/>
                  <a:pt x="5762" y="746"/>
                  <a:pt x="5881" y="1058"/>
                </a:cubicBezTo>
                <a:cubicBezTo>
                  <a:pt x="4009" y="814"/>
                  <a:pt x="2053" y="614"/>
                  <a:pt x="1" y="467"/>
                </a:cubicBezTo>
                <a:lnTo>
                  <a:pt x="1" y="467"/>
                </a:lnTo>
                <a:lnTo>
                  <a:pt x="71" y="19151"/>
                </a:lnTo>
                <a:lnTo>
                  <a:pt x="42182" y="19151"/>
                </a:lnTo>
                <a:cubicBezTo>
                  <a:pt x="42182" y="19151"/>
                  <a:pt x="36185" y="8887"/>
                  <a:pt x="17516" y="3466"/>
                </a:cubicBezTo>
                <a:cubicBezTo>
                  <a:pt x="17716" y="3145"/>
                  <a:pt x="17967" y="2673"/>
                  <a:pt x="17758" y="2631"/>
                </a:cubicBezTo>
                <a:cubicBezTo>
                  <a:pt x="17746" y="2628"/>
                  <a:pt x="17733" y="2627"/>
                  <a:pt x="17721" y="2627"/>
                </a:cubicBezTo>
                <a:cubicBezTo>
                  <a:pt x="17493" y="2627"/>
                  <a:pt x="17230" y="3083"/>
                  <a:pt x="17098" y="3348"/>
                </a:cubicBezTo>
                <a:cubicBezTo>
                  <a:pt x="17070" y="3341"/>
                  <a:pt x="17041" y="3334"/>
                  <a:pt x="17015" y="3327"/>
                </a:cubicBezTo>
                <a:cubicBezTo>
                  <a:pt x="17021" y="3000"/>
                  <a:pt x="17002" y="2426"/>
                  <a:pt x="16786" y="2426"/>
                </a:cubicBezTo>
                <a:cubicBezTo>
                  <a:pt x="16776" y="2426"/>
                  <a:pt x="16766" y="2427"/>
                  <a:pt x="16756" y="2429"/>
                </a:cubicBezTo>
                <a:cubicBezTo>
                  <a:pt x="16540" y="2484"/>
                  <a:pt x="16547" y="2902"/>
                  <a:pt x="16582" y="3202"/>
                </a:cubicBezTo>
                <a:cubicBezTo>
                  <a:pt x="13653" y="2394"/>
                  <a:pt x="10425" y="1713"/>
                  <a:pt x="6876" y="1198"/>
                </a:cubicBezTo>
                <a:cubicBezTo>
                  <a:pt x="7021" y="829"/>
                  <a:pt x="7307" y="1"/>
                  <a:pt x="70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13"/>
          <p:cNvGrpSpPr/>
          <p:nvPr/>
        </p:nvGrpSpPr>
        <p:grpSpPr>
          <a:xfrm>
            <a:off x="351423" y="2647610"/>
            <a:ext cx="495099" cy="458713"/>
            <a:chOff x="1098868" y="3880677"/>
            <a:chExt cx="424177" cy="392970"/>
          </a:xfrm>
        </p:grpSpPr>
        <p:sp>
          <p:nvSpPr>
            <p:cNvPr id="433" name="Google Shape;433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3"/>
          <p:cNvSpPr/>
          <p:nvPr/>
        </p:nvSpPr>
        <p:spPr>
          <a:xfrm>
            <a:off x="1726524" y="1447098"/>
            <a:ext cx="2354235" cy="717600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1" name="Google Shape;441;p13"/>
          <p:cNvGrpSpPr/>
          <p:nvPr/>
        </p:nvGrpSpPr>
        <p:grpSpPr>
          <a:xfrm>
            <a:off x="1236467" y="3113586"/>
            <a:ext cx="296797" cy="274961"/>
            <a:chOff x="1098868" y="3880677"/>
            <a:chExt cx="424177" cy="392970"/>
          </a:xfrm>
        </p:grpSpPr>
        <p:sp>
          <p:nvSpPr>
            <p:cNvPr id="442" name="Google Shape;442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13"/>
          <p:cNvGrpSpPr/>
          <p:nvPr/>
        </p:nvGrpSpPr>
        <p:grpSpPr>
          <a:xfrm>
            <a:off x="459626" y="4643222"/>
            <a:ext cx="434357" cy="402440"/>
            <a:chOff x="1098868" y="3880677"/>
            <a:chExt cx="424177" cy="392970"/>
          </a:xfrm>
        </p:grpSpPr>
        <p:sp>
          <p:nvSpPr>
            <p:cNvPr id="450" name="Google Shape;450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3"/>
          <p:cNvGrpSpPr/>
          <p:nvPr/>
        </p:nvGrpSpPr>
        <p:grpSpPr>
          <a:xfrm>
            <a:off x="4373774" y="4565368"/>
            <a:ext cx="369925" cy="342748"/>
            <a:chOff x="1098868" y="3880677"/>
            <a:chExt cx="424177" cy="392970"/>
          </a:xfrm>
        </p:grpSpPr>
        <p:sp>
          <p:nvSpPr>
            <p:cNvPr id="458" name="Google Shape;458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13"/>
          <p:cNvGrpSpPr/>
          <p:nvPr/>
        </p:nvGrpSpPr>
        <p:grpSpPr>
          <a:xfrm>
            <a:off x="8538072" y="4113510"/>
            <a:ext cx="262905" cy="243641"/>
            <a:chOff x="1098868" y="3880677"/>
            <a:chExt cx="424177" cy="392970"/>
          </a:xfrm>
        </p:grpSpPr>
        <p:sp>
          <p:nvSpPr>
            <p:cNvPr id="466" name="Google Shape;466;p13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13"/>
          <p:cNvSpPr/>
          <p:nvPr/>
        </p:nvSpPr>
        <p:spPr>
          <a:xfrm flipH="1">
            <a:off x="-239590" y="375002"/>
            <a:ext cx="1677128" cy="51120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3"/>
          <p:cNvSpPr/>
          <p:nvPr/>
        </p:nvSpPr>
        <p:spPr>
          <a:xfrm flipH="1">
            <a:off x="4139543" y="240551"/>
            <a:ext cx="1320264" cy="40242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3"/>
          <p:cNvSpPr/>
          <p:nvPr/>
        </p:nvSpPr>
        <p:spPr>
          <a:xfrm>
            <a:off x="8094451" y="852275"/>
            <a:ext cx="1677128" cy="511204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/>
          </p:nvPr>
        </p:nvSpPr>
        <p:spPr>
          <a:xfrm>
            <a:off x="4743700" y="1704913"/>
            <a:ext cx="3685200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2" hasCustomPrompt="1"/>
          </p:nvPr>
        </p:nvSpPr>
        <p:spPr>
          <a:xfrm>
            <a:off x="6089050" y="686963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1"/>
          </p:nvPr>
        </p:nvSpPr>
        <p:spPr>
          <a:xfrm>
            <a:off x="5319700" y="3718875"/>
            <a:ext cx="25332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25"/>
          <p:cNvSpPr/>
          <p:nvPr/>
        </p:nvSpPr>
        <p:spPr>
          <a:xfrm flipH="1">
            <a:off x="8164157" y="3050083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5"/>
          <p:cNvSpPr/>
          <p:nvPr/>
        </p:nvSpPr>
        <p:spPr>
          <a:xfrm>
            <a:off x="-579068" y="2835508"/>
            <a:ext cx="1558979" cy="1447525"/>
          </a:xfrm>
          <a:custGeom>
            <a:avLst/>
            <a:gdLst/>
            <a:ahLst/>
            <a:cxnLst/>
            <a:rect l="l" t="t" r="r" b="b"/>
            <a:pathLst>
              <a:path w="19233" h="17858" extrusionOk="0">
                <a:moveTo>
                  <a:pt x="8776" y="1"/>
                </a:moveTo>
                <a:cubicBezTo>
                  <a:pt x="6682" y="1"/>
                  <a:pt x="4815" y="1497"/>
                  <a:pt x="4426" y="3629"/>
                </a:cubicBezTo>
                <a:cubicBezTo>
                  <a:pt x="4231" y="4701"/>
                  <a:pt x="4439" y="5752"/>
                  <a:pt x="4940" y="6628"/>
                </a:cubicBezTo>
                <a:cubicBezTo>
                  <a:pt x="2769" y="7101"/>
                  <a:pt x="987" y="8834"/>
                  <a:pt x="563" y="11157"/>
                </a:cubicBezTo>
                <a:cubicBezTo>
                  <a:pt x="0" y="14240"/>
                  <a:pt x="2039" y="17198"/>
                  <a:pt x="5129" y="17762"/>
                </a:cubicBezTo>
                <a:cubicBezTo>
                  <a:pt x="5476" y="17826"/>
                  <a:pt x="5822" y="17857"/>
                  <a:pt x="6162" y="17857"/>
                </a:cubicBezTo>
                <a:cubicBezTo>
                  <a:pt x="7999" y="17857"/>
                  <a:pt x="9693" y="16960"/>
                  <a:pt x="10744" y="15521"/>
                </a:cubicBezTo>
                <a:cubicBezTo>
                  <a:pt x="11376" y="16585"/>
                  <a:pt x="12442" y="17387"/>
                  <a:pt x="13756" y="17622"/>
                </a:cubicBezTo>
                <a:cubicBezTo>
                  <a:pt x="14029" y="17673"/>
                  <a:pt x="14300" y="17697"/>
                  <a:pt x="14567" y="17697"/>
                </a:cubicBezTo>
                <a:cubicBezTo>
                  <a:pt x="16662" y="17697"/>
                  <a:pt x="18518" y="16202"/>
                  <a:pt x="18913" y="14067"/>
                </a:cubicBezTo>
                <a:cubicBezTo>
                  <a:pt x="19232" y="12306"/>
                  <a:pt x="18461" y="10601"/>
                  <a:pt x="17083" y="9634"/>
                </a:cubicBezTo>
                <a:cubicBezTo>
                  <a:pt x="17549" y="9070"/>
                  <a:pt x="17883" y="8389"/>
                  <a:pt x="18030" y="7617"/>
                </a:cubicBezTo>
                <a:cubicBezTo>
                  <a:pt x="18467" y="5209"/>
                  <a:pt x="16874" y="2906"/>
                  <a:pt x="14466" y="2467"/>
                </a:cubicBezTo>
                <a:cubicBezTo>
                  <a:pt x="14196" y="2416"/>
                  <a:pt x="13928" y="2391"/>
                  <a:pt x="13663" y="2391"/>
                </a:cubicBezTo>
                <a:cubicBezTo>
                  <a:pt x="13354" y="2391"/>
                  <a:pt x="13050" y="2425"/>
                  <a:pt x="12754" y="2488"/>
                </a:cubicBezTo>
                <a:cubicBezTo>
                  <a:pt x="12163" y="1271"/>
                  <a:pt x="11016" y="337"/>
                  <a:pt x="9575" y="74"/>
                </a:cubicBezTo>
                <a:cubicBezTo>
                  <a:pt x="9306" y="24"/>
                  <a:pt x="9039" y="1"/>
                  <a:pt x="87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5" name="Google Shape;875;p25"/>
          <p:cNvGrpSpPr/>
          <p:nvPr/>
        </p:nvGrpSpPr>
        <p:grpSpPr>
          <a:xfrm>
            <a:off x="-39600" y="3794550"/>
            <a:ext cx="9223249" cy="1348949"/>
            <a:chOff x="-39600" y="3553125"/>
            <a:chExt cx="9223249" cy="1348949"/>
          </a:xfrm>
        </p:grpSpPr>
        <p:sp>
          <p:nvSpPr>
            <p:cNvPr id="876" name="Google Shape;876;p25"/>
            <p:cNvSpPr/>
            <p:nvPr/>
          </p:nvSpPr>
          <p:spPr>
            <a:xfrm>
              <a:off x="5768300" y="3680200"/>
              <a:ext cx="3415349" cy="1221829"/>
            </a:xfrm>
            <a:custGeom>
              <a:avLst/>
              <a:gdLst/>
              <a:ahLst/>
              <a:cxnLst/>
              <a:rect l="l" t="t" r="r" b="b"/>
              <a:pathLst>
                <a:path w="43957" h="19958" extrusionOk="0">
                  <a:moveTo>
                    <a:pt x="36650" y="1"/>
                  </a:moveTo>
                  <a:cubicBezTo>
                    <a:pt x="36345" y="1"/>
                    <a:pt x="36644" y="864"/>
                    <a:pt x="36797" y="1253"/>
                  </a:cubicBezTo>
                  <a:cubicBezTo>
                    <a:pt x="31878" y="1963"/>
                    <a:pt x="27549" y="2993"/>
                    <a:pt x="23771" y="4211"/>
                  </a:cubicBezTo>
                  <a:cubicBezTo>
                    <a:pt x="23806" y="3897"/>
                    <a:pt x="23820" y="3424"/>
                    <a:pt x="23589" y="3369"/>
                  </a:cubicBezTo>
                  <a:cubicBezTo>
                    <a:pt x="23577" y="3366"/>
                    <a:pt x="23565" y="3364"/>
                    <a:pt x="23554" y="3364"/>
                  </a:cubicBezTo>
                  <a:cubicBezTo>
                    <a:pt x="23318" y="3364"/>
                    <a:pt x="23312" y="4037"/>
                    <a:pt x="23319" y="4356"/>
                  </a:cubicBezTo>
                  <a:cubicBezTo>
                    <a:pt x="23297" y="4363"/>
                    <a:pt x="23277" y="4371"/>
                    <a:pt x="23264" y="4371"/>
                  </a:cubicBezTo>
                  <a:cubicBezTo>
                    <a:pt x="23130" y="4111"/>
                    <a:pt x="22833" y="3566"/>
                    <a:pt x="22581" y="3566"/>
                  </a:cubicBezTo>
                  <a:cubicBezTo>
                    <a:pt x="22569" y="3566"/>
                    <a:pt x="22557" y="3567"/>
                    <a:pt x="22546" y="3570"/>
                  </a:cubicBezTo>
                  <a:cubicBezTo>
                    <a:pt x="22310" y="3626"/>
                    <a:pt x="22629" y="4183"/>
                    <a:pt x="22838" y="4517"/>
                  </a:cubicBezTo>
                  <a:cubicBezTo>
                    <a:pt x="5630" y="10327"/>
                    <a:pt x="1" y="19957"/>
                    <a:pt x="1" y="19957"/>
                  </a:cubicBezTo>
                  <a:lnTo>
                    <a:pt x="43888" y="19957"/>
                  </a:lnTo>
                  <a:lnTo>
                    <a:pt x="43957" y="488"/>
                  </a:lnTo>
                  <a:lnTo>
                    <a:pt x="43957" y="488"/>
                  </a:lnTo>
                  <a:cubicBezTo>
                    <a:pt x="41821" y="640"/>
                    <a:pt x="39782" y="849"/>
                    <a:pt x="37835" y="1106"/>
                  </a:cubicBezTo>
                  <a:cubicBezTo>
                    <a:pt x="37951" y="781"/>
                    <a:pt x="38140" y="168"/>
                    <a:pt x="37876" y="36"/>
                  </a:cubicBezTo>
                  <a:cubicBezTo>
                    <a:pt x="37853" y="24"/>
                    <a:pt x="37830" y="19"/>
                    <a:pt x="37808" y="19"/>
                  </a:cubicBezTo>
                  <a:cubicBezTo>
                    <a:pt x="37527" y="19"/>
                    <a:pt x="37350" y="912"/>
                    <a:pt x="37305" y="1177"/>
                  </a:cubicBezTo>
                  <a:cubicBezTo>
                    <a:pt x="37298" y="1177"/>
                    <a:pt x="37292" y="1183"/>
                    <a:pt x="37277" y="1183"/>
                  </a:cubicBezTo>
                  <a:cubicBezTo>
                    <a:pt x="37222" y="919"/>
                    <a:pt x="36991" y="1"/>
                    <a:pt x="36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7" name="Google Shape;877;p25"/>
            <p:cNvGrpSpPr/>
            <p:nvPr/>
          </p:nvGrpSpPr>
          <p:grpSpPr>
            <a:xfrm>
              <a:off x="461313" y="3784037"/>
              <a:ext cx="7860383" cy="1093152"/>
              <a:chOff x="-72870" y="2823347"/>
              <a:chExt cx="6972133" cy="1552332"/>
            </a:xfrm>
          </p:grpSpPr>
          <p:sp>
            <p:nvSpPr>
              <p:cNvPr id="878" name="Google Shape;878;p25"/>
              <p:cNvSpPr/>
              <p:nvPr/>
            </p:nvSpPr>
            <p:spPr>
              <a:xfrm>
                <a:off x="3480663" y="2823347"/>
                <a:ext cx="3418600" cy="1552332"/>
              </a:xfrm>
              <a:custGeom>
                <a:avLst/>
                <a:gdLst/>
                <a:ahLst/>
                <a:cxnLst/>
                <a:rect l="l" t="t" r="r" b="b"/>
                <a:pathLst>
                  <a:path w="42175" h="19151" extrusionOk="0">
                    <a:moveTo>
                      <a:pt x="7007" y="1"/>
                    </a:moveTo>
                    <a:cubicBezTo>
                      <a:pt x="6680" y="1"/>
                      <a:pt x="6458" y="884"/>
                      <a:pt x="6403" y="1135"/>
                    </a:cubicBezTo>
                    <a:cubicBezTo>
                      <a:pt x="6395" y="1135"/>
                      <a:pt x="6388" y="1128"/>
                      <a:pt x="6381" y="1128"/>
                    </a:cubicBezTo>
                    <a:cubicBezTo>
                      <a:pt x="6336" y="875"/>
                      <a:pt x="6164" y="14"/>
                      <a:pt x="5899" y="14"/>
                    </a:cubicBezTo>
                    <a:cubicBezTo>
                      <a:pt x="5880" y="14"/>
                      <a:pt x="5859" y="19"/>
                      <a:pt x="5838" y="29"/>
                    </a:cubicBezTo>
                    <a:cubicBezTo>
                      <a:pt x="5581" y="161"/>
                      <a:pt x="5755" y="746"/>
                      <a:pt x="5874" y="1058"/>
                    </a:cubicBezTo>
                    <a:cubicBezTo>
                      <a:pt x="4001" y="814"/>
                      <a:pt x="2046" y="614"/>
                      <a:pt x="0" y="467"/>
                    </a:cubicBezTo>
                    <a:lnTo>
                      <a:pt x="0" y="467"/>
                    </a:lnTo>
                    <a:lnTo>
                      <a:pt x="70" y="19151"/>
                    </a:lnTo>
                    <a:lnTo>
                      <a:pt x="42174" y="19151"/>
                    </a:lnTo>
                    <a:cubicBezTo>
                      <a:pt x="42174" y="19151"/>
                      <a:pt x="36177" y="8887"/>
                      <a:pt x="17508" y="3466"/>
                    </a:cubicBezTo>
                    <a:cubicBezTo>
                      <a:pt x="17709" y="3145"/>
                      <a:pt x="17959" y="2673"/>
                      <a:pt x="17751" y="2631"/>
                    </a:cubicBezTo>
                    <a:cubicBezTo>
                      <a:pt x="17738" y="2628"/>
                      <a:pt x="17726" y="2627"/>
                      <a:pt x="17713" y="2627"/>
                    </a:cubicBezTo>
                    <a:cubicBezTo>
                      <a:pt x="17486" y="2627"/>
                      <a:pt x="17222" y="3083"/>
                      <a:pt x="17091" y="3348"/>
                    </a:cubicBezTo>
                    <a:cubicBezTo>
                      <a:pt x="17063" y="3341"/>
                      <a:pt x="17034" y="3334"/>
                      <a:pt x="17007" y="3327"/>
                    </a:cubicBezTo>
                    <a:cubicBezTo>
                      <a:pt x="17014" y="3000"/>
                      <a:pt x="16994" y="2426"/>
                      <a:pt x="16779" y="2426"/>
                    </a:cubicBezTo>
                    <a:cubicBezTo>
                      <a:pt x="16769" y="2426"/>
                      <a:pt x="16759" y="2427"/>
                      <a:pt x="16749" y="2429"/>
                    </a:cubicBezTo>
                    <a:cubicBezTo>
                      <a:pt x="16540" y="2484"/>
                      <a:pt x="16540" y="2902"/>
                      <a:pt x="16575" y="3202"/>
                    </a:cubicBezTo>
                    <a:cubicBezTo>
                      <a:pt x="13646" y="2394"/>
                      <a:pt x="10424" y="1713"/>
                      <a:pt x="6869" y="1198"/>
                    </a:cubicBezTo>
                    <a:cubicBezTo>
                      <a:pt x="7014" y="829"/>
                      <a:pt x="7300" y="1"/>
                      <a:pt x="70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5"/>
              <p:cNvSpPr/>
              <p:nvPr/>
            </p:nvSpPr>
            <p:spPr>
              <a:xfrm>
                <a:off x="-72870" y="2825660"/>
                <a:ext cx="3654998" cy="1447504"/>
              </a:xfrm>
              <a:custGeom>
                <a:avLst/>
                <a:gdLst/>
                <a:ahLst/>
                <a:cxnLst/>
                <a:rect l="l" t="t" r="r" b="b"/>
                <a:pathLst>
                  <a:path w="43958" h="19958" extrusionOk="0">
                    <a:moveTo>
                      <a:pt x="36651" y="1"/>
                    </a:moveTo>
                    <a:cubicBezTo>
                      <a:pt x="36345" y="1"/>
                      <a:pt x="36644" y="864"/>
                      <a:pt x="36791" y="1253"/>
                    </a:cubicBezTo>
                    <a:cubicBezTo>
                      <a:pt x="31871" y="1963"/>
                      <a:pt x="27549" y="2993"/>
                      <a:pt x="23772" y="4211"/>
                    </a:cubicBezTo>
                    <a:cubicBezTo>
                      <a:pt x="23807" y="3897"/>
                      <a:pt x="23820" y="3424"/>
                      <a:pt x="23590" y="3369"/>
                    </a:cubicBezTo>
                    <a:cubicBezTo>
                      <a:pt x="23577" y="3366"/>
                      <a:pt x="23565" y="3364"/>
                      <a:pt x="23554" y="3364"/>
                    </a:cubicBezTo>
                    <a:cubicBezTo>
                      <a:pt x="23319" y="3364"/>
                      <a:pt x="23313" y="4037"/>
                      <a:pt x="23319" y="4356"/>
                    </a:cubicBezTo>
                    <a:cubicBezTo>
                      <a:pt x="23297" y="4363"/>
                      <a:pt x="23277" y="4371"/>
                      <a:pt x="23264" y="4371"/>
                    </a:cubicBezTo>
                    <a:cubicBezTo>
                      <a:pt x="23130" y="4111"/>
                      <a:pt x="22833" y="3566"/>
                      <a:pt x="22581" y="3566"/>
                    </a:cubicBezTo>
                    <a:cubicBezTo>
                      <a:pt x="22569" y="3566"/>
                      <a:pt x="22557" y="3567"/>
                      <a:pt x="22546" y="3570"/>
                    </a:cubicBezTo>
                    <a:cubicBezTo>
                      <a:pt x="22310" y="3626"/>
                      <a:pt x="22629" y="4183"/>
                      <a:pt x="22838" y="4517"/>
                    </a:cubicBezTo>
                    <a:cubicBezTo>
                      <a:pt x="5630" y="10327"/>
                      <a:pt x="1" y="19957"/>
                      <a:pt x="1" y="19957"/>
                    </a:cubicBezTo>
                    <a:lnTo>
                      <a:pt x="43889" y="19957"/>
                    </a:lnTo>
                    <a:lnTo>
                      <a:pt x="43957" y="488"/>
                    </a:lnTo>
                    <a:lnTo>
                      <a:pt x="43957" y="488"/>
                    </a:lnTo>
                    <a:cubicBezTo>
                      <a:pt x="41821" y="640"/>
                      <a:pt x="39782" y="849"/>
                      <a:pt x="37835" y="1106"/>
                    </a:cubicBezTo>
                    <a:cubicBezTo>
                      <a:pt x="37952" y="781"/>
                      <a:pt x="38140" y="168"/>
                      <a:pt x="37868" y="36"/>
                    </a:cubicBezTo>
                    <a:cubicBezTo>
                      <a:pt x="37846" y="24"/>
                      <a:pt x="37824" y="19"/>
                      <a:pt x="37802" y="19"/>
                    </a:cubicBezTo>
                    <a:cubicBezTo>
                      <a:pt x="37527" y="19"/>
                      <a:pt x="37350" y="912"/>
                      <a:pt x="37305" y="1177"/>
                    </a:cubicBezTo>
                    <a:cubicBezTo>
                      <a:pt x="37299" y="1177"/>
                      <a:pt x="37284" y="1183"/>
                      <a:pt x="37277" y="1183"/>
                    </a:cubicBezTo>
                    <a:cubicBezTo>
                      <a:pt x="37222" y="919"/>
                      <a:pt x="36991" y="1"/>
                      <a:pt x="366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0" name="Google Shape;880;p25"/>
            <p:cNvSpPr/>
            <p:nvPr/>
          </p:nvSpPr>
          <p:spPr>
            <a:xfrm>
              <a:off x="-39600" y="3553125"/>
              <a:ext cx="2993129" cy="1348949"/>
            </a:xfrm>
            <a:custGeom>
              <a:avLst/>
              <a:gdLst/>
              <a:ahLst/>
              <a:cxnLst/>
              <a:rect l="l" t="t" r="r" b="b"/>
              <a:pathLst>
                <a:path w="42182" h="19151" extrusionOk="0">
                  <a:moveTo>
                    <a:pt x="7015" y="1"/>
                  </a:moveTo>
                  <a:cubicBezTo>
                    <a:pt x="6687" y="1"/>
                    <a:pt x="6465" y="884"/>
                    <a:pt x="6410" y="1135"/>
                  </a:cubicBezTo>
                  <a:cubicBezTo>
                    <a:pt x="6402" y="1135"/>
                    <a:pt x="6395" y="1128"/>
                    <a:pt x="6389" y="1128"/>
                  </a:cubicBezTo>
                  <a:cubicBezTo>
                    <a:pt x="6343" y="875"/>
                    <a:pt x="6171" y="14"/>
                    <a:pt x="5907" y="14"/>
                  </a:cubicBezTo>
                  <a:cubicBezTo>
                    <a:pt x="5887" y="14"/>
                    <a:pt x="5867" y="19"/>
                    <a:pt x="5846" y="29"/>
                  </a:cubicBezTo>
                  <a:cubicBezTo>
                    <a:pt x="5589" y="161"/>
                    <a:pt x="5762" y="746"/>
                    <a:pt x="5881" y="1058"/>
                  </a:cubicBezTo>
                  <a:cubicBezTo>
                    <a:pt x="4009" y="814"/>
                    <a:pt x="2053" y="614"/>
                    <a:pt x="1" y="467"/>
                  </a:cubicBezTo>
                  <a:lnTo>
                    <a:pt x="1" y="467"/>
                  </a:lnTo>
                  <a:lnTo>
                    <a:pt x="71" y="19151"/>
                  </a:lnTo>
                  <a:lnTo>
                    <a:pt x="42182" y="19151"/>
                  </a:lnTo>
                  <a:cubicBezTo>
                    <a:pt x="42182" y="19151"/>
                    <a:pt x="36185" y="8887"/>
                    <a:pt x="17516" y="3466"/>
                  </a:cubicBezTo>
                  <a:cubicBezTo>
                    <a:pt x="17716" y="3145"/>
                    <a:pt x="17967" y="2673"/>
                    <a:pt x="17758" y="2631"/>
                  </a:cubicBezTo>
                  <a:cubicBezTo>
                    <a:pt x="17746" y="2628"/>
                    <a:pt x="17733" y="2627"/>
                    <a:pt x="17721" y="2627"/>
                  </a:cubicBezTo>
                  <a:cubicBezTo>
                    <a:pt x="17493" y="2627"/>
                    <a:pt x="17230" y="3083"/>
                    <a:pt x="17098" y="3348"/>
                  </a:cubicBezTo>
                  <a:cubicBezTo>
                    <a:pt x="17070" y="3341"/>
                    <a:pt x="17041" y="3334"/>
                    <a:pt x="17015" y="3327"/>
                  </a:cubicBezTo>
                  <a:cubicBezTo>
                    <a:pt x="17021" y="3000"/>
                    <a:pt x="17002" y="2426"/>
                    <a:pt x="16786" y="2426"/>
                  </a:cubicBezTo>
                  <a:cubicBezTo>
                    <a:pt x="16776" y="2426"/>
                    <a:pt x="16766" y="2427"/>
                    <a:pt x="16756" y="2429"/>
                  </a:cubicBezTo>
                  <a:cubicBezTo>
                    <a:pt x="16540" y="2484"/>
                    <a:pt x="16547" y="2902"/>
                    <a:pt x="16582" y="3202"/>
                  </a:cubicBezTo>
                  <a:cubicBezTo>
                    <a:pt x="13653" y="2394"/>
                    <a:pt x="10425" y="1713"/>
                    <a:pt x="6876" y="1198"/>
                  </a:cubicBezTo>
                  <a:cubicBezTo>
                    <a:pt x="7021" y="829"/>
                    <a:pt x="7307" y="1"/>
                    <a:pt x="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25"/>
          <p:cNvSpPr/>
          <p:nvPr/>
        </p:nvSpPr>
        <p:spPr>
          <a:xfrm>
            <a:off x="-47125" y="4379875"/>
            <a:ext cx="9223348" cy="775424"/>
          </a:xfrm>
          <a:custGeom>
            <a:avLst/>
            <a:gdLst/>
            <a:ahLst/>
            <a:cxnLst/>
            <a:rect l="l" t="t" r="r" b="b"/>
            <a:pathLst>
              <a:path w="112497" h="22095" extrusionOk="0">
                <a:moveTo>
                  <a:pt x="56127" y="0"/>
                </a:moveTo>
                <a:cubicBezTo>
                  <a:pt x="39493" y="0"/>
                  <a:pt x="20270" y="270"/>
                  <a:pt x="28" y="1079"/>
                </a:cubicBezTo>
                <a:cubicBezTo>
                  <a:pt x="0" y="1088"/>
                  <a:pt x="174" y="11183"/>
                  <a:pt x="180" y="13813"/>
                </a:cubicBezTo>
                <a:cubicBezTo>
                  <a:pt x="195" y="18247"/>
                  <a:pt x="222" y="22095"/>
                  <a:pt x="222" y="22095"/>
                </a:cubicBezTo>
                <a:lnTo>
                  <a:pt x="112497" y="22095"/>
                </a:lnTo>
                <a:lnTo>
                  <a:pt x="112308" y="1079"/>
                </a:lnTo>
                <a:cubicBezTo>
                  <a:pt x="112308" y="1079"/>
                  <a:pt x="89395" y="0"/>
                  <a:pt x="561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5"/>
          <p:cNvSpPr/>
          <p:nvPr/>
        </p:nvSpPr>
        <p:spPr>
          <a:xfrm>
            <a:off x="1150314" y="4584829"/>
            <a:ext cx="1245904" cy="601510"/>
          </a:xfrm>
          <a:custGeom>
            <a:avLst/>
            <a:gdLst/>
            <a:ahLst/>
            <a:cxnLst/>
            <a:rect l="l" t="t" r="r" b="b"/>
            <a:pathLst>
              <a:path w="20715" h="10001" extrusionOk="0">
                <a:moveTo>
                  <a:pt x="12769" y="1"/>
                </a:moveTo>
                <a:cubicBezTo>
                  <a:pt x="12044" y="1"/>
                  <a:pt x="11363" y="168"/>
                  <a:pt x="10750" y="467"/>
                </a:cubicBezTo>
                <a:cubicBezTo>
                  <a:pt x="9930" y="864"/>
                  <a:pt x="9255" y="1504"/>
                  <a:pt x="8796" y="2290"/>
                </a:cubicBezTo>
                <a:cubicBezTo>
                  <a:pt x="8030" y="1713"/>
                  <a:pt x="7069" y="1365"/>
                  <a:pt x="6041" y="1365"/>
                </a:cubicBezTo>
                <a:cubicBezTo>
                  <a:pt x="3500" y="1365"/>
                  <a:pt x="1440" y="3424"/>
                  <a:pt x="1440" y="5964"/>
                </a:cubicBezTo>
                <a:cubicBezTo>
                  <a:pt x="1440" y="6779"/>
                  <a:pt x="1657" y="7538"/>
                  <a:pt x="2024" y="8206"/>
                </a:cubicBezTo>
                <a:cubicBezTo>
                  <a:pt x="1182" y="8588"/>
                  <a:pt x="479" y="9214"/>
                  <a:pt x="0" y="10001"/>
                </a:cubicBezTo>
                <a:lnTo>
                  <a:pt x="20715" y="10001"/>
                </a:lnTo>
                <a:cubicBezTo>
                  <a:pt x="20201" y="8199"/>
                  <a:pt x="18849" y="6744"/>
                  <a:pt x="17111" y="6096"/>
                </a:cubicBezTo>
                <a:cubicBezTo>
                  <a:pt x="17278" y="5624"/>
                  <a:pt x="17362" y="5123"/>
                  <a:pt x="17362" y="4593"/>
                </a:cubicBezTo>
                <a:cubicBezTo>
                  <a:pt x="17362" y="2053"/>
                  <a:pt x="15309" y="1"/>
                  <a:pt x="1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5"/>
          <p:cNvSpPr/>
          <p:nvPr/>
        </p:nvSpPr>
        <p:spPr>
          <a:xfrm>
            <a:off x="-5074" y="4134827"/>
            <a:ext cx="1361563" cy="1030464"/>
          </a:xfrm>
          <a:custGeom>
            <a:avLst/>
            <a:gdLst/>
            <a:ahLst/>
            <a:cxnLst/>
            <a:rect l="l" t="t" r="r" b="b"/>
            <a:pathLst>
              <a:path w="22638" h="17133" extrusionOk="0">
                <a:moveTo>
                  <a:pt x="4586" y="0"/>
                </a:moveTo>
                <a:cubicBezTo>
                  <a:pt x="2764" y="0"/>
                  <a:pt x="1128" y="787"/>
                  <a:pt x="0" y="2039"/>
                </a:cubicBezTo>
                <a:cubicBezTo>
                  <a:pt x="15" y="10112"/>
                  <a:pt x="42" y="17133"/>
                  <a:pt x="42" y="17133"/>
                </a:cubicBezTo>
                <a:lnTo>
                  <a:pt x="22616" y="17133"/>
                </a:lnTo>
                <a:cubicBezTo>
                  <a:pt x="22629" y="16966"/>
                  <a:pt x="22637" y="16806"/>
                  <a:pt x="22637" y="16639"/>
                </a:cubicBezTo>
                <a:cubicBezTo>
                  <a:pt x="22637" y="14140"/>
                  <a:pt x="21154" y="11991"/>
                  <a:pt x="19018" y="11016"/>
                </a:cubicBezTo>
                <a:cubicBezTo>
                  <a:pt x="19519" y="10126"/>
                  <a:pt x="19805" y="9102"/>
                  <a:pt x="19805" y="8010"/>
                </a:cubicBezTo>
                <a:cubicBezTo>
                  <a:pt x="19805" y="7871"/>
                  <a:pt x="19798" y="7732"/>
                  <a:pt x="19790" y="7599"/>
                </a:cubicBezTo>
                <a:cubicBezTo>
                  <a:pt x="19581" y="4377"/>
                  <a:pt x="16903" y="1837"/>
                  <a:pt x="13633" y="1837"/>
                </a:cubicBezTo>
                <a:cubicBezTo>
                  <a:pt x="12242" y="1837"/>
                  <a:pt x="10954" y="2296"/>
                  <a:pt x="9924" y="3076"/>
                </a:cubicBezTo>
                <a:cubicBezTo>
                  <a:pt x="8851" y="1233"/>
                  <a:pt x="6869" y="0"/>
                  <a:pt x="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25"/>
          <p:cNvSpPr/>
          <p:nvPr/>
        </p:nvSpPr>
        <p:spPr>
          <a:xfrm flipH="1">
            <a:off x="6956405" y="4668849"/>
            <a:ext cx="1071846" cy="517502"/>
          </a:xfrm>
          <a:custGeom>
            <a:avLst/>
            <a:gdLst/>
            <a:ahLst/>
            <a:cxnLst/>
            <a:rect l="l" t="t" r="r" b="b"/>
            <a:pathLst>
              <a:path w="20715" h="10001" extrusionOk="0">
                <a:moveTo>
                  <a:pt x="12769" y="1"/>
                </a:moveTo>
                <a:cubicBezTo>
                  <a:pt x="12044" y="1"/>
                  <a:pt x="11363" y="168"/>
                  <a:pt x="10750" y="467"/>
                </a:cubicBezTo>
                <a:cubicBezTo>
                  <a:pt x="9930" y="864"/>
                  <a:pt x="9255" y="1504"/>
                  <a:pt x="8796" y="2290"/>
                </a:cubicBezTo>
                <a:cubicBezTo>
                  <a:pt x="8030" y="1713"/>
                  <a:pt x="7069" y="1365"/>
                  <a:pt x="6041" y="1365"/>
                </a:cubicBezTo>
                <a:cubicBezTo>
                  <a:pt x="3500" y="1365"/>
                  <a:pt x="1440" y="3424"/>
                  <a:pt x="1440" y="5964"/>
                </a:cubicBezTo>
                <a:cubicBezTo>
                  <a:pt x="1440" y="6779"/>
                  <a:pt x="1657" y="7538"/>
                  <a:pt x="2024" y="8206"/>
                </a:cubicBezTo>
                <a:cubicBezTo>
                  <a:pt x="1182" y="8588"/>
                  <a:pt x="479" y="9214"/>
                  <a:pt x="0" y="10001"/>
                </a:cubicBezTo>
                <a:lnTo>
                  <a:pt x="20715" y="10001"/>
                </a:lnTo>
                <a:cubicBezTo>
                  <a:pt x="20201" y="8199"/>
                  <a:pt x="18849" y="6744"/>
                  <a:pt x="17111" y="6096"/>
                </a:cubicBezTo>
                <a:cubicBezTo>
                  <a:pt x="17278" y="5624"/>
                  <a:pt x="17362" y="5123"/>
                  <a:pt x="17362" y="4593"/>
                </a:cubicBezTo>
                <a:cubicBezTo>
                  <a:pt x="17362" y="2053"/>
                  <a:pt x="15309" y="1"/>
                  <a:pt x="1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25"/>
          <p:cNvSpPr/>
          <p:nvPr/>
        </p:nvSpPr>
        <p:spPr>
          <a:xfrm flipH="1">
            <a:off x="7737365" y="4070701"/>
            <a:ext cx="1446285" cy="1094585"/>
          </a:xfrm>
          <a:custGeom>
            <a:avLst/>
            <a:gdLst/>
            <a:ahLst/>
            <a:cxnLst/>
            <a:rect l="l" t="t" r="r" b="b"/>
            <a:pathLst>
              <a:path w="22638" h="17133" extrusionOk="0">
                <a:moveTo>
                  <a:pt x="4586" y="0"/>
                </a:moveTo>
                <a:cubicBezTo>
                  <a:pt x="2764" y="0"/>
                  <a:pt x="1128" y="787"/>
                  <a:pt x="0" y="2039"/>
                </a:cubicBezTo>
                <a:cubicBezTo>
                  <a:pt x="15" y="10112"/>
                  <a:pt x="42" y="17133"/>
                  <a:pt x="42" y="17133"/>
                </a:cubicBezTo>
                <a:lnTo>
                  <a:pt x="22616" y="17133"/>
                </a:lnTo>
                <a:cubicBezTo>
                  <a:pt x="22629" y="16966"/>
                  <a:pt x="22637" y="16806"/>
                  <a:pt x="22637" y="16639"/>
                </a:cubicBezTo>
                <a:cubicBezTo>
                  <a:pt x="22637" y="14140"/>
                  <a:pt x="21154" y="11991"/>
                  <a:pt x="19018" y="11016"/>
                </a:cubicBezTo>
                <a:cubicBezTo>
                  <a:pt x="19519" y="10126"/>
                  <a:pt x="19805" y="9102"/>
                  <a:pt x="19805" y="8010"/>
                </a:cubicBezTo>
                <a:cubicBezTo>
                  <a:pt x="19805" y="7871"/>
                  <a:pt x="19798" y="7732"/>
                  <a:pt x="19790" y="7599"/>
                </a:cubicBezTo>
                <a:cubicBezTo>
                  <a:pt x="19581" y="4377"/>
                  <a:pt x="16903" y="1837"/>
                  <a:pt x="13633" y="1837"/>
                </a:cubicBezTo>
                <a:cubicBezTo>
                  <a:pt x="12242" y="1837"/>
                  <a:pt x="10954" y="2296"/>
                  <a:pt x="9924" y="3076"/>
                </a:cubicBezTo>
                <a:cubicBezTo>
                  <a:pt x="8851" y="1233"/>
                  <a:pt x="6869" y="0"/>
                  <a:pt x="45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25"/>
          <p:cNvGrpSpPr/>
          <p:nvPr/>
        </p:nvGrpSpPr>
        <p:grpSpPr>
          <a:xfrm>
            <a:off x="396058" y="4092999"/>
            <a:ext cx="638089" cy="591643"/>
            <a:chOff x="247670" y="4242199"/>
            <a:chExt cx="638089" cy="591643"/>
          </a:xfrm>
        </p:grpSpPr>
        <p:sp>
          <p:nvSpPr>
            <p:cNvPr id="887" name="Google Shape;887;p2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25"/>
          <p:cNvGrpSpPr/>
          <p:nvPr/>
        </p:nvGrpSpPr>
        <p:grpSpPr>
          <a:xfrm>
            <a:off x="1266143" y="4453577"/>
            <a:ext cx="424177" cy="392970"/>
            <a:chOff x="1098868" y="3880677"/>
            <a:chExt cx="424177" cy="392970"/>
          </a:xfrm>
        </p:grpSpPr>
        <p:sp>
          <p:nvSpPr>
            <p:cNvPr id="895" name="Google Shape;895;p2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" name="Google Shape;902;p25"/>
          <p:cNvGrpSpPr/>
          <p:nvPr/>
        </p:nvGrpSpPr>
        <p:grpSpPr>
          <a:xfrm>
            <a:off x="7737367" y="3889991"/>
            <a:ext cx="729272" cy="676189"/>
            <a:chOff x="247670" y="4242199"/>
            <a:chExt cx="638089" cy="591643"/>
          </a:xfrm>
        </p:grpSpPr>
        <p:sp>
          <p:nvSpPr>
            <p:cNvPr id="903" name="Google Shape;903;p2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" name="Google Shape;910;p25"/>
          <p:cNvGrpSpPr/>
          <p:nvPr/>
        </p:nvGrpSpPr>
        <p:grpSpPr>
          <a:xfrm>
            <a:off x="7106283" y="4554803"/>
            <a:ext cx="424202" cy="393206"/>
            <a:chOff x="247670" y="4242199"/>
            <a:chExt cx="638089" cy="591643"/>
          </a:xfrm>
        </p:grpSpPr>
        <p:sp>
          <p:nvSpPr>
            <p:cNvPr id="911" name="Google Shape;911;p2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" name="Google Shape;918;p25"/>
          <p:cNvSpPr txBox="1">
            <a:spLocks noGrp="1"/>
          </p:cNvSpPr>
          <p:nvPr>
            <p:ph type="title" hasCustomPrompt="1"/>
          </p:nvPr>
        </p:nvSpPr>
        <p:spPr>
          <a:xfrm>
            <a:off x="1150313" y="1497550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9" name="Google Shape;919;p25"/>
          <p:cNvSpPr txBox="1">
            <a:spLocks noGrp="1"/>
          </p:cNvSpPr>
          <p:nvPr>
            <p:ph type="subTitle" idx="1"/>
          </p:nvPr>
        </p:nvSpPr>
        <p:spPr>
          <a:xfrm>
            <a:off x="1976563" y="1792324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25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5"/>
          <p:cNvSpPr txBox="1">
            <a:spLocks noGrp="1"/>
          </p:cNvSpPr>
          <p:nvPr>
            <p:ph type="subTitle" idx="3"/>
          </p:nvPr>
        </p:nvSpPr>
        <p:spPr>
          <a:xfrm>
            <a:off x="1976563" y="1274825"/>
            <a:ext cx="23364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922" name="Google Shape;922;p25"/>
          <p:cNvSpPr txBox="1">
            <a:spLocks noGrp="1"/>
          </p:cNvSpPr>
          <p:nvPr>
            <p:ph type="title" idx="4" hasCustomPrompt="1"/>
          </p:nvPr>
        </p:nvSpPr>
        <p:spPr>
          <a:xfrm>
            <a:off x="1150313" y="2835500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3" name="Google Shape;923;p25"/>
          <p:cNvSpPr txBox="1">
            <a:spLocks noGrp="1"/>
          </p:cNvSpPr>
          <p:nvPr>
            <p:ph type="subTitle" idx="5"/>
          </p:nvPr>
        </p:nvSpPr>
        <p:spPr>
          <a:xfrm>
            <a:off x="1976563" y="3130274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5"/>
          <p:cNvSpPr txBox="1">
            <a:spLocks noGrp="1"/>
          </p:cNvSpPr>
          <p:nvPr>
            <p:ph type="subTitle" idx="6"/>
          </p:nvPr>
        </p:nvSpPr>
        <p:spPr>
          <a:xfrm>
            <a:off x="1976563" y="2612775"/>
            <a:ext cx="23364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925" name="Google Shape;925;p25"/>
          <p:cNvSpPr txBox="1">
            <a:spLocks noGrp="1"/>
          </p:cNvSpPr>
          <p:nvPr>
            <p:ph type="title" idx="7" hasCustomPrompt="1"/>
          </p:nvPr>
        </p:nvSpPr>
        <p:spPr>
          <a:xfrm>
            <a:off x="4955863" y="1497550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6" name="Google Shape;926;p25"/>
          <p:cNvSpPr txBox="1">
            <a:spLocks noGrp="1"/>
          </p:cNvSpPr>
          <p:nvPr>
            <p:ph type="subTitle" idx="8"/>
          </p:nvPr>
        </p:nvSpPr>
        <p:spPr>
          <a:xfrm>
            <a:off x="5782113" y="1792324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7" name="Google Shape;927;p25"/>
          <p:cNvSpPr txBox="1">
            <a:spLocks noGrp="1"/>
          </p:cNvSpPr>
          <p:nvPr>
            <p:ph type="subTitle" idx="9"/>
          </p:nvPr>
        </p:nvSpPr>
        <p:spPr>
          <a:xfrm>
            <a:off x="5782113" y="1274825"/>
            <a:ext cx="23364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928" name="Google Shape;928;p25"/>
          <p:cNvSpPr txBox="1">
            <a:spLocks noGrp="1"/>
          </p:cNvSpPr>
          <p:nvPr>
            <p:ph type="title" idx="13" hasCustomPrompt="1"/>
          </p:nvPr>
        </p:nvSpPr>
        <p:spPr>
          <a:xfrm>
            <a:off x="4955863" y="2835500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9" name="Google Shape;929;p25"/>
          <p:cNvSpPr txBox="1">
            <a:spLocks noGrp="1"/>
          </p:cNvSpPr>
          <p:nvPr>
            <p:ph type="subTitle" idx="14"/>
          </p:nvPr>
        </p:nvSpPr>
        <p:spPr>
          <a:xfrm>
            <a:off x="5782113" y="3130274"/>
            <a:ext cx="233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25"/>
          <p:cNvSpPr txBox="1">
            <a:spLocks noGrp="1"/>
          </p:cNvSpPr>
          <p:nvPr>
            <p:ph type="subTitle" idx="15"/>
          </p:nvPr>
        </p:nvSpPr>
        <p:spPr>
          <a:xfrm>
            <a:off x="5782113" y="2612775"/>
            <a:ext cx="2336400" cy="51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 Medium"/>
                <a:ea typeface="Grandstander Medium"/>
                <a:cs typeface="Grandstander Medium"/>
                <a:sym typeface="Grandstander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Grandstander"/>
              <a:buNone/>
              <a:defRPr sz="2400">
                <a:solidFill>
                  <a:schemeClr val="accent6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Grandstander"/>
              <a:buNone/>
              <a:defRPr sz="3500" b="1">
                <a:solidFill>
                  <a:schemeClr val="accent4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●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1pPr>
            <a:lvl2pPr marL="914400" lvl="1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○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2pPr>
            <a:lvl3pPr marL="1371600" lvl="2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■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3pPr>
            <a:lvl4pPr marL="1828800" lvl="3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●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4pPr>
            <a:lvl5pPr marL="2286000" lvl="4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○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5pPr>
            <a:lvl6pPr marL="2743200" lvl="5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■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6pPr>
            <a:lvl7pPr marL="3200400" lvl="6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●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7pPr>
            <a:lvl8pPr marL="3657600" lvl="7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○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8pPr>
            <a:lvl9pPr marL="4114800" lvl="8" indent="-33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Gamja Flower"/>
              <a:buChar char="■"/>
              <a:defRPr sz="1600">
                <a:solidFill>
                  <a:schemeClr val="accent2"/>
                </a:solidFill>
                <a:latin typeface="Gamja Flower"/>
                <a:ea typeface="Gamja Flower"/>
                <a:cs typeface="Gamja Flower"/>
                <a:sym typeface="Gamja Flow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59" r:id="rId8"/>
    <p:sldLayoutId id="2147483671" r:id="rId9"/>
    <p:sldLayoutId id="2147483672" r:id="rId10"/>
    <p:sldLayoutId id="2147483677" r:id="rId11"/>
    <p:sldLayoutId id="2147483679" r:id="rId12"/>
    <p:sldLayoutId id="2147483680" r:id="rId13"/>
    <p:sldLayoutId id="2147483682" r:id="rId14"/>
    <p:sldLayoutId id="2147483685" r:id="rId15"/>
    <p:sldLayoutId id="2147483686" r:id="rId16"/>
    <p:sldLayoutId id="214748368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toryset.com/?utm_source=slidesgo_template&amp;utm_medium=referral-link&amp;utm_campaign=promo-slide&amp;utm_term=slidesgo&amp;utm_content=storyset" TargetMode="External"/><Relationship Id="rId3" Type="http://schemas.openxmlformats.org/officeDocument/2006/relationships/hyperlink" Target="https://bit.ly/3A1uf1Q" TargetMode="External"/><Relationship Id="rId7" Type="http://schemas.openxmlformats.org/officeDocument/2006/relationships/hyperlink" Target="https://www.flaticon.com/?utm_source=slidesgo_template&amp;utm_medium=referral-link&amp;utm_campaign=promo-slide&amp;utm_term=slidesgo&amp;utm_content=flatic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reepik.com/?utm_source=slidesgo_template&amp;utm_medium=referral-link&amp;utm_campaign=promo-slide&amp;utm_term=slidesgo&amp;utm_content=freepik" TargetMode="External"/><Relationship Id="rId5" Type="http://schemas.openxmlformats.org/officeDocument/2006/relationships/hyperlink" Target="http://bit.ly/33VAFh3" TargetMode="External"/><Relationship Id="rId10" Type="http://schemas.openxmlformats.org/officeDocument/2006/relationships/hyperlink" Target="https://www.videvo.net/?utm_source=slidesgo_template&amp;utm_medium=referral-link&amp;utm_campaign=sg_resources&amp;utm_content=videvo" TargetMode="External"/><Relationship Id="rId4" Type="http://schemas.openxmlformats.org/officeDocument/2006/relationships/hyperlink" Target="http://bit.ly/30B07Gq" TargetMode="External"/><Relationship Id="rId9" Type="http://schemas.openxmlformats.org/officeDocument/2006/relationships/hyperlink" Target="https://wepik.com/?utm_source=slidesgo_template&amp;utm_medium=referral-link&amp;utm_campaign=promo-slide&amp;utm_term=slidesgo&amp;utm_content=wepi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431" t="20511" r="1385" b="14113"/>
          <a:stretch/>
        </p:blipFill>
        <p:spPr>
          <a:xfrm>
            <a:off x="-12552" y="0"/>
            <a:ext cx="9156552" cy="48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10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p52"/>
          <p:cNvSpPr/>
          <p:nvPr/>
        </p:nvSpPr>
        <p:spPr>
          <a:xfrm flipH="1">
            <a:off x="7373108" y="1428928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4" name="Google Shape;2134;p52"/>
          <p:cNvSpPr/>
          <p:nvPr/>
        </p:nvSpPr>
        <p:spPr>
          <a:xfrm>
            <a:off x="-522817" y="445028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52"/>
          <p:cNvSpPr/>
          <p:nvPr/>
        </p:nvSpPr>
        <p:spPr>
          <a:xfrm flipH="1">
            <a:off x="3250967" y="3226501"/>
            <a:ext cx="1434927" cy="437395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93BB8-EE66-4025-AAC8-AEA76768B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7306"/>
            <a:ext cx="2647950" cy="3454824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1DA44800-6AD4-0DF4-CE9C-3A8FEF885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53" y="110714"/>
            <a:ext cx="2658214" cy="2913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767084E-7147-5D76-3E27-F1C28A9533D1}"/>
              </a:ext>
            </a:extLst>
          </p:cNvPr>
          <p:cNvSpPr txBox="1"/>
          <p:nvPr/>
        </p:nvSpPr>
        <p:spPr>
          <a:xfrm flipH="1">
            <a:off x="1003953" y="3226501"/>
            <a:ext cx="224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HP001 5 hàng" panose="020B0603050302020204" pitchFamily="34" charset="0"/>
              </a:rPr>
              <a:t>3. Đi bộ đi học</a:t>
            </a:r>
            <a:endParaRPr lang="en-US" sz="2400" dirty="0">
              <a:latin typeface="HP001 5 hàng" panose="020B06030503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9F91A5-E028-6B32-BAE2-3A4B31492004}"/>
              </a:ext>
            </a:extLst>
          </p:cNvPr>
          <p:cNvSpPr txBox="1"/>
          <p:nvPr/>
        </p:nvSpPr>
        <p:spPr>
          <a:xfrm>
            <a:off x="4334313" y="3865753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HP001 5 hàng" panose="020B0603050302020204" pitchFamily="34" charset="0"/>
              </a:rPr>
              <a:t>4. Nhảy dây dưới trời nắng</a:t>
            </a:r>
            <a:endParaRPr lang="en-US" sz="2400" dirty="0"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CC8A8F59-9FFB-1335-9653-948A805D1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69" y="0"/>
            <a:ext cx="2541317" cy="345482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86D04F2-180A-5E96-5C3C-60408CB53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315" y="65218"/>
            <a:ext cx="2420163" cy="345482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8576E76-A7F2-641B-33B0-210ED61D3445}"/>
              </a:ext>
            </a:extLst>
          </p:cNvPr>
          <p:cNvSpPr txBox="1"/>
          <p:nvPr/>
        </p:nvSpPr>
        <p:spPr>
          <a:xfrm>
            <a:off x="871001" y="3454823"/>
            <a:ext cx="3894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HP001 5 hàng" panose="020B0603050302020204" pitchFamily="34" charset="0"/>
              </a:rPr>
              <a:t>5. Đá bóng dưới trời nắng</a:t>
            </a:r>
            <a:endParaRPr lang="en-US" sz="2400" dirty="0">
              <a:latin typeface="HP001 5 hàng" panose="020B06030503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9FFB35D-13FD-2850-C0FC-7CD1AF5FFD8B}"/>
              </a:ext>
            </a:extLst>
          </p:cNvPr>
          <p:cNvSpPr txBox="1"/>
          <p:nvPr/>
        </p:nvSpPr>
        <p:spPr>
          <a:xfrm flipH="1">
            <a:off x="5551315" y="3734785"/>
            <a:ext cx="317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HP001 5 hàng" panose="020B0603050302020204" pitchFamily="34" charset="0"/>
              </a:rPr>
              <a:t>6. Làm việc nặng </a:t>
            </a:r>
            <a:endParaRPr lang="en-US" sz="2400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6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3C31EE-E45E-4D80-80B0-92571BBA9508}"/>
              </a:ext>
            </a:extLst>
          </p:cNvPr>
          <p:cNvSpPr txBox="1"/>
          <p:nvPr/>
        </p:nvSpPr>
        <p:spPr>
          <a:xfrm>
            <a:off x="0" y="9311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Hoạt động 3: Em hãy nhận xét tranh theo cặp đôi. Thực hiện yêu cầu theo mẫu của giáo viên. </a:t>
            </a:r>
            <a:endParaRPr lang="en-US" sz="2800" b="1" dirty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5EE88-B5A3-4DFE-B10B-798442EE4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26" y="1054871"/>
            <a:ext cx="7853548" cy="39955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p56"/>
          <p:cNvSpPr/>
          <p:nvPr/>
        </p:nvSpPr>
        <p:spPr>
          <a:xfrm flipH="1">
            <a:off x="3142740" y="2154550"/>
            <a:ext cx="2141610" cy="652806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56"/>
          <p:cNvSpPr txBox="1">
            <a:spLocks noGrp="1"/>
          </p:cNvSpPr>
          <p:nvPr>
            <p:ph type="title"/>
          </p:nvPr>
        </p:nvSpPr>
        <p:spPr>
          <a:xfrm>
            <a:off x="1335757" y="1021369"/>
            <a:ext cx="6380400" cy="24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3. </a:t>
            </a:r>
            <a:r>
              <a:rPr lang="en-US" sz="8000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Vận</a:t>
            </a:r>
            <a:r>
              <a:rPr lang="en-US" sz="8000" dirty="0">
                <a:latin typeface="HP001 5 hàng" panose="020B0603050302020204" pitchFamily="34" charset="0"/>
              </a:rPr>
              <a:t> </a:t>
            </a:r>
            <a:r>
              <a:rPr lang="en-US" sz="8000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dụng</a:t>
            </a:r>
            <a:endParaRPr sz="8000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</a:endParaRPr>
          </a:p>
        </p:txBody>
      </p:sp>
      <p:grpSp>
        <p:nvGrpSpPr>
          <p:cNvPr id="2272" name="Google Shape;2272;p56"/>
          <p:cNvGrpSpPr/>
          <p:nvPr/>
        </p:nvGrpSpPr>
        <p:grpSpPr>
          <a:xfrm>
            <a:off x="7473479" y="1859507"/>
            <a:ext cx="1308008" cy="2771533"/>
            <a:chOff x="7555549" y="2262750"/>
            <a:chExt cx="1117669" cy="2368225"/>
          </a:xfrm>
        </p:grpSpPr>
        <p:sp>
          <p:nvSpPr>
            <p:cNvPr id="2273" name="Google Shape;2273;p56"/>
            <p:cNvSpPr/>
            <p:nvPr/>
          </p:nvSpPr>
          <p:spPr>
            <a:xfrm>
              <a:off x="8250808" y="2702616"/>
              <a:ext cx="422411" cy="585057"/>
            </a:xfrm>
            <a:custGeom>
              <a:avLst/>
              <a:gdLst/>
              <a:ahLst/>
              <a:cxnLst/>
              <a:rect l="l" t="t" r="r" b="b"/>
              <a:pathLst>
                <a:path w="5665" h="7846" extrusionOk="0">
                  <a:moveTo>
                    <a:pt x="2679" y="1"/>
                  </a:moveTo>
                  <a:cubicBezTo>
                    <a:pt x="2621" y="1"/>
                    <a:pt x="2563" y="4"/>
                    <a:pt x="2505" y="11"/>
                  </a:cubicBezTo>
                  <a:cubicBezTo>
                    <a:pt x="2186" y="46"/>
                    <a:pt x="1872" y="213"/>
                    <a:pt x="1670" y="463"/>
                  </a:cubicBezTo>
                  <a:cubicBezTo>
                    <a:pt x="1476" y="707"/>
                    <a:pt x="1525" y="971"/>
                    <a:pt x="1476" y="1263"/>
                  </a:cubicBezTo>
                  <a:cubicBezTo>
                    <a:pt x="1406" y="1696"/>
                    <a:pt x="1101" y="2037"/>
                    <a:pt x="870" y="2412"/>
                  </a:cubicBezTo>
                  <a:cubicBezTo>
                    <a:pt x="641" y="2781"/>
                    <a:pt x="488" y="3267"/>
                    <a:pt x="725" y="3637"/>
                  </a:cubicBezTo>
                  <a:cubicBezTo>
                    <a:pt x="870" y="3860"/>
                    <a:pt x="1156" y="4027"/>
                    <a:pt x="1169" y="4298"/>
                  </a:cubicBezTo>
                  <a:cubicBezTo>
                    <a:pt x="1169" y="4472"/>
                    <a:pt x="1051" y="4618"/>
                    <a:pt x="919" y="4722"/>
                  </a:cubicBezTo>
                  <a:cubicBezTo>
                    <a:pt x="787" y="4827"/>
                    <a:pt x="626" y="4904"/>
                    <a:pt x="494" y="5008"/>
                  </a:cubicBezTo>
                  <a:cubicBezTo>
                    <a:pt x="22" y="5390"/>
                    <a:pt x="0" y="6170"/>
                    <a:pt x="383" y="6636"/>
                  </a:cubicBezTo>
                  <a:cubicBezTo>
                    <a:pt x="667" y="6981"/>
                    <a:pt x="1118" y="7151"/>
                    <a:pt x="1570" y="7151"/>
                  </a:cubicBezTo>
                  <a:cubicBezTo>
                    <a:pt x="1729" y="7151"/>
                    <a:pt x="1887" y="7130"/>
                    <a:pt x="2039" y="7088"/>
                  </a:cubicBezTo>
                  <a:cubicBezTo>
                    <a:pt x="2068" y="7079"/>
                    <a:pt x="2098" y="7068"/>
                    <a:pt x="2127" y="7057"/>
                  </a:cubicBezTo>
                  <a:lnTo>
                    <a:pt x="2127" y="7057"/>
                  </a:lnTo>
                  <a:cubicBezTo>
                    <a:pt x="2156" y="7092"/>
                    <a:pt x="2188" y="7126"/>
                    <a:pt x="2220" y="7159"/>
                  </a:cubicBezTo>
                  <a:cubicBezTo>
                    <a:pt x="2683" y="7608"/>
                    <a:pt x="3330" y="7845"/>
                    <a:pt x="3974" y="7845"/>
                  </a:cubicBezTo>
                  <a:cubicBezTo>
                    <a:pt x="4386" y="7845"/>
                    <a:pt x="4796" y="7748"/>
                    <a:pt x="5157" y="7548"/>
                  </a:cubicBezTo>
                  <a:cubicBezTo>
                    <a:pt x="5276" y="7478"/>
                    <a:pt x="5401" y="7387"/>
                    <a:pt x="5456" y="7262"/>
                  </a:cubicBezTo>
                  <a:cubicBezTo>
                    <a:pt x="5575" y="6998"/>
                    <a:pt x="5373" y="6691"/>
                    <a:pt x="5122" y="6552"/>
                  </a:cubicBezTo>
                  <a:cubicBezTo>
                    <a:pt x="4872" y="6414"/>
                    <a:pt x="4579" y="6379"/>
                    <a:pt x="4322" y="6253"/>
                  </a:cubicBezTo>
                  <a:lnTo>
                    <a:pt x="4322" y="6253"/>
                  </a:lnTo>
                  <a:cubicBezTo>
                    <a:pt x="4396" y="6256"/>
                    <a:pt x="4470" y="6258"/>
                    <a:pt x="4545" y="6258"/>
                  </a:cubicBezTo>
                  <a:cubicBezTo>
                    <a:pt x="4709" y="6258"/>
                    <a:pt x="4873" y="6247"/>
                    <a:pt x="5032" y="6205"/>
                  </a:cubicBezTo>
                  <a:cubicBezTo>
                    <a:pt x="5261" y="6142"/>
                    <a:pt x="5476" y="5996"/>
                    <a:pt x="5568" y="5772"/>
                  </a:cubicBezTo>
                  <a:cubicBezTo>
                    <a:pt x="5665" y="5544"/>
                    <a:pt x="5610" y="5280"/>
                    <a:pt x="5511" y="5043"/>
                  </a:cubicBezTo>
                  <a:cubicBezTo>
                    <a:pt x="5302" y="4500"/>
                    <a:pt x="4927" y="4027"/>
                    <a:pt x="4447" y="3693"/>
                  </a:cubicBezTo>
                  <a:cubicBezTo>
                    <a:pt x="4259" y="3560"/>
                    <a:pt x="4030" y="3421"/>
                    <a:pt x="3981" y="3192"/>
                  </a:cubicBezTo>
                  <a:cubicBezTo>
                    <a:pt x="3953" y="3074"/>
                    <a:pt x="3988" y="2948"/>
                    <a:pt x="4023" y="2830"/>
                  </a:cubicBezTo>
                  <a:cubicBezTo>
                    <a:pt x="4204" y="2307"/>
                    <a:pt x="4579" y="1815"/>
                    <a:pt x="4496" y="1272"/>
                  </a:cubicBezTo>
                  <a:cubicBezTo>
                    <a:pt x="4426" y="777"/>
                    <a:pt x="3995" y="415"/>
                    <a:pt x="3542" y="213"/>
                  </a:cubicBezTo>
                  <a:cubicBezTo>
                    <a:pt x="3268" y="86"/>
                    <a:pt x="2976" y="1"/>
                    <a:pt x="2679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>
              <a:off x="8295995" y="2702393"/>
              <a:ext cx="295277" cy="307293"/>
            </a:xfrm>
            <a:custGeom>
              <a:avLst/>
              <a:gdLst/>
              <a:ahLst/>
              <a:cxnLst/>
              <a:rect l="l" t="t" r="r" b="b"/>
              <a:pathLst>
                <a:path w="3960" h="4121" extrusionOk="0">
                  <a:moveTo>
                    <a:pt x="119" y="3640"/>
                  </a:moveTo>
                  <a:cubicBezTo>
                    <a:pt x="229" y="3813"/>
                    <a:pt x="418" y="3947"/>
                    <a:pt x="508" y="4120"/>
                  </a:cubicBezTo>
                  <a:lnTo>
                    <a:pt x="508" y="4120"/>
                  </a:lnTo>
                  <a:cubicBezTo>
                    <a:pt x="418" y="3947"/>
                    <a:pt x="229" y="3813"/>
                    <a:pt x="119" y="3640"/>
                  </a:cubicBezTo>
                  <a:close/>
                  <a:moveTo>
                    <a:pt x="119" y="3640"/>
                  </a:moveTo>
                  <a:lnTo>
                    <a:pt x="119" y="3640"/>
                  </a:lnTo>
                  <a:lnTo>
                    <a:pt x="119" y="3640"/>
                  </a:lnTo>
                  <a:close/>
                  <a:moveTo>
                    <a:pt x="2923" y="209"/>
                  </a:moveTo>
                  <a:cubicBezTo>
                    <a:pt x="2930" y="209"/>
                    <a:pt x="2930" y="209"/>
                    <a:pt x="2936" y="216"/>
                  </a:cubicBezTo>
                  <a:cubicBezTo>
                    <a:pt x="3389" y="418"/>
                    <a:pt x="3820" y="780"/>
                    <a:pt x="3890" y="1275"/>
                  </a:cubicBezTo>
                  <a:cubicBezTo>
                    <a:pt x="3960" y="1726"/>
                    <a:pt x="3709" y="2143"/>
                    <a:pt x="3521" y="2569"/>
                  </a:cubicBezTo>
                  <a:lnTo>
                    <a:pt x="3521" y="2569"/>
                  </a:lnTo>
                  <a:cubicBezTo>
                    <a:pt x="3709" y="2143"/>
                    <a:pt x="3960" y="1726"/>
                    <a:pt x="3890" y="1275"/>
                  </a:cubicBezTo>
                  <a:cubicBezTo>
                    <a:pt x="3820" y="780"/>
                    <a:pt x="3389" y="418"/>
                    <a:pt x="2936" y="216"/>
                  </a:cubicBezTo>
                  <a:cubicBezTo>
                    <a:pt x="2930" y="209"/>
                    <a:pt x="2930" y="209"/>
                    <a:pt x="2923" y="209"/>
                  </a:cubicBezTo>
                  <a:close/>
                  <a:moveTo>
                    <a:pt x="2066" y="1"/>
                  </a:moveTo>
                  <a:cubicBezTo>
                    <a:pt x="2011" y="1"/>
                    <a:pt x="1956" y="7"/>
                    <a:pt x="1899" y="14"/>
                  </a:cubicBezTo>
                  <a:cubicBezTo>
                    <a:pt x="1580" y="49"/>
                    <a:pt x="1266" y="216"/>
                    <a:pt x="1064" y="466"/>
                  </a:cubicBezTo>
                  <a:cubicBezTo>
                    <a:pt x="870" y="710"/>
                    <a:pt x="919" y="974"/>
                    <a:pt x="870" y="1266"/>
                  </a:cubicBezTo>
                  <a:cubicBezTo>
                    <a:pt x="800" y="1699"/>
                    <a:pt x="495" y="2040"/>
                    <a:pt x="264" y="2415"/>
                  </a:cubicBezTo>
                  <a:cubicBezTo>
                    <a:pt x="119" y="2653"/>
                    <a:pt x="0" y="2945"/>
                    <a:pt x="0" y="3215"/>
                  </a:cubicBezTo>
                  <a:cubicBezTo>
                    <a:pt x="0" y="2945"/>
                    <a:pt x="119" y="2653"/>
                    <a:pt x="264" y="2415"/>
                  </a:cubicBezTo>
                  <a:cubicBezTo>
                    <a:pt x="495" y="2040"/>
                    <a:pt x="800" y="1699"/>
                    <a:pt x="870" y="1266"/>
                  </a:cubicBezTo>
                  <a:cubicBezTo>
                    <a:pt x="919" y="974"/>
                    <a:pt x="870" y="710"/>
                    <a:pt x="1064" y="466"/>
                  </a:cubicBezTo>
                  <a:cubicBezTo>
                    <a:pt x="1266" y="216"/>
                    <a:pt x="1580" y="49"/>
                    <a:pt x="1899" y="14"/>
                  </a:cubicBezTo>
                  <a:cubicBezTo>
                    <a:pt x="1956" y="7"/>
                    <a:pt x="2011" y="1"/>
                    <a:pt x="2066" y="1"/>
                  </a:cubicBezTo>
                  <a:close/>
                  <a:moveTo>
                    <a:pt x="2066" y="1"/>
                  </a:moveTo>
                  <a:lnTo>
                    <a:pt x="2066" y="1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DDA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6"/>
            <p:cNvSpPr/>
            <p:nvPr/>
          </p:nvSpPr>
          <p:spPr>
            <a:xfrm>
              <a:off x="8295995" y="2702393"/>
              <a:ext cx="295277" cy="307815"/>
            </a:xfrm>
            <a:custGeom>
              <a:avLst/>
              <a:gdLst/>
              <a:ahLst/>
              <a:cxnLst/>
              <a:rect l="l" t="t" r="r" b="b"/>
              <a:pathLst>
                <a:path w="3960" h="4128" extrusionOk="0">
                  <a:moveTo>
                    <a:pt x="2066" y="1"/>
                  </a:moveTo>
                  <a:cubicBezTo>
                    <a:pt x="2011" y="1"/>
                    <a:pt x="1956" y="7"/>
                    <a:pt x="1899" y="14"/>
                  </a:cubicBezTo>
                  <a:cubicBezTo>
                    <a:pt x="1580" y="49"/>
                    <a:pt x="1266" y="216"/>
                    <a:pt x="1064" y="466"/>
                  </a:cubicBezTo>
                  <a:cubicBezTo>
                    <a:pt x="870" y="710"/>
                    <a:pt x="919" y="974"/>
                    <a:pt x="870" y="1266"/>
                  </a:cubicBezTo>
                  <a:cubicBezTo>
                    <a:pt x="800" y="1699"/>
                    <a:pt x="495" y="2040"/>
                    <a:pt x="264" y="2415"/>
                  </a:cubicBezTo>
                  <a:cubicBezTo>
                    <a:pt x="119" y="2653"/>
                    <a:pt x="0" y="2945"/>
                    <a:pt x="0" y="3215"/>
                  </a:cubicBezTo>
                  <a:cubicBezTo>
                    <a:pt x="0" y="3362"/>
                    <a:pt x="35" y="3508"/>
                    <a:pt x="119" y="3640"/>
                  </a:cubicBezTo>
                  <a:cubicBezTo>
                    <a:pt x="229" y="3813"/>
                    <a:pt x="418" y="3947"/>
                    <a:pt x="508" y="4120"/>
                  </a:cubicBezTo>
                  <a:cubicBezTo>
                    <a:pt x="563" y="4127"/>
                    <a:pt x="620" y="4127"/>
                    <a:pt x="675" y="4127"/>
                  </a:cubicBezTo>
                  <a:cubicBezTo>
                    <a:pt x="842" y="4127"/>
                    <a:pt x="1016" y="4099"/>
                    <a:pt x="1169" y="4064"/>
                  </a:cubicBezTo>
                  <a:cubicBezTo>
                    <a:pt x="2024" y="3883"/>
                    <a:pt x="2804" y="3459"/>
                    <a:pt x="3360" y="2784"/>
                  </a:cubicBezTo>
                  <a:cubicBezTo>
                    <a:pt x="3417" y="2714"/>
                    <a:pt x="3472" y="2644"/>
                    <a:pt x="3521" y="2569"/>
                  </a:cubicBezTo>
                  <a:cubicBezTo>
                    <a:pt x="3709" y="2143"/>
                    <a:pt x="3960" y="1726"/>
                    <a:pt x="3890" y="1275"/>
                  </a:cubicBezTo>
                  <a:cubicBezTo>
                    <a:pt x="3820" y="780"/>
                    <a:pt x="3389" y="418"/>
                    <a:pt x="2936" y="216"/>
                  </a:cubicBezTo>
                  <a:cubicBezTo>
                    <a:pt x="2930" y="209"/>
                    <a:pt x="2930" y="209"/>
                    <a:pt x="2923" y="209"/>
                  </a:cubicBezTo>
                  <a:cubicBezTo>
                    <a:pt x="2657" y="84"/>
                    <a:pt x="2365" y="1"/>
                    <a:pt x="2066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6"/>
            <p:cNvSpPr/>
            <p:nvPr/>
          </p:nvSpPr>
          <p:spPr>
            <a:xfrm>
              <a:off x="8005931" y="3130850"/>
              <a:ext cx="560431" cy="640311"/>
            </a:xfrm>
            <a:custGeom>
              <a:avLst/>
              <a:gdLst/>
              <a:ahLst/>
              <a:cxnLst/>
              <a:rect l="l" t="t" r="r" b="b"/>
              <a:pathLst>
                <a:path w="7516" h="8587" extrusionOk="0">
                  <a:moveTo>
                    <a:pt x="4128" y="0"/>
                  </a:moveTo>
                  <a:cubicBezTo>
                    <a:pt x="2769" y="0"/>
                    <a:pt x="1615" y="206"/>
                    <a:pt x="1482" y="372"/>
                  </a:cubicBezTo>
                  <a:cubicBezTo>
                    <a:pt x="201" y="2000"/>
                    <a:pt x="1" y="7601"/>
                    <a:pt x="577" y="8192"/>
                  </a:cubicBezTo>
                  <a:cubicBezTo>
                    <a:pt x="846" y="8468"/>
                    <a:pt x="2089" y="8587"/>
                    <a:pt x="3400" y="8587"/>
                  </a:cubicBezTo>
                  <a:cubicBezTo>
                    <a:pt x="4902" y="8587"/>
                    <a:pt x="6496" y="8431"/>
                    <a:pt x="6826" y="8179"/>
                  </a:cubicBezTo>
                  <a:cubicBezTo>
                    <a:pt x="7446" y="7705"/>
                    <a:pt x="7349" y="4567"/>
                    <a:pt x="7432" y="3238"/>
                  </a:cubicBezTo>
                  <a:cubicBezTo>
                    <a:pt x="7516" y="1902"/>
                    <a:pt x="7237" y="260"/>
                    <a:pt x="5407" y="65"/>
                  </a:cubicBezTo>
                  <a:cubicBezTo>
                    <a:pt x="4977" y="19"/>
                    <a:pt x="4543" y="0"/>
                    <a:pt x="4128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6"/>
            <p:cNvSpPr/>
            <p:nvPr/>
          </p:nvSpPr>
          <p:spPr>
            <a:xfrm>
              <a:off x="8392484" y="3157396"/>
              <a:ext cx="172320" cy="603549"/>
            </a:xfrm>
            <a:custGeom>
              <a:avLst/>
              <a:gdLst/>
              <a:ahLst/>
              <a:cxnLst/>
              <a:rect l="l" t="t" r="r" b="b"/>
              <a:pathLst>
                <a:path w="2311" h="8094" extrusionOk="0">
                  <a:moveTo>
                    <a:pt x="1170" y="1"/>
                  </a:moveTo>
                  <a:cubicBezTo>
                    <a:pt x="1023" y="91"/>
                    <a:pt x="897" y="225"/>
                    <a:pt x="794" y="377"/>
                  </a:cubicBezTo>
                  <a:cubicBezTo>
                    <a:pt x="550" y="739"/>
                    <a:pt x="445" y="1170"/>
                    <a:pt x="383" y="1594"/>
                  </a:cubicBezTo>
                  <a:cubicBezTo>
                    <a:pt x="236" y="2576"/>
                    <a:pt x="139" y="3565"/>
                    <a:pt x="69" y="4545"/>
                  </a:cubicBezTo>
                  <a:cubicBezTo>
                    <a:pt x="36" y="5053"/>
                    <a:pt x="7" y="5554"/>
                    <a:pt x="7" y="6061"/>
                  </a:cubicBezTo>
                  <a:cubicBezTo>
                    <a:pt x="1" y="6362"/>
                    <a:pt x="7" y="6667"/>
                    <a:pt x="42" y="6966"/>
                  </a:cubicBezTo>
                  <a:cubicBezTo>
                    <a:pt x="77" y="7252"/>
                    <a:pt x="139" y="7531"/>
                    <a:pt x="271" y="7773"/>
                  </a:cubicBezTo>
                  <a:cubicBezTo>
                    <a:pt x="355" y="7920"/>
                    <a:pt x="460" y="8024"/>
                    <a:pt x="585" y="8094"/>
                  </a:cubicBezTo>
                  <a:cubicBezTo>
                    <a:pt x="1106" y="8024"/>
                    <a:pt x="1497" y="7933"/>
                    <a:pt x="1642" y="7823"/>
                  </a:cubicBezTo>
                  <a:cubicBezTo>
                    <a:pt x="2262" y="7349"/>
                    <a:pt x="2165" y="4211"/>
                    <a:pt x="2248" y="2882"/>
                  </a:cubicBezTo>
                  <a:cubicBezTo>
                    <a:pt x="2310" y="1824"/>
                    <a:pt x="2150" y="572"/>
                    <a:pt x="1170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6"/>
            <p:cNvSpPr/>
            <p:nvPr/>
          </p:nvSpPr>
          <p:spPr>
            <a:xfrm>
              <a:off x="7555549" y="3078952"/>
              <a:ext cx="212287" cy="300731"/>
            </a:xfrm>
            <a:custGeom>
              <a:avLst/>
              <a:gdLst/>
              <a:ahLst/>
              <a:cxnLst/>
              <a:rect l="l" t="t" r="r" b="b"/>
              <a:pathLst>
                <a:path w="2847" h="4033" extrusionOk="0">
                  <a:moveTo>
                    <a:pt x="1018" y="1"/>
                  </a:moveTo>
                  <a:cubicBezTo>
                    <a:pt x="1013" y="1"/>
                    <a:pt x="1008" y="1"/>
                    <a:pt x="1002" y="2"/>
                  </a:cubicBezTo>
                  <a:cubicBezTo>
                    <a:pt x="752" y="57"/>
                    <a:pt x="1141" y="1373"/>
                    <a:pt x="1141" y="1373"/>
                  </a:cubicBezTo>
                  <a:cubicBezTo>
                    <a:pt x="1141" y="1373"/>
                    <a:pt x="588" y="416"/>
                    <a:pt x="401" y="416"/>
                  </a:cubicBezTo>
                  <a:cubicBezTo>
                    <a:pt x="394" y="416"/>
                    <a:pt x="388" y="418"/>
                    <a:pt x="383" y="420"/>
                  </a:cubicBezTo>
                  <a:cubicBezTo>
                    <a:pt x="209" y="497"/>
                    <a:pt x="697" y="1672"/>
                    <a:pt x="697" y="1672"/>
                  </a:cubicBezTo>
                  <a:cubicBezTo>
                    <a:pt x="697" y="1672"/>
                    <a:pt x="285" y="1090"/>
                    <a:pt x="144" y="1090"/>
                  </a:cubicBezTo>
                  <a:cubicBezTo>
                    <a:pt x="137" y="1090"/>
                    <a:pt x="131" y="1092"/>
                    <a:pt x="126" y="1095"/>
                  </a:cubicBezTo>
                  <a:cubicBezTo>
                    <a:pt x="0" y="1165"/>
                    <a:pt x="572" y="2195"/>
                    <a:pt x="739" y="2613"/>
                  </a:cubicBezTo>
                  <a:cubicBezTo>
                    <a:pt x="906" y="3030"/>
                    <a:pt x="1190" y="4032"/>
                    <a:pt x="1190" y="4032"/>
                  </a:cubicBezTo>
                  <a:lnTo>
                    <a:pt x="2708" y="3773"/>
                  </a:lnTo>
                  <a:cubicBezTo>
                    <a:pt x="2708" y="3773"/>
                    <a:pt x="2554" y="3072"/>
                    <a:pt x="2554" y="2765"/>
                  </a:cubicBezTo>
                  <a:cubicBezTo>
                    <a:pt x="2547" y="2452"/>
                    <a:pt x="2846" y="928"/>
                    <a:pt x="2651" y="879"/>
                  </a:cubicBezTo>
                  <a:cubicBezTo>
                    <a:pt x="2646" y="878"/>
                    <a:pt x="2641" y="877"/>
                    <a:pt x="2635" y="877"/>
                  </a:cubicBezTo>
                  <a:cubicBezTo>
                    <a:pt x="2453" y="877"/>
                    <a:pt x="2262" y="1582"/>
                    <a:pt x="2262" y="1582"/>
                  </a:cubicBezTo>
                  <a:cubicBezTo>
                    <a:pt x="2262" y="1582"/>
                    <a:pt x="1910" y="191"/>
                    <a:pt x="1692" y="191"/>
                  </a:cubicBezTo>
                  <a:cubicBezTo>
                    <a:pt x="1692" y="191"/>
                    <a:pt x="1691" y="191"/>
                    <a:pt x="1691" y="191"/>
                  </a:cubicBezTo>
                  <a:cubicBezTo>
                    <a:pt x="1468" y="198"/>
                    <a:pt x="1622" y="1241"/>
                    <a:pt x="1622" y="1241"/>
                  </a:cubicBezTo>
                  <a:cubicBezTo>
                    <a:pt x="1622" y="1241"/>
                    <a:pt x="1268" y="1"/>
                    <a:pt x="1018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6"/>
            <p:cNvSpPr/>
            <p:nvPr/>
          </p:nvSpPr>
          <p:spPr>
            <a:xfrm>
              <a:off x="7742861" y="3161273"/>
              <a:ext cx="228915" cy="406020"/>
            </a:xfrm>
            <a:custGeom>
              <a:avLst/>
              <a:gdLst/>
              <a:ahLst/>
              <a:cxnLst/>
              <a:rect l="l" t="t" r="r" b="b"/>
              <a:pathLst>
                <a:path w="3070" h="5445" extrusionOk="0">
                  <a:moveTo>
                    <a:pt x="2288" y="1"/>
                  </a:moveTo>
                  <a:cubicBezTo>
                    <a:pt x="2165" y="1"/>
                    <a:pt x="2036" y="30"/>
                    <a:pt x="1921" y="74"/>
                  </a:cubicBezTo>
                  <a:cubicBezTo>
                    <a:pt x="1266" y="331"/>
                    <a:pt x="919" y="916"/>
                    <a:pt x="661" y="1535"/>
                  </a:cubicBezTo>
                  <a:cubicBezTo>
                    <a:pt x="578" y="1737"/>
                    <a:pt x="501" y="1939"/>
                    <a:pt x="431" y="2148"/>
                  </a:cubicBezTo>
                  <a:cubicBezTo>
                    <a:pt x="167" y="2977"/>
                    <a:pt x="0" y="3888"/>
                    <a:pt x="119" y="4750"/>
                  </a:cubicBezTo>
                  <a:cubicBezTo>
                    <a:pt x="147" y="5001"/>
                    <a:pt x="231" y="5279"/>
                    <a:pt x="453" y="5391"/>
                  </a:cubicBezTo>
                  <a:cubicBezTo>
                    <a:pt x="524" y="5429"/>
                    <a:pt x="602" y="5444"/>
                    <a:pt x="681" y="5444"/>
                  </a:cubicBezTo>
                  <a:cubicBezTo>
                    <a:pt x="794" y="5444"/>
                    <a:pt x="910" y="5412"/>
                    <a:pt x="1016" y="5363"/>
                  </a:cubicBezTo>
                  <a:cubicBezTo>
                    <a:pt x="1433" y="5174"/>
                    <a:pt x="1705" y="4772"/>
                    <a:pt x="1927" y="4381"/>
                  </a:cubicBezTo>
                  <a:cubicBezTo>
                    <a:pt x="2178" y="3943"/>
                    <a:pt x="2387" y="3478"/>
                    <a:pt x="2560" y="3003"/>
                  </a:cubicBezTo>
                  <a:cubicBezTo>
                    <a:pt x="2853" y="2232"/>
                    <a:pt x="3070" y="1390"/>
                    <a:pt x="2888" y="582"/>
                  </a:cubicBezTo>
                  <a:cubicBezTo>
                    <a:pt x="2846" y="408"/>
                    <a:pt x="2784" y="228"/>
                    <a:pt x="2644" y="116"/>
                  </a:cubicBezTo>
                  <a:cubicBezTo>
                    <a:pt x="2544" y="33"/>
                    <a:pt x="2419" y="1"/>
                    <a:pt x="2288" y="1"/>
                  </a:cubicBez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6"/>
            <p:cNvSpPr/>
            <p:nvPr/>
          </p:nvSpPr>
          <p:spPr>
            <a:xfrm>
              <a:off x="7615203" y="3280430"/>
              <a:ext cx="278127" cy="301849"/>
            </a:xfrm>
            <a:custGeom>
              <a:avLst/>
              <a:gdLst/>
              <a:ahLst/>
              <a:cxnLst/>
              <a:rect l="l" t="t" r="r" b="b"/>
              <a:pathLst>
                <a:path w="3730" h="4048" extrusionOk="0">
                  <a:moveTo>
                    <a:pt x="1969" y="1"/>
                  </a:moveTo>
                  <a:lnTo>
                    <a:pt x="0" y="592"/>
                  </a:lnTo>
                  <a:cubicBezTo>
                    <a:pt x="307" y="1893"/>
                    <a:pt x="911" y="4047"/>
                    <a:pt x="2109" y="4047"/>
                  </a:cubicBezTo>
                  <a:cubicBezTo>
                    <a:pt x="2192" y="4047"/>
                    <a:pt x="2278" y="4037"/>
                    <a:pt x="2367" y="4015"/>
                  </a:cubicBezTo>
                  <a:cubicBezTo>
                    <a:pt x="3730" y="3681"/>
                    <a:pt x="1969" y="1"/>
                    <a:pt x="1969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6"/>
            <p:cNvSpPr/>
            <p:nvPr/>
          </p:nvSpPr>
          <p:spPr>
            <a:xfrm>
              <a:off x="7812953" y="3662880"/>
              <a:ext cx="615832" cy="875348"/>
            </a:xfrm>
            <a:custGeom>
              <a:avLst/>
              <a:gdLst/>
              <a:ahLst/>
              <a:cxnLst/>
              <a:rect l="l" t="t" r="r" b="b"/>
              <a:pathLst>
                <a:path w="8259" h="11739" extrusionOk="0">
                  <a:moveTo>
                    <a:pt x="0" y="0"/>
                  </a:moveTo>
                  <a:cubicBezTo>
                    <a:pt x="0" y="2178"/>
                    <a:pt x="97" y="4272"/>
                    <a:pt x="229" y="5169"/>
                  </a:cubicBezTo>
                  <a:cubicBezTo>
                    <a:pt x="334" y="5894"/>
                    <a:pt x="451" y="6909"/>
                    <a:pt x="570" y="7933"/>
                  </a:cubicBezTo>
                  <a:cubicBezTo>
                    <a:pt x="577" y="7953"/>
                    <a:pt x="577" y="7975"/>
                    <a:pt x="577" y="7995"/>
                  </a:cubicBezTo>
                  <a:cubicBezTo>
                    <a:pt x="800" y="9873"/>
                    <a:pt x="994" y="11739"/>
                    <a:pt x="994" y="11739"/>
                  </a:cubicBezTo>
                  <a:lnTo>
                    <a:pt x="3409" y="11739"/>
                  </a:lnTo>
                  <a:cubicBezTo>
                    <a:pt x="3402" y="11029"/>
                    <a:pt x="3354" y="9561"/>
                    <a:pt x="3305" y="8008"/>
                  </a:cubicBezTo>
                  <a:cubicBezTo>
                    <a:pt x="3299" y="7981"/>
                    <a:pt x="3299" y="7953"/>
                    <a:pt x="3299" y="7933"/>
                  </a:cubicBezTo>
                  <a:cubicBezTo>
                    <a:pt x="3215" y="5351"/>
                    <a:pt x="3123" y="2547"/>
                    <a:pt x="3215" y="2532"/>
                  </a:cubicBezTo>
                  <a:cubicBezTo>
                    <a:pt x="3242" y="2525"/>
                    <a:pt x="3270" y="2519"/>
                    <a:pt x="3299" y="2519"/>
                  </a:cubicBezTo>
                  <a:lnTo>
                    <a:pt x="3305" y="2519"/>
                  </a:lnTo>
                  <a:cubicBezTo>
                    <a:pt x="3319" y="2518"/>
                    <a:pt x="3333" y="2518"/>
                    <a:pt x="3348" y="2518"/>
                  </a:cubicBezTo>
                  <a:cubicBezTo>
                    <a:pt x="3466" y="2518"/>
                    <a:pt x="3616" y="2545"/>
                    <a:pt x="3820" y="2651"/>
                  </a:cubicBezTo>
                  <a:cubicBezTo>
                    <a:pt x="3848" y="2664"/>
                    <a:pt x="3875" y="2679"/>
                    <a:pt x="3903" y="2692"/>
                  </a:cubicBezTo>
                  <a:cubicBezTo>
                    <a:pt x="4140" y="2824"/>
                    <a:pt x="4690" y="5393"/>
                    <a:pt x="5142" y="7766"/>
                  </a:cubicBezTo>
                  <a:cubicBezTo>
                    <a:pt x="5142" y="7779"/>
                    <a:pt x="5149" y="7793"/>
                    <a:pt x="5149" y="7814"/>
                  </a:cubicBezTo>
                  <a:cubicBezTo>
                    <a:pt x="5545" y="9860"/>
                    <a:pt x="5872" y="11739"/>
                    <a:pt x="5872" y="11739"/>
                  </a:cubicBezTo>
                  <a:lnTo>
                    <a:pt x="8259" y="11739"/>
                  </a:lnTo>
                  <a:cubicBezTo>
                    <a:pt x="8175" y="10924"/>
                    <a:pt x="7981" y="9456"/>
                    <a:pt x="7766" y="7841"/>
                  </a:cubicBezTo>
                  <a:cubicBezTo>
                    <a:pt x="7758" y="7814"/>
                    <a:pt x="7758" y="7793"/>
                    <a:pt x="7751" y="7766"/>
                  </a:cubicBezTo>
                  <a:cubicBezTo>
                    <a:pt x="7340" y="4738"/>
                    <a:pt x="6832" y="1224"/>
                    <a:pt x="6771" y="556"/>
                  </a:cubicBezTo>
                  <a:cubicBezTo>
                    <a:pt x="6764" y="445"/>
                    <a:pt x="6756" y="278"/>
                    <a:pt x="6756" y="69"/>
                  </a:cubicBezTo>
                  <a:cubicBezTo>
                    <a:pt x="6604" y="91"/>
                    <a:pt x="6450" y="104"/>
                    <a:pt x="6290" y="126"/>
                  </a:cubicBezTo>
                  <a:cubicBezTo>
                    <a:pt x="6270" y="126"/>
                    <a:pt x="6248" y="126"/>
                    <a:pt x="6221" y="132"/>
                  </a:cubicBezTo>
                  <a:cubicBezTo>
                    <a:pt x="5349" y="211"/>
                    <a:pt x="4472" y="246"/>
                    <a:pt x="3599" y="246"/>
                  </a:cubicBezTo>
                  <a:cubicBezTo>
                    <a:pt x="3322" y="246"/>
                    <a:pt x="3045" y="243"/>
                    <a:pt x="2769" y="236"/>
                  </a:cubicBezTo>
                  <a:cubicBezTo>
                    <a:pt x="2080" y="222"/>
                    <a:pt x="1398" y="174"/>
                    <a:pt x="717" y="84"/>
                  </a:cubicBezTo>
                  <a:cubicBezTo>
                    <a:pt x="480" y="55"/>
                    <a:pt x="236" y="34"/>
                    <a:pt x="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6"/>
            <p:cNvSpPr/>
            <p:nvPr/>
          </p:nvSpPr>
          <p:spPr>
            <a:xfrm>
              <a:off x="8206664" y="4291100"/>
              <a:ext cx="222129" cy="247639"/>
            </a:xfrm>
            <a:custGeom>
              <a:avLst/>
              <a:gdLst/>
              <a:ahLst/>
              <a:cxnLst/>
              <a:rect l="l" t="t" r="r" b="b"/>
              <a:pathLst>
                <a:path w="2979" h="3321" extrusionOk="0">
                  <a:moveTo>
                    <a:pt x="2561" y="1"/>
                  </a:moveTo>
                  <a:cubicBezTo>
                    <a:pt x="1706" y="16"/>
                    <a:pt x="849" y="29"/>
                    <a:pt x="1" y="57"/>
                  </a:cubicBezTo>
                  <a:cubicBezTo>
                    <a:pt x="335" y="1824"/>
                    <a:pt x="585" y="3321"/>
                    <a:pt x="585" y="3321"/>
                  </a:cubicBezTo>
                  <a:lnTo>
                    <a:pt x="2979" y="3321"/>
                  </a:lnTo>
                  <a:cubicBezTo>
                    <a:pt x="2903" y="2604"/>
                    <a:pt x="2750" y="1378"/>
                    <a:pt x="2561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6"/>
            <p:cNvSpPr/>
            <p:nvPr/>
          </p:nvSpPr>
          <p:spPr>
            <a:xfrm>
              <a:off x="7861123" y="4299974"/>
              <a:ext cx="206023" cy="238765"/>
            </a:xfrm>
            <a:custGeom>
              <a:avLst/>
              <a:gdLst/>
              <a:ahLst/>
              <a:cxnLst/>
              <a:rect l="l" t="t" r="r" b="b"/>
              <a:pathLst>
                <a:path w="2763" h="3202" extrusionOk="0">
                  <a:moveTo>
                    <a:pt x="2673" y="0"/>
                  </a:moveTo>
                  <a:cubicBezTo>
                    <a:pt x="2165" y="15"/>
                    <a:pt x="1664" y="29"/>
                    <a:pt x="1156" y="35"/>
                  </a:cubicBezTo>
                  <a:cubicBezTo>
                    <a:pt x="774" y="35"/>
                    <a:pt x="383" y="35"/>
                    <a:pt x="1" y="29"/>
                  </a:cubicBezTo>
                  <a:lnTo>
                    <a:pt x="1" y="29"/>
                  </a:lnTo>
                  <a:cubicBezTo>
                    <a:pt x="189" y="1699"/>
                    <a:pt x="348" y="3202"/>
                    <a:pt x="348" y="3202"/>
                  </a:cubicBezTo>
                  <a:lnTo>
                    <a:pt x="2763" y="3202"/>
                  </a:lnTo>
                  <a:cubicBezTo>
                    <a:pt x="2756" y="2569"/>
                    <a:pt x="2721" y="1351"/>
                    <a:pt x="2673" y="0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6"/>
            <p:cNvSpPr/>
            <p:nvPr/>
          </p:nvSpPr>
          <p:spPr>
            <a:xfrm>
              <a:off x="7784916" y="3113700"/>
              <a:ext cx="575418" cy="642474"/>
            </a:xfrm>
            <a:custGeom>
              <a:avLst/>
              <a:gdLst/>
              <a:ahLst/>
              <a:cxnLst/>
              <a:rect l="l" t="t" r="r" b="b"/>
              <a:pathLst>
                <a:path w="7717" h="8616" extrusionOk="0">
                  <a:moveTo>
                    <a:pt x="4662" y="1"/>
                  </a:moveTo>
                  <a:cubicBezTo>
                    <a:pt x="3573" y="1"/>
                    <a:pt x="2187" y="327"/>
                    <a:pt x="1495" y="602"/>
                  </a:cubicBezTo>
                  <a:cubicBezTo>
                    <a:pt x="1273" y="692"/>
                    <a:pt x="1120" y="775"/>
                    <a:pt x="1078" y="837"/>
                  </a:cubicBezTo>
                  <a:cubicBezTo>
                    <a:pt x="968" y="991"/>
                    <a:pt x="856" y="1283"/>
                    <a:pt x="752" y="1679"/>
                  </a:cubicBezTo>
                  <a:cubicBezTo>
                    <a:pt x="675" y="1965"/>
                    <a:pt x="605" y="2305"/>
                    <a:pt x="528" y="2681"/>
                  </a:cubicBezTo>
                  <a:cubicBezTo>
                    <a:pt x="467" y="3030"/>
                    <a:pt x="403" y="3419"/>
                    <a:pt x="348" y="3823"/>
                  </a:cubicBezTo>
                  <a:cubicBezTo>
                    <a:pt x="285" y="4219"/>
                    <a:pt x="236" y="4630"/>
                    <a:pt x="194" y="5054"/>
                  </a:cubicBezTo>
                  <a:cubicBezTo>
                    <a:pt x="153" y="5437"/>
                    <a:pt x="118" y="5821"/>
                    <a:pt x="91" y="6210"/>
                  </a:cubicBezTo>
                  <a:cubicBezTo>
                    <a:pt x="62" y="6557"/>
                    <a:pt x="42" y="6906"/>
                    <a:pt x="27" y="7247"/>
                  </a:cubicBezTo>
                  <a:cubicBezTo>
                    <a:pt x="14" y="7581"/>
                    <a:pt x="7" y="7900"/>
                    <a:pt x="1" y="8214"/>
                  </a:cubicBezTo>
                  <a:cubicBezTo>
                    <a:pt x="1463" y="8523"/>
                    <a:pt x="2995" y="8616"/>
                    <a:pt x="4309" y="8616"/>
                  </a:cubicBezTo>
                  <a:cubicBezTo>
                    <a:pt x="6040" y="8616"/>
                    <a:pt x="7393" y="8455"/>
                    <a:pt x="7709" y="8416"/>
                  </a:cubicBezTo>
                  <a:cubicBezTo>
                    <a:pt x="7716" y="8137"/>
                    <a:pt x="7716" y="7790"/>
                    <a:pt x="7709" y="7385"/>
                  </a:cubicBezTo>
                  <a:cubicBezTo>
                    <a:pt x="7703" y="7093"/>
                    <a:pt x="7696" y="6773"/>
                    <a:pt x="7683" y="6439"/>
                  </a:cubicBezTo>
                  <a:cubicBezTo>
                    <a:pt x="7668" y="6036"/>
                    <a:pt x="7654" y="5612"/>
                    <a:pt x="7633" y="5179"/>
                  </a:cubicBezTo>
                  <a:cubicBezTo>
                    <a:pt x="7619" y="4790"/>
                    <a:pt x="7599" y="4401"/>
                    <a:pt x="7584" y="4010"/>
                  </a:cubicBezTo>
                  <a:cubicBezTo>
                    <a:pt x="7564" y="3573"/>
                    <a:pt x="7536" y="3149"/>
                    <a:pt x="7516" y="2758"/>
                  </a:cubicBezTo>
                  <a:cubicBezTo>
                    <a:pt x="7494" y="2410"/>
                    <a:pt x="7474" y="2090"/>
                    <a:pt x="7452" y="1813"/>
                  </a:cubicBezTo>
                  <a:cubicBezTo>
                    <a:pt x="7410" y="1200"/>
                    <a:pt x="7369" y="775"/>
                    <a:pt x="7340" y="699"/>
                  </a:cubicBezTo>
                  <a:cubicBezTo>
                    <a:pt x="7327" y="657"/>
                    <a:pt x="7299" y="615"/>
                    <a:pt x="7265" y="580"/>
                  </a:cubicBezTo>
                  <a:cubicBezTo>
                    <a:pt x="6980" y="281"/>
                    <a:pt x="6068" y="31"/>
                    <a:pt x="4787" y="2"/>
                  </a:cubicBezTo>
                  <a:cubicBezTo>
                    <a:pt x="4746" y="1"/>
                    <a:pt x="4704" y="1"/>
                    <a:pt x="4662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6"/>
            <p:cNvSpPr/>
            <p:nvPr/>
          </p:nvSpPr>
          <p:spPr>
            <a:xfrm>
              <a:off x="7784916" y="3654007"/>
              <a:ext cx="575418" cy="102157"/>
            </a:xfrm>
            <a:custGeom>
              <a:avLst/>
              <a:gdLst/>
              <a:ahLst/>
              <a:cxnLst/>
              <a:rect l="l" t="t" r="r" b="b"/>
              <a:pathLst>
                <a:path w="7717" h="1370" extrusionOk="0">
                  <a:moveTo>
                    <a:pt x="27" y="1"/>
                  </a:moveTo>
                  <a:cubicBezTo>
                    <a:pt x="14" y="335"/>
                    <a:pt x="7" y="654"/>
                    <a:pt x="1" y="968"/>
                  </a:cubicBezTo>
                  <a:cubicBezTo>
                    <a:pt x="1463" y="1277"/>
                    <a:pt x="2995" y="1370"/>
                    <a:pt x="4309" y="1370"/>
                  </a:cubicBezTo>
                  <a:cubicBezTo>
                    <a:pt x="6040" y="1370"/>
                    <a:pt x="7393" y="1209"/>
                    <a:pt x="7709" y="1170"/>
                  </a:cubicBezTo>
                  <a:cubicBezTo>
                    <a:pt x="7716" y="891"/>
                    <a:pt x="7716" y="544"/>
                    <a:pt x="7709" y="139"/>
                  </a:cubicBezTo>
                  <a:cubicBezTo>
                    <a:pt x="7404" y="188"/>
                    <a:pt x="7098" y="230"/>
                    <a:pt x="6798" y="265"/>
                  </a:cubicBezTo>
                  <a:cubicBezTo>
                    <a:pt x="5921" y="370"/>
                    <a:pt x="5044" y="412"/>
                    <a:pt x="4167" y="412"/>
                  </a:cubicBezTo>
                  <a:cubicBezTo>
                    <a:pt x="2790" y="397"/>
                    <a:pt x="1405" y="265"/>
                    <a:pt x="27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6"/>
            <p:cNvSpPr/>
            <p:nvPr/>
          </p:nvSpPr>
          <p:spPr>
            <a:xfrm>
              <a:off x="7791627" y="3490557"/>
              <a:ext cx="566172" cy="120203"/>
            </a:xfrm>
            <a:custGeom>
              <a:avLst/>
              <a:gdLst/>
              <a:ahLst/>
              <a:cxnLst/>
              <a:rect l="l" t="t" r="r" b="b"/>
              <a:pathLst>
                <a:path w="7593" h="1612" extrusionOk="0">
                  <a:moveTo>
                    <a:pt x="104" y="0"/>
                  </a:moveTo>
                  <a:cubicBezTo>
                    <a:pt x="63" y="383"/>
                    <a:pt x="28" y="767"/>
                    <a:pt x="1" y="1156"/>
                  </a:cubicBezTo>
                  <a:cubicBezTo>
                    <a:pt x="348" y="1226"/>
                    <a:pt x="704" y="1294"/>
                    <a:pt x="1051" y="1351"/>
                  </a:cubicBezTo>
                  <a:cubicBezTo>
                    <a:pt x="2186" y="1523"/>
                    <a:pt x="3320" y="1612"/>
                    <a:pt x="4453" y="1612"/>
                  </a:cubicBezTo>
                  <a:cubicBezTo>
                    <a:pt x="5099" y="1612"/>
                    <a:pt x="5744" y="1583"/>
                    <a:pt x="6389" y="1525"/>
                  </a:cubicBezTo>
                  <a:cubicBezTo>
                    <a:pt x="6791" y="1490"/>
                    <a:pt x="7189" y="1441"/>
                    <a:pt x="7593" y="1385"/>
                  </a:cubicBezTo>
                  <a:cubicBezTo>
                    <a:pt x="7578" y="982"/>
                    <a:pt x="7564" y="558"/>
                    <a:pt x="7543" y="125"/>
                  </a:cubicBezTo>
                  <a:cubicBezTo>
                    <a:pt x="7265" y="167"/>
                    <a:pt x="6986" y="209"/>
                    <a:pt x="6708" y="237"/>
                  </a:cubicBezTo>
                  <a:cubicBezTo>
                    <a:pt x="5831" y="341"/>
                    <a:pt x="4954" y="383"/>
                    <a:pt x="4077" y="383"/>
                  </a:cubicBezTo>
                  <a:cubicBezTo>
                    <a:pt x="2750" y="376"/>
                    <a:pt x="1427" y="244"/>
                    <a:pt x="104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6"/>
            <p:cNvSpPr/>
            <p:nvPr/>
          </p:nvSpPr>
          <p:spPr>
            <a:xfrm>
              <a:off x="7810865" y="3313537"/>
              <a:ext cx="539627" cy="115356"/>
            </a:xfrm>
            <a:custGeom>
              <a:avLst/>
              <a:gdLst/>
              <a:ahLst/>
              <a:cxnLst/>
              <a:rect l="l" t="t" r="r" b="b"/>
              <a:pathLst>
                <a:path w="7237" h="1547" extrusionOk="0">
                  <a:moveTo>
                    <a:pt x="180" y="1"/>
                  </a:moveTo>
                  <a:cubicBezTo>
                    <a:pt x="119" y="350"/>
                    <a:pt x="55" y="739"/>
                    <a:pt x="0" y="1143"/>
                  </a:cubicBezTo>
                  <a:cubicBezTo>
                    <a:pt x="264" y="1192"/>
                    <a:pt x="529" y="1240"/>
                    <a:pt x="793" y="1282"/>
                  </a:cubicBezTo>
                  <a:cubicBezTo>
                    <a:pt x="1928" y="1459"/>
                    <a:pt x="3062" y="1546"/>
                    <a:pt x="4194" y="1546"/>
                  </a:cubicBezTo>
                  <a:cubicBezTo>
                    <a:pt x="4840" y="1546"/>
                    <a:pt x="5486" y="1518"/>
                    <a:pt x="6131" y="1462"/>
                  </a:cubicBezTo>
                  <a:cubicBezTo>
                    <a:pt x="6500" y="1429"/>
                    <a:pt x="6867" y="1387"/>
                    <a:pt x="7236" y="1330"/>
                  </a:cubicBezTo>
                  <a:cubicBezTo>
                    <a:pt x="7216" y="893"/>
                    <a:pt x="7188" y="469"/>
                    <a:pt x="7168" y="78"/>
                  </a:cubicBezTo>
                  <a:cubicBezTo>
                    <a:pt x="6924" y="113"/>
                    <a:pt x="6687" y="148"/>
                    <a:pt x="6450" y="176"/>
                  </a:cubicBezTo>
                  <a:cubicBezTo>
                    <a:pt x="5626" y="267"/>
                    <a:pt x="4803" y="316"/>
                    <a:pt x="3979" y="316"/>
                  </a:cubicBezTo>
                  <a:cubicBezTo>
                    <a:pt x="3926" y="316"/>
                    <a:pt x="3873" y="315"/>
                    <a:pt x="3819" y="315"/>
                  </a:cubicBezTo>
                  <a:cubicBezTo>
                    <a:pt x="2609" y="308"/>
                    <a:pt x="1391" y="203"/>
                    <a:pt x="18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6"/>
            <p:cNvSpPr/>
            <p:nvPr/>
          </p:nvSpPr>
          <p:spPr>
            <a:xfrm>
              <a:off x="7840990" y="3156948"/>
              <a:ext cx="499660" cy="106632"/>
            </a:xfrm>
            <a:custGeom>
              <a:avLst/>
              <a:gdLst/>
              <a:ahLst/>
              <a:cxnLst/>
              <a:rect l="l" t="t" r="r" b="b"/>
              <a:pathLst>
                <a:path w="6701" h="1430" extrusionOk="0">
                  <a:moveTo>
                    <a:pt x="6513" y="0"/>
                  </a:moveTo>
                  <a:cubicBezTo>
                    <a:pt x="6353" y="22"/>
                    <a:pt x="6199" y="35"/>
                    <a:pt x="6046" y="55"/>
                  </a:cubicBezTo>
                  <a:cubicBezTo>
                    <a:pt x="5169" y="154"/>
                    <a:pt x="4292" y="202"/>
                    <a:pt x="3415" y="202"/>
                  </a:cubicBezTo>
                  <a:cubicBezTo>
                    <a:pt x="2525" y="195"/>
                    <a:pt x="1635" y="132"/>
                    <a:pt x="743" y="22"/>
                  </a:cubicBezTo>
                  <a:cubicBezTo>
                    <a:pt x="521" y="112"/>
                    <a:pt x="368" y="195"/>
                    <a:pt x="326" y="257"/>
                  </a:cubicBezTo>
                  <a:cubicBezTo>
                    <a:pt x="216" y="411"/>
                    <a:pt x="104" y="703"/>
                    <a:pt x="0" y="1099"/>
                  </a:cubicBezTo>
                  <a:cubicBezTo>
                    <a:pt x="132" y="1121"/>
                    <a:pt x="264" y="1141"/>
                    <a:pt x="389" y="1162"/>
                  </a:cubicBezTo>
                  <a:cubicBezTo>
                    <a:pt x="1525" y="1340"/>
                    <a:pt x="2661" y="1430"/>
                    <a:pt x="3795" y="1430"/>
                  </a:cubicBezTo>
                  <a:cubicBezTo>
                    <a:pt x="4439" y="1430"/>
                    <a:pt x="5083" y="1401"/>
                    <a:pt x="5727" y="1343"/>
                  </a:cubicBezTo>
                  <a:cubicBezTo>
                    <a:pt x="6054" y="1316"/>
                    <a:pt x="6373" y="1274"/>
                    <a:pt x="6700" y="1233"/>
                  </a:cubicBezTo>
                  <a:cubicBezTo>
                    <a:pt x="6658" y="620"/>
                    <a:pt x="6617" y="195"/>
                    <a:pt x="6588" y="119"/>
                  </a:cubicBezTo>
                  <a:cubicBezTo>
                    <a:pt x="6575" y="77"/>
                    <a:pt x="6547" y="35"/>
                    <a:pt x="651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6"/>
            <p:cNvSpPr/>
            <p:nvPr/>
          </p:nvSpPr>
          <p:spPr>
            <a:xfrm>
              <a:off x="7946800" y="3032870"/>
              <a:ext cx="221085" cy="143468"/>
            </a:xfrm>
            <a:custGeom>
              <a:avLst/>
              <a:gdLst/>
              <a:ahLst/>
              <a:cxnLst/>
              <a:rect l="l" t="t" r="r" b="b"/>
              <a:pathLst>
                <a:path w="2965" h="1924" extrusionOk="0">
                  <a:moveTo>
                    <a:pt x="2574" y="1"/>
                  </a:moveTo>
                  <a:lnTo>
                    <a:pt x="1" y="559"/>
                  </a:lnTo>
                  <a:lnTo>
                    <a:pt x="320" y="1719"/>
                  </a:lnTo>
                  <a:cubicBezTo>
                    <a:pt x="320" y="1719"/>
                    <a:pt x="447" y="1924"/>
                    <a:pt x="962" y="1924"/>
                  </a:cubicBezTo>
                  <a:cubicBezTo>
                    <a:pt x="1170" y="1924"/>
                    <a:pt x="1443" y="1890"/>
                    <a:pt x="1796" y="1796"/>
                  </a:cubicBezTo>
                  <a:cubicBezTo>
                    <a:pt x="2965" y="1484"/>
                    <a:pt x="2853" y="919"/>
                    <a:pt x="2853" y="919"/>
                  </a:cubicBezTo>
                  <a:lnTo>
                    <a:pt x="2574" y="1"/>
                  </a:ln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6"/>
            <p:cNvSpPr/>
            <p:nvPr/>
          </p:nvSpPr>
          <p:spPr>
            <a:xfrm>
              <a:off x="7769332" y="4528743"/>
              <a:ext cx="324358" cy="102232"/>
            </a:xfrm>
            <a:custGeom>
              <a:avLst/>
              <a:gdLst/>
              <a:ahLst/>
              <a:cxnLst/>
              <a:rect l="l" t="t" r="r" b="b"/>
              <a:pathLst>
                <a:path w="4350" h="1371" extrusionOk="0">
                  <a:moveTo>
                    <a:pt x="2084" y="0"/>
                  </a:moveTo>
                  <a:cubicBezTo>
                    <a:pt x="1783" y="0"/>
                    <a:pt x="1562" y="5"/>
                    <a:pt x="1537" y="15"/>
                  </a:cubicBezTo>
                  <a:cubicBezTo>
                    <a:pt x="1537" y="15"/>
                    <a:pt x="1329" y="37"/>
                    <a:pt x="702" y="446"/>
                  </a:cubicBezTo>
                  <a:cubicBezTo>
                    <a:pt x="320" y="696"/>
                    <a:pt x="126" y="927"/>
                    <a:pt x="34" y="1101"/>
                  </a:cubicBezTo>
                  <a:cubicBezTo>
                    <a:pt x="1" y="1177"/>
                    <a:pt x="56" y="1274"/>
                    <a:pt x="146" y="1281"/>
                  </a:cubicBezTo>
                  <a:cubicBezTo>
                    <a:pt x="637" y="1307"/>
                    <a:pt x="2042" y="1370"/>
                    <a:pt x="3066" y="1370"/>
                  </a:cubicBezTo>
                  <a:cubicBezTo>
                    <a:pt x="3697" y="1370"/>
                    <a:pt x="4184" y="1346"/>
                    <a:pt x="4224" y="1274"/>
                  </a:cubicBezTo>
                  <a:cubicBezTo>
                    <a:pt x="4350" y="1059"/>
                    <a:pt x="4119" y="78"/>
                    <a:pt x="4009" y="43"/>
                  </a:cubicBezTo>
                  <a:cubicBezTo>
                    <a:pt x="3930" y="23"/>
                    <a:pt x="2788" y="0"/>
                    <a:pt x="2084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6"/>
            <p:cNvSpPr/>
            <p:nvPr/>
          </p:nvSpPr>
          <p:spPr>
            <a:xfrm>
              <a:off x="7769332" y="4552604"/>
              <a:ext cx="114681" cy="75910"/>
            </a:xfrm>
            <a:custGeom>
              <a:avLst/>
              <a:gdLst/>
              <a:ahLst/>
              <a:cxnLst/>
              <a:rect l="l" t="t" r="r" b="b"/>
              <a:pathLst>
                <a:path w="1538" h="1018" extrusionOk="0">
                  <a:moveTo>
                    <a:pt x="898" y="1"/>
                  </a:moveTo>
                  <a:cubicBezTo>
                    <a:pt x="843" y="36"/>
                    <a:pt x="772" y="77"/>
                    <a:pt x="702" y="126"/>
                  </a:cubicBezTo>
                  <a:cubicBezTo>
                    <a:pt x="320" y="376"/>
                    <a:pt x="126" y="607"/>
                    <a:pt x="34" y="781"/>
                  </a:cubicBezTo>
                  <a:cubicBezTo>
                    <a:pt x="1" y="857"/>
                    <a:pt x="56" y="954"/>
                    <a:pt x="146" y="961"/>
                  </a:cubicBezTo>
                  <a:cubicBezTo>
                    <a:pt x="410" y="976"/>
                    <a:pt x="946" y="996"/>
                    <a:pt x="1537" y="1018"/>
                  </a:cubicBezTo>
                  <a:cubicBezTo>
                    <a:pt x="1531" y="989"/>
                    <a:pt x="1517" y="961"/>
                    <a:pt x="1511" y="934"/>
                  </a:cubicBezTo>
                  <a:cubicBezTo>
                    <a:pt x="1385" y="578"/>
                    <a:pt x="1170" y="259"/>
                    <a:pt x="898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6"/>
            <p:cNvSpPr/>
            <p:nvPr/>
          </p:nvSpPr>
          <p:spPr>
            <a:xfrm>
              <a:off x="8133589" y="4528743"/>
              <a:ext cx="324358" cy="102232"/>
            </a:xfrm>
            <a:custGeom>
              <a:avLst/>
              <a:gdLst/>
              <a:ahLst/>
              <a:cxnLst/>
              <a:rect l="l" t="t" r="r" b="b"/>
              <a:pathLst>
                <a:path w="4350" h="1371" extrusionOk="0">
                  <a:moveTo>
                    <a:pt x="2087" y="0"/>
                  </a:moveTo>
                  <a:cubicBezTo>
                    <a:pt x="1786" y="0"/>
                    <a:pt x="1565" y="5"/>
                    <a:pt x="1537" y="15"/>
                  </a:cubicBezTo>
                  <a:cubicBezTo>
                    <a:pt x="1537" y="15"/>
                    <a:pt x="1337" y="37"/>
                    <a:pt x="710" y="446"/>
                  </a:cubicBezTo>
                  <a:cubicBezTo>
                    <a:pt x="326" y="696"/>
                    <a:pt x="126" y="927"/>
                    <a:pt x="42" y="1101"/>
                  </a:cubicBezTo>
                  <a:cubicBezTo>
                    <a:pt x="1" y="1177"/>
                    <a:pt x="56" y="1274"/>
                    <a:pt x="153" y="1281"/>
                  </a:cubicBezTo>
                  <a:cubicBezTo>
                    <a:pt x="639" y="1307"/>
                    <a:pt x="2042" y="1370"/>
                    <a:pt x="3068" y="1370"/>
                  </a:cubicBezTo>
                  <a:cubicBezTo>
                    <a:pt x="3700" y="1370"/>
                    <a:pt x="4188" y="1346"/>
                    <a:pt x="4231" y="1274"/>
                  </a:cubicBezTo>
                  <a:cubicBezTo>
                    <a:pt x="4349" y="1059"/>
                    <a:pt x="4119" y="78"/>
                    <a:pt x="4009" y="43"/>
                  </a:cubicBezTo>
                  <a:cubicBezTo>
                    <a:pt x="3930" y="23"/>
                    <a:pt x="2792" y="0"/>
                    <a:pt x="2087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6"/>
            <p:cNvSpPr/>
            <p:nvPr/>
          </p:nvSpPr>
          <p:spPr>
            <a:xfrm>
              <a:off x="8133589" y="4546415"/>
              <a:ext cx="128699" cy="82621"/>
            </a:xfrm>
            <a:custGeom>
              <a:avLst/>
              <a:gdLst/>
              <a:ahLst/>
              <a:cxnLst/>
              <a:rect l="l" t="t" r="r" b="b"/>
              <a:pathLst>
                <a:path w="1726" h="1108" extrusionOk="0">
                  <a:moveTo>
                    <a:pt x="1051" y="0"/>
                  </a:moveTo>
                  <a:cubicBezTo>
                    <a:pt x="953" y="50"/>
                    <a:pt x="842" y="119"/>
                    <a:pt x="710" y="209"/>
                  </a:cubicBezTo>
                  <a:cubicBezTo>
                    <a:pt x="326" y="459"/>
                    <a:pt x="126" y="690"/>
                    <a:pt x="42" y="864"/>
                  </a:cubicBezTo>
                  <a:cubicBezTo>
                    <a:pt x="1" y="940"/>
                    <a:pt x="56" y="1037"/>
                    <a:pt x="153" y="1044"/>
                  </a:cubicBezTo>
                  <a:cubicBezTo>
                    <a:pt x="438" y="1059"/>
                    <a:pt x="1058" y="1086"/>
                    <a:pt x="1726" y="1107"/>
                  </a:cubicBezTo>
                  <a:cubicBezTo>
                    <a:pt x="1684" y="960"/>
                    <a:pt x="1629" y="815"/>
                    <a:pt x="1559" y="676"/>
                  </a:cubicBezTo>
                  <a:cubicBezTo>
                    <a:pt x="1434" y="433"/>
                    <a:pt x="1260" y="189"/>
                    <a:pt x="1051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6"/>
            <p:cNvSpPr/>
            <p:nvPr/>
          </p:nvSpPr>
          <p:spPr>
            <a:xfrm>
              <a:off x="8223292" y="3129732"/>
              <a:ext cx="364921" cy="425035"/>
            </a:xfrm>
            <a:custGeom>
              <a:avLst/>
              <a:gdLst/>
              <a:ahLst/>
              <a:cxnLst/>
              <a:rect l="l" t="t" r="r" b="b"/>
              <a:pathLst>
                <a:path w="4894" h="5700" extrusionOk="0">
                  <a:moveTo>
                    <a:pt x="611" y="1"/>
                  </a:moveTo>
                  <a:cubicBezTo>
                    <a:pt x="466" y="1"/>
                    <a:pt x="328" y="37"/>
                    <a:pt x="202" y="121"/>
                  </a:cubicBezTo>
                  <a:cubicBezTo>
                    <a:pt x="15" y="247"/>
                    <a:pt x="0" y="532"/>
                    <a:pt x="8" y="734"/>
                  </a:cubicBezTo>
                  <a:cubicBezTo>
                    <a:pt x="42" y="1222"/>
                    <a:pt x="266" y="1701"/>
                    <a:pt x="488" y="2132"/>
                  </a:cubicBezTo>
                  <a:cubicBezTo>
                    <a:pt x="843" y="2800"/>
                    <a:pt x="1288" y="3420"/>
                    <a:pt x="1789" y="3984"/>
                  </a:cubicBezTo>
                  <a:cubicBezTo>
                    <a:pt x="2276" y="4533"/>
                    <a:pt x="2847" y="5131"/>
                    <a:pt x="3487" y="5507"/>
                  </a:cubicBezTo>
                  <a:cubicBezTo>
                    <a:pt x="3529" y="5535"/>
                    <a:pt x="3577" y="5549"/>
                    <a:pt x="3619" y="5571"/>
                  </a:cubicBezTo>
                  <a:cubicBezTo>
                    <a:pt x="3772" y="5641"/>
                    <a:pt x="3976" y="5700"/>
                    <a:pt x="4170" y="5700"/>
                  </a:cubicBezTo>
                  <a:cubicBezTo>
                    <a:pt x="4339" y="5700"/>
                    <a:pt x="4501" y="5655"/>
                    <a:pt x="4614" y="5535"/>
                  </a:cubicBezTo>
                  <a:cubicBezTo>
                    <a:pt x="4893" y="5243"/>
                    <a:pt x="4760" y="4784"/>
                    <a:pt x="4614" y="4463"/>
                  </a:cubicBezTo>
                  <a:cubicBezTo>
                    <a:pt x="4168" y="3455"/>
                    <a:pt x="3487" y="2529"/>
                    <a:pt x="2797" y="1681"/>
                  </a:cubicBezTo>
                  <a:cubicBezTo>
                    <a:pt x="2569" y="1396"/>
                    <a:pt x="2325" y="1117"/>
                    <a:pt x="2081" y="846"/>
                  </a:cubicBezTo>
                  <a:cubicBezTo>
                    <a:pt x="1773" y="510"/>
                    <a:pt x="1153" y="1"/>
                    <a:pt x="611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6"/>
            <p:cNvSpPr/>
            <p:nvPr/>
          </p:nvSpPr>
          <p:spPr>
            <a:xfrm>
              <a:off x="8148055" y="3109599"/>
              <a:ext cx="241889" cy="550830"/>
            </a:xfrm>
            <a:custGeom>
              <a:avLst/>
              <a:gdLst/>
              <a:ahLst/>
              <a:cxnLst/>
              <a:rect l="l" t="t" r="r" b="b"/>
              <a:pathLst>
                <a:path w="3244" h="7387" extrusionOk="0">
                  <a:moveTo>
                    <a:pt x="623" y="0"/>
                  </a:moveTo>
                  <a:cubicBezTo>
                    <a:pt x="606" y="0"/>
                    <a:pt x="589" y="13"/>
                    <a:pt x="578" y="31"/>
                  </a:cubicBezTo>
                  <a:cubicBezTo>
                    <a:pt x="0" y="1178"/>
                    <a:pt x="0" y="2681"/>
                    <a:pt x="369" y="4010"/>
                  </a:cubicBezTo>
                  <a:cubicBezTo>
                    <a:pt x="745" y="5375"/>
                    <a:pt x="1644" y="6605"/>
                    <a:pt x="2798" y="7337"/>
                  </a:cubicBezTo>
                  <a:cubicBezTo>
                    <a:pt x="2846" y="7370"/>
                    <a:pt x="2901" y="7386"/>
                    <a:pt x="2955" y="7386"/>
                  </a:cubicBezTo>
                  <a:cubicBezTo>
                    <a:pt x="3047" y="7386"/>
                    <a:pt x="3134" y="7338"/>
                    <a:pt x="3173" y="7245"/>
                  </a:cubicBezTo>
                  <a:cubicBezTo>
                    <a:pt x="3244" y="7071"/>
                    <a:pt x="3125" y="6849"/>
                    <a:pt x="3000" y="6689"/>
                  </a:cubicBezTo>
                  <a:cubicBezTo>
                    <a:pt x="2666" y="6251"/>
                    <a:pt x="1782" y="5082"/>
                    <a:pt x="1400" y="3634"/>
                  </a:cubicBezTo>
                  <a:cubicBezTo>
                    <a:pt x="1017" y="2187"/>
                    <a:pt x="1385" y="1018"/>
                    <a:pt x="1657" y="343"/>
                  </a:cubicBezTo>
                  <a:cubicBezTo>
                    <a:pt x="1670" y="301"/>
                    <a:pt x="1664" y="259"/>
                    <a:pt x="1622" y="239"/>
                  </a:cubicBezTo>
                  <a:cubicBezTo>
                    <a:pt x="1371" y="127"/>
                    <a:pt x="892" y="31"/>
                    <a:pt x="633" y="2"/>
                  </a:cubicBezTo>
                  <a:cubicBezTo>
                    <a:pt x="630" y="1"/>
                    <a:pt x="626" y="0"/>
                    <a:pt x="623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6"/>
            <p:cNvSpPr/>
            <p:nvPr/>
          </p:nvSpPr>
          <p:spPr>
            <a:xfrm>
              <a:off x="8130979" y="3197139"/>
              <a:ext cx="234581" cy="230190"/>
            </a:xfrm>
            <a:custGeom>
              <a:avLst/>
              <a:gdLst/>
              <a:ahLst/>
              <a:cxnLst/>
              <a:rect l="l" t="t" r="r" b="b"/>
              <a:pathLst>
                <a:path w="3146" h="3087" extrusionOk="0">
                  <a:moveTo>
                    <a:pt x="499" y="0"/>
                  </a:moveTo>
                  <a:cubicBezTo>
                    <a:pt x="362" y="0"/>
                    <a:pt x="241" y="50"/>
                    <a:pt x="168" y="184"/>
                  </a:cubicBezTo>
                  <a:cubicBezTo>
                    <a:pt x="133" y="241"/>
                    <a:pt x="104" y="303"/>
                    <a:pt x="84" y="380"/>
                  </a:cubicBezTo>
                  <a:cubicBezTo>
                    <a:pt x="62" y="463"/>
                    <a:pt x="62" y="547"/>
                    <a:pt x="69" y="630"/>
                  </a:cubicBezTo>
                  <a:cubicBezTo>
                    <a:pt x="91" y="755"/>
                    <a:pt x="119" y="874"/>
                    <a:pt x="84" y="999"/>
                  </a:cubicBezTo>
                  <a:cubicBezTo>
                    <a:pt x="49" y="1103"/>
                    <a:pt x="1" y="1180"/>
                    <a:pt x="49" y="1285"/>
                  </a:cubicBezTo>
                  <a:cubicBezTo>
                    <a:pt x="91" y="1375"/>
                    <a:pt x="139" y="1458"/>
                    <a:pt x="139" y="1555"/>
                  </a:cubicBezTo>
                  <a:cubicBezTo>
                    <a:pt x="139" y="1681"/>
                    <a:pt x="84" y="1779"/>
                    <a:pt x="111" y="1911"/>
                  </a:cubicBezTo>
                  <a:cubicBezTo>
                    <a:pt x="119" y="1931"/>
                    <a:pt x="126" y="1953"/>
                    <a:pt x="133" y="1973"/>
                  </a:cubicBezTo>
                  <a:cubicBezTo>
                    <a:pt x="139" y="1979"/>
                    <a:pt x="139" y="1979"/>
                    <a:pt x="146" y="1988"/>
                  </a:cubicBezTo>
                  <a:cubicBezTo>
                    <a:pt x="174" y="2001"/>
                    <a:pt x="203" y="2021"/>
                    <a:pt x="229" y="2043"/>
                  </a:cubicBezTo>
                  <a:cubicBezTo>
                    <a:pt x="487" y="2217"/>
                    <a:pt x="807" y="2280"/>
                    <a:pt x="1093" y="2390"/>
                  </a:cubicBezTo>
                  <a:cubicBezTo>
                    <a:pt x="1539" y="2572"/>
                    <a:pt x="1934" y="2823"/>
                    <a:pt x="2332" y="3087"/>
                  </a:cubicBezTo>
                  <a:lnTo>
                    <a:pt x="3145" y="1555"/>
                  </a:lnTo>
                  <a:cubicBezTo>
                    <a:pt x="2236" y="1174"/>
                    <a:pt x="2233" y="116"/>
                    <a:pt x="1593" y="116"/>
                  </a:cubicBezTo>
                  <a:cubicBezTo>
                    <a:pt x="1591" y="116"/>
                    <a:pt x="1589" y="116"/>
                    <a:pt x="1587" y="116"/>
                  </a:cubicBezTo>
                  <a:cubicBezTo>
                    <a:pt x="1527" y="368"/>
                    <a:pt x="1525" y="441"/>
                    <a:pt x="1499" y="441"/>
                  </a:cubicBezTo>
                  <a:cubicBezTo>
                    <a:pt x="1487" y="441"/>
                    <a:pt x="1468" y="424"/>
                    <a:pt x="1433" y="401"/>
                  </a:cubicBezTo>
                  <a:cubicBezTo>
                    <a:pt x="1363" y="355"/>
                    <a:pt x="868" y="0"/>
                    <a:pt x="499" y="0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6"/>
            <p:cNvSpPr/>
            <p:nvPr/>
          </p:nvSpPr>
          <p:spPr>
            <a:xfrm>
              <a:off x="8236864" y="3260670"/>
              <a:ext cx="359030" cy="302819"/>
            </a:xfrm>
            <a:custGeom>
              <a:avLst/>
              <a:gdLst/>
              <a:ahLst/>
              <a:cxnLst/>
              <a:rect l="l" t="t" r="r" b="b"/>
              <a:pathLst>
                <a:path w="4815" h="4061" extrusionOk="0">
                  <a:moveTo>
                    <a:pt x="1121" y="0"/>
                  </a:moveTo>
                  <a:cubicBezTo>
                    <a:pt x="1071" y="154"/>
                    <a:pt x="69" y="1740"/>
                    <a:pt x="0" y="1872"/>
                  </a:cubicBezTo>
                  <a:cubicBezTo>
                    <a:pt x="299" y="2151"/>
                    <a:pt x="1294" y="2923"/>
                    <a:pt x="1622" y="3153"/>
                  </a:cubicBezTo>
                  <a:cubicBezTo>
                    <a:pt x="1802" y="3278"/>
                    <a:pt x="1989" y="3390"/>
                    <a:pt x="2184" y="3501"/>
                  </a:cubicBezTo>
                  <a:cubicBezTo>
                    <a:pt x="2580" y="3717"/>
                    <a:pt x="3315" y="4061"/>
                    <a:pt x="3901" y="4061"/>
                  </a:cubicBezTo>
                  <a:cubicBezTo>
                    <a:pt x="4182" y="4061"/>
                    <a:pt x="4428" y="3982"/>
                    <a:pt x="4586" y="3773"/>
                  </a:cubicBezTo>
                  <a:cubicBezTo>
                    <a:pt x="4815" y="3474"/>
                    <a:pt x="4578" y="2555"/>
                    <a:pt x="2741" y="1219"/>
                  </a:cubicBezTo>
                  <a:cubicBezTo>
                    <a:pt x="2380" y="954"/>
                    <a:pt x="1538" y="182"/>
                    <a:pt x="11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6"/>
            <p:cNvSpPr/>
            <p:nvPr/>
          </p:nvSpPr>
          <p:spPr>
            <a:xfrm>
              <a:off x="8236864" y="3400258"/>
              <a:ext cx="117216" cy="92986"/>
            </a:xfrm>
            <a:custGeom>
              <a:avLst/>
              <a:gdLst/>
              <a:ahLst/>
              <a:cxnLst/>
              <a:rect l="l" t="t" r="r" b="b"/>
              <a:pathLst>
                <a:path w="1572" h="1247" extrusionOk="0">
                  <a:moveTo>
                    <a:pt x="0" y="0"/>
                  </a:moveTo>
                  <a:cubicBezTo>
                    <a:pt x="110" y="126"/>
                    <a:pt x="236" y="237"/>
                    <a:pt x="361" y="349"/>
                  </a:cubicBezTo>
                  <a:cubicBezTo>
                    <a:pt x="486" y="460"/>
                    <a:pt x="620" y="565"/>
                    <a:pt x="752" y="668"/>
                  </a:cubicBezTo>
                  <a:cubicBezTo>
                    <a:pt x="877" y="774"/>
                    <a:pt x="1015" y="870"/>
                    <a:pt x="1147" y="967"/>
                  </a:cubicBezTo>
                  <a:cubicBezTo>
                    <a:pt x="1288" y="1066"/>
                    <a:pt x="1426" y="1163"/>
                    <a:pt x="1572" y="1246"/>
                  </a:cubicBezTo>
                  <a:cubicBezTo>
                    <a:pt x="1446" y="1134"/>
                    <a:pt x="1314" y="1031"/>
                    <a:pt x="1189" y="919"/>
                  </a:cubicBezTo>
                  <a:cubicBezTo>
                    <a:pt x="1057" y="815"/>
                    <a:pt x="925" y="710"/>
                    <a:pt x="793" y="607"/>
                  </a:cubicBezTo>
                  <a:cubicBezTo>
                    <a:pt x="668" y="501"/>
                    <a:pt x="536" y="404"/>
                    <a:pt x="403" y="2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C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6"/>
            <p:cNvSpPr/>
            <p:nvPr/>
          </p:nvSpPr>
          <p:spPr>
            <a:xfrm>
              <a:off x="7736075" y="2371319"/>
              <a:ext cx="655352" cy="735981"/>
            </a:xfrm>
            <a:custGeom>
              <a:avLst/>
              <a:gdLst/>
              <a:ahLst/>
              <a:cxnLst/>
              <a:rect l="l" t="t" r="r" b="b"/>
              <a:pathLst>
                <a:path w="8789" h="9870" extrusionOk="0">
                  <a:moveTo>
                    <a:pt x="3799" y="1"/>
                  </a:moveTo>
                  <a:cubicBezTo>
                    <a:pt x="1534" y="1"/>
                    <a:pt x="278" y="1782"/>
                    <a:pt x="63" y="4691"/>
                  </a:cubicBezTo>
                  <a:cubicBezTo>
                    <a:pt x="29" y="5172"/>
                    <a:pt x="1" y="5638"/>
                    <a:pt x="8" y="6082"/>
                  </a:cubicBezTo>
                  <a:cubicBezTo>
                    <a:pt x="29" y="7106"/>
                    <a:pt x="210" y="7996"/>
                    <a:pt x="801" y="8657"/>
                  </a:cubicBezTo>
                  <a:cubicBezTo>
                    <a:pt x="1302" y="9228"/>
                    <a:pt x="2102" y="9631"/>
                    <a:pt x="3369" y="9806"/>
                  </a:cubicBezTo>
                  <a:cubicBezTo>
                    <a:pt x="3480" y="9820"/>
                    <a:pt x="3605" y="9833"/>
                    <a:pt x="3730" y="9848"/>
                  </a:cubicBezTo>
                  <a:cubicBezTo>
                    <a:pt x="3877" y="9863"/>
                    <a:pt x="4022" y="9870"/>
                    <a:pt x="4166" y="9870"/>
                  </a:cubicBezTo>
                  <a:cubicBezTo>
                    <a:pt x="5663" y="9870"/>
                    <a:pt x="7001" y="9093"/>
                    <a:pt x="7795" y="7844"/>
                  </a:cubicBezTo>
                  <a:cubicBezTo>
                    <a:pt x="8204" y="7209"/>
                    <a:pt x="8470" y="6445"/>
                    <a:pt x="8546" y="5603"/>
                  </a:cubicBezTo>
                  <a:cubicBezTo>
                    <a:pt x="8789" y="2841"/>
                    <a:pt x="6890" y="301"/>
                    <a:pt x="4301" y="28"/>
                  </a:cubicBezTo>
                  <a:cubicBezTo>
                    <a:pt x="4129" y="10"/>
                    <a:pt x="3961" y="1"/>
                    <a:pt x="3799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6"/>
            <p:cNvSpPr/>
            <p:nvPr/>
          </p:nvSpPr>
          <p:spPr>
            <a:xfrm>
              <a:off x="8062005" y="2598074"/>
              <a:ext cx="447" cy="671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5" y="0"/>
                  </a:moveTo>
                  <a:cubicBezTo>
                    <a:pt x="5" y="0"/>
                    <a:pt x="3" y="2"/>
                    <a:pt x="0" y="8"/>
                  </a:cubicBezTo>
                  <a:cubicBezTo>
                    <a:pt x="4" y="5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F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6"/>
            <p:cNvSpPr/>
            <p:nvPr/>
          </p:nvSpPr>
          <p:spPr>
            <a:xfrm>
              <a:off x="7735106" y="2262750"/>
              <a:ext cx="814101" cy="566937"/>
            </a:xfrm>
            <a:custGeom>
              <a:avLst/>
              <a:gdLst/>
              <a:ahLst/>
              <a:cxnLst/>
              <a:rect l="l" t="t" r="r" b="b"/>
              <a:pathLst>
                <a:path w="10918" h="7603" extrusionOk="0">
                  <a:moveTo>
                    <a:pt x="5212" y="1"/>
                  </a:moveTo>
                  <a:cubicBezTo>
                    <a:pt x="4784" y="1"/>
                    <a:pt x="4357" y="43"/>
                    <a:pt x="3939" y="128"/>
                  </a:cubicBezTo>
                  <a:cubicBezTo>
                    <a:pt x="3277" y="254"/>
                    <a:pt x="2644" y="491"/>
                    <a:pt x="2060" y="825"/>
                  </a:cubicBezTo>
                  <a:cubicBezTo>
                    <a:pt x="1851" y="942"/>
                    <a:pt x="1649" y="1082"/>
                    <a:pt x="1447" y="1227"/>
                  </a:cubicBezTo>
                  <a:cubicBezTo>
                    <a:pt x="1238" y="1388"/>
                    <a:pt x="1036" y="1568"/>
                    <a:pt x="849" y="1757"/>
                  </a:cubicBezTo>
                  <a:cubicBezTo>
                    <a:pt x="515" y="2104"/>
                    <a:pt x="216" y="2501"/>
                    <a:pt x="91" y="2967"/>
                  </a:cubicBezTo>
                  <a:cubicBezTo>
                    <a:pt x="1" y="3295"/>
                    <a:pt x="7" y="3774"/>
                    <a:pt x="201" y="4101"/>
                  </a:cubicBezTo>
                  <a:cubicBezTo>
                    <a:pt x="528" y="4071"/>
                    <a:pt x="857" y="4058"/>
                    <a:pt x="1187" y="4058"/>
                  </a:cubicBezTo>
                  <a:cubicBezTo>
                    <a:pt x="1778" y="4058"/>
                    <a:pt x="2370" y="4102"/>
                    <a:pt x="2950" y="4178"/>
                  </a:cubicBezTo>
                  <a:cubicBezTo>
                    <a:pt x="3082" y="4191"/>
                    <a:pt x="3207" y="4213"/>
                    <a:pt x="3341" y="4233"/>
                  </a:cubicBezTo>
                  <a:cubicBezTo>
                    <a:pt x="3341" y="4150"/>
                    <a:pt x="3332" y="4066"/>
                    <a:pt x="3326" y="3998"/>
                  </a:cubicBezTo>
                  <a:cubicBezTo>
                    <a:pt x="3306" y="3684"/>
                    <a:pt x="3347" y="3363"/>
                    <a:pt x="3438" y="3064"/>
                  </a:cubicBezTo>
                  <a:lnTo>
                    <a:pt x="3438" y="3064"/>
                  </a:lnTo>
                  <a:cubicBezTo>
                    <a:pt x="3409" y="3266"/>
                    <a:pt x="3402" y="3475"/>
                    <a:pt x="3424" y="3684"/>
                  </a:cubicBezTo>
                  <a:cubicBezTo>
                    <a:pt x="3451" y="3872"/>
                    <a:pt x="3493" y="4060"/>
                    <a:pt x="3569" y="4240"/>
                  </a:cubicBezTo>
                  <a:cubicBezTo>
                    <a:pt x="3572" y="4246"/>
                    <a:pt x="3578" y="4248"/>
                    <a:pt x="3584" y="4248"/>
                  </a:cubicBezTo>
                  <a:cubicBezTo>
                    <a:pt x="3593" y="4248"/>
                    <a:pt x="3602" y="4242"/>
                    <a:pt x="3598" y="4233"/>
                  </a:cubicBezTo>
                  <a:cubicBezTo>
                    <a:pt x="3473" y="3831"/>
                    <a:pt x="3438" y="3392"/>
                    <a:pt x="3514" y="2974"/>
                  </a:cubicBezTo>
                  <a:cubicBezTo>
                    <a:pt x="3534" y="2862"/>
                    <a:pt x="3563" y="2752"/>
                    <a:pt x="3598" y="2640"/>
                  </a:cubicBezTo>
                  <a:cubicBezTo>
                    <a:pt x="3618" y="2598"/>
                    <a:pt x="3646" y="2550"/>
                    <a:pt x="3666" y="2508"/>
                  </a:cubicBezTo>
                  <a:lnTo>
                    <a:pt x="3666" y="2508"/>
                  </a:lnTo>
                  <a:cubicBezTo>
                    <a:pt x="3563" y="2877"/>
                    <a:pt x="3473" y="3816"/>
                    <a:pt x="3723" y="4310"/>
                  </a:cubicBezTo>
                  <a:cubicBezTo>
                    <a:pt x="3952" y="4358"/>
                    <a:pt x="4176" y="4422"/>
                    <a:pt x="4398" y="4484"/>
                  </a:cubicBezTo>
                  <a:cubicBezTo>
                    <a:pt x="4475" y="4332"/>
                    <a:pt x="4460" y="4213"/>
                    <a:pt x="4404" y="4053"/>
                  </a:cubicBezTo>
                  <a:cubicBezTo>
                    <a:pt x="4259" y="3635"/>
                    <a:pt x="4189" y="3231"/>
                    <a:pt x="4266" y="2787"/>
                  </a:cubicBezTo>
                  <a:cubicBezTo>
                    <a:pt x="4301" y="2570"/>
                    <a:pt x="4363" y="2369"/>
                    <a:pt x="4453" y="2167"/>
                  </a:cubicBezTo>
                  <a:cubicBezTo>
                    <a:pt x="4460" y="2146"/>
                    <a:pt x="4475" y="2132"/>
                    <a:pt x="4481" y="2111"/>
                  </a:cubicBezTo>
                  <a:lnTo>
                    <a:pt x="4481" y="2111"/>
                  </a:lnTo>
                  <a:cubicBezTo>
                    <a:pt x="4460" y="2251"/>
                    <a:pt x="4426" y="2383"/>
                    <a:pt x="4411" y="2521"/>
                  </a:cubicBezTo>
                  <a:cubicBezTo>
                    <a:pt x="4384" y="2703"/>
                    <a:pt x="4376" y="2884"/>
                    <a:pt x="4376" y="3064"/>
                  </a:cubicBezTo>
                  <a:cubicBezTo>
                    <a:pt x="4376" y="3398"/>
                    <a:pt x="4433" y="3754"/>
                    <a:pt x="4571" y="4060"/>
                  </a:cubicBezTo>
                  <a:cubicBezTo>
                    <a:pt x="4752" y="4464"/>
                    <a:pt x="4982" y="4672"/>
                    <a:pt x="5281" y="4818"/>
                  </a:cubicBezTo>
                  <a:cubicBezTo>
                    <a:pt x="5358" y="4846"/>
                    <a:pt x="5428" y="4881"/>
                    <a:pt x="5503" y="4916"/>
                  </a:cubicBezTo>
                  <a:cubicBezTo>
                    <a:pt x="5609" y="4958"/>
                    <a:pt x="5727" y="4991"/>
                    <a:pt x="5846" y="5033"/>
                  </a:cubicBezTo>
                  <a:cubicBezTo>
                    <a:pt x="6347" y="5209"/>
                    <a:pt x="6861" y="5639"/>
                    <a:pt x="7035" y="6160"/>
                  </a:cubicBezTo>
                  <a:cubicBezTo>
                    <a:pt x="7132" y="6446"/>
                    <a:pt x="7035" y="6760"/>
                    <a:pt x="7021" y="7052"/>
                  </a:cubicBezTo>
                  <a:cubicBezTo>
                    <a:pt x="7006" y="7323"/>
                    <a:pt x="6965" y="7588"/>
                    <a:pt x="7272" y="7602"/>
                  </a:cubicBezTo>
                  <a:cubicBezTo>
                    <a:pt x="7277" y="7602"/>
                    <a:pt x="7282" y="7602"/>
                    <a:pt x="7286" y="7602"/>
                  </a:cubicBezTo>
                  <a:cubicBezTo>
                    <a:pt x="7572" y="7602"/>
                    <a:pt x="7747" y="7037"/>
                    <a:pt x="8255" y="7037"/>
                  </a:cubicBezTo>
                  <a:cubicBezTo>
                    <a:pt x="8263" y="7037"/>
                    <a:pt x="8272" y="7037"/>
                    <a:pt x="8281" y="7037"/>
                  </a:cubicBezTo>
                  <a:cubicBezTo>
                    <a:pt x="8755" y="7051"/>
                    <a:pt x="8826" y="7510"/>
                    <a:pt x="9076" y="7510"/>
                  </a:cubicBezTo>
                  <a:cubicBezTo>
                    <a:pt x="9105" y="7510"/>
                    <a:pt x="9136" y="7503"/>
                    <a:pt x="9171" y="7490"/>
                  </a:cubicBezTo>
                  <a:cubicBezTo>
                    <a:pt x="9366" y="7413"/>
                    <a:pt x="9526" y="7171"/>
                    <a:pt x="9658" y="7017"/>
                  </a:cubicBezTo>
                  <a:cubicBezTo>
                    <a:pt x="10597" y="5967"/>
                    <a:pt x="10917" y="4422"/>
                    <a:pt x="10388" y="3079"/>
                  </a:cubicBezTo>
                  <a:cubicBezTo>
                    <a:pt x="10326" y="2932"/>
                    <a:pt x="10263" y="2794"/>
                    <a:pt x="10188" y="2662"/>
                  </a:cubicBezTo>
                  <a:cubicBezTo>
                    <a:pt x="9922" y="2174"/>
                    <a:pt x="9553" y="1757"/>
                    <a:pt x="9144" y="1401"/>
                  </a:cubicBezTo>
                  <a:cubicBezTo>
                    <a:pt x="8962" y="1249"/>
                    <a:pt x="8775" y="1102"/>
                    <a:pt x="8579" y="977"/>
                  </a:cubicBezTo>
                  <a:cubicBezTo>
                    <a:pt x="7583" y="327"/>
                    <a:pt x="6397" y="1"/>
                    <a:pt x="5212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6"/>
            <p:cNvSpPr/>
            <p:nvPr/>
          </p:nvSpPr>
          <p:spPr>
            <a:xfrm>
              <a:off x="8305838" y="2766072"/>
              <a:ext cx="191483" cy="194919"/>
            </a:xfrm>
            <a:custGeom>
              <a:avLst/>
              <a:gdLst/>
              <a:ahLst/>
              <a:cxnLst/>
              <a:rect l="l" t="t" r="r" b="b"/>
              <a:pathLst>
                <a:path w="2568" h="2614" extrusionOk="0">
                  <a:moveTo>
                    <a:pt x="1577" y="1"/>
                  </a:moveTo>
                  <a:cubicBezTo>
                    <a:pt x="1227" y="1"/>
                    <a:pt x="862" y="130"/>
                    <a:pt x="627" y="287"/>
                  </a:cubicBezTo>
                  <a:cubicBezTo>
                    <a:pt x="216" y="559"/>
                    <a:pt x="70" y="1157"/>
                    <a:pt x="20" y="1652"/>
                  </a:cubicBezTo>
                  <a:cubicBezTo>
                    <a:pt x="0" y="1882"/>
                    <a:pt x="20" y="2139"/>
                    <a:pt x="174" y="2326"/>
                  </a:cubicBezTo>
                  <a:cubicBezTo>
                    <a:pt x="349" y="2540"/>
                    <a:pt x="596" y="2614"/>
                    <a:pt x="847" y="2614"/>
                  </a:cubicBezTo>
                  <a:cubicBezTo>
                    <a:pt x="1096" y="2614"/>
                    <a:pt x="1348" y="2541"/>
                    <a:pt x="1538" y="2458"/>
                  </a:cubicBezTo>
                  <a:cubicBezTo>
                    <a:pt x="1998" y="2249"/>
                    <a:pt x="2352" y="1847"/>
                    <a:pt x="2484" y="1339"/>
                  </a:cubicBezTo>
                  <a:cubicBezTo>
                    <a:pt x="2547" y="1102"/>
                    <a:pt x="2567" y="845"/>
                    <a:pt x="2477" y="601"/>
                  </a:cubicBezTo>
                  <a:cubicBezTo>
                    <a:pt x="2400" y="371"/>
                    <a:pt x="2268" y="225"/>
                    <a:pt x="2108" y="129"/>
                  </a:cubicBezTo>
                  <a:cubicBezTo>
                    <a:pt x="1950" y="38"/>
                    <a:pt x="1766" y="1"/>
                    <a:pt x="1577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6"/>
            <p:cNvSpPr/>
            <p:nvPr/>
          </p:nvSpPr>
          <p:spPr>
            <a:xfrm>
              <a:off x="7932707" y="2634686"/>
              <a:ext cx="87688" cy="56820"/>
            </a:xfrm>
            <a:custGeom>
              <a:avLst/>
              <a:gdLst/>
              <a:ahLst/>
              <a:cxnLst/>
              <a:rect l="l" t="t" r="r" b="b"/>
              <a:pathLst>
                <a:path w="1176" h="762" extrusionOk="0">
                  <a:moveTo>
                    <a:pt x="201" y="0"/>
                  </a:moveTo>
                  <a:cubicBezTo>
                    <a:pt x="147" y="0"/>
                    <a:pt x="94" y="8"/>
                    <a:pt x="56" y="32"/>
                  </a:cubicBezTo>
                  <a:cubicBezTo>
                    <a:pt x="8" y="60"/>
                    <a:pt x="1" y="150"/>
                    <a:pt x="84" y="185"/>
                  </a:cubicBezTo>
                  <a:cubicBezTo>
                    <a:pt x="181" y="227"/>
                    <a:pt x="265" y="221"/>
                    <a:pt x="348" y="234"/>
                  </a:cubicBezTo>
                  <a:cubicBezTo>
                    <a:pt x="425" y="241"/>
                    <a:pt x="502" y="254"/>
                    <a:pt x="565" y="276"/>
                  </a:cubicBezTo>
                  <a:cubicBezTo>
                    <a:pt x="829" y="346"/>
                    <a:pt x="1010" y="519"/>
                    <a:pt x="1108" y="706"/>
                  </a:cubicBezTo>
                  <a:cubicBezTo>
                    <a:pt x="1115" y="728"/>
                    <a:pt x="1122" y="742"/>
                    <a:pt x="1135" y="755"/>
                  </a:cubicBezTo>
                  <a:cubicBezTo>
                    <a:pt x="1142" y="760"/>
                    <a:pt x="1149" y="762"/>
                    <a:pt x="1154" y="762"/>
                  </a:cubicBezTo>
                  <a:cubicBezTo>
                    <a:pt x="1172" y="762"/>
                    <a:pt x="1175" y="734"/>
                    <a:pt x="1170" y="706"/>
                  </a:cubicBezTo>
                  <a:cubicBezTo>
                    <a:pt x="1170" y="693"/>
                    <a:pt x="1170" y="680"/>
                    <a:pt x="1163" y="658"/>
                  </a:cubicBezTo>
                  <a:cubicBezTo>
                    <a:pt x="1142" y="498"/>
                    <a:pt x="1038" y="359"/>
                    <a:pt x="919" y="262"/>
                  </a:cubicBezTo>
                  <a:cubicBezTo>
                    <a:pt x="836" y="179"/>
                    <a:pt x="724" y="115"/>
                    <a:pt x="599" y="67"/>
                  </a:cubicBezTo>
                  <a:cubicBezTo>
                    <a:pt x="524" y="45"/>
                    <a:pt x="440" y="25"/>
                    <a:pt x="357" y="12"/>
                  </a:cubicBezTo>
                  <a:cubicBezTo>
                    <a:pt x="311" y="8"/>
                    <a:pt x="255" y="0"/>
                    <a:pt x="201" y="0"/>
                  </a:cubicBezTo>
                  <a:close/>
                </a:path>
              </a:pathLst>
            </a:custGeom>
            <a:solidFill>
              <a:srgbClr val="FF5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6"/>
            <p:cNvSpPr/>
            <p:nvPr/>
          </p:nvSpPr>
          <p:spPr>
            <a:xfrm>
              <a:off x="7918166" y="2619475"/>
              <a:ext cx="117887" cy="87095"/>
            </a:xfrm>
            <a:custGeom>
              <a:avLst/>
              <a:gdLst/>
              <a:ahLst/>
              <a:cxnLst/>
              <a:rect l="l" t="t" r="r" b="b"/>
              <a:pathLst>
                <a:path w="1581" h="1168" extrusionOk="0">
                  <a:moveTo>
                    <a:pt x="401" y="0"/>
                  </a:moveTo>
                  <a:cubicBezTo>
                    <a:pt x="318" y="0"/>
                    <a:pt x="228" y="14"/>
                    <a:pt x="148" y="62"/>
                  </a:cubicBezTo>
                  <a:cubicBezTo>
                    <a:pt x="57" y="117"/>
                    <a:pt x="1" y="222"/>
                    <a:pt x="9" y="326"/>
                  </a:cubicBezTo>
                  <a:cubicBezTo>
                    <a:pt x="22" y="438"/>
                    <a:pt x="92" y="535"/>
                    <a:pt x="203" y="583"/>
                  </a:cubicBezTo>
                  <a:cubicBezTo>
                    <a:pt x="301" y="618"/>
                    <a:pt x="391" y="625"/>
                    <a:pt x="468" y="633"/>
                  </a:cubicBezTo>
                  <a:cubicBezTo>
                    <a:pt x="482" y="633"/>
                    <a:pt x="502" y="640"/>
                    <a:pt x="517" y="640"/>
                  </a:cubicBezTo>
                  <a:cubicBezTo>
                    <a:pt x="585" y="647"/>
                    <a:pt x="649" y="660"/>
                    <a:pt x="704" y="675"/>
                  </a:cubicBezTo>
                  <a:cubicBezTo>
                    <a:pt x="954" y="743"/>
                    <a:pt x="1073" y="910"/>
                    <a:pt x="1121" y="1009"/>
                  </a:cubicBezTo>
                  <a:cubicBezTo>
                    <a:pt x="1136" y="1036"/>
                    <a:pt x="1163" y="1084"/>
                    <a:pt x="1220" y="1126"/>
                  </a:cubicBezTo>
                  <a:cubicBezTo>
                    <a:pt x="1261" y="1154"/>
                    <a:pt x="1310" y="1168"/>
                    <a:pt x="1352" y="1168"/>
                  </a:cubicBezTo>
                  <a:cubicBezTo>
                    <a:pt x="1387" y="1168"/>
                    <a:pt x="1428" y="1154"/>
                    <a:pt x="1455" y="1141"/>
                  </a:cubicBezTo>
                  <a:cubicBezTo>
                    <a:pt x="1504" y="1113"/>
                    <a:pt x="1580" y="1051"/>
                    <a:pt x="1567" y="904"/>
                  </a:cubicBezTo>
                  <a:cubicBezTo>
                    <a:pt x="1567" y="875"/>
                    <a:pt x="1567" y="855"/>
                    <a:pt x="1560" y="834"/>
                  </a:cubicBezTo>
                  <a:cubicBezTo>
                    <a:pt x="1532" y="640"/>
                    <a:pt x="1428" y="466"/>
                    <a:pt x="1253" y="313"/>
                  </a:cubicBezTo>
                  <a:cubicBezTo>
                    <a:pt x="1143" y="216"/>
                    <a:pt x="1003" y="132"/>
                    <a:pt x="857" y="82"/>
                  </a:cubicBezTo>
                  <a:cubicBezTo>
                    <a:pt x="767" y="49"/>
                    <a:pt x="669" y="27"/>
                    <a:pt x="572" y="14"/>
                  </a:cubicBezTo>
                  <a:lnTo>
                    <a:pt x="565" y="14"/>
                  </a:lnTo>
                  <a:cubicBezTo>
                    <a:pt x="518" y="7"/>
                    <a:pt x="461" y="0"/>
                    <a:pt x="401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6"/>
            <p:cNvSpPr/>
            <p:nvPr/>
          </p:nvSpPr>
          <p:spPr>
            <a:xfrm>
              <a:off x="7778727" y="2628647"/>
              <a:ext cx="66885" cy="47127"/>
            </a:xfrm>
            <a:custGeom>
              <a:avLst/>
              <a:gdLst/>
              <a:ahLst/>
              <a:cxnLst/>
              <a:rect l="l" t="t" r="r" b="b"/>
              <a:pathLst>
                <a:path w="897" h="632" extrusionOk="0">
                  <a:moveTo>
                    <a:pt x="646" y="1"/>
                  </a:moveTo>
                  <a:cubicBezTo>
                    <a:pt x="585" y="1"/>
                    <a:pt x="521" y="9"/>
                    <a:pt x="466" y="29"/>
                  </a:cubicBezTo>
                  <a:cubicBezTo>
                    <a:pt x="368" y="51"/>
                    <a:pt x="284" y="106"/>
                    <a:pt x="216" y="168"/>
                  </a:cubicBezTo>
                  <a:cubicBezTo>
                    <a:pt x="125" y="251"/>
                    <a:pt x="34" y="377"/>
                    <a:pt x="7" y="530"/>
                  </a:cubicBezTo>
                  <a:cubicBezTo>
                    <a:pt x="7" y="544"/>
                    <a:pt x="0" y="565"/>
                    <a:pt x="0" y="579"/>
                  </a:cubicBezTo>
                  <a:cubicBezTo>
                    <a:pt x="0" y="607"/>
                    <a:pt x="0" y="631"/>
                    <a:pt x="11" y="631"/>
                  </a:cubicBezTo>
                  <a:cubicBezTo>
                    <a:pt x="13" y="631"/>
                    <a:pt x="16" y="630"/>
                    <a:pt x="20" y="627"/>
                  </a:cubicBezTo>
                  <a:cubicBezTo>
                    <a:pt x="34" y="620"/>
                    <a:pt x="42" y="600"/>
                    <a:pt x="49" y="585"/>
                  </a:cubicBezTo>
                  <a:cubicBezTo>
                    <a:pt x="132" y="412"/>
                    <a:pt x="277" y="273"/>
                    <a:pt x="473" y="231"/>
                  </a:cubicBezTo>
                  <a:cubicBezTo>
                    <a:pt x="512" y="227"/>
                    <a:pt x="547" y="222"/>
                    <a:pt x="587" y="222"/>
                  </a:cubicBezTo>
                  <a:cubicBezTo>
                    <a:pt x="604" y="222"/>
                    <a:pt x="621" y="223"/>
                    <a:pt x="640" y="225"/>
                  </a:cubicBezTo>
                  <a:cubicBezTo>
                    <a:pt x="671" y="225"/>
                    <a:pt x="708" y="229"/>
                    <a:pt x="746" y="229"/>
                  </a:cubicBezTo>
                  <a:cubicBezTo>
                    <a:pt x="775" y="229"/>
                    <a:pt x="805" y="227"/>
                    <a:pt x="835" y="218"/>
                  </a:cubicBezTo>
                  <a:cubicBezTo>
                    <a:pt x="897" y="190"/>
                    <a:pt x="897" y="99"/>
                    <a:pt x="862" y="64"/>
                  </a:cubicBezTo>
                  <a:cubicBezTo>
                    <a:pt x="807" y="1"/>
                    <a:pt x="717" y="1"/>
                    <a:pt x="646" y="1"/>
                  </a:cubicBezTo>
                  <a:close/>
                </a:path>
              </a:pathLst>
            </a:custGeom>
            <a:solidFill>
              <a:srgbClr val="FF5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6"/>
            <p:cNvSpPr/>
            <p:nvPr/>
          </p:nvSpPr>
          <p:spPr>
            <a:xfrm>
              <a:off x="7762546" y="2613733"/>
              <a:ext cx="98649" cy="77252"/>
            </a:xfrm>
            <a:custGeom>
              <a:avLst/>
              <a:gdLst/>
              <a:ahLst/>
              <a:cxnLst/>
              <a:rect l="l" t="t" r="r" b="b"/>
              <a:pathLst>
                <a:path w="1323" h="1036" extrusionOk="0">
                  <a:moveTo>
                    <a:pt x="870" y="1"/>
                  </a:moveTo>
                  <a:cubicBezTo>
                    <a:pt x="787" y="1"/>
                    <a:pt x="710" y="7"/>
                    <a:pt x="626" y="27"/>
                  </a:cubicBezTo>
                  <a:cubicBezTo>
                    <a:pt x="501" y="62"/>
                    <a:pt x="391" y="132"/>
                    <a:pt x="292" y="216"/>
                  </a:cubicBezTo>
                  <a:cubicBezTo>
                    <a:pt x="154" y="348"/>
                    <a:pt x="57" y="515"/>
                    <a:pt x="22" y="695"/>
                  </a:cubicBezTo>
                  <a:cubicBezTo>
                    <a:pt x="22" y="717"/>
                    <a:pt x="15" y="737"/>
                    <a:pt x="15" y="759"/>
                  </a:cubicBezTo>
                  <a:cubicBezTo>
                    <a:pt x="0" y="897"/>
                    <a:pt x="63" y="974"/>
                    <a:pt x="119" y="1003"/>
                  </a:cubicBezTo>
                  <a:cubicBezTo>
                    <a:pt x="154" y="1023"/>
                    <a:pt x="189" y="1036"/>
                    <a:pt x="230" y="1036"/>
                  </a:cubicBezTo>
                  <a:cubicBezTo>
                    <a:pt x="272" y="1036"/>
                    <a:pt x="314" y="1023"/>
                    <a:pt x="356" y="994"/>
                  </a:cubicBezTo>
                  <a:cubicBezTo>
                    <a:pt x="411" y="961"/>
                    <a:pt x="433" y="904"/>
                    <a:pt x="446" y="877"/>
                  </a:cubicBezTo>
                  <a:cubicBezTo>
                    <a:pt x="488" y="800"/>
                    <a:pt x="571" y="660"/>
                    <a:pt x="732" y="633"/>
                  </a:cubicBezTo>
                  <a:cubicBezTo>
                    <a:pt x="767" y="627"/>
                    <a:pt x="808" y="627"/>
                    <a:pt x="850" y="627"/>
                  </a:cubicBezTo>
                  <a:lnTo>
                    <a:pt x="885" y="627"/>
                  </a:lnTo>
                  <a:cubicBezTo>
                    <a:pt x="907" y="629"/>
                    <a:pt x="934" y="632"/>
                    <a:pt x="964" y="632"/>
                  </a:cubicBezTo>
                  <a:cubicBezTo>
                    <a:pt x="1008" y="632"/>
                    <a:pt x="1060" y="626"/>
                    <a:pt x="1114" y="605"/>
                  </a:cubicBezTo>
                  <a:cubicBezTo>
                    <a:pt x="1211" y="577"/>
                    <a:pt x="1274" y="502"/>
                    <a:pt x="1303" y="403"/>
                  </a:cubicBezTo>
                  <a:cubicBezTo>
                    <a:pt x="1323" y="299"/>
                    <a:pt x="1294" y="194"/>
                    <a:pt x="1233" y="126"/>
                  </a:cubicBezTo>
                  <a:cubicBezTo>
                    <a:pt x="1114" y="7"/>
                    <a:pt x="960" y="1"/>
                    <a:pt x="870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6"/>
            <p:cNvSpPr/>
            <p:nvPr/>
          </p:nvSpPr>
          <p:spPr>
            <a:xfrm>
              <a:off x="7830998" y="2728267"/>
              <a:ext cx="119006" cy="92091"/>
            </a:xfrm>
            <a:custGeom>
              <a:avLst/>
              <a:gdLst/>
              <a:ahLst/>
              <a:cxnLst/>
              <a:rect l="l" t="t" r="r" b="b"/>
              <a:pathLst>
                <a:path w="1596" h="1235" extrusionOk="0">
                  <a:moveTo>
                    <a:pt x="784" y="1"/>
                  </a:moveTo>
                  <a:cubicBezTo>
                    <a:pt x="728" y="1"/>
                    <a:pt x="671" y="29"/>
                    <a:pt x="635" y="84"/>
                  </a:cubicBezTo>
                  <a:cubicBezTo>
                    <a:pt x="383" y="451"/>
                    <a:pt x="0" y="1235"/>
                    <a:pt x="691" y="1235"/>
                  </a:cubicBezTo>
                  <a:cubicBezTo>
                    <a:pt x="708" y="1235"/>
                    <a:pt x="726" y="1234"/>
                    <a:pt x="745" y="1233"/>
                  </a:cubicBezTo>
                  <a:cubicBezTo>
                    <a:pt x="1595" y="1185"/>
                    <a:pt x="1170" y="495"/>
                    <a:pt x="941" y="99"/>
                  </a:cubicBezTo>
                  <a:cubicBezTo>
                    <a:pt x="908" y="34"/>
                    <a:pt x="846" y="1"/>
                    <a:pt x="784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6"/>
            <p:cNvSpPr/>
            <p:nvPr/>
          </p:nvSpPr>
          <p:spPr>
            <a:xfrm>
              <a:off x="7953511" y="2737588"/>
              <a:ext cx="63380" cy="57044"/>
            </a:xfrm>
            <a:custGeom>
              <a:avLst/>
              <a:gdLst/>
              <a:ahLst/>
              <a:cxnLst/>
              <a:rect l="l" t="t" r="r" b="b"/>
              <a:pathLst>
                <a:path w="850" h="765" extrusionOk="0">
                  <a:moveTo>
                    <a:pt x="427" y="1"/>
                  </a:moveTo>
                  <a:cubicBezTo>
                    <a:pt x="334" y="1"/>
                    <a:pt x="241" y="36"/>
                    <a:pt x="168" y="106"/>
                  </a:cubicBezTo>
                  <a:cubicBezTo>
                    <a:pt x="8" y="245"/>
                    <a:pt x="1" y="489"/>
                    <a:pt x="146" y="642"/>
                  </a:cubicBezTo>
                  <a:cubicBezTo>
                    <a:pt x="220" y="723"/>
                    <a:pt x="323" y="765"/>
                    <a:pt x="426" y="765"/>
                  </a:cubicBezTo>
                  <a:cubicBezTo>
                    <a:pt x="518" y="765"/>
                    <a:pt x="610" y="732"/>
                    <a:pt x="682" y="662"/>
                  </a:cubicBezTo>
                  <a:cubicBezTo>
                    <a:pt x="843" y="517"/>
                    <a:pt x="849" y="280"/>
                    <a:pt x="704" y="120"/>
                  </a:cubicBezTo>
                  <a:cubicBezTo>
                    <a:pt x="628" y="41"/>
                    <a:pt x="527" y="1"/>
                    <a:pt x="42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6"/>
            <p:cNvSpPr/>
            <p:nvPr/>
          </p:nvSpPr>
          <p:spPr>
            <a:xfrm>
              <a:off x="7767244" y="2728342"/>
              <a:ext cx="63306" cy="57193"/>
            </a:xfrm>
            <a:custGeom>
              <a:avLst/>
              <a:gdLst/>
              <a:ahLst/>
              <a:cxnLst/>
              <a:rect l="l" t="t" r="r" b="b"/>
              <a:pathLst>
                <a:path w="849" h="767" extrusionOk="0">
                  <a:moveTo>
                    <a:pt x="427" y="0"/>
                  </a:moveTo>
                  <a:cubicBezTo>
                    <a:pt x="334" y="0"/>
                    <a:pt x="241" y="35"/>
                    <a:pt x="167" y="105"/>
                  </a:cubicBezTo>
                  <a:cubicBezTo>
                    <a:pt x="14" y="244"/>
                    <a:pt x="0" y="488"/>
                    <a:pt x="146" y="641"/>
                  </a:cubicBezTo>
                  <a:cubicBezTo>
                    <a:pt x="222" y="725"/>
                    <a:pt x="324" y="767"/>
                    <a:pt x="426" y="767"/>
                  </a:cubicBezTo>
                  <a:cubicBezTo>
                    <a:pt x="519" y="767"/>
                    <a:pt x="613" y="732"/>
                    <a:pt x="689" y="661"/>
                  </a:cubicBezTo>
                  <a:cubicBezTo>
                    <a:pt x="842" y="516"/>
                    <a:pt x="849" y="279"/>
                    <a:pt x="704" y="125"/>
                  </a:cubicBezTo>
                  <a:cubicBezTo>
                    <a:pt x="630" y="42"/>
                    <a:pt x="529" y="0"/>
                    <a:pt x="4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6"/>
            <p:cNvSpPr/>
            <p:nvPr/>
          </p:nvSpPr>
          <p:spPr>
            <a:xfrm>
              <a:off x="7785438" y="2861666"/>
              <a:ext cx="232717" cy="99846"/>
            </a:xfrm>
            <a:custGeom>
              <a:avLst/>
              <a:gdLst/>
              <a:ahLst/>
              <a:cxnLst/>
              <a:rect l="l" t="t" r="r" b="b"/>
              <a:pathLst>
                <a:path w="3121" h="1339" extrusionOk="0">
                  <a:moveTo>
                    <a:pt x="360" y="1"/>
                  </a:moveTo>
                  <a:cubicBezTo>
                    <a:pt x="306" y="1"/>
                    <a:pt x="268" y="12"/>
                    <a:pt x="244" y="42"/>
                  </a:cubicBezTo>
                  <a:cubicBezTo>
                    <a:pt x="0" y="350"/>
                    <a:pt x="508" y="1211"/>
                    <a:pt x="1440" y="1330"/>
                  </a:cubicBezTo>
                  <a:cubicBezTo>
                    <a:pt x="1487" y="1336"/>
                    <a:pt x="1533" y="1339"/>
                    <a:pt x="1579" y="1339"/>
                  </a:cubicBezTo>
                  <a:cubicBezTo>
                    <a:pt x="2447" y="1339"/>
                    <a:pt x="3120" y="318"/>
                    <a:pt x="2783" y="132"/>
                  </a:cubicBezTo>
                  <a:cubicBezTo>
                    <a:pt x="2683" y="79"/>
                    <a:pt x="2585" y="60"/>
                    <a:pt x="2479" y="60"/>
                  </a:cubicBezTo>
                  <a:cubicBezTo>
                    <a:pt x="2232" y="60"/>
                    <a:pt x="1946" y="162"/>
                    <a:pt x="1515" y="162"/>
                  </a:cubicBezTo>
                  <a:cubicBezTo>
                    <a:pt x="1486" y="162"/>
                    <a:pt x="1457" y="162"/>
                    <a:pt x="1427" y="161"/>
                  </a:cubicBezTo>
                  <a:cubicBezTo>
                    <a:pt x="904" y="139"/>
                    <a:pt x="544" y="1"/>
                    <a:pt x="360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1" name="Google Shape;2311;p56"/>
          <p:cNvGrpSpPr/>
          <p:nvPr/>
        </p:nvGrpSpPr>
        <p:grpSpPr>
          <a:xfrm>
            <a:off x="3256120" y="3286304"/>
            <a:ext cx="661076" cy="661076"/>
            <a:chOff x="2333550" y="1208100"/>
            <a:chExt cx="260800" cy="260800"/>
          </a:xfrm>
        </p:grpSpPr>
        <p:sp>
          <p:nvSpPr>
            <p:cNvPr id="2312" name="Google Shape;2312;p56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6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6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6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6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6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6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6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6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6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6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6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6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3544;p80">
            <a:extLst>
              <a:ext uri="{FF2B5EF4-FFF2-40B4-BE49-F238E27FC236}">
                <a16:creationId xmlns:a16="http://schemas.microsoft.com/office/drawing/2014/main" id="{EC3ADB62-C4DD-4696-8B03-73FFBECAF14C}"/>
              </a:ext>
            </a:extLst>
          </p:cNvPr>
          <p:cNvGrpSpPr/>
          <p:nvPr/>
        </p:nvGrpSpPr>
        <p:grpSpPr>
          <a:xfrm>
            <a:off x="186723" y="313082"/>
            <a:ext cx="1613771" cy="2018536"/>
            <a:chOff x="238125" y="551075"/>
            <a:chExt cx="2486550" cy="3110225"/>
          </a:xfrm>
        </p:grpSpPr>
        <p:sp>
          <p:nvSpPr>
            <p:cNvPr id="58" name="Google Shape;3545;p80">
              <a:extLst>
                <a:ext uri="{FF2B5EF4-FFF2-40B4-BE49-F238E27FC236}">
                  <a16:creationId xmlns:a16="http://schemas.microsoft.com/office/drawing/2014/main" id="{52CDE5E9-7ACC-410A-B303-4B58325FB7A9}"/>
                </a:ext>
              </a:extLst>
            </p:cNvPr>
            <p:cNvSpPr/>
            <p:nvPr/>
          </p:nvSpPr>
          <p:spPr>
            <a:xfrm>
              <a:off x="728050" y="785225"/>
              <a:ext cx="541075" cy="535000"/>
            </a:xfrm>
            <a:custGeom>
              <a:avLst/>
              <a:gdLst/>
              <a:ahLst/>
              <a:cxnLst/>
              <a:rect l="l" t="t" r="r" b="b"/>
              <a:pathLst>
                <a:path w="21643" h="21400" extrusionOk="0">
                  <a:moveTo>
                    <a:pt x="9999" y="1"/>
                  </a:moveTo>
                  <a:cubicBezTo>
                    <a:pt x="9897" y="1"/>
                    <a:pt x="9794" y="10"/>
                    <a:pt x="9692" y="30"/>
                  </a:cubicBezTo>
                  <a:cubicBezTo>
                    <a:pt x="8838" y="174"/>
                    <a:pt x="8228" y="997"/>
                    <a:pt x="8299" y="1892"/>
                  </a:cubicBezTo>
                  <a:lnTo>
                    <a:pt x="8919" y="9163"/>
                  </a:lnTo>
                  <a:lnTo>
                    <a:pt x="7332" y="2991"/>
                  </a:lnTo>
                  <a:cubicBezTo>
                    <a:pt x="7191" y="2564"/>
                    <a:pt x="6895" y="2207"/>
                    <a:pt x="6490" y="2005"/>
                  </a:cubicBezTo>
                  <a:cubicBezTo>
                    <a:pt x="6250" y="1884"/>
                    <a:pt x="5993" y="1824"/>
                    <a:pt x="5735" y="1824"/>
                  </a:cubicBezTo>
                  <a:cubicBezTo>
                    <a:pt x="5554" y="1824"/>
                    <a:pt x="5372" y="1854"/>
                    <a:pt x="5196" y="1912"/>
                  </a:cubicBezTo>
                  <a:cubicBezTo>
                    <a:pt x="4313" y="2197"/>
                    <a:pt x="3825" y="3164"/>
                    <a:pt x="4110" y="4048"/>
                  </a:cubicBezTo>
                  <a:cubicBezTo>
                    <a:pt x="4660" y="5839"/>
                    <a:pt x="5453" y="8502"/>
                    <a:pt x="5829" y="9835"/>
                  </a:cubicBezTo>
                  <a:lnTo>
                    <a:pt x="2919" y="7689"/>
                  </a:lnTo>
                  <a:cubicBezTo>
                    <a:pt x="2625" y="7477"/>
                    <a:pt x="2279" y="7363"/>
                    <a:pt x="1921" y="7363"/>
                  </a:cubicBezTo>
                  <a:cubicBezTo>
                    <a:pt x="1834" y="7363"/>
                    <a:pt x="1746" y="7370"/>
                    <a:pt x="1657" y="7384"/>
                  </a:cubicBezTo>
                  <a:cubicBezTo>
                    <a:pt x="1211" y="7445"/>
                    <a:pt x="825" y="7689"/>
                    <a:pt x="549" y="8046"/>
                  </a:cubicBezTo>
                  <a:cubicBezTo>
                    <a:pt x="0" y="8797"/>
                    <a:pt x="154" y="9866"/>
                    <a:pt x="906" y="10425"/>
                  </a:cubicBezTo>
                  <a:cubicBezTo>
                    <a:pt x="906" y="10425"/>
                    <a:pt x="1435" y="10811"/>
                    <a:pt x="2126" y="11319"/>
                  </a:cubicBezTo>
                  <a:cubicBezTo>
                    <a:pt x="2817" y="11829"/>
                    <a:pt x="3683" y="12459"/>
                    <a:pt x="4354" y="12956"/>
                  </a:cubicBezTo>
                  <a:cubicBezTo>
                    <a:pt x="4843" y="13313"/>
                    <a:pt x="5196" y="13833"/>
                    <a:pt x="5350" y="14421"/>
                  </a:cubicBezTo>
                  <a:lnTo>
                    <a:pt x="5238" y="21236"/>
                  </a:lnTo>
                  <a:lnTo>
                    <a:pt x="15409" y="21399"/>
                  </a:lnTo>
                  <a:lnTo>
                    <a:pt x="15480" y="17006"/>
                  </a:lnTo>
                  <a:cubicBezTo>
                    <a:pt x="16324" y="16232"/>
                    <a:pt x="18245" y="14636"/>
                    <a:pt x="20005" y="14370"/>
                  </a:cubicBezTo>
                  <a:cubicBezTo>
                    <a:pt x="20493" y="14299"/>
                    <a:pt x="20930" y="14035"/>
                    <a:pt x="21225" y="13637"/>
                  </a:cubicBezTo>
                  <a:cubicBezTo>
                    <a:pt x="21520" y="13232"/>
                    <a:pt x="21643" y="12744"/>
                    <a:pt x="21572" y="12246"/>
                  </a:cubicBezTo>
                  <a:cubicBezTo>
                    <a:pt x="21501" y="11758"/>
                    <a:pt x="21235" y="11319"/>
                    <a:pt x="20839" y="11026"/>
                  </a:cubicBezTo>
                  <a:cubicBezTo>
                    <a:pt x="20507" y="10785"/>
                    <a:pt x="20122" y="10660"/>
                    <a:pt x="19721" y="10660"/>
                  </a:cubicBezTo>
                  <a:cubicBezTo>
                    <a:pt x="19630" y="10660"/>
                    <a:pt x="19538" y="10666"/>
                    <a:pt x="19446" y="10679"/>
                  </a:cubicBezTo>
                  <a:cubicBezTo>
                    <a:pt x="18357" y="10852"/>
                    <a:pt x="17208" y="11280"/>
                    <a:pt x="16029" y="11961"/>
                  </a:cubicBezTo>
                  <a:cubicBezTo>
                    <a:pt x="15907" y="12041"/>
                    <a:pt x="15765" y="12073"/>
                    <a:pt x="15611" y="12073"/>
                  </a:cubicBezTo>
                  <a:cubicBezTo>
                    <a:pt x="15194" y="12063"/>
                    <a:pt x="14850" y="11768"/>
                    <a:pt x="14777" y="11360"/>
                  </a:cubicBezTo>
                  <a:cubicBezTo>
                    <a:pt x="14686" y="10872"/>
                    <a:pt x="14728" y="10384"/>
                    <a:pt x="14747" y="10272"/>
                  </a:cubicBezTo>
                  <a:lnTo>
                    <a:pt x="16780" y="4262"/>
                  </a:lnTo>
                  <a:cubicBezTo>
                    <a:pt x="16924" y="3835"/>
                    <a:pt x="16893" y="3367"/>
                    <a:pt x="16690" y="2971"/>
                  </a:cubicBezTo>
                  <a:cubicBezTo>
                    <a:pt x="16497" y="2564"/>
                    <a:pt x="16151" y="2258"/>
                    <a:pt x="15724" y="2117"/>
                  </a:cubicBezTo>
                  <a:cubicBezTo>
                    <a:pt x="15542" y="2054"/>
                    <a:pt x="15356" y="2025"/>
                    <a:pt x="15174" y="2025"/>
                  </a:cubicBezTo>
                  <a:cubicBezTo>
                    <a:pt x="14469" y="2025"/>
                    <a:pt x="13811" y="2470"/>
                    <a:pt x="13568" y="3174"/>
                  </a:cubicBezTo>
                  <a:lnTo>
                    <a:pt x="11960" y="9012"/>
                  </a:lnTo>
                  <a:cubicBezTo>
                    <a:pt x="11870" y="7394"/>
                    <a:pt x="11787" y="3479"/>
                    <a:pt x="11677" y="1568"/>
                  </a:cubicBezTo>
                  <a:cubicBezTo>
                    <a:pt x="11635" y="1080"/>
                    <a:pt x="11401" y="640"/>
                    <a:pt x="11015" y="357"/>
                  </a:cubicBezTo>
                  <a:cubicBezTo>
                    <a:pt x="10729" y="126"/>
                    <a:pt x="10367" y="1"/>
                    <a:pt x="9999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546;p80">
              <a:extLst>
                <a:ext uri="{FF2B5EF4-FFF2-40B4-BE49-F238E27FC236}">
                  <a16:creationId xmlns:a16="http://schemas.microsoft.com/office/drawing/2014/main" id="{608156F5-FE2E-46B7-AB5D-114221948D92}"/>
                </a:ext>
              </a:extLst>
            </p:cNvPr>
            <p:cNvSpPr/>
            <p:nvPr/>
          </p:nvSpPr>
          <p:spPr>
            <a:xfrm>
              <a:off x="852650" y="1252275"/>
              <a:ext cx="635900" cy="602050"/>
            </a:xfrm>
            <a:custGeom>
              <a:avLst/>
              <a:gdLst/>
              <a:ahLst/>
              <a:cxnLst/>
              <a:rect l="l" t="t" r="r" b="b"/>
              <a:pathLst>
                <a:path w="25436" h="24082" extrusionOk="0">
                  <a:moveTo>
                    <a:pt x="366" y="1"/>
                  </a:moveTo>
                  <a:lnTo>
                    <a:pt x="71" y="13425"/>
                  </a:lnTo>
                  <a:cubicBezTo>
                    <a:pt x="0" y="16659"/>
                    <a:pt x="1394" y="19690"/>
                    <a:pt x="3896" y="21733"/>
                  </a:cubicBezTo>
                  <a:cubicBezTo>
                    <a:pt x="5783" y="23274"/>
                    <a:pt x="8091" y="24082"/>
                    <a:pt x="10460" y="24082"/>
                  </a:cubicBezTo>
                  <a:cubicBezTo>
                    <a:pt x="10796" y="24082"/>
                    <a:pt x="11134" y="24065"/>
                    <a:pt x="11472" y="24032"/>
                  </a:cubicBezTo>
                  <a:cubicBezTo>
                    <a:pt x="11918" y="23991"/>
                    <a:pt x="12355" y="23920"/>
                    <a:pt x="12805" y="23818"/>
                  </a:cubicBezTo>
                  <a:lnTo>
                    <a:pt x="25436" y="20940"/>
                  </a:lnTo>
                  <a:lnTo>
                    <a:pt x="22985" y="10171"/>
                  </a:lnTo>
                  <a:lnTo>
                    <a:pt x="11125" y="12876"/>
                  </a:lnTo>
                  <a:lnTo>
                    <a:pt x="11411" y="24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547;p80">
              <a:extLst>
                <a:ext uri="{FF2B5EF4-FFF2-40B4-BE49-F238E27FC236}">
                  <a16:creationId xmlns:a16="http://schemas.microsoft.com/office/drawing/2014/main" id="{61B5D59F-A12A-48D4-BC43-FFDE85DF85AE}"/>
                </a:ext>
              </a:extLst>
            </p:cNvPr>
            <p:cNvSpPr/>
            <p:nvPr/>
          </p:nvSpPr>
          <p:spPr>
            <a:xfrm>
              <a:off x="1340800" y="2023925"/>
              <a:ext cx="625475" cy="1378025"/>
            </a:xfrm>
            <a:custGeom>
              <a:avLst/>
              <a:gdLst/>
              <a:ahLst/>
              <a:cxnLst/>
              <a:rect l="l" t="t" r="r" b="b"/>
              <a:pathLst>
                <a:path w="25019" h="55121" extrusionOk="0">
                  <a:moveTo>
                    <a:pt x="530" y="1"/>
                  </a:moveTo>
                  <a:lnTo>
                    <a:pt x="518" y="91"/>
                  </a:lnTo>
                  <a:lnTo>
                    <a:pt x="113" y="7304"/>
                  </a:lnTo>
                  <a:cubicBezTo>
                    <a:pt x="91" y="7535"/>
                    <a:pt x="0" y="9427"/>
                    <a:pt x="152" y="12561"/>
                  </a:cubicBezTo>
                  <a:cubicBezTo>
                    <a:pt x="183" y="13181"/>
                    <a:pt x="225" y="13852"/>
                    <a:pt x="264" y="14565"/>
                  </a:cubicBezTo>
                  <a:cubicBezTo>
                    <a:pt x="286" y="14697"/>
                    <a:pt x="286" y="14819"/>
                    <a:pt x="296" y="14950"/>
                  </a:cubicBezTo>
                  <a:lnTo>
                    <a:pt x="296" y="14960"/>
                  </a:lnTo>
                  <a:cubicBezTo>
                    <a:pt x="325" y="15256"/>
                    <a:pt x="347" y="15580"/>
                    <a:pt x="376" y="15895"/>
                  </a:cubicBezTo>
                  <a:lnTo>
                    <a:pt x="376" y="15907"/>
                  </a:lnTo>
                  <a:cubicBezTo>
                    <a:pt x="701" y="19629"/>
                    <a:pt x="1343" y="24389"/>
                    <a:pt x="2605" y="29839"/>
                  </a:cubicBezTo>
                  <a:cubicBezTo>
                    <a:pt x="3886" y="35421"/>
                    <a:pt x="5807" y="41738"/>
                    <a:pt x="8675" y="48399"/>
                  </a:cubicBezTo>
                  <a:lnTo>
                    <a:pt x="11575" y="55121"/>
                  </a:lnTo>
                  <a:lnTo>
                    <a:pt x="25018" y="49334"/>
                  </a:lnTo>
                  <a:lnTo>
                    <a:pt x="22119" y="42612"/>
                  </a:lnTo>
                  <a:cubicBezTo>
                    <a:pt x="18875" y="35087"/>
                    <a:pt x="17044" y="28079"/>
                    <a:pt x="16007" y="22375"/>
                  </a:cubicBezTo>
                  <a:cubicBezTo>
                    <a:pt x="15753" y="20950"/>
                    <a:pt x="15551" y="19617"/>
                    <a:pt x="15387" y="18377"/>
                  </a:cubicBezTo>
                  <a:cubicBezTo>
                    <a:pt x="14543" y="12124"/>
                    <a:pt x="14716" y="8197"/>
                    <a:pt x="14716" y="8116"/>
                  </a:cubicBezTo>
                  <a:lnTo>
                    <a:pt x="15143" y="813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48;p80">
              <a:extLst>
                <a:ext uri="{FF2B5EF4-FFF2-40B4-BE49-F238E27FC236}">
                  <a16:creationId xmlns:a16="http://schemas.microsoft.com/office/drawing/2014/main" id="{21E29E9E-9BF0-4AA5-AF3E-56FF48926991}"/>
                </a:ext>
              </a:extLst>
            </p:cNvPr>
            <p:cNvSpPr/>
            <p:nvPr/>
          </p:nvSpPr>
          <p:spPr>
            <a:xfrm>
              <a:off x="493125" y="1957050"/>
              <a:ext cx="1039900" cy="1296700"/>
            </a:xfrm>
            <a:custGeom>
              <a:avLst/>
              <a:gdLst/>
              <a:ahLst/>
              <a:cxnLst/>
              <a:rect l="l" t="t" r="r" b="b"/>
              <a:pathLst>
                <a:path w="41596" h="51868" extrusionOk="0">
                  <a:moveTo>
                    <a:pt x="32045" y="1"/>
                  </a:moveTo>
                  <a:lnTo>
                    <a:pt x="26492" y="4760"/>
                  </a:lnTo>
                  <a:cubicBezTo>
                    <a:pt x="26260" y="4975"/>
                    <a:pt x="23839" y="7069"/>
                    <a:pt x="20422" y="10994"/>
                  </a:cubicBezTo>
                  <a:cubicBezTo>
                    <a:pt x="17635" y="14199"/>
                    <a:pt x="14198" y="18592"/>
                    <a:pt x="10739" y="24145"/>
                  </a:cubicBezTo>
                  <a:cubicBezTo>
                    <a:pt x="8016" y="28538"/>
                    <a:pt x="5279" y="33642"/>
                    <a:pt x="2839" y="39451"/>
                  </a:cubicBezTo>
                  <a:lnTo>
                    <a:pt x="0" y="46192"/>
                  </a:lnTo>
                  <a:lnTo>
                    <a:pt x="13495" y="51867"/>
                  </a:lnTo>
                  <a:lnTo>
                    <a:pt x="16334" y="45114"/>
                  </a:lnTo>
                  <a:cubicBezTo>
                    <a:pt x="19863" y="36683"/>
                    <a:pt x="24164" y="29971"/>
                    <a:pt x="27825" y="25111"/>
                  </a:cubicBezTo>
                  <a:cubicBezTo>
                    <a:pt x="29839" y="22456"/>
                    <a:pt x="31650" y="20352"/>
                    <a:pt x="33063" y="18826"/>
                  </a:cubicBezTo>
                  <a:cubicBezTo>
                    <a:pt x="33480" y="18377"/>
                    <a:pt x="33866" y="17982"/>
                    <a:pt x="34203" y="17635"/>
                  </a:cubicBezTo>
                  <a:lnTo>
                    <a:pt x="34203" y="17625"/>
                  </a:lnTo>
                  <a:cubicBezTo>
                    <a:pt x="34315" y="17523"/>
                    <a:pt x="34405" y="17423"/>
                    <a:pt x="34508" y="17330"/>
                  </a:cubicBezTo>
                  <a:cubicBezTo>
                    <a:pt x="35452" y="16373"/>
                    <a:pt x="36024" y="15875"/>
                    <a:pt x="36043" y="15856"/>
                  </a:cubicBezTo>
                  <a:lnTo>
                    <a:pt x="41596" y="11087"/>
                  </a:lnTo>
                  <a:lnTo>
                    <a:pt x="34425" y="2766"/>
                  </a:lnTo>
                  <a:lnTo>
                    <a:pt x="32045" y="1"/>
                  </a:ln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49;p80">
              <a:extLst>
                <a:ext uri="{FF2B5EF4-FFF2-40B4-BE49-F238E27FC236}">
                  <a16:creationId xmlns:a16="http://schemas.microsoft.com/office/drawing/2014/main" id="{21CC1014-A57B-43BF-9734-984ABAC49405}"/>
                </a:ext>
              </a:extLst>
            </p:cNvPr>
            <p:cNvSpPr/>
            <p:nvPr/>
          </p:nvSpPr>
          <p:spPr>
            <a:xfrm>
              <a:off x="1350200" y="2393350"/>
              <a:ext cx="390800" cy="376575"/>
            </a:xfrm>
            <a:custGeom>
              <a:avLst/>
              <a:gdLst/>
              <a:ahLst/>
              <a:cxnLst/>
              <a:rect l="l" t="t" r="r" b="b"/>
              <a:pathLst>
                <a:path w="15632" h="15063" extrusionOk="0">
                  <a:moveTo>
                    <a:pt x="733" y="0"/>
                  </a:moveTo>
                  <a:lnTo>
                    <a:pt x="0" y="1118"/>
                  </a:lnTo>
                  <a:lnTo>
                    <a:pt x="0" y="1130"/>
                  </a:lnTo>
                  <a:cubicBezTo>
                    <a:pt x="325" y="4852"/>
                    <a:pt x="967" y="9612"/>
                    <a:pt x="2229" y="15062"/>
                  </a:cubicBezTo>
                  <a:lnTo>
                    <a:pt x="15631" y="7598"/>
                  </a:lnTo>
                  <a:cubicBezTo>
                    <a:pt x="15377" y="6173"/>
                    <a:pt x="15175" y="4840"/>
                    <a:pt x="15011" y="3600"/>
                  </a:cubicBezTo>
                  <a:lnTo>
                    <a:pt x="733" y="0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50;p80">
              <a:extLst>
                <a:ext uri="{FF2B5EF4-FFF2-40B4-BE49-F238E27FC236}">
                  <a16:creationId xmlns:a16="http://schemas.microsoft.com/office/drawing/2014/main" id="{CEBE93F7-667E-410D-9B91-125A68EBFFB4}"/>
                </a:ext>
              </a:extLst>
            </p:cNvPr>
            <p:cNvSpPr/>
            <p:nvPr/>
          </p:nvSpPr>
          <p:spPr>
            <a:xfrm>
              <a:off x="761600" y="2231875"/>
              <a:ext cx="632625" cy="352975"/>
            </a:xfrm>
            <a:custGeom>
              <a:avLst/>
              <a:gdLst/>
              <a:ahLst/>
              <a:cxnLst/>
              <a:rect l="l" t="t" r="r" b="b"/>
              <a:pathLst>
                <a:path w="25305" h="14119" extrusionOk="0">
                  <a:moveTo>
                    <a:pt x="9683" y="1"/>
                  </a:moveTo>
                  <a:cubicBezTo>
                    <a:pt x="6896" y="3206"/>
                    <a:pt x="3459" y="7599"/>
                    <a:pt x="0" y="13152"/>
                  </a:cubicBezTo>
                  <a:lnTo>
                    <a:pt x="17086" y="14118"/>
                  </a:lnTo>
                  <a:cubicBezTo>
                    <a:pt x="19100" y="11463"/>
                    <a:pt x="20911" y="9359"/>
                    <a:pt x="22324" y="7833"/>
                  </a:cubicBezTo>
                  <a:lnTo>
                    <a:pt x="24277" y="6459"/>
                  </a:lnTo>
                  <a:lnTo>
                    <a:pt x="25304" y="4863"/>
                  </a:lnTo>
                  <a:lnTo>
                    <a:pt x="23320" y="4243"/>
                  </a:lnTo>
                  <a:lnTo>
                    <a:pt x="9683" y="1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551;p80">
              <a:extLst>
                <a:ext uri="{FF2B5EF4-FFF2-40B4-BE49-F238E27FC236}">
                  <a16:creationId xmlns:a16="http://schemas.microsoft.com/office/drawing/2014/main" id="{00C7F0D3-4CDA-4C5B-AE80-E04D66C0BF5D}"/>
                </a:ext>
              </a:extLst>
            </p:cNvPr>
            <p:cNvSpPr/>
            <p:nvPr/>
          </p:nvSpPr>
          <p:spPr>
            <a:xfrm>
              <a:off x="1507325" y="3247625"/>
              <a:ext cx="551200" cy="413675"/>
            </a:xfrm>
            <a:custGeom>
              <a:avLst/>
              <a:gdLst/>
              <a:ahLst/>
              <a:cxnLst/>
              <a:rect l="l" t="t" r="r" b="b"/>
              <a:pathLst>
                <a:path w="22048" h="16547" extrusionOk="0">
                  <a:moveTo>
                    <a:pt x="18194" y="0"/>
                  </a:moveTo>
                  <a:lnTo>
                    <a:pt x="4914" y="6173"/>
                  </a:lnTo>
                  <a:cubicBezTo>
                    <a:pt x="4914" y="6173"/>
                    <a:pt x="0" y="8228"/>
                    <a:pt x="1118" y="16546"/>
                  </a:cubicBezTo>
                  <a:lnTo>
                    <a:pt x="22048" y="10039"/>
                  </a:lnTo>
                  <a:lnTo>
                    <a:pt x="18194" y="0"/>
                  </a:ln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552;p80">
              <a:extLst>
                <a:ext uri="{FF2B5EF4-FFF2-40B4-BE49-F238E27FC236}">
                  <a16:creationId xmlns:a16="http://schemas.microsoft.com/office/drawing/2014/main" id="{F7BC820D-9BE5-4B43-B666-459E78CB93BD}"/>
                </a:ext>
              </a:extLst>
            </p:cNvPr>
            <p:cNvSpPr/>
            <p:nvPr/>
          </p:nvSpPr>
          <p:spPr>
            <a:xfrm>
              <a:off x="1531975" y="3414375"/>
              <a:ext cx="526550" cy="246925"/>
            </a:xfrm>
            <a:custGeom>
              <a:avLst/>
              <a:gdLst/>
              <a:ahLst/>
              <a:cxnLst/>
              <a:rect l="l" t="t" r="r" b="b"/>
              <a:pathLst>
                <a:path w="21062" h="9877" extrusionOk="0">
                  <a:moveTo>
                    <a:pt x="19771" y="1"/>
                  </a:moveTo>
                  <a:lnTo>
                    <a:pt x="0" y="8656"/>
                  </a:lnTo>
                  <a:lnTo>
                    <a:pt x="132" y="9876"/>
                  </a:lnTo>
                  <a:lnTo>
                    <a:pt x="21062" y="3369"/>
                  </a:lnTo>
                  <a:lnTo>
                    <a:pt x="19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553;p80">
              <a:extLst>
                <a:ext uri="{FF2B5EF4-FFF2-40B4-BE49-F238E27FC236}">
                  <a16:creationId xmlns:a16="http://schemas.microsoft.com/office/drawing/2014/main" id="{71C99777-8E59-43C0-8B3E-7FBC862F07C1}"/>
                </a:ext>
              </a:extLst>
            </p:cNvPr>
            <p:cNvSpPr/>
            <p:nvPr/>
          </p:nvSpPr>
          <p:spPr>
            <a:xfrm>
              <a:off x="1550875" y="3491125"/>
              <a:ext cx="105450" cy="104725"/>
            </a:xfrm>
            <a:custGeom>
              <a:avLst/>
              <a:gdLst/>
              <a:ahLst/>
              <a:cxnLst/>
              <a:rect l="l" t="t" r="r" b="b"/>
              <a:pathLst>
                <a:path w="4218" h="4189" extrusionOk="0">
                  <a:moveTo>
                    <a:pt x="295" y="0"/>
                  </a:moveTo>
                  <a:cubicBezTo>
                    <a:pt x="116" y="0"/>
                    <a:pt x="1" y="258"/>
                    <a:pt x="191" y="338"/>
                  </a:cubicBezTo>
                  <a:cubicBezTo>
                    <a:pt x="1849" y="1019"/>
                    <a:pt x="3181" y="2384"/>
                    <a:pt x="3811" y="4070"/>
                  </a:cubicBezTo>
                  <a:cubicBezTo>
                    <a:pt x="3842" y="4153"/>
                    <a:pt x="3914" y="4188"/>
                    <a:pt x="3986" y="4188"/>
                  </a:cubicBezTo>
                  <a:cubicBezTo>
                    <a:pt x="4101" y="4188"/>
                    <a:pt x="4217" y="4097"/>
                    <a:pt x="4167" y="3960"/>
                  </a:cubicBezTo>
                  <a:cubicBezTo>
                    <a:pt x="3496" y="2191"/>
                    <a:pt x="2112" y="736"/>
                    <a:pt x="365" y="14"/>
                  </a:cubicBezTo>
                  <a:cubicBezTo>
                    <a:pt x="341" y="5"/>
                    <a:pt x="317" y="0"/>
                    <a:pt x="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554;p80">
              <a:extLst>
                <a:ext uri="{FF2B5EF4-FFF2-40B4-BE49-F238E27FC236}">
                  <a16:creationId xmlns:a16="http://schemas.microsoft.com/office/drawing/2014/main" id="{63A879A7-194B-4C9E-87E8-CF19565DF752}"/>
                </a:ext>
              </a:extLst>
            </p:cNvPr>
            <p:cNvSpPr/>
            <p:nvPr/>
          </p:nvSpPr>
          <p:spPr>
            <a:xfrm>
              <a:off x="1919700" y="3312525"/>
              <a:ext cx="67025" cy="180425"/>
            </a:xfrm>
            <a:custGeom>
              <a:avLst/>
              <a:gdLst/>
              <a:ahLst/>
              <a:cxnLst/>
              <a:rect l="l" t="t" r="r" b="b"/>
              <a:pathLst>
                <a:path w="2681" h="7217" extrusionOk="0">
                  <a:moveTo>
                    <a:pt x="2433" y="1"/>
                  </a:moveTo>
                  <a:cubicBezTo>
                    <a:pt x="2390" y="1"/>
                    <a:pt x="2346" y="21"/>
                    <a:pt x="2309" y="69"/>
                  </a:cubicBezTo>
                  <a:cubicBezTo>
                    <a:pt x="793" y="2061"/>
                    <a:pt x="0" y="4543"/>
                    <a:pt x="93" y="7045"/>
                  </a:cubicBezTo>
                  <a:cubicBezTo>
                    <a:pt x="98" y="7160"/>
                    <a:pt x="188" y="7216"/>
                    <a:pt x="278" y="7216"/>
                  </a:cubicBezTo>
                  <a:cubicBezTo>
                    <a:pt x="371" y="7216"/>
                    <a:pt x="464" y="7155"/>
                    <a:pt x="459" y="7035"/>
                  </a:cubicBezTo>
                  <a:cubicBezTo>
                    <a:pt x="366" y="4636"/>
                    <a:pt x="1120" y="2234"/>
                    <a:pt x="2575" y="314"/>
                  </a:cubicBezTo>
                  <a:cubicBezTo>
                    <a:pt x="2681" y="177"/>
                    <a:pt x="2561" y="1"/>
                    <a:pt x="2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555;p80">
              <a:extLst>
                <a:ext uri="{FF2B5EF4-FFF2-40B4-BE49-F238E27FC236}">
                  <a16:creationId xmlns:a16="http://schemas.microsoft.com/office/drawing/2014/main" id="{536A58D1-61AF-40C0-8BE5-BF56AD5CED25}"/>
                </a:ext>
              </a:extLst>
            </p:cNvPr>
            <p:cNvSpPr/>
            <p:nvPr/>
          </p:nvSpPr>
          <p:spPr>
            <a:xfrm>
              <a:off x="238125" y="3101700"/>
              <a:ext cx="593425" cy="390500"/>
            </a:xfrm>
            <a:custGeom>
              <a:avLst/>
              <a:gdLst/>
              <a:ahLst/>
              <a:cxnLst/>
              <a:rect l="l" t="t" r="r" b="b"/>
              <a:pathLst>
                <a:path w="23737" h="15620" extrusionOk="0">
                  <a:moveTo>
                    <a:pt x="8067" y="1"/>
                  </a:moveTo>
                  <a:cubicBezTo>
                    <a:pt x="6155" y="1"/>
                    <a:pt x="3173" y="779"/>
                    <a:pt x="0" y="4575"/>
                  </a:cubicBezTo>
                  <a:lnTo>
                    <a:pt x="18936" y="15620"/>
                  </a:lnTo>
                  <a:lnTo>
                    <a:pt x="23737" y="6001"/>
                  </a:lnTo>
                  <a:lnTo>
                    <a:pt x="10210" y="377"/>
                  </a:lnTo>
                  <a:cubicBezTo>
                    <a:pt x="10210" y="377"/>
                    <a:pt x="9397" y="1"/>
                    <a:pt x="806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556;p80">
              <a:extLst>
                <a:ext uri="{FF2B5EF4-FFF2-40B4-BE49-F238E27FC236}">
                  <a16:creationId xmlns:a16="http://schemas.microsoft.com/office/drawing/2014/main" id="{B1ACC373-2940-4087-A855-CBC77CE9FB65}"/>
                </a:ext>
              </a:extLst>
            </p:cNvPr>
            <p:cNvSpPr/>
            <p:nvPr/>
          </p:nvSpPr>
          <p:spPr>
            <a:xfrm>
              <a:off x="238125" y="3193175"/>
              <a:ext cx="513625" cy="299025"/>
            </a:xfrm>
            <a:custGeom>
              <a:avLst/>
              <a:gdLst/>
              <a:ahLst/>
              <a:cxnLst/>
              <a:rect l="l" t="t" r="r" b="b"/>
              <a:pathLst>
                <a:path w="20545" h="11961" extrusionOk="0">
                  <a:moveTo>
                    <a:pt x="813" y="1"/>
                  </a:moveTo>
                  <a:lnTo>
                    <a:pt x="0" y="916"/>
                  </a:lnTo>
                  <a:lnTo>
                    <a:pt x="18936" y="11961"/>
                  </a:lnTo>
                  <a:lnTo>
                    <a:pt x="20544" y="8739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557;p80">
              <a:extLst>
                <a:ext uri="{FF2B5EF4-FFF2-40B4-BE49-F238E27FC236}">
                  <a16:creationId xmlns:a16="http://schemas.microsoft.com/office/drawing/2014/main" id="{BFD72ACC-8C5D-4FDF-94E7-5E733B7A4943}"/>
                </a:ext>
              </a:extLst>
            </p:cNvPr>
            <p:cNvSpPr/>
            <p:nvPr/>
          </p:nvSpPr>
          <p:spPr>
            <a:xfrm>
              <a:off x="623275" y="3307875"/>
              <a:ext cx="175175" cy="84725"/>
            </a:xfrm>
            <a:custGeom>
              <a:avLst/>
              <a:gdLst/>
              <a:ahLst/>
              <a:cxnLst/>
              <a:rect l="l" t="t" r="r" b="b"/>
              <a:pathLst>
                <a:path w="7007" h="3389" extrusionOk="0">
                  <a:moveTo>
                    <a:pt x="6795" y="1"/>
                  </a:moveTo>
                  <a:cubicBezTo>
                    <a:pt x="6789" y="1"/>
                    <a:pt x="6783" y="1"/>
                    <a:pt x="6776" y="2"/>
                  </a:cubicBezTo>
                  <a:cubicBezTo>
                    <a:pt x="4284" y="234"/>
                    <a:pt x="1914" y="1322"/>
                    <a:pt x="134" y="3082"/>
                  </a:cubicBezTo>
                  <a:cubicBezTo>
                    <a:pt x="1" y="3208"/>
                    <a:pt x="122" y="3389"/>
                    <a:pt x="264" y="3389"/>
                  </a:cubicBezTo>
                  <a:cubicBezTo>
                    <a:pt x="305" y="3389"/>
                    <a:pt x="349" y="3373"/>
                    <a:pt x="388" y="3336"/>
                  </a:cubicBezTo>
                  <a:cubicBezTo>
                    <a:pt x="2097" y="1659"/>
                    <a:pt x="4374" y="590"/>
                    <a:pt x="6776" y="368"/>
                  </a:cubicBezTo>
                  <a:cubicBezTo>
                    <a:pt x="6992" y="346"/>
                    <a:pt x="7007" y="1"/>
                    <a:pt x="6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558;p80">
              <a:extLst>
                <a:ext uri="{FF2B5EF4-FFF2-40B4-BE49-F238E27FC236}">
                  <a16:creationId xmlns:a16="http://schemas.microsoft.com/office/drawing/2014/main" id="{61A8ACB0-1BCD-4051-B7E1-7FCFA5550617}"/>
                </a:ext>
              </a:extLst>
            </p:cNvPr>
            <p:cNvSpPr/>
            <p:nvPr/>
          </p:nvSpPr>
          <p:spPr>
            <a:xfrm>
              <a:off x="361725" y="3116500"/>
              <a:ext cx="34325" cy="142175"/>
            </a:xfrm>
            <a:custGeom>
              <a:avLst/>
              <a:gdLst/>
              <a:ahLst/>
              <a:cxnLst/>
              <a:rect l="l" t="t" r="r" b="b"/>
              <a:pathLst>
                <a:path w="1373" h="5687" extrusionOk="0">
                  <a:moveTo>
                    <a:pt x="545" y="1"/>
                  </a:moveTo>
                  <a:cubicBezTo>
                    <a:pt x="433" y="1"/>
                    <a:pt x="327" y="84"/>
                    <a:pt x="374" y="212"/>
                  </a:cubicBezTo>
                  <a:cubicBezTo>
                    <a:pt x="994" y="1899"/>
                    <a:pt x="885" y="3812"/>
                    <a:pt x="69" y="5409"/>
                  </a:cubicBezTo>
                  <a:cubicBezTo>
                    <a:pt x="1" y="5554"/>
                    <a:pt x="123" y="5686"/>
                    <a:pt x="241" y="5686"/>
                  </a:cubicBezTo>
                  <a:cubicBezTo>
                    <a:pt x="296" y="5686"/>
                    <a:pt x="350" y="5658"/>
                    <a:pt x="384" y="5592"/>
                  </a:cubicBezTo>
                  <a:cubicBezTo>
                    <a:pt x="1239" y="3912"/>
                    <a:pt x="1373" y="1909"/>
                    <a:pt x="731" y="129"/>
                  </a:cubicBezTo>
                  <a:cubicBezTo>
                    <a:pt x="698" y="39"/>
                    <a:pt x="620" y="1"/>
                    <a:pt x="5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559;p80">
              <a:extLst>
                <a:ext uri="{FF2B5EF4-FFF2-40B4-BE49-F238E27FC236}">
                  <a16:creationId xmlns:a16="http://schemas.microsoft.com/office/drawing/2014/main" id="{C77ABB7A-ED63-4C9B-83F3-75344D87F733}"/>
                </a:ext>
              </a:extLst>
            </p:cNvPr>
            <p:cNvSpPr/>
            <p:nvPr/>
          </p:nvSpPr>
          <p:spPr>
            <a:xfrm>
              <a:off x="854900" y="1499350"/>
              <a:ext cx="1054450" cy="1052350"/>
            </a:xfrm>
            <a:custGeom>
              <a:avLst/>
              <a:gdLst/>
              <a:ahLst/>
              <a:cxnLst/>
              <a:rect l="l" t="t" r="r" b="b"/>
              <a:pathLst>
                <a:path w="42178" h="42094" extrusionOk="0">
                  <a:moveTo>
                    <a:pt x="27170" y="1"/>
                  </a:moveTo>
                  <a:cubicBezTo>
                    <a:pt x="23656" y="1"/>
                    <a:pt x="20165" y="691"/>
                    <a:pt x="18978" y="1743"/>
                  </a:cubicBezTo>
                  <a:cubicBezTo>
                    <a:pt x="17147" y="3378"/>
                    <a:pt x="16681" y="9746"/>
                    <a:pt x="16559" y="12958"/>
                  </a:cubicBezTo>
                  <a:lnTo>
                    <a:pt x="0" y="27400"/>
                  </a:lnTo>
                  <a:lnTo>
                    <a:pt x="469" y="28296"/>
                  </a:lnTo>
                  <a:cubicBezTo>
                    <a:pt x="5065" y="36900"/>
                    <a:pt x="12754" y="41660"/>
                    <a:pt x="22690" y="42065"/>
                  </a:cubicBezTo>
                  <a:cubicBezTo>
                    <a:pt x="23167" y="42084"/>
                    <a:pt x="23637" y="42094"/>
                    <a:pt x="24101" y="42094"/>
                  </a:cubicBezTo>
                  <a:cubicBezTo>
                    <a:pt x="25359" y="42094"/>
                    <a:pt x="26565" y="42027"/>
                    <a:pt x="27694" y="41923"/>
                  </a:cubicBezTo>
                  <a:cubicBezTo>
                    <a:pt x="32626" y="41445"/>
                    <a:pt x="36136" y="40154"/>
                    <a:pt x="36329" y="40073"/>
                  </a:cubicBezTo>
                  <a:lnTo>
                    <a:pt x="36930" y="39848"/>
                  </a:lnTo>
                  <a:lnTo>
                    <a:pt x="37113" y="39238"/>
                  </a:lnTo>
                  <a:cubicBezTo>
                    <a:pt x="42177" y="21960"/>
                    <a:pt x="39797" y="10488"/>
                    <a:pt x="39553" y="9390"/>
                  </a:cubicBezTo>
                  <a:cubicBezTo>
                    <a:pt x="39236" y="7061"/>
                    <a:pt x="38638" y="5221"/>
                    <a:pt x="37762" y="3940"/>
                  </a:cubicBezTo>
                  <a:cubicBezTo>
                    <a:pt x="36380" y="1926"/>
                    <a:pt x="33705" y="613"/>
                    <a:pt x="30044" y="166"/>
                  </a:cubicBezTo>
                  <a:cubicBezTo>
                    <a:pt x="29117" y="54"/>
                    <a:pt x="28143" y="1"/>
                    <a:pt x="2717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560;p80">
              <a:extLst>
                <a:ext uri="{FF2B5EF4-FFF2-40B4-BE49-F238E27FC236}">
                  <a16:creationId xmlns:a16="http://schemas.microsoft.com/office/drawing/2014/main" id="{668724F1-5761-4E8A-802B-47B7D55C8807}"/>
                </a:ext>
              </a:extLst>
            </p:cNvPr>
            <p:cNvSpPr/>
            <p:nvPr/>
          </p:nvSpPr>
          <p:spPr>
            <a:xfrm>
              <a:off x="1413525" y="1519000"/>
              <a:ext cx="301775" cy="101925"/>
            </a:xfrm>
            <a:custGeom>
              <a:avLst/>
              <a:gdLst/>
              <a:ahLst/>
              <a:cxnLst/>
              <a:rect l="l" t="t" r="r" b="b"/>
              <a:pathLst>
                <a:path w="12071" h="4077" extrusionOk="0">
                  <a:moveTo>
                    <a:pt x="1006" y="0"/>
                  </a:moveTo>
                  <a:cubicBezTo>
                    <a:pt x="1006" y="0"/>
                    <a:pt x="1" y="2075"/>
                    <a:pt x="997" y="3000"/>
                  </a:cubicBezTo>
                  <a:cubicBezTo>
                    <a:pt x="1202" y="3186"/>
                    <a:pt x="1493" y="3261"/>
                    <a:pt x="1826" y="3261"/>
                  </a:cubicBezTo>
                  <a:cubicBezTo>
                    <a:pt x="3130" y="3261"/>
                    <a:pt x="5085" y="2126"/>
                    <a:pt x="5085" y="2126"/>
                  </a:cubicBezTo>
                  <a:cubicBezTo>
                    <a:pt x="5085" y="2126"/>
                    <a:pt x="6386" y="4076"/>
                    <a:pt x="8545" y="4076"/>
                  </a:cubicBezTo>
                  <a:cubicBezTo>
                    <a:pt x="8816" y="4076"/>
                    <a:pt x="9101" y="4045"/>
                    <a:pt x="9398" y="3976"/>
                  </a:cubicBezTo>
                  <a:cubicBezTo>
                    <a:pt x="12070" y="3366"/>
                    <a:pt x="10301" y="437"/>
                    <a:pt x="10301" y="437"/>
                  </a:cubicBezTo>
                  <a:lnTo>
                    <a:pt x="10301" y="437"/>
                  </a:lnTo>
                  <a:lnTo>
                    <a:pt x="5310" y="1506"/>
                  </a:lnTo>
                  <a:lnTo>
                    <a:pt x="10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561;p80">
              <a:extLst>
                <a:ext uri="{FF2B5EF4-FFF2-40B4-BE49-F238E27FC236}">
                  <a16:creationId xmlns:a16="http://schemas.microsoft.com/office/drawing/2014/main" id="{10204736-7DE9-44AB-BC2A-5BAF7C270AFD}"/>
                </a:ext>
              </a:extLst>
            </p:cNvPr>
            <p:cNvSpPr/>
            <p:nvPr/>
          </p:nvSpPr>
          <p:spPr>
            <a:xfrm>
              <a:off x="1382275" y="1668250"/>
              <a:ext cx="122050" cy="91025"/>
            </a:xfrm>
            <a:custGeom>
              <a:avLst/>
              <a:gdLst/>
              <a:ahLst/>
              <a:cxnLst/>
              <a:rect l="l" t="t" r="r" b="b"/>
              <a:pathLst>
                <a:path w="4882" h="3641" extrusionOk="0">
                  <a:moveTo>
                    <a:pt x="2471" y="0"/>
                  </a:moveTo>
                  <a:cubicBezTo>
                    <a:pt x="2404" y="0"/>
                    <a:pt x="2336" y="3"/>
                    <a:pt x="2266" y="10"/>
                  </a:cubicBezTo>
                  <a:cubicBezTo>
                    <a:pt x="1" y="228"/>
                    <a:pt x="265" y="3641"/>
                    <a:pt x="2409" y="3641"/>
                  </a:cubicBezTo>
                  <a:cubicBezTo>
                    <a:pt x="2478" y="3641"/>
                    <a:pt x="2550" y="3637"/>
                    <a:pt x="2623" y="3630"/>
                  </a:cubicBezTo>
                  <a:cubicBezTo>
                    <a:pt x="4881" y="3414"/>
                    <a:pt x="4614" y="0"/>
                    <a:pt x="2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562;p80">
              <a:extLst>
                <a:ext uri="{FF2B5EF4-FFF2-40B4-BE49-F238E27FC236}">
                  <a16:creationId xmlns:a16="http://schemas.microsoft.com/office/drawing/2014/main" id="{83657ED4-57DF-4EBE-8813-21036C59B3A4}"/>
                </a:ext>
              </a:extLst>
            </p:cNvPr>
            <p:cNvSpPr/>
            <p:nvPr/>
          </p:nvSpPr>
          <p:spPr>
            <a:xfrm>
              <a:off x="1337475" y="1869125"/>
              <a:ext cx="122100" cy="91250"/>
            </a:xfrm>
            <a:custGeom>
              <a:avLst/>
              <a:gdLst/>
              <a:ahLst/>
              <a:cxnLst/>
              <a:rect l="l" t="t" r="r" b="b"/>
              <a:pathLst>
                <a:path w="4884" h="3650" extrusionOk="0">
                  <a:moveTo>
                    <a:pt x="2465" y="0"/>
                  </a:moveTo>
                  <a:cubicBezTo>
                    <a:pt x="2398" y="0"/>
                    <a:pt x="2330" y="3"/>
                    <a:pt x="2259" y="10"/>
                  </a:cubicBezTo>
                  <a:cubicBezTo>
                    <a:pt x="1" y="235"/>
                    <a:pt x="266" y="3650"/>
                    <a:pt x="2411" y="3650"/>
                  </a:cubicBezTo>
                  <a:cubicBezTo>
                    <a:pt x="2477" y="3650"/>
                    <a:pt x="2546" y="3646"/>
                    <a:pt x="2616" y="3640"/>
                  </a:cubicBezTo>
                  <a:cubicBezTo>
                    <a:pt x="4884" y="3412"/>
                    <a:pt x="4617" y="0"/>
                    <a:pt x="2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563;p80">
              <a:extLst>
                <a:ext uri="{FF2B5EF4-FFF2-40B4-BE49-F238E27FC236}">
                  <a16:creationId xmlns:a16="http://schemas.microsoft.com/office/drawing/2014/main" id="{13B6A5F2-6F7B-440D-869B-C967DF1D4FFB}"/>
                </a:ext>
              </a:extLst>
            </p:cNvPr>
            <p:cNvSpPr/>
            <p:nvPr/>
          </p:nvSpPr>
          <p:spPr>
            <a:xfrm>
              <a:off x="1256850" y="2068400"/>
              <a:ext cx="121900" cy="91325"/>
            </a:xfrm>
            <a:custGeom>
              <a:avLst/>
              <a:gdLst/>
              <a:ahLst/>
              <a:cxnLst/>
              <a:rect l="l" t="t" r="r" b="b"/>
              <a:pathLst>
                <a:path w="4876" h="3653" extrusionOk="0">
                  <a:moveTo>
                    <a:pt x="2463" y="1"/>
                  </a:moveTo>
                  <a:cubicBezTo>
                    <a:pt x="2397" y="1"/>
                    <a:pt x="2330" y="4"/>
                    <a:pt x="2260" y="11"/>
                  </a:cubicBezTo>
                  <a:cubicBezTo>
                    <a:pt x="1" y="238"/>
                    <a:pt x="269" y="3652"/>
                    <a:pt x="2414" y="3652"/>
                  </a:cubicBezTo>
                  <a:cubicBezTo>
                    <a:pt x="2480" y="3652"/>
                    <a:pt x="2547" y="3649"/>
                    <a:pt x="2616" y="3643"/>
                  </a:cubicBezTo>
                  <a:cubicBezTo>
                    <a:pt x="4876" y="3415"/>
                    <a:pt x="4617" y="1"/>
                    <a:pt x="24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564;p80">
              <a:extLst>
                <a:ext uri="{FF2B5EF4-FFF2-40B4-BE49-F238E27FC236}">
                  <a16:creationId xmlns:a16="http://schemas.microsoft.com/office/drawing/2014/main" id="{6B866BDB-F0F6-45C5-8F79-FE3ECFF83642}"/>
                </a:ext>
              </a:extLst>
            </p:cNvPr>
            <p:cNvSpPr/>
            <p:nvPr/>
          </p:nvSpPr>
          <p:spPr>
            <a:xfrm>
              <a:off x="1188450" y="2254775"/>
              <a:ext cx="122150" cy="91050"/>
            </a:xfrm>
            <a:custGeom>
              <a:avLst/>
              <a:gdLst/>
              <a:ahLst/>
              <a:cxnLst/>
              <a:rect l="l" t="t" r="r" b="b"/>
              <a:pathLst>
                <a:path w="4886" h="3642" extrusionOk="0">
                  <a:moveTo>
                    <a:pt x="2463" y="0"/>
                  </a:moveTo>
                  <a:cubicBezTo>
                    <a:pt x="2397" y="0"/>
                    <a:pt x="2329" y="3"/>
                    <a:pt x="2260" y="10"/>
                  </a:cubicBezTo>
                  <a:cubicBezTo>
                    <a:pt x="1" y="228"/>
                    <a:pt x="269" y="3642"/>
                    <a:pt x="2414" y="3642"/>
                  </a:cubicBezTo>
                  <a:cubicBezTo>
                    <a:pt x="2480" y="3642"/>
                    <a:pt x="2547" y="3639"/>
                    <a:pt x="2616" y="3632"/>
                  </a:cubicBezTo>
                  <a:cubicBezTo>
                    <a:pt x="4885" y="3414"/>
                    <a:pt x="4617" y="0"/>
                    <a:pt x="2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65;p80">
              <a:extLst>
                <a:ext uri="{FF2B5EF4-FFF2-40B4-BE49-F238E27FC236}">
                  <a16:creationId xmlns:a16="http://schemas.microsoft.com/office/drawing/2014/main" id="{5AFBA8AC-BEAE-4BAA-AFEB-4D9A888D9EC1}"/>
                </a:ext>
              </a:extLst>
            </p:cNvPr>
            <p:cNvSpPr/>
            <p:nvPr/>
          </p:nvSpPr>
          <p:spPr>
            <a:xfrm>
              <a:off x="1633200" y="866150"/>
              <a:ext cx="569275" cy="728275"/>
            </a:xfrm>
            <a:custGeom>
              <a:avLst/>
              <a:gdLst/>
              <a:ahLst/>
              <a:cxnLst/>
              <a:rect l="l" t="t" r="r" b="b"/>
              <a:pathLst>
                <a:path w="22771" h="29131" extrusionOk="0">
                  <a:moveTo>
                    <a:pt x="12831" y="1"/>
                  </a:moveTo>
                  <a:cubicBezTo>
                    <a:pt x="12490" y="1"/>
                    <a:pt x="12310" y="344"/>
                    <a:pt x="12375" y="618"/>
                  </a:cubicBezTo>
                  <a:lnTo>
                    <a:pt x="11389" y="698"/>
                  </a:lnTo>
                  <a:cubicBezTo>
                    <a:pt x="12651" y="3161"/>
                    <a:pt x="13303" y="5987"/>
                    <a:pt x="13159" y="8968"/>
                  </a:cubicBezTo>
                  <a:cubicBezTo>
                    <a:pt x="12925" y="13849"/>
                    <a:pt x="11755" y="17196"/>
                    <a:pt x="9905" y="19473"/>
                  </a:cubicBezTo>
                  <a:cubicBezTo>
                    <a:pt x="7526" y="22402"/>
                    <a:pt x="4028" y="23561"/>
                    <a:pt x="1" y="23947"/>
                  </a:cubicBezTo>
                  <a:lnTo>
                    <a:pt x="193" y="24833"/>
                  </a:lnTo>
                  <a:lnTo>
                    <a:pt x="560" y="26532"/>
                  </a:lnTo>
                  <a:cubicBezTo>
                    <a:pt x="560" y="26532"/>
                    <a:pt x="508" y="26602"/>
                    <a:pt x="367" y="26705"/>
                  </a:cubicBezTo>
                  <a:cubicBezTo>
                    <a:pt x="955" y="27344"/>
                    <a:pt x="1668" y="27884"/>
                    <a:pt x="2441" y="28291"/>
                  </a:cubicBezTo>
                  <a:cubicBezTo>
                    <a:pt x="3501" y="28846"/>
                    <a:pt x="4668" y="29130"/>
                    <a:pt x="5832" y="29130"/>
                  </a:cubicBezTo>
                  <a:cubicBezTo>
                    <a:pt x="7102" y="29130"/>
                    <a:pt x="8368" y="28792"/>
                    <a:pt x="9488" y="28096"/>
                  </a:cubicBezTo>
                  <a:cubicBezTo>
                    <a:pt x="11380" y="26907"/>
                    <a:pt x="12651" y="24862"/>
                    <a:pt x="12905" y="22656"/>
                  </a:cubicBezTo>
                  <a:cubicBezTo>
                    <a:pt x="13776" y="22950"/>
                    <a:pt x="14688" y="23104"/>
                    <a:pt x="15602" y="23104"/>
                  </a:cubicBezTo>
                  <a:cubicBezTo>
                    <a:pt x="16204" y="23104"/>
                    <a:pt x="16807" y="23037"/>
                    <a:pt x="17401" y="22900"/>
                  </a:cubicBezTo>
                  <a:cubicBezTo>
                    <a:pt x="20125" y="22250"/>
                    <a:pt x="22383" y="19871"/>
                    <a:pt x="22588" y="17032"/>
                  </a:cubicBezTo>
                  <a:cubicBezTo>
                    <a:pt x="22771" y="14633"/>
                    <a:pt x="21377" y="12282"/>
                    <a:pt x="19200" y="11328"/>
                  </a:cubicBezTo>
                  <a:cubicBezTo>
                    <a:pt x="20054" y="10666"/>
                    <a:pt x="20847" y="9944"/>
                    <a:pt x="21397" y="9009"/>
                  </a:cubicBezTo>
                  <a:cubicBezTo>
                    <a:pt x="22668" y="6852"/>
                    <a:pt x="21753" y="4279"/>
                    <a:pt x="20054" y="2663"/>
                  </a:cubicBezTo>
                  <a:cubicBezTo>
                    <a:pt x="18153" y="862"/>
                    <a:pt x="15397" y="383"/>
                    <a:pt x="12915" y="8"/>
                  </a:cubicBezTo>
                  <a:cubicBezTo>
                    <a:pt x="12886" y="3"/>
                    <a:pt x="12858" y="1"/>
                    <a:pt x="1283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66;p80">
              <a:extLst>
                <a:ext uri="{FF2B5EF4-FFF2-40B4-BE49-F238E27FC236}">
                  <a16:creationId xmlns:a16="http://schemas.microsoft.com/office/drawing/2014/main" id="{1782991B-7770-47EB-8CBF-4E9ACFA8E393}"/>
                </a:ext>
              </a:extLst>
            </p:cNvPr>
            <p:cNvSpPr/>
            <p:nvPr/>
          </p:nvSpPr>
          <p:spPr>
            <a:xfrm>
              <a:off x="1160550" y="666050"/>
              <a:ext cx="805225" cy="801250"/>
            </a:xfrm>
            <a:custGeom>
              <a:avLst/>
              <a:gdLst/>
              <a:ahLst/>
              <a:cxnLst/>
              <a:rect l="l" t="t" r="r" b="b"/>
              <a:pathLst>
                <a:path w="32209" h="32050" extrusionOk="0">
                  <a:moveTo>
                    <a:pt x="16283" y="1"/>
                  </a:moveTo>
                  <a:cubicBezTo>
                    <a:pt x="7878" y="1"/>
                    <a:pt x="853" y="6789"/>
                    <a:pt x="447" y="15488"/>
                  </a:cubicBezTo>
                  <a:cubicBezTo>
                    <a:pt x="0" y="25129"/>
                    <a:pt x="3671" y="29063"/>
                    <a:pt x="9112" y="30865"/>
                  </a:cubicBezTo>
                  <a:cubicBezTo>
                    <a:pt x="9478" y="30987"/>
                    <a:pt x="9864" y="31096"/>
                    <a:pt x="10242" y="31199"/>
                  </a:cubicBezTo>
                  <a:cubicBezTo>
                    <a:pt x="10862" y="31363"/>
                    <a:pt x="11501" y="31514"/>
                    <a:pt x="12153" y="31636"/>
                  </a:cubicBezTo>
                  <a:cubicBezTo>
                    <a:pt x="12256" y="31658"/>
                    <a:pt x="12346" y="31668"/>
                    <a:pt x="12448" y="31687"/>
                  </a:cubicBezTo>
                  <a:cubicBezTo>
                    <a:pt x="12519" y="31697"/>
                    <a:pt x="12600" y="31719"/>
                    <a:pt x="12670" y="31729"/>
                  </a:cubicBezTo>
                  <a:cubicBezTo>
                    <a:pt x="12875" y="31758"/>
                    <a:pt x="13078" y="31790"/>
                    <a:pt x="13281" y="31819"/>
                  </a:cubicBezTo>
                  <a:cubicBezTo>
                    <a:pt x="14013" y="31921"/>
                    <a:pt x="14757" y="31992"/>
                    <a:pt x="15519" y="32024"/>
                  </a:cubicBezTo>
                  <a:cubicBezTo>
                    <a:pt x="15918" y="32041"/>
                    <a:pt x="16314" y="32050"/>
                    <a:pt x="16706" y="32050"/>
                  </a:cubicBezTo>
                  <a:cubicBezTo>
                    <a:pt x="17453" y="32050"/>
                    <a:pt x="18187" y="32018"/>
                    <a:pt x="18907" y="31951"/>
                  </a:cubicBezTo>
                  <a:cubicBezTo>
                    <a:pt x="22934" y="31565"/>
                    <a:pt x="26432" y="30406"/>
                    <a:pt x="28811" y="27477"/>
                  </a:cubicBezTo>
                  <a:cubicBezTo>
                    <a:pt x="30661" y="25200"/>
                    <a:pt x="31831" y="21853"/>
                    <a:pt x="32065" y="16972"/>
                  </a:cubicBezTo>
                  <a:cubicBezTo>
                    <a:pt x="32209" y="13991"/>
                    <a:pt x="31557" y="11165"/>
                    <a:pt x="30295" y="8702"/>
                  </a:cubicBezTo>
                  <a:cubicBezTo>
                    <a:pt x="27784" y="3760"/>
                    <a:pt x="22841" y="294"/>
                    <a:pt x="17015" y="18"/>
                  </a:cubicBezTo>
                  <a:cubicBezTo>
                    <a:pt x="16770" y="7"/>
                    <a:pt x="16526" y="1"/>
                    <a:pt x="16283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67;p80">
              <a:extLst>
                <a:ext uri="{FF2B5EF4-FFF2-40B4-BE49-F238E27FC236}">
                  <a16:creationId xmlns:a16="http://schemas.microsoft.com/office/drawing/2014/main" id="{80D83036-9C04-44DC-9D1A-8DB2259DE6A7}"/>
                </a:ext>
              </a:extLst>
            </p:cNvPr>
            <p:cNvSpPr/>
            <p:nvPr/>
          </p:nvSpPr>
          <p:spPr>
            <a:xfrm>
              <a:off x="956125" y="551075"/>
              <a:ext cx="1065075" cy="986750"/>
            </a:xfrm>
            <a:custGeom>
              <a:avLst/>
              <a:gdLst/>
              <a:ahLst/>
              <a:cxnLst/>
              <a:rect l="l" t="t" r="r" b="b"/>
              <a:pathLst>
                <a:path w="42603" h="39470" extrusionOk="0">
                  <a:moveTo>
                    <a:pt x="23923" y="0"/>
                  </a:moveTo>
                  <a:cubicBezTo>
                    <a:pt x="21186" y="0"/>
                    <a:pt x="18446" y="722"/>
                    <a:pt x="16088" y="2115"/>
                  </a:cubicBezTo>
                  <a:cubicBezTo>
                    <a:pt x="12915" y="3997"/>
                    <a:pt x="10464" y="7077"/>
                    <a:pt x="9327" y="10587"/>
                  </a:cubicBezTo>
                  <a:cubicBezTo>
                    <a:pt x="9000" y="10551"/>
                    <a:pt x="8671" y="10533"/>
                    <a:pt x="8343" y="10533"/>
                  </a:cubicBezTo>
                  <a:cubicBezTo>
                    <a:pt x="7936" y="10533"/>
                    <a:pt x="7529" y="10561"/>
                    <a:pt x="7130" y="10616"/>
                  </a:cubicBezTo>
                  <a:cubicBezTo>
                    <a:pt x="6081" y="10760"/>
                    <a:pt x="5065" y="11105"/>
                    <a:pt x="4170" y="11654"/>
                  </a:cubicBezTo>
                  <a:cubicBezTo>
                    <a:pt x="2512" y="12672"/>
                    <a:pt x="1292" y="14461"/>
                    <a:pt x="1189" y="16404"/>
                  </a:cubicBezTo>
                  <a:cubicBezTo>
                    <a:pt x="1089" y="18346"/>
                    <a:pt x="2217" y="20350"/>
                    <a:pt x="4018" y="21073"/>
                  </a:cubicBezTo>
                  <a:cubicBezTo>
                    <a:pt x="2278" y="21551"/>
                    <a:pt x="845" y="23025"/>
                    <a:pt x="428" y="24795"/>
                  </a:cubicBezTo>
                  <a:cubicBezTo>
                    <a:pt x="1" y="26555"/>
                    <a:pt x="611" y="28517"/>
                    <a:pt x="1944" y="29738"/>
                  </a:cubicBezTo>
                  <a:cubicBezTo>
                    <a:pt x="2883" y="30585"/>
                    <a:pt x="4151" y="31042"/>
                    <a:pt x="5417" y="31042"/>
                  </a:cubicBezTo>
                  <a:cubicBezTo>
                    <a:pt x="5960" y="31042"/>
                    <a:pt x="6502" y="30958"/>
                    <a:pt x="7018" y="30785"/>
                  </a:cubicBezTo>
                  <a:lnTo>
                    <a:pt x="7018" y="30785"/>
                  </a:lnTo>
                  <a:cubicBezTo>
                    <a:pt x="6286" y="32544"/>
                    <a:pt x="6925" y="34770"/>
                    <a:pt x="8473" y="35879"/>
                  </a:cubicBezTo>
                  <a:cubicBezTo>
                    <a:pt x="9185" y="36391"/>
                    <a:pt x="10061" y="36643"/>
                    <a:pt x="10938" y="36643"/>
                  </a:cubicBezTo>
                  <a:cubicBezTo>
                    <a:pt x="11962" y="36643"/>
                    <a:pt x="12988" y="36299"/>
                    <a:pt x="13759" y="35625"/>
                  </a:cubicBezTo>
                  <a:cubicBezTo>
                    <a:pt x="14172" y="37766"/>
                    <a:pt x="16243" y="39470"/>
                    <a:pt x="18431" y="39470"/>
                  </a:cubicBezTo>
                  <a:cubicBezTo>
                    <a:pt x="18457" y="39470"/>
                    <a:pt x="18483" y="39469"/>
                    <a:pt x="18509" y="39469"/>
                  </a:cubicBezTo>
                  <a:cubicBezTo>
                    <a:pt x="20330" y="39430"/>
                    <a:pt x="22039" y="38219"/>
                    <a:pt x="22771" y="36562"/>
                  </a:cubicBezTo>
                  <a:cubicBezTo>
                    <a:pt x="21936" y="36489"/>
                    <a:pt x="21123" y="36389"/>
                    <a:pt x="20330" y="36235"/>
                  </a:cubicBezTo>
                  <a:cubicBezTo>
                    <a:pt x="19090" y="35991"/>
                    <a:pt x="17899" y="35695"/>
                    <a:pt x="16791" y="35290"/>
                  </a:cubicBezTo>
                  <a:cubicBezTo>
                    <a:pt x="14157" y="34334"/>
                    <a:pt x="11970" y="32828"/>
                    <a:pt x="10516" y="30338"/>
                  </a:cubicBezTo>
                  <a:cubicBezTo>
                    <a:pt x="9132" y="27958"/>
                    <a:pt x="8412" y="24663"/>
                    <a:pt x="8624" y="20087"/>
                  </a:cubicBezTo>
                  <a:cubicBezTo>
                    <a:pt x="8727" y="18000"/>
                    <a:pt x="9205" y="16018"/>
                    <a:pt x="9998" y="14217"/>
                  </a:cubicBezTo>
                  <a:cubicBezTo>
                    <a:pt x="10242" y="14290"/>
                    <a:pt x="10496" y="14339"/>
                    <a:pt x="10740" y="14380"/>
                  </a:cubicBezTo>
                  <a:cubicBezTo>
                    <a:pt x="11251" y="14460"/>
                    <a:pt x="11767" y="14499"/>
                    <a:pt x="12282" y="14499"/>
                  </a:cubicBezTo>
                  <a:cubicBezTo>
                    <a:pt x="14979" y="14499"/>
                    <a:pt x="17668" y="13431"/>
                    <a:pt x="19598" y="11554"/>
                  </a:cubicBezTo>
                  <a:lnTo>
                    <a:pt x="19598" y="11554"/>
                  </a:lnTo>
                  <a:cubicBezTo>
                    <a:pt x="19434" y="11808"/>
                    <a:pt x="19322" y="12093"/>
                    <a:pt x="19251" y="12376"/>
                  </a:cubicBezTo>
                  <a:cubicBezTo>
                    <a:pt x="19261" y="12386"/>
                    <a:pt x="19251" y="12386"/>
                    <a:pt x="19251" y="12386"/>
                  </a:cubicBezTo>
                  <a:cubicBezTo>
                    <a:pt x="19151" y="12864"/>
                    <a:pt x="19161" y="13362"/>
                    <a:pt x="19302" y="13831"/>
                  </a:cubicBezTo>
                  <a:cubicBezTo>
                    <a:pt x="19547" y="14583"/>
                    <a:pt x="20127" y="15215"/>
                    <a:pt x="20860" y="15520"/>
                  </a:cubicBezTo>
                  <a:cubicBezTo>
                    <a:pt x="21021" y="15591"/>
                    <a:pt x="21175" y="15642"/>
                    <a:pt x="21348" y="15671"/>
                  </a:cubicBezTo>
                  <a:lnTo>
                    <a:pt x="21358" y="15671"/>
                  </a:lnTo>
                  <a:cubicBezTo>
                    <a:pt x="21585" y="15726"/>
                    <a:pt x="21818" y="15749"/>
                    <a:pt x="22053" y="15749"/>
                  </a:cubicBezTo>
                  <a:cubicBezTo>
                    <a:pt x="22173" y="15749"/>
                    <a:pt x="22294" y="15743"/>
                    <a:pt x="22414" y="15732"/>
                  </a:cubicBezTo>
                  <a:cubicBezTo>
                    <a:pt x="22922" y="15703"/>
                    <a:pt x="23432" y="15581"/>
                    <a:pt x="23911" y="15437"/>
                  </a:cubicBezTo>
                  <a:cubicBezTo>
                    <a:pt x="26788" y="14563"/>
                    <a:pt x="29351" y="12713"/>
                    <a:pt x="31089" y="10263"/>
                  </a:cubicBezTo>
                  <a:cubicBezTo>
                    <a:pt x="31384" y="15132"/>
                    <a:pt x="36124" y="18032"/>
                    <a:pt x="37994" y="18966"/>
                  </a:cubicBezTo>
                  <a:cubicBezTo>
                    <a:pt x="37994" y="18966"/>
                    <a:pt x="39266" y="17878"/>
                    <a:pt x="39978" y="17746"/>
                  </a:cubicBezTo>
                  <a:cubicBezTo>
                    <a:pt x="40167" y="17711"/>
                    <a:pt x="40360" y="17694"/>
                    <a:pt x="40554" y="17694"/>
                  </a:cubicBezTo>
                  <a:cubicBezTo>
                    <a:pt x="41091" y="17694"/>
                    <a:pt x="41632" y="17825"/>
                    <a:pt x="42104" y="18073"/>
                  </a:cubicBezTo>
                  <a:cubicBezTo>
                    <a:pt x="42204" y="18122"/>
                    <a:pt x="42297" y="18183"/>
                    <a:pt x="42387" y="18244"/>
                  </a:cubicBezTo>
                  <a:cubicBezTo>
                    <a:pt x="42541" y="15937"/>
                    <a:pt x="42602" y="12784"/>
                    <a:pt x="41645" y="10882"/>
                  </a:cubicBezTo>
                  <a:cubicBezTo>
                    <a:pt x="40720" y="9030"/>
                    <a:pt x="38921" y="7504"/>
                    <a:pt x="36886" y="7273"/>
                  </a:cubicBezTo>
                  <a:cubicBezTo>
                    <a:pt x="34853" y="3956"/>
                    <a:pt x="31497" y="1454"/>
                    <a:pt x="27713" y="477"/>
                  </a:cubicBezTo>
                  <a:cubicBezTo>
                    <a:pt x="26477" y="157"/>
                    <a:pt x="25200" y="0"/>
                    <a:pt x="23923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68;p80">
              <a:extLst>
                <a:ext uri="{FF2B5EF4-FFF2-40B4-BE49-F238E27FC236}">
                  <a16:creationId xmlns:a16="http://schemas.microsoft.com/office/drawing/2014/main" id="{208EBF57-FD2F-4F33-8925-1869527E3C6E}"/>
                </a:ext>
              </a:extLst>
            </p:cNvPr>
            <p:cNvSpPr/>
            <p:nvPr/>
          </p:nvSpPr>
          <p:spPr>
            <a:xfrm>
              <a:off x="1660350" y="1135550"/>
              <a:ext cx="156175" cy="147100"/>
            </a:xfrm>
            <a:custGeom>
              <a:avLst/>
              <a:gdLst/>
              <a:ahLst/>
              <a:cxnLst/>
              <a:rect l="l" t="t" r="r" b="b"/>
              <a:pathLst>
                <a:path w="6247" h="5884" extrusionOk="0">
                  <a:moveTo>
                    <a:pt x="3078" y="1"/>
                  </a:moveTo>
                  <a:cubicBezTo>
                    <a:pt x="1545" y="1"/>
                    <a:pt x="250" y="1148"/>
                    <a:pt x="123" y="2675"/>
                  </a:cubicBezTo>
                  <a:cubicBezTo>
                    <a:pt x="1" y="4294"/>
                    <a:pt x="1243" y="5717"/>
                    <a:pt x="2900" y="5870"/>
                  </a:cubicBezTo>
                  <a:cubicBezTo>
                    <a:pt x="2995" y="5879"/>
                    <a:pt x="3090" y="5883"/>
                    <a:pt x="3183" y="5883"/>
                  </a:cubicBezTo>
                  <a:cubicBezTo>
                    <a:pt x="4710" y="5883"/>
                    <a:pt x="6001" y="4740"/>
                    <a:pt x="6125" y="3215"/>
                  </a:cubicBezTo>
                  <a:cubicBezTo>
                    <a:pt x="6247" y="1599"/>
                    <a:pt x="5004" y="164"/>
                    <a:pt x="3347" y="13"/>
                  </a:cubicBezTo>
                  <a:cubicBezTo>
                    <a:pt x="3257" y="5"/>
                    <a:pt x="3167" y="1"/>
                    <a:pt x="3078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69;p80">
              <a:extLst>
                <a:ext uri="{FF2B5EF4-FFF2-40B4-BE49-F238E27FC236}">
                  <a16:creationId xmlns:a16="http://schemas.microsoft.com/office/drawing/2014/main" id="{71AC5884-7051-4B0F-A8EE-45E6C2E2D4EF}"/>
                </a:ext>
              </a:extLst>
            </p:cNvPr>
            <p:cNvSpPr/>
            <p:nvPr/>
          </p:nvSpPr>
          <p:spPr>
            <a:xfrm>
              <a:off x="1196600" y="1124325"/>
              <a:ext cx="156175" cy="147100"/>
            </a:xfrm>
            <a:custGeom>
              <a:avLst/>
              <a:gdLst/>
              <a:ahLst/>
              <a:cxnLst/>
              <a:rect l="l" t="t" r="r" b="b"/>
              <a:pathLst>
                <a:path w="6247" h="5884" extrusionOk="0">
                  <a:moveTo>
                    <a:pt x="3082" y="1"/>
                  </a:moveTo>
                  <a:cubicBezTo>
                    <a:pt x="1547" y="1"/>
                    <a:pt x="250" y="1149"/>
                    <a:pt x="123" y="2678"/>
                  </a:cubicBezTo>
                  <a:cubicBezTo>
                    <a:pt x="1" y="4296"/>
                    <a:pt x="1243" y="5719"/>
                    <a:pt x="2901" y="5870"/>
                  </a:cubicBezTo>
                  <a:cubicBezTo>
                    <a:pt x="2997" y="5879"/>
                    <a:pt x="3092" y="5884"/>
                    <a:pt x="3187" y="5884"/>
                  </a:cubicBezTo>
                  <a:cubicBezTo>
                    <a:pt x="4712" y="5884"/>
                    <a:pt x="6001" y="4739"/>
                    <a:pt x="6125" y="3217"/>
                  </a:cubicBezTo>
                  <a:cubicBezTo>
                    <a:pt x="6247" y="1599"/>
                    <a:pt x="5004" y="166"/>
                    <a:pt x="3347" y="12"/>
                  </a:cubicBezTo>
                  <a:cubicBezTo>
                    <a:pt x="3258" y="5"/>
                    <a:pt x="3169" y="1"/>
                    <a:pt x="3082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70;p80">
              <a:extLst>
                <a:ext uri="{FF2B5EF4-FFF2-40B4-BE49-F238E27FC236}">
                  <a16:creationId xmlns:a16="http://schemas.microsoft.com/office/drawing/2014/main" id="{537A9395-8288-4FA8-A071-41AC0C532DA9}"/>
                </a:ext>
              </a:extLst>
            </p:cNvPr>
            <p:cNvSpPr/>
            <p:nvPr/>
          </p:nvSpPr>
          <p:spPr>
            <a:xfrm>
              <a:off x="1444525" y="1456925"/>
              <a:ext cx="202675" cy="96700"/>
            </a:xfrm>
            <a:custGeom>
              <a:avLst/>
              <a:gdLst/>
              <a:ahLst/>
              <a:cxnLst/>
              <a:rect l="l" t="t" r="r" b="b"/>
              <a:pathLst>
                <a:path w="8107" h="3868" extrusionOk="0">
                  <a:moveTo>
                    <a:pt x="794" y="1"/>
                  </a:moveTo>
                  <a:lnTo>
                    <a:pt x="274" y="1648"/>
                  </a:lnTo>
                  <a:lnTo>
                    <a:pt x="1" y="2525"/>
                  </a:lnTo>
                  <a:cubicBezTo>
                    <a:pt x="1" y="2525"/>
                    <a:pt x="823" y="3704"/>
                    <a:pt x="3996" y="3855"/>
                  </a:cubicBezTo>
                  <a:cubicBezTo>
                    <a:pt x="4179" y="3867"/>
                    <a:pt x="4353" y="3867"/>
                    <a:pt x="4526" y="3867"/>
                  </a:cubicBezTo>
                  <a:lnTo>
                    <a:pt x="4536" y="3867"/>
                  </a:lnTo>
                  <a:cubicBezTo>
                    <a:pt x="4554" y="3867"/>
                    <a:pt x="4573" y="3867"/>
                    <a:pt x="4591" y="3867"/>
                  </a:cubicBezTo>
                  <a:cubicBezTo>
                    <a:pt x="6577" y="3867"/>
                    <a:pt x="7539" y="3345"/>
                    <a:pt x="7914" y="3074"/>
                  </a:cubicBezTo>
                  <a:cubicBezTo>
                    <a:pt x="8055" y="2971"/>
                    <a:pt x="8107" y="2901"/>
                    <a:pt x="8107" y="2901"/>
                  </a:cubicBezTo>
                  <a:lnTo>
                    <a:pt x="7740" y="1202"/>
                  </a:lnTo>
                  <a:lnTo>
                    <a:pt x="7548" y="316"/>
                  </a:lnTo>
                  <a:cubicBezTo>
                    <a:pt x="6828" y="383"/>
                    <a:pt x="6094" y="415"/>
                    <a:pt x="5347" y="415"/>
                  </a:cubicBezTo>
                  <a:cubicBezTo>
                    <a:pt x="4955" y="415"/>
                    <a:pt x="4559" y="406"/>
                    <a:pt x="4160" y="389"/>
                  </a:cubicBezTo>
                  <a:cubicBezTo>
                    <a:pt x="3398" y="357"/>
                    <a:pt x="2654" y="286"/>
                    <a:pt x="1922" y="184"/>
                  </a:cubicBezTo>
                  <a:cubicBezTo>
                    <a:pt x="1719" y="155"/>
                    <a:pt x="1516" y="123"/>
                    <a:pt x="1311" y="94"/>
                  </a:cubicBezTo>
                  <a:cubicBezTo>
                    <a:pt x="1241" y="84"/>
                    <a:pt x="1160" y="62"/>
                    <a:pt x="1089" y="52"/>
                  </a:cubicBezTo>
                  <a:cubicBezTo>
                    <a:pt x="987" y="33"/>
                    <a:pt x="897" y="23"/>
                    <a:pt x="794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71;p80">
              <a:extLst>
                <a:ext uri="{FF2B5EF4-FFF2-40B4-BE49-F238E27FC236}">
                  <a16:creationId xmlns:a16="http://schemas.microsoft.com/office/drawing/2014/main" id="{A378C6F6-90F5-4D3E-A7DF-E003F5A36FEC}"/>
                </a:ext>
              </a:extLst>
            </p:cNvPr>
            <p:cNvSpPr/>
            <p:nvPr/>
          </p:nvSpPr>
          <p:spPr>
            <a:xfrm>
              <a:off x="1444525" y="1456925"/>
              <a:ext cx="188700" cy="69100"/>
            </a:xfrm>
            <a:custGeom>
              <a:avLst/>
              <a:gdLst/>
              <a:ahLst/>
              <a:cxnLst/>
              <a:rect l="l" t="t" r="r" b="b"/>
              <a:pathLst>
                <a:path w="7548" h="2764" extrusionOk="0">
                  <a:moveTo>
                    <a:pt x="794" y="1"/>
                  </a:moveTo>
                  <a:lnTo>
                    <a:pt x="1" y="2525"/>
                  </a:lnTo>
                  <a:cubicBezTo>
                    <a:pt x="636" y="2692"/>
                    <a:pt x="1247" y="2764"/>
                    <a:pt x="1826" y="2764"/>
                  </a:cubicBezTo>
                  <a:cubicBezTo>
                    <a:pt x="5217" y="2764"/>
                    <a:pt x="7548" y="316"/>
                    <a:pt x="7548" y="316"/>
                  </a:cubicBezTo>
                  <a:lnTo>
                    <a:pt x="7535" y="316"/>
                  </a:lnTo>
                  <a:cubicBezTo>
                    <a:pt x="6814" y="383"/>
                    <a:pt x="6084" y="420"/>
                    <a:pt x="5339" y="420"/>
                  </a:cubicBezTo>
                  <a:cubicBezTo>
                    <a:pt x="4950" y="420"/>
                    <a:pt x="4557" y="410"/>
                    <a:pt x="4160" y="389"/>
                  </a:cubicBezTo>
                  <a:cubicBezTo>
                    <a:pt x="3000" y="338"/>
                    <a:pt x="1873" y="206"/>
                    <a:pt x="794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72;p80">
              <a:extLst>
                <a:ext uri="{FF2B5EF4-FFF2-40B4-BE49-F238E27FC236}">
                  <a16:creationId xmlns:a16="http://schemas.microsoft.com/office/drawing/2014/main" id="{22C9407B-46FE-40ED-BDD0-49D5F58C6850}"/>
                </a:ext>
              </a:extLst>
            </p:cNvPr>
            <p:cNvSpPr/>
            <p:nvPr/>
          </p:nvSpPr>
          <p:spPr>
            <a:xfrm>
              <a:off x="1632900" y="915925"/>
              <a:ext cx="122375" cy="61525"/>
            </a:xfrm>
            <a:custGeom>
              <a:avLst/>
              <a:gdLst/>
              <a:ahLst/>
              <a:cxnLst/>
              <a:rect l="l" t="t" r="r" b="b"/>
              <a:pathLst>
                <a:path w="4895" h="2461" extrusionOk="0">
                  <a:moveTo>
                    <a:pt x="1348" y="0"/>
                  </a:moveTo>
                  <a:cubicBezTo>
                    <a:pt x="671" y="0"/>
                    <a:pt x="133" y="382"/>
                    <a:pt x="74" y="762"/>
                  </a:cubicBezTo>
                  <a:cubicBezTo>
                    <a:pt x="0" y="1221"/>
                    <a:pt x="755" y="1312"/>
                    <a:pt x="1487" y="1526"/>
                  </a:cubicBezTo>
                  <a:cubicBezTo>
                    <a:pt x="2327" y="1776"/>
                    <a:pt x="4061" y="2460"/>
                    <a:pt x="4525" y="2460"/>
                  </a:cubicBezTo>
                  <a:cubicBezTo>
                    <a:pt x="4588" y="2460"/>
                    <a:pt x="4627" y="2448"/>
                    <a:pt x="4638" y="2420"/>
                  </a:cubicBezTo>
                  <a:cubicBezTo>
                    <a:pt x="4894" y="1739"/>
                    <a:pt x="2807" y="306"/>
                    <a:pt x="1770" y="50"/>
                  </a:cubicBezTo>
                  <a:cubicBezTo>
                    <a:pt x="1626" y="16"/>
                    <a:pt x="1484" y="0"/>
                    <a:pt x="134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73;p80">
              <a:extLst>
                <a:ext uri="{FF2B5EF4-FFF2-40B4-BE49-F238E27FC236}">
                  <a16:creationId xmlns:a16="http://schemas.microsoft.com/office/drawing/2014/main" id="{497B9416-9F9E-468A-8A17-30A958DD8F17}"/>
                </a:ext>
              </a:extLst>
            </p:cNvPr>
            <p:cNvSpPr/>
            <p:nvPr/>
          </p:nvSpPr>
          <p:spPr>
            <a:xfrm>
              <a:off x="1890475" y="993525"/>
              <a:ext cx="180575" cy="289900"/>
            </a:xfrm>
            <a:custGeom>
              <a:avLst/>
              <a:gdLst/>
              <a:ahLst/>
              <a:cxnLst/>
              <a:rect l="l" t="t" r="r" b="b"/>
              <a:pathLst>
                <a:path w="7223" h="11596" extrusionOk="0">
                  <a:moveTo>
                    <a:pt x="3199" y="0"/>
                  </a:moveTo>
                  <a:cubicBezTo>
                    <a:pt x="2857" y="0"/>
                    <a:pt x="2514" y="53"/>
                    <a:pt x="2187" y="160"/>
                  </a:cubicBezTo>
                  <a:cubicBezTo>
                    <a:pt x="1352" y="436"/>
                    <a:pt x="652" y="1056"/>
                    <a:pt x="276" y="1849"/>
                  </a:cubicBezTo>
                  <a:lnTo>
                    <a:pt x="0" y="11298"/>
                  </a:lnTo>
                  <a:cubicBezTo>
                    <a:pt x="327" y="11420"/>
                    <a:pt x="661" y="11510"/>
                    <a:pt x="1008" y="11561"/>
                  </a:cubicBezTo>
                  <a:cubicBezTo>
                    <a:pt x="1193" y="11584"/>
                    <a:pt x="1379" y="11595"/>
                    <a:pt x="1565" y="11595"/>
                  </a:cubicBezTo>
                  <a:cubicBezTo>
                    <a:pt x="3019" y="11595"/>
                    <a:pt x="4489" y="10911"/>
                    <a:pt x="5462" y="9801"/>
                  </a:cubicBezTo>
                  <a:cubicBezTo>
                    <a:pt x="6773" y="8286"/>
                    <a:pt x="7222" y="6140"/>
                    <a:pt x="6956" y="4146"/>
                  </a:cubicBezTo>
                  <a:cubicBezTo>
                    <a:pt x="6763" y="2755"/>
                    <a:pt x="6163" y="1310"/>
                    <a:pt x="5013" y="546"/>
                  </a:cubicBezTo>
                  <a:cubicBezTo>
                    <a:pt x="4923" y="485"/>
                    <a:pt x="4830" y="424"/>
                    <a:pt x="4730" y="375"/>
                  </a:cubicBezTo>
                  <a:cubicBezTo>
                    <a:pt x="4260" y="127"/>
                    <a:pt x="3730" y="0"/>
                    <a:pt x="3199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74;p80">
              <a:extLst>
                <a:ext uri="{FF2B5EF4-FFF2-40B4-BE49-F238E27FC236}">
                  <a16:creationId xmlns:a16="http://schemas.microsoft.com/office/drawing/2014/main" id="{4C95C77F-4F53-4BC3-A7C9-685E5439D2AB}"/>
                </a:ext>
              </a:extLst>
            </p:cNvPr>
            <p:cNvSpPr/>
            <p:nvPr/>
          </p:nvSpPr>
          <p:spPr>
            <a:xfrm>
              <a:off x="1768175" y="645625"/>
              <a:ext cx="212550" cy="345175"/>
            </a:xfrm>
            <a:custGeom>
              <a:avLst/>
              <a:gdLst/>
              <a:ahLst/>
              <a:cxnLst/>
              <a:rect l="l" t="t" r="r" b="b"/>
              <a:pathLst>
                <a:path w="8502" h="13807" extrusionOk="0">
                  <a:moveTo>
                    <a:pt x="316" y="0"/>
                  </a:moveTo>
                  <a:cubicBezTo>
                    <a:pt x="132" y="12"/>
                    <a:pt x="1" y="154"/>
                    <a:pt x="1" y="327"/>
                  </a:cubicBezTo>
                  <a:cubicBezTo>
                    <a:pt x="103" y="5787"/>
                    <a:pt x="3235" y="11067"/>
                    <a:pt x="7984" y="13761"/>
                  </a:cubicBezTo>
                  <a:cubicBezTo>
                    <a:pt x="8031" y="13793"/>
                    <a:pt x="8078" y="13806"/>
                    <a:pt x="8129" y="13806"/>
                  </a:cubicBezTo>
                  <a:cubicBezTo>
                    <a:pt x="8145" y="13806"/>
                    <a:pt x="8161" y="13805"/>
                    <a:pt x="8177" y="13803"/>
                  </a:cubicBezTo>
                  <a:cubicBezTo>
                    <a:pt x="8270" y="13791"/>
                    <a:pt x="8370" y="13742"/>
                    <a:pt x="8421" y="13639"/>
                  </a:cubicBezTo>
                  <a:cubicBezTo>
                    <a:pt x="8502" y="13486"/>
                    <a:pt x="8453" y="13293"/>
                    <a:pt x="8299" y="13212"/>
                  </a:cubicBezTo>
                  <a:cubicBezTo>
                    <a:pt x="3742" y="10618"/>
                    <a:pt x="733" y="5553"/>
                    <a:pt x="643" y="318"/>
                  </a:cubicBezTo>
                  <a:cubicBezTo>
                    <a:pt x="630" y="144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75;p80">
              <a:extLst>
                <a:ext uri="{FF2B5EF4-FFF2-40B4-BE49-F238E27FC236}">
                  <a16:creationId xmlns:a16="http://schemas.microsoft.com/office/drawing/2014/main" id="{7B526F44-9396-44EB-B8B4-E546952DADC7}"/>
                </a:ext>
              </a:extLst>
            </p:cNvPr>
            <p:cNvSpPr/>
            <p:nvPr/>
          </p:nvSpPr>
          <p:spPr>
            <a:xfrm>
              <a:off x="1869350" y="745375"/>
              <a:ext cx="122625" cy="103475"/>
            </a:xfrm>
            <a:custGeom>
              <a:avLst/>
              <a:gdLst/>
              <a:ahLst/>
              <a:cxnLst/>
              <a:rect l="l" t="t" r="r" b="b"/>
              <a:pathLst>
                <a:path w="4905" h="4139" extrusionOk="0">
                  <a:moveTo>
                    <a:pt x="363" y="1"/>
                  </a:moveTo>
                  <a:cubicBezTo>
                    <a:pt x="305" y="1"/>
                    <a:pt x="246" y="17"/>
                    <a:pt x="196" y="50"/>
                  </a:cubicBezTo>
                  <a:cubicBezTo>
                    <a:pt x="42" y="140"/>
                    <a:pt x="1" y="333"/>
                    <a:pt x="93" y="487"/>
                  </a:cubicBezTo>
                  <a:cubicBezTo>
                    <a:pt x="1099" y="2112"/>
                    <a:pt x="2646" y="3406"/>
                    <a:pt x="4426" y="4116"/>
                  </a:cubicBezTo>
                  <a:cubicBezTo>
                    <a:pt x="4477" y="4126"/>
                    <a:pt x="4528" y="4138"/>
                    <a:pt x="4577" y="4138"/>
                  </a:cubicBezTo>
                  <a:cubicBezTo>
                    <a:pt x="4689" y="4126"/>
                    <a:pt x="4792" y="4045"/>
                    <a:pt x="4843" y="3933"/>
                  </a:cubicBezTo>
                  <a:cubicBezTo>
                    <a:pt x="4904" y="3772"/>
                    <a:pt x="4821" y="3589"/>
                    <a:pt x="4660" y="3516"/>
                  </a:cubicBezTo>
                  <a:cubicBezTo>
                    <a:pt x="3003" y="2866"/>
                    <a:pt x="1567" y="1666"/>
                    <a:pt x="633" y="150"/>
                  </a:cubicBezTo>
                  <a:cubicBezTo>
                    <a:pt x="573" y="53"/>
                    <a:pt x="468" y="1"/>
                    <a:pt x="36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76;p80">
              <a:extLst>
                <a:ext uri="{FF2B5EF4-FFF2-40B4-BE49-F238E27FC236}">
                  <a16:creationId xmlns:a16="http://schemas.microsoft.com/office/drawing/2014/main" id="{C9798478-DC8D-4753-BA95-C54CDBAFAC26}"/>
                </a:ext>
              </a:extLst>
            </p:cNvPr>
            <p:cNvSpPr/>
            <p:nvPr/>
          </p:nvSpPr>
          <p:spPr>
            <a:xfrm>
              <a:off x="1266300" y="616950"/>
              <a:ext cx="446975" cy="226200"/>
            </a:xfrm>
            <a:custGeom>
              <a:avLst/>
              <a:gdLst/>
              <a:ahLst/>
              <a:cxnLst/>
              <a:rect l="l" t="t" r="r" b="b"/>
              <a:pathLst>
                <a:path w="17879" h="9048" extrusionOk="0">
                  <a:moveTo>
                    <a:pt x="17564" y="0"/>
                  </a:moveTo>
                  <a:cubicBezTo>
                    <a:pt x="17391" y="0"/>
                    <a:pt x="17239" y="142"/>
                    <a:pt x="17239" y="315"/>
                  </a:cubicBezTo>
                  <a:cubicBezTo>
                    <a:pt x="17188" y="3417"/>
                    <a:pt x="15409" y="6375"/>
                    <a:pt x="12683" y="7859"/>
                  </a:cubicBezTo>
                  <a:cubicBezTo>
                    <a:pt x="12319" y="8062"/>
                    <a:pt x="11573" y="8413"/>
                    <a:pt x="10828" y="8413"/>
                  </a:cubicBezTo>
                  <a:cubicBezTo>
                    <a:pt x="10488" y="8413"/>
                    <a:pt x="10147" y="8340"/>
                    <a:pt x="9844" y="8145"/>
                  </a:cubicBezTo>
                  <a:cubicBezTo>
                    <a:pt x="9256" y="7769"/>
                    <a:pt x="8919" y="6986"/>
                    <a:pt x="8990" y="6131"/>
                  </a:cubicBezTo>
                  <a:cubicBezTo>
                    <a:pt x="9051" y="5297"/>
                    <a:pt x="9468" y="4494"/>
                    <a:pt x="9856" y="3822"/>
                  </a:cubicBezTo>
                  <a:cubicBezTo>
                    <a:pt x="9937" y="3681"/>
                    <a:pt x="9895" y="3498"/>
                    <a:pt x="9763" y="3405"/>
                  </a:cubicBezTo>
                  <a:cubicBezTo>
                    <a:pt x="9709" y="3364"/>
                    <a:pt x="9646" y="3345"/>
                    <a:pt x="9584" y="3345"/>
                  </a:cubicBezTo>
                  <a:cubicBezTo>
                    <a:pt x="9493" y="3345"/>
                    <a:pt x="9402" y="3384"/>
                    <a:pt x="9336" y="3456"/>
                  </a:cubicBezTo>
                  <a:cubicBezTo>
                    <a:pt x="8087" y="4930"/>
                    <a:pt x="6256" y="5897"/>
                    <a:pt x="4323" y="6102"/>
                  </a:cubicBezTo>
                  <a:cubicBezTo>
                    <a:pt x="4092" y="6128"/>
                    <a:pt x="3872" y="6141"/>
                    <a:pt x="3662" y="6141"/>
                  </a:cubicBezTo>
                  <a:cubicBezTo>
                    <a:pt x="2890" y="6141"/>
                    <a:pt x="2259" y="5965"/>
                    <a:pt x="1780" y="5614"/>
                  </a:cubicBezTo>
                  <a:cubicBezTo>
                    <a:pt x="1140" y="5155"/>
                    <a:pt x="742" y="4188"/>
                    <a:pt x="1160" y="3488"/>
                  </a:cubicBezTo>
                  <a:cubicBezTo>
                    <a:pt x="1252" y="3334"/>
                    <a:pt x="1201" y="3141"/>
                    <a:pt x="1047" y="3061"/>
                  </a:cubicBezTo>
                  <a:cubicBezTo>
                    <a:pt x="996" y="3029"/>
                    <a:pt x="940" y="3015"/>
                    <a:pt x="885" y="3015"/>
                  </a:cubicBezTo>
                  <a:cubicBezTo>
                    <a:pt x="777" y="3015"/>
                    <a:pt x="672" y="3071"/>
                    <a:pt x="610" y="3173"/>
                  </a:cubicBezTo>
                  <a:cubicBezTo>
                    <a:pt x="0" y="4198"/>
                    <a:pt x="549" y="5511"/>
                    <a:pt x="1404" y="6122"/>
                  </a:cubicBezTo>
                  <a:cubicBezTo>
                    <a:pt x="2000" y="6563"/>
                    <a:pt x="2774" y="6780"/>
                    <a:pt x="3694" y="6780"/>
                  </a:cubicBezTo>
                  <a:cubicBezTo>
                    <a:pt x="3919" y="6780"/>
                    <a:pt x="4152" y="6767"/>
                    <a:pt x="4394" y="6742"/>
                  </a:cubicBezTo>
                  <a:cubicBezTo>
                    <a:pt x="5909" y="6578"/>
                    <a:pt x="7364" y="5980"/>
                    <a:pt x="8575" y="5053"/>
                  </a:cubicBezTo>
                  <a:lnTo>
                    <a:pt x="8575" y="5053"/>
                  </a:lnTo>
                  <a:cubicBezTo>
                    <a:pt x="8462" y="5389"/>
                    <a:pt x="8379" y="5736"/>
                    <a:pt x="8360" y="6090"/>
                  </a:cubicBezTo>
                  <a:cubicBezTo>
                    <a:pt x="8270" y="7169"/>
                    <a:pt x="8716" y="8186"/>
                    <a:pt x="9500" y="8684"/>
                  </a:cubicBezTo>
                  <a:cubicBezTo>
                    <a:pt x="9876" y="8928"/>
                    <a:pt x="10331" y="9047"/>
                    <a:pt x="10832" y="9047"/>
                  </a:cubicBezTo>
                  <a:cubicBezTo>
                    <a:pt x="10938" y="9047"/>
                    <a:pt x="11047" y="9042"/>
                    <a:pt x="11157" y="9031"/>
                  </a:cubicBezTo>
                  <a:cubicBezTo>
                    <a:pt x="11726" y="8970"/>
                    <a:pt x="12358" y="8765"/>
                    <a:pt x="12988" y="8421"/>
                  </a:cubicBezTo>
                  <a:cubicBezTo>
                    <a:pt x="15907" y="6822"/>
                    <a:pt x="17828" y="3649"/>
                    <a:pt x="17879" y="325"/>
                  </a:cubicBezTo>
                  <a:cubicBezTo>
                    <a:pt x="17879" y="151"/>
                    <a:pt x="17737" y="10"/>
                    <a:pt x="17564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7;p80">
              <a:extLst>
                <a:ext uri="{FF2B5EF4-FFF2-40B4-BE49-F238E27FC236}">
                  <a16:creationId xmlns:a16="http://schemas.microsoft.com/office/drawing/2014/main" id="{CF6BCB81-56E7-40A3-9DD8-8901C35B452F}"/>
                </a:ext>
              </a:extLst>
            </p:cNvPr>
            <p:cNvSpPr/>
            <p:nvPr/>
          </p:nvSpPr>
          <p:spPr>
            <a:xfrm>
              <a:off x="1021975" y="856975"/>
              <a:ext cx="225800" cy="575350"/>
            </a:xfrm>
            <a:custGeom>
              <a:avLst/>
              <a:gdLst/>
              <a:ahLst/>
              <a:cxnLst/>
              <a:rect l="l" t="t" r="r" b="b"/>
              <a:pathLst>
                <a:path w="9032" h="23014" extrusionOk="0">
                  <a:moveTo>
                    <a:pt x="5136" y="0"/>
                  </a:moveTo>
                  <a:cubicBezTo>
                    <a:pt x="3673" y="0"/>
                    <a:pt x="2230" y="711"/>
                    <a:pt x="1362" y="1890"/>
                  </a:cubicBezTo>
                  <a:cubicBezTo>
                    <a:pt x="386" y="3201"/>
                    <a:pt x="183" y="5022"/>
                    <a:pt x="823" y="6518"/>
                  </a:cubicBezTo>
                  <a:cubicBezTo>
                    <a:pt x="1333" y="7687"/>
                    <a:pt x="2339" y="8612"/>
                    <a:pt x="3520" y="9049"/>
                  </a:cubicBezTo>
                  <a:cubicBezTo>
                    <a:pt x="2827" y="9335"/>
                    <a:pt x="2146" y="9681"/>
                    <a:pt x="1545" y="10179"/>
                  </a:cubicBezTo>
                  <a:cubicBezTo>
                    <a:pt x="550" y="11002"/>
                    <a:pt x="0" y="12151"/>
                    <a:pt x="71" y="13230"/>
                  </a:cubicBezTo>
                  <a:cubicBezTo>
                    <a:pt x="164" y="14490"/>
                    <a:pt x="1128" y="15681"/>
                    <a:pt x="2522" y="16281"/>
                  </a:cubicBezTo>
                  <a:cubicBezTo>
                    <a:pt x="3569" y="16728"/>
                    <a:pt x="4728" y="16840"/>
                    <a:pt x="5797" y="16891"/>
                  </a:cubicBezTo>
                  <a:cubicBezTo>
                    <a:pt x="5319" y="17704"/>
                    <a:pt x="5033" y="18468"/>
                    <a:pt x="4943" y="19210"/>
                  </a:cubicBezTo>
                  <a:cubicBezTo>
                    <a:pt x="4789" y="20338"/>
                    <a:pt x="5116" y="21446"/>
                    <a:pt x="5797" y="22168"/>
                  </a:cubicBezTo>
                  <a:cubicBezTo>
                    <a:pt x="6311" y="22719"/>
                    <a:pt x="7049" y="23013"/>
                    <a:pt x="7757" y="23013"/>
                  </a:cubicBezTo>
                  <a:cubicBezTo>
                    <a:pt x="7833" y="23013"/>
                    <a:pt x="7909" y="23010"/>
                    <a:pt x="7984" y="23003"/>
                  </a:cubicBezTo>
                  <a:cubicBezTo>
                    <a:pt x="8279" y="22971"/>
                    <a:pt x="8563" y="22891"/>
                    <a:pt x="8829" y="22749"/>
                  </a:cubicBezTo>
                  <a:cubicBezTo>
                    <a:pt x="8980" y="22666"/>
                    <a:pt x="9031" y="22473"/>
                    <a:pt x="8951" y="22322"/>
                  </a:cubicBezTo>
                  <a:cubicBezTo>
                    <a:pt x="8894" y="22210"/>
                    <a:pt x="8786" y="22151"/>
                    <a:pt x="8675" y="22151"/>
                  </a:cubicBezTo>
                  <a:cubicBezTo>
                    <a:pt x="8624" y="22151"/>
                    <a:pt x="8572" y="22164"/>
                    <a:pt x="8524" y="22190"/>
                  </a:cubicBezTo>
                  <a:cubicBezTo>
                    <a:pt x="8286" y="22319"/>
                    <a:pt x="8015" y="22381"/>
                    <a:pt x="7737" y="22381"/>
                  </a:cubicBezTo>
                  <a:cubicBezTo>
                    <a:pt x="7205" y="22381"/>
                    <a:pt x="6648" y="22153"/>
                    <a:pt x="6254" y="21731"/>
                  </a:cubicBezTo>
                  <a:cubicBezTo>
                    <a:pt x="5704" y="21153"/>
                    <a:pt x="5451" y="20238"/>
                    <a:pt x="5573" y="19291"/>
                  </a:cubicBezTo>
                  <a:cubicBezTo>
                    <a:pt x="5675" y="18507"/>
                    <a:pt x="6010" y="17685"/>
                    <a:pt x="6620" y="16769"/>
                  </a:cubicBezTo>
                  <a:cubicBezTo>
                    <a:pt x="6681" y="16667"/>
                    <a:pt x="6693" y="16545"/>
                    <a:pt x="6632" y="16442"/>
                  </a:cubicBezTo>
                  <a:cubicBezTo>
                    <a:pt x="6581" y="16342"/>
                    <a:pt x="6478" y="16281"/>
                    <a:pt x="6366" y="16271"/>
                  </a:cubicBezTo>
                  <a:cubicBezTo>
                    <a:pt x="5145" y="16230"/>
                    <a:pt x="3896" y="16179"/>
                    <a:pt x="2775" y="15700"/>
                  </a:cubicBezTo>
                  <a:cubicBezTo>
                    <a:pt x="1597" y="15193"/>
                    <a:pt x="784" y="14206"/>
                    <a:pt x="713" y="13179"/>
                  </a:cubicBezTo>
                  <a:cubicBezTo>
                    <a:pt x="652" y="12305"/>
                    <a:pt x="1108" y="11368"/>
                    <a:pt x="1953" y="10667"/>
                  </a:cubicBezTo>
                  <a:cubicBezTo>
                    <a:pt x="2746" y="10006"/>
                    <a:pt x="3752" y="9620"/>
                    <a:pt x="4709" y="9283"/>
                  </a:cubicBezTo>
                  <a:cubicBezTo>
                    <a:pt x="4850" y="9232"/>
                    <a:pt x="4933" y="9100"/>
                    <a:pt x="4923" y="8949"/>
                  </a:cubicBezTo>
                  <a:cubicBezTo>
                    <a:pt x="4901" y="8805"/>
                    <a:pt x="4789" y="8683"/>
                    <a:pt x="4638" y="8673"/>
                  </a:cubicBezTo>
                  <a:cubicBezTo>
                    <a:pt x="3244" y="8510"/>
                    <a:pt x="1972" y="7565"/>
                    <a:pt x="1414" y="6274"/>
                  </a:cubicBezTo>
                  <a:cubicBezTo>
                    <a:pt x="855" y="4971"/>
                    <a:pt x="1028" y="3406"/>
                    <a:pt x="1872" y="2266"/>
                  </a:cubicBezTo>
                  <a:cubicBezTo>
                    <a:pt x="2622" y="1251"/>
                    <a:pt x="3876" y="637"/>
                    <a:pt x="5142" y="637"/>
                  </a:cubicBezTo>
                  <a:cubicBezTo>
                    <a:pt x="5283" y="637"/>
                    <a:pt x="5423" y="645"/>
                    <a:pt x="5563" y="660"/>
                  </a:cubicBezTo>
                  <a:cubicBezTo>
                    <a:pt x="5575" y="662"/>
                    <a:pt x="5587" y="662"/>
                    <a:pt x="5599" y="662"/>
                  </a:cubicBezTo>
                  <a:cubicBezTo>
                    <a:pt x="5757" y="662"/>
                    <a:pt x="5889" y="545"/>
                    <a:pt x="5909" y="384"/>
                  </a:cubicBezTo>
                  <a:cubicBezTo>
                    <a:pt x="5929" y="211"/>
                    <a:pt x="5807" y="50"/>
                    <a:pt x="5634" y="28"/>
                  </a:cubicBezTo>
                  <a:cubicBezTo>
                    <a:pt x="5468" y="9"/>
                    <a:pt x="5302" y="0"/>
                    <a:pt x="513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78;p80">
              <a:extLst>
                <a:ext uri="{FF2B5EF4-FFF2-40B4-BE49-F238E27FC236}">
                  <a16:creationId xmlns:a16="http://schemas.microsoft.com/office/drawing/2014/main" id="{5C2672DA-1DCE-446C-A096-778F87D5A38A}"/>
                </a:ext>
              </a:extLst>
            </p:cNvPr>
            <p:cNvSpPr/>
            <p:nvPr/>
          </p:nvSpPr>
          <p:spPr>
            <a:xfrm>
              <a:off x="1516475" y="807625"/>
              <a:ext cx="389500" cy="217625"/>
            </a:xfrm>
            <a:custGeom>
              <a:avLst/>
              <a:gdLst/>
              <a:ahLst/>
              <a:cxnLst/>
              <a:rect l="l" t="t" r="r" b="b"/>
              <a:pathLst>
                <a:path w="15580" h="8705" extrusionOk="0">
                  <a:moveTo>
                    <a:pt x="8675" y="1"/>
                  </a:moveTo>
                  <a:cubicBezTo>
                    <a:pt x="6937" y="2451"/>
                    <a:pt x="4374" y="4301"/>
                    <a:pt x="1497" y="5175"/>
                  </a:cubicBezTo>
                  <a:cubicBezTo>
                    <a:pt x="1018" y="5319"/>
                    <a:pt x="508" y="5441"/>
                    <a:pt x="0" y="5470"/>
                  </a:cubicBezTo>
                  <a:cubicBezTo>
                    <a:pt x="83" y="5472"/>
                    <a:pt x="164" y="5473"/>
                    <a:pt x="245" y="5473"/>
                  </a:cubicBezTo>
                  <a:cubicBezTo>
                    <a:pt x="5314" y="5473"/>
                    <a:pt x="7965" y="2063"/>
                    <a:pt x="7965" y="2063"/>
                  </a:cubicBezTo>
                  <a:cubicBezTo>
                    <a:pt x="10078" y="8104"/>
                    <a:pt x="15580" y="8704"/>
                    <a:pt x="15580" y="8704"/>
                  </a:cubicBezTo>
                  <a:cubicBezTo>
                    <a:pt x="13710" y="7770"/>
                    <a:pt x="8970" y="4870"/>
                    <a:pt x="8675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79;p80">
              <a:extLst>
                <a:ext uri="{FF2B5EF4-FFF2-40B4-BE49-F238E27FC236}">
                  <a16:creationId xmlns:a16="http://schemas.microsoft.com/office/drawing/2014/main" id="{9EE56674-A33C-4FD9-AB21-C23B7385EFB6}"/>
                </a:ext>
              </a:extLst>
            </p:cNvPr>
            <p:cNvSpPr/>
            <p:nvPr/>
          </p:nvSpPr>
          <p:spPr>
            <a:xfrm>
              <a:off x="1206075" y="839900"/>
              <a:ext cx="240000" cy="100725"/>
            </a:xfrm>
            <a:custGeom>
              <a:avLst/>
              <a:gdLst/>
              <a:ahLst/>
              <a:cxnLst/>
              <a:rect l="l" t="t" r="r" b="b"/>
              <a:pathLst>
                <a:path w="9600" h="4029" extrusionOk="0">
                  <a:moveTo>
                    <a:pt x="9600" y="1"/>
                  </a:moveTo>
                  <a:cubicBezTo>
                    <a:pt x="7670" y="1878"/>
                    <a:pt x="4981" y="2946"/>
                    <a:pt x="2284" y="2946"/>
                  </a:cubicBezTo>
                  <a:cubicBezTo>
                    <a:pt x="1769" y="2946"/>
                    <a:pt x="1253" y="2907"/>
                    <a:pt x="742" y="2827"/>
                  </a:cubicBezTo>
                  <a:cubicBezTo>
                    <a:pt x="498" y="2786"/>
                    <a:pt x="244" y="2737"/>
                    <a:pt x="0" y="2664"/>
                  </a:cubicBezTo>
                  <a:lnTo>
                    <a:pt x="0" y="2664"/>
                  </a:lnTo>
                  <a:cubicBezTo>
                    <a:pt x="0" y="2664"/>
                    <a:pt x="1121" y="4029"/>
                    <a:pt x="4037" y="4029"/>
                  </a:cubicBezTo>
                  <a:cubicBezTo>
                    <a:pt x="4325" y="4029"/>
                    <a:pt x="4630" y="4016"/>
                    <a:pt x="4953" y="3987"/>
                  </a:cubicBezTo>
                  <a:cubicBezTo>
                    <a:pt x="7432" y="3774"/>
                    <a:pt x="8704" y="1944"/>
                    <a:pt x="9253" y="833"/>
                  </a:cubicBezTo>
                  <a:cubicBezTo>
                    <a:pt x="9253" y="833"/>
                    <a:pt x="9263" y="833"/>
                    <a:pt x="9253" y="823"/>
                  </a:cubicBezTo>
                  <a:cubicBezTo>
                    <a:pt x="9324" y="540"/>
                    <a:pt x="9436" y="255"/>
                    <a:pt x="9600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80;p80">
              <a:extLst>
                <a:ext uri="{FF2B5EF4-FFF2-40B4-BE49-F238E27FC236}">
                  <a16:creationId xmlns:a16="http://schemas.microsoft.com/office/drawing/2014/main" id="{E126CB63-A64F-4A6F-B82B-9B982E46965A}"/>
                </a:ext>
              </a:extLst>
            </p:cNvPr>
            <p:cNvSpPr/>
            <p:nvPr/>
          </p:nvSpPr>
          <p:spPr>
            <a:xfrm>
              <a:off x="1437400" y="839900"/>
              <a:ext cx="8675" cy="20600"/>
            </a:xfrm>
            <a:custGeom>
              <a:avLst/>
              <a:gdLst/>
              <a:ahLst/>
              <a:cxnLst/>
              <a:rect l="l" t="t" r="r" b="b"/>
              <a:pathLst>
                <a:path w="347" h="824" extrusionOk="0">
                  <a:moveTo>
                    <a:pt x="347" y="1"/>
                  </a:moveTo>
                  <a:lnTo>
                    <a:pt x="347" y="1"/>
                  </a:lnTo>
                  <a:cubicBezTo>
                    <a:pt x="183" y="255"/>
                    <a:pt x="71" y="540"/>
                    <a:pt x="0" y="823"/>
                  </a:cubicBezTo>
                  <a:cubicBezTo>
                    <a:pt x="235" y="377"/>
                    <a:pt x="337" y="52"/>
                    <a:pt x="347" y="1"/>
                  </a:cubicBezTo>
                  <a:close/>
                </a:path>
              </a:pathLst>
            </a:custGeom>
            <a:solidFill>
              <a:srgbClr val="CE4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81;p80">
              <a:extLst>
                <a:ext uri="{FF2B5EF4-FFF2-40B4-BE49-F238E27FC236}">
                  <a16:creationId xmlns:a16="http://schemas.microsoft.com/office/drawing/2014/main" id="{1B8FAB7E-3283-4891-9222-1C8DBA7AA2AC}"/>
                </a:ext>
              </a:extLst>
            </p:cNvPr>
            <p:cNvSpPr/>
            <p:nvPr/>
          </p:nvSpPr>
          <p:spPr>
            <a:xfrm>
              <a:off x="1256650" y="888850"/>
              <a:ext cx="123025" cy="48350"/>
            </a:xfrm>
            <a:custGeom>
              <a:avLst/>
              <a:gdLst/>
              <a:ahLst/>
              <a:cxnLst/>
              <a:rect l="l" t="t" r="r" b="b"/>
              <a:pathLst>
                <a:path w="4921" h="1934" extrusionOk="0">
                  <a:moveTo>
                    <a:pt x="3484" y="1"/>
                  </a:moveTo>
                  <a:cubicBezTo>
                    <a:pt x="3442" y="1"/>
                    <a:pt x="3400" y="2"/>
                    <a:pt x="3357" y="5"/>
                  </a:cubicBezTo>
                  <a:cubicBezTo>
                    <a:pt x="2288" y="86"/>
                    <a:pt x="1" y="1155"/>
                    <a:pt x="142" y="1865"/>
                  </a:cubicBezTo>
                  <a:cubicBezTo>
                    <a:pt x="150" y="1914"/>
                    <a:pt x="245" y="1934"/>
                    <a:pt x="400" y="1934"/>
                  </a:cubicBezTo>
                  <a:cubicBezTo>
                    <a:pt x="1021" y="1934"/>
                    <a:pt x="2606" y="1609"/>
                    <a:pt x="3396" y="1511"/>
                  </a:cubicBezTo>
                  <a:cubicBezTo>
                    <a:pt x="4150" y="1428"/>
                    <a:pt x="4902" y="1450"/>
                    <a:pt x="4911" y="991"/>
                  </a:cubicBezTo>
                  <a:cubicBezTo>
                    <a:pt x="4921" y="557"/>
                    <a:pt x="4313" y="1"/>
                    <a:pt x="3484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82;p80">
              <a:extLst>
                <a:ext uri="{FF2B5EF4-FFF2-40B4-BE49-F238E27FC236}">
                  <a16:creationId xmlns:a16="http://schemas.microsoft.com/office/drawing/2014/main" id="{ED41B6E1-6BD9-4436-89B3-8CBFB03EF09B}"/>
                </a:ext>
              </a:extLst>
            </p:cNvPr>
            <p:cNvSpPr/>
            <p:nvPr/>
          </p:nvSpPr>
          <p:spPr>
            <a:xfrm>
              <a:off x="1434900" y="1217425"/>
              <a:ext cx="159400" cy="45275"/>
            </a:xfrm>
            <a:custGeom>
              <a:avLst/>
              <a:gdLst/>
              <a:ahLst/>
              <a:cxnLst/>
              <a:rect l="l" t="t" r="r" b="b"/>
              <a:pathLst>
                <a:path w="6376" h="1811" extrusionOk="0">
                  <a:moveTo>
                    <a:pt x="6016" y="0"/>
                  </a:moveTo>
                  <a:cubicBezTo>
                    <a:pt x="5945" y="0"/>
                    <a:pt x="5874" y="24"/>
                    <a:pt x="5817" y="72"/>
                  </a:cubicBezTo>
                  <a:cubicBezTo>
                    <a:pt x="5094" y="694"/>
                    <a:pt x="4189" y="1080"/>
                    <a:pt x="3244" y="1150"/>
                  </a:cubicBezTo>
                  <a:cubicBezTo>
                    <a:pt x="3101" y="1165"/>
                    <a:pt x="2957" y="1172"/>
                    <a:pt x="2813" y="1172"/>
                  </a:cubicBezTo>
                  <a:cubicBezTo>
                    <a:pt x="2013" y="1172"/>
                    <a:pt x="1206" y="955"/>
                    <a:pt x="518" y="550"/>
                  </a:cubicBezTo>
                  <a:cubicBezTo>
                    <a:pt x="467" y="520"/>
                    <a:pt x="411" y="505"/>
                    <a:pt x="356" y="505"/>
                  </a:cubicBezTo>
                  <a:cubicBezTo>
                    <a:pt x="248" y="505"/>
                    <a:pt x="144" y="562"/>
                    <a:pt x="90" y="662"/>
                  </a:cubicBezTo>
                  <a:cubicBezTo>
                    <a:pt x="0" y="816"/>
                    <a:pt x="49" y="1009"/>
                    <a:pt x="203" y="1099"/>
                  </a:cubicBezTo>
                  <a:cubicBezTo>
                    <a:pt x="1002" y="1565"/>
                    <a:pt x="1930" y="1811"/>
                    <a:pt x="2864" y="1811"/>
                  </a:cubicBezTo>
                  <a:cubicBezTo>
                    <a:pt x="3011" y="1811"/>
                    <a:pt x="3158" y="1805"/>
                    <a:pt x="3305" y="1792"/>
                  </a:cubicBezTo>
                  <a:cubicBezTo>
                    <a:pt x="3315" y="1792"/>
                    <a:pt x="3324" y="1792"/>
                    <a:pt x="3334" y="1780"/>
                  </a:cubicBezTo>
                  <a:cubicBezTo>
                    <a:pt x="4394" y="1680"/>
                    <a:pt x="5419" y="1253"/>
                    <a:pt x="6224" y="560"/>
                  </a:cubicBezTo>
                  <a:cubicBezTo>
                    <a:pt x="6366" y="450"/>
                    <a:pt x="6375" y="245"/>
                    <a:pt x="6263" y="113"/>
                  </a:cubicBezTo>
                  <a:cubicBezTo>
                    <a:pt x="6200" y="39"/>
                    <a:pt x="6108" y="0"/>
                    <a:pt x="6016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583;p80">
              <a:extLst>
                <a:ext uri="{FF2B5EF4-FFF2-40B4-BE49-F238E27FC236}">
                  <a16:creationId xmlns:a16="http://schemas.microsoft.com/office/drawing/2014/main" id="{AA94FB2E-7323-4DAC-97B4-FEC63DE36DE4}"/>
                </a:ext>
              </a:extLst>
            </p:cNvPr>
            <p:cNvSpPr/>
            <p:nvPr/>
          </p:nvSpPr>
          <p:spPr>
            <a:xfrm>
              <a:off x="2502175" y="858350"/>
              <a:ext cx="222500" cy="339525"/>
            </a:xfrm>
            <a:custGeom>
              <a:avLst/>
              <a:gdLst/>
              <a:ahLst/>
              <a:cxnLst/>
              <a:rect l="l" t="t" r="r" b="b"/>
              <a:pathLst>
                <a:path w="8900" h="13581" extrusionOk="0">
                  <a:moveTo>
                    <a:pt x="2674" y="0"/>
                  </a:moveTo>
                  <a:cubicBezTo>
                    <a:pt x="1703" y="0"/>
                    <a:pt x="1" y="1682"/>
                    <a:pt x="1" y="1682"/>
                  </a:cubicBezTo>
                  <a:cubicBezTo>
                    <a:pt x="1558" y="2323"/>
                    <a:pt x="2818" y="3768"/>
                    <a:pt x="2901" y="4877"/>
                  </a:cubicBezTo>
                  <a:cubicBezTo>
                    <a:pt x="2981" y="5872"/>
                    <a:pt x="2349" y="6467"/>
                    <a:pt x="1468" y="6467"/>
                  </a:cubicBezTo>
                  <a:cubicBezTo>
                    <a:pt x="1126" y="6467"/>
                    <a:pt x="747" y="6377"/>
                    <a:pt x="357" y="6187"/>
                  </a:cubicBezTo>
                  <a:lnTo>
                    <a:pt x="357" y="6187"/>
                  </a:lnTo>
                  <a:cubicBezTo>
                    <a:pt x="1892" y="7845"/>
                    <a:pt x="3643" y="10632"/>
                    <a:pt x="1863" y="13580"/>
                  </a:cubicBezTo>
                  <a:cubicBezTo>
                    <a:pt x="2098" y="13458"/>
                    <a:pt x="2320" y="13307"/>
                    <a:pt x="2534" y="13134"/>
                  </a:cubicBezTo>
                  <a:lnTo>
                    <a:pt x="4111" y="11852"/>
                  </a:lnTo>
                  <a:cubicBezTo>
                    <a:pt x="4253" y="11913"/>
                    <a:pt x="4404" y="11955"/>
                    <a:pt x="4558" y="11984"/>
                  </a:cubicBezTo>
                  <a:cubicBezTo>
                    <a:pt x="4636" y="11994"/>
                    <a:pt x="4715" y="11999"/>
                    <a:pt x="4794" y="11999"/>
                  </a:cubicBezTo>
                  <a:cubicBezTo>
                    <a:pt x="5043" y="11999"/>
                    <a:pt x="5295" y="11948"/>
                    <a:pt x="5534" y="11833"/>
                  </a:cubicBezTo>
                  <a:cubicBezTo>
                    <a:pt x="6674" y="11313"/>
                    <a:pt x="7650" y="10500"/>
                    <a:pt x="8361" y="9463"/>
                  </a:cubicBezTo>
                  <a:cubicBezTo>
                    <a:pt x="8900" y="8669"/>
                    <a:pt x="8707" y="7581"/>
                    <a:pt x="7904" y="7032"/>
                  </a:cubicBezTo>
                  <a:cubicBezTo>
                    <a:pt x="7741" y="6919"/>
                    <a:pt x="7567" y="6839"/>
                    <a:pt x="7384" y="6797"/>
                  </a:cubicBezTo>
                  <a:cubicBezTo>
                    <a:pt x="7619" y="6209"/>
                    <a:pt x="7760" y="5587"/>
                    <a:pt x="7833" y="4947"/>
                  </a:cubicBezTo>
                  <a:cubicBezTo>
                    <a:pt x="7924" y="3991"/>
                    <a:pt x="7223" y="3126"/>
                    <a:pt x="6257" y="3036"/>
                  </a:cubicBezTo>
                  <a:lnTo>
                    <a:pt x="6235" y="3036"/>
                  </a:lnTo>
                  <a:lnTo>
                    <a:pt x="6235" y="2802"/>
                  </a:lnTo>
                  <a:cubicBezTo>
                    <a:pt x="6197" y="1859"/>
                    <a:pt x="5432" y="1121"/>
                    <a:pt x="4498" y="1121"/>
                  </a:cubicBezTo>
                  <a:cubicBezTo>
                    <a:pt x="4474" y="1121"/>
                    <a:pt x="4450" y="1122"/>
                    <a:pt x="4426" y="1123"/>
                  </a:cubicBezTo>
                  <a:cubicBezTo>
                    <a:pt x="4355" y="1123"/>
                    <a:pt x="4294" y="1132"/>
                    <a:pt x="4221" y="1132"/>
                  </a:cubicBezTo>
                  <a:cubicBezTo>
                    <a:pt x="4009" y="522"/>
                    <a:pt x="3450" y="66"/>
                    <a:pt x="2757" y="5"/>
                  </a:cubicBezTo>
                  <a:cubicBezTo>
                    <a:pt x="2730" y="2"/>
                    <a:pt x="2702" y="0"/>
                    <a:pt x="2674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584;p80">
              <a:extLst>
                <a:ext uri="{FF2B5EF4-FFF2-40B4-BE49-F238E27FC236}">
                  <a16:creationId xmlns:a16="http://schemas.microsoft.com/office/drawing/2014/main" id="{D19F5AE4-51E1-4DB5-97AB-00908417CC1A}"/>
                </a:ext>
              </a:extLst>
            </p:cNvPr>
            <p:cNvSpPr/>
            <p:nvPr/>
          </p:nvSpPr>
          <p:spPr>
            <a:xfrm>
              <a:off x="2343050" y="891750"/>
              <a:ext cx="250200" cy="318375"/>
            </a:xfrm>
            <a:custGeom>
              <a:avLst/>
              <a:gdLst/>
              <a:ahLst/>
              <a:cxnLst/>
              <a:rect l="l" t="t" r="r" b="b"/>
              <a:pathLst>
                <a:path w="10008" h="12735" extrusionOk="0">
                  <a:moveTo>
                    <a:pt x="4752" y="1"/>
                  </a:moveTo>
                  <a:cubicBezTo>
                    <a:pt x="4008" y="1"/>
                    <a:pt x="3265" y="239"/>
                    <a:pt x="2605" y="824"/>
                  </a:cubicBezTo>
                  <a:cubicBezTo>
                    <a:pt x="0" y="3133"/>
                    <a:pt x="447" y="6521"/>
                    <a:pt x="447" y="6521"/>
                  </a:cubicBezTo>
                  <a:cubicBezTo>
                    <a:pt x="437" y="7465"/>
                    <a:pt x="742" y="8412"/>
                    <a:pt x="1384" y="9206"/>
                  </a:cubicBezTo>
                  <a:lnTo>
                    <a:pt x="3000" y="11187"/>
                  </a:lnTo>
                  <a:cubicBezTo>
                    <a:pt x="3826" y="12204"/>
                    <a:pt x="5037" y="12735"/>
                    <a:pt x="6260" y="12735"/>
                  </a:cubicBezTo>
                  <a:cubicBezTo>
                    <a:pt x="6933" y="12735"/>
                    <a:pt x="7610" y="12574"/>
                    <a:pt x="8228" y="12244"/>
                  </a:cubicBezTo>
                  <a:cubicBezTo>
                    <a:pt x="10008" y="9296"/>
                    <a:pt x="8257" y="6509"/>
                    <a:pt x="6722" y="4851"/>
                  </a:cubicBezTo>
                  <a:lnTo>
                    <a:pt x="6722" y="4851"/>
                  </a:lnTo>
                  <a:cubicBezTo>
                    <a:pt x="7112" y="5041"/>
                    <a:pt x="7491" y="5131"/>
                    <a:pt x="7833" y="5131"/>
                  </a:cubicBezTo>
                  <a:cubicBezTo>
                    <a:pt x="8714" y="5131"/>
                    <a:pt x="9346" y="4536"/>
                    <a:pt x="9266" y="3541"/>
                  </a:cubicBezTo>
                  <a:cubicBezTo>
                    <a:pt x="9183" y="2432"/>
                    <a:pt x="7923" y="987"/>
                    <a:pt x="6366" y="346"/>
                  </a:cubicBezTo>
                  <a:cubicBezTo>
                    <a:pt x="5848" y="130"/>
                    <a:pt x="5299" y="1"/>
                    <a:pt x="4752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585;p80">
              <a:extLst>
                <a:ext uri="{FF2B5EF4-FFF2-40B4-BE49-F238E27FC236}">
                  <a16:creationId xmlns:a16="http://schemas.microsoft.com/office/drawing/2014/main" id="{42B40329-C05F-49A6-B1F6-73DE6AD2D5DF}"/>
                </a:ext>
              </a:extLst>
            </p:cNvPr>
            <p:cNvSpPr/>
            <p:nvPr/>
          </p:nvSpPr>
          <p:spPr>
            <a:xfrm>
              <a:off x="1589200" y="1044800"/>
              <a:ext cx="950650" cy="726625"/>
            </a:xfrm>
            <a:custGeom>
              <a:avLst/>
              <a:gdLst/>
              <a:ahLst/>
              <a:cxnLst/>
              <a:rect l="l" t="t" r="r" b="b"/>
              <a:pathLst>
                <a:path w="38026" h="29065" extrusionOk="0">
                  <a:moveTo>
                    <a:pt x="29830" y="1"/>
                  </a:moveTo>
                  <a:lnTo>
                    <a:pt x="26127" y="4099"/>
                  </a:lnTo>
                  <a:cubicBezTo>
                    <a:pt x="20899" y="9876"/>
                    <a:pt x="14299" y="14443"/>
                    <a:pt x="7047" y="17289"/>
                  </a:cubicBezTo>
                  <a:lnTo>
                    <a:pt x="4241" y="18399"/>
                  </a:lnTo>
                  <a:cubicBezTo>
                    <a:pt x="1404" y="19517"/>
                    <a:pt x="1" y="22720"/>
                    <a:pt x="1119" y="25558"/>
                  </a:cubicBezTo>
                  <a:cubicBezTo>
                    <a:pt x="1976" y="27732"/>
                    <a:pt x="4059" y="29065"/>
                    <a:pt x="6262" y="29065"/>
                  </a:cubicBezTo>
                  <a:cubicBezTo>
                    <a:pt x="6933" y="29065"/>
                    <a:pt x="7615" y="28941"/>
                    <a:pt x="8278" y="28680"/>
                  </a:cubicBezTo>
                  <a:lnTo>
                    <a:pt x="11097" y="27572"/>
                  </a:lnTo>
                  <a:cubicBezTo>
                    <a:pt x="19923" y="24094"/>
                    <a:pt x="27958" y="18541"/>
                    <a:pt x="34323" y="11504"/>
                  </a:cubicBezTo>
                  <a:lnTo>
                    <a:pt x="38026" y="7404"/>
                  </a:lnTo>
                  <a:lnTo>
                    <a:pt x="2983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586;p80">
              <a:extLst>
                <a:ext uri="{FF2B5EF4-FFF2-40B4-BE49-F238E27FC236}">
                  <a16:creationId xmlns:a16="http://schemas.microsoft.com/office/drawing/2014/main" id="{6E728DE6-A2D7-4315-A929-DD748FDA7A81}"/>
                </a:ext>
              </a:extLst>
            </p:cNvPr>
            <p:cNvSpPr/>
            <p:nvPr/>
          </p:nvSpPr>
          <p:spPr>
            <a:xfrm>
              <a:off x="1414500" y="1089325"/>
              <a:ext cx="80400" cy="77750"/>
            </a:xfrm>
            <a:custGeom>
              <a:avLst/>
              <a:gdLst/>
              <a:ahLst/>
              <a:cxnLst/>
              <a:rect l="l" t="t" r="r" b="b"/>
              <a:pathLst>
                <a:path w="3216" h="3110" extrusionOk="0">
                  <a:moveTo>
                    <a:pt x="1585" y="0"/>
                  </a:moveTo>
                  <a:cubicBezTo>
                    <a:pt x="920" y="0"/>
                    <a:pt x="370" y="401"/>
                    <a:pt x="155" y="1058"/>
                  </a:cubicBezTo>
                  <a:cubicBezTo>
                    <a:pt x="1" y="1505"/>
                    <a:pt x="23" y="1993"/>
                    <a:pt x="245" y="2369"/>
                  </a:cubicBezTo>
                  <a:cubicBezTo>
                    <a:pt x="510" y="2842"/>
                    <a:pt x="1034" y="3109"/>
                    <a:pt x="1567" y="3109"/>
                  </a:cubicBezTo>
                  <a:cubicBezTo>
                    <a:pt x="1732" y="3109"/>
                    <a:pt x="1897" y="3084"/>
                    <a:pt x="2056" y="3031"/>
                  </a:cubicBezTo>
                  <a:cubicBezTo>
                    <a:pt x="2696" y="2816"/>
                    <a:pt x="3164" y="2145"/>
                    <a:pt x="3196" y="1454"/>
                  </a:cubicBezTo>
                  <a:cubicBezTo>
                    <a:pt x="3215" y="692"/>
                    <a:pt x="2544" y="143"/>
                    <a:pt x="1853" y="21"/>
                  </a:cubicBezTo>
                  <a:cubicBezTo>
                    <a:pt x="1762" y="7"/>
                    <a:pt x="1673" y="0"/>
                    <a:pt x="1585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587;p80">
              <a:extLst>
                <a:ext uri="{FF2B5EF4-FFF2-40B4-BE49-F238E27FC236}">
                  <a16:creationId xmlns:a16="http://schemas.microsoft.com/office/drawing/2014/main" id="{407E3941-936A-4454-ADE7-95A21BEE304C}"/>
                </a:ext>
              </a:extLst>
            </p:cNvPr>
            <p:cNvSpPr/>
            <p:nvPr/>
          </p:nvSpPr>
          <p:spPr>
            <a:xfrm>
              <a:off x="1568450" y="1021175"/>
              <a:ext cx="179600" cy="91425"/>
            </a:xfrm>
            <a:custGeom>
              <a:avLst/>
              <a:gdLst/>
              <a:ahLst/>
              <a:cxnLst/>
              <a:rect l="l" t="t" r="r" b="b"/>
              <a:pathLst>
                <a:path w="7184" h="3657" extrusionOk="0">
                  <a:moveTo>
                    <a:pt x="3826" y="0"/>
                  </a:moveTo>
                  <a:cubicBezTo>
                    <a:pt x="2569" y="0"/>
                    <a:pt x="1216" y="688"/>
                    <a:pt x="343" y="1912"/>
                  </a:cubicBezTo>
                  <a:cubicBezTo>
                    <a:pt x="0" y="2417"/>
                    <a:pt x="363" y="2997"/>
                    <a:pt x="798" y="2997"/>
                  </a:cubicBezTo>
                  <a:cubicBezTo>
                    <a:pt x="934" y="2997"/>
                    <a:pt x="1076" y="2941"/>
                    <a:pt x="1207" y="2808"/>
                  </a:cubicBezTo>
                  <a:cubicBezTo>
                    <a:pt x="1799" y="2234"/>
                    <a:pt x="2711" y="1916"/>
                    <a:pt x="3603" y="1916"/>
                  </a:cubicBezTo>
                  <a:cubicBezTo>
                    <a:pt x="4640" y="1916"/>
                    <a:pt x="5649" y="2345"/>
                    <a:pt x="6098" y="3296"/>
                  </a:cubicBezTo>
                  <a:cubicBezTo>
                    <a:pt x="6214" y="3547"/>
                    <a:pt x="6407" y="3657"/>
                    <a:pt x="6593" y="3657"/>
                  </a:cubicBezTo>
                  <a:cubicBezTo>
                    <a:pt x="6897" y="3657"/>
                    <a:pt x="7183" y="3366"/>
                    <a:pt x="7094" y="2918"/>
                  </a:cubicBezTo>
                  <a:cubicBezTo>
                    <a:pt x="6750" y="1078"/>
                    <a:pt x="5568" y="72"/>
                    <a:pt x="3911" y="1"/>
                  </a:cubicBezTo>
                  <a:cubicBezTo>
                    <a:pt x="3883" y="1"/>
                    <a:pt x="3855" y="0"/>
                    <a:pt x="382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588;p80">
              <a:extLst>
                <a:ext uri="{FF2B5EF4-FFF2-40B4-BE49-F238E27FC236}">
                  <a16:creationId xmlns:a16="http://schemas.microsoft.com/office/drawing/2014/main" id="{6F389A71-387E-4562-8034-2D4409062554}"/>
                </a:ext>
              </a:extLst>
            </p:cNvPr>
            <p:cNvSpPr/>
            <p:nvPr/>
          </p:nvSpPr>
          <p:spPr>
            <a:xfrm>
              <a:off x="1229900" y="1000025"/>
              <a:ext cx="180925" cy="85700"/>
            </a:xfrm>
            <a:custGeom>
              <a:avLst/>
              <a:gdLst/>
              <a:ahLst/>
              <a:cxnLst/>
              <a:rect l="l" t="t" r="r" b="b"/>
              <a:pathLst>
                <a:path w="7237" h="3428" extrusionOk="0">
                  <a:moveTo>
                    <a:pt x="3325" y="1"/>
                  </a:moveTo>
                  <a:cubicBezTo>
                    <a:pt x="1853" y="1"/>
                    <a:pt x="707" y="869"/>
                    <a:pt x="165" y="2453"/>
                  </a:cubicBezTo>
                  <a:cubicBezTo>
                    <a:pt x="0" y="2920"/>
                    <a:pt x="309" y="3276"/>
                    <a:pt x="645" y="3276"/>
                  </a:cubicBezTo>
                  <a:cubicBezTo>
                    <a:pt x="807" y="3276"/>
                    <a:pt x="975" y="3194"/>
                    <a:pt x="1100" y="3002"/>
                  </a:cubicBezTo>
                  <a:cubicBezTo>
                    <a:pt x="1581" y="2257"/>
                    <a:pt x="2402" y="1937"/>
                    <a:pt x="3256" y="1937"/>
                  </a:cubicBezTo>
                  <a:cubicBezTo>
                    <a:pt x="4300" y="1937"/>
                    <a:pt x="5395" y="2415"/>
                    <a:pt x="5981" y="3176"/>
                  </a:cubicBezTo>
                  <a:cubicBezTo>
                    <a:pt x="6119" y="3353"/>
                    <a:pt x="6286" y="3428"/>
                    <a:pt x="6447" y="3428"/>
                  </a:cubicBezTo>
                  <a:cubicBezTo>
                    <a:pt x="6860" y="3428"/>
                    <a:pt x="7237" y="2938"/>
                    <a:pt x="6989" y="2412"/>
                  </a:cubicBezTo>
                  <a:cubicBezTo>
                    <a:pt x="6296" y="1069"/>
                    <a:pt x="5015" y="196"/>
                    <a:pt x="3733" y="22"/>
                  </a:cubicBezTo>
                  <a:cubicBezTo>
                    <a:pt x="3595" y="8"/>
                    <a:pt x="3459" y="1"/>
                    <a:pt x="33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2332;p57">
            <a:extLst>
              <a:ext uri="{FF2B5EF4-FFF2-40B4-BE49-F238E27FC236}">
                <a16:creationId xmlns:a16="http://schemas.microsoft.com/office/drawing/2014/main" id="{F60643A2-D8C5-418C-ADAE-9C686EA09BC8}"/>
              </a:ext>
            </a:extLst>
          </p:cNvPr>
          <p:cNvGrpSpPr/>
          <p:nvPr/>
        </p:nvGrpSpPr>
        <p:grpSpPr>
          <a:xfrm>
            <a:off x="7142006" y="3039409"/>
            <a:ext cx="1434521" cy="2170747"/>
            <a:chOff x="250763" y="2106850"/>
            <a:chExt cx="1623287" cy="2430922"/>
          </a:xfrm>
        </p:grpSpPr>
        <p:sp>
          <p:nvSpPr>
            <p:cNvPr id="145" name="Google Shape;2333;p57">
              <a:extLst>
                <a:ext uri="{FF2B5EF4-FFF2-40B4-BE49-F238E27FC236}">
                  <a16:creationId xmlns:a16="http://schemas.microsoft.com/office/drawing/2014/main" id="{1BEBB1B3-F586-4CFC-83B6-224AEA70BD5A}"/>
                </a:ext>
              </a:extLst>
            </p:cNvPr>
            <p:cNvSpPr/>
            <p:nvPr/>
          </p:nvSpPr>
          <p:spPr>
            <a:xfrm>
              <a:off x="250763" y="2819405"/>
              <a:ext cx="582910" cy="482085"/>
            </a:xfrm>
            <a:custGeom>
              <a:avLst/>
              <a:gdLst/>
              <a:ahLst/>
              <a:cxnLst/>
              <a:rect l="l" t="t" r="r" b="b"/>
              <a:pathLst>
                <a:path w="8094" h="6694" extrusionOk="0">
                  <a:moveTo>
                    <a:pt x="1528" y="0"/>
                  </a:moveTo>
                  <a:cubicBezTo>
                    <a:pt x="1013" y="0"/>
                    <a:pt x="1635" y="833"/>
                    <a:pt x="1901" y="1254"/>
                  </a:cubicBezTo>
                  <a:cubicBezTo>
                    <a:pt x="1686" y="1074"/>
                    <a:pt x="1449" y="920"/>
                    <a:pt x="1198" y="781"/>
                  </a:cubicBezTo>
                  <a:cubicBezTo>
                    <a:pt x="1098" y="728"/>
                    <a:pt x="858" y="560"/>
                    <a:pt x="687" y="560"/>
                  </a:cubicBezTo>
                  <a:cubicBezTo>
                    <a:pt x="632" y="560"/>
                    <a:pt x="584" y="577"/>
                    <a:pt x="550" y="621"/>
                  </a:cubicBezTo>
                  <a:cubicBezTo>
                    <a:pt x="411" y="788"/>
                    <a:pt x="675" y="1109"/>
                    <a:pt x="781" y="1219"/>
                  </a:cubicBezTo>
                  <a:cubicBezTo>
                    <a:pt x="983" y="1436"/>
                    <a:pt x="1218" y="1630"/>
                    <a:pt x="1455" y="1818"/>
                  </a:cubicBezTo>
                  <a:cubicBezTo>
                    <a:pt x="1253" y="1728"/>
                    <a:pt x="1051" y="1645"/>
                    <a:pt x="842" y="1581"/>
                  </a:cubicBezTo>
                  <a:cubicBezTo>
                    <a:pt x="752" y="1555"/>
                    <a:pt x="612" y="1521"/>
                    <a:pt x="482" y="1521"/>
                  </a:cubicBezTo>
                  <a:cubicBezTo>
                    <a:pt x="371" y="1521"/>
                    <a:pt x="267" y="1546"/>
                    <a:pt x="209" y="1623"/>
                  </a:cubicBezTo>
                  <a:cubicBezTo>
                    <a:pt x="1" y="1915"/>
                    <a:pt x="836" y="2271"/>
                    <a:pt x="1185" y="2438"/>
                  </a:cubicBezTo>
                  <a:cubicBezTo>
                    <a:pt x="1079" y="2405"/>
                    <a:pt x="841" y="2373"/>
                    <a:pt x="654" y="2373"/>
                  </a:cubicBezTo>
                  <a:cubicBezTo>
                    <a:pt x="558" y="2373"/>
                    <a:pt x="476" y="2381"/>
                    <a:pt x="433" y="2403"/>
                  </a:cubicBezTo>
                  <a:cubicBezTo>
                    <a:pt x="308" y="2471"/>
                    <a:pt x="286" y="2590"/>
                    <a:pt x="363" y="2702"/>
                  </a:cubicBezTo>
                  <a:cubicBezTo>
                    <a:pt x="517" y="2931"/>
                    <a:pt x="1115" y="3161"/>
                    <a:pt x="1372" y="3231"/>
                  </a:cubicBezTo>
                  <a:cubicBezTo>
                    <a:pt x="1671" y="3315"/>
                    <a:pt x="2026" y="3390"/>
                    <a:pt x="2249" y="3432"/>
                  </a:cubicBezTo>
                  <a:cubicBezTo>
                    <a:pt x="2457" y="3691"/>
                    <a:pt x="3578" y="5033"/>
                    <a:pt x="5059" y="5917"/>
                  </a:cubicBezTo>
                  <a:cubicBezTo>
                    <a:pt x="5815" y="6369"/>
                    <a:pt x="6660" y="6694"/>
                    <a:pt x="7529" y="6694"/>
                  </a:cubicBezTo>
                  <a:cubicBezTo>
                    <a:pt x="7716" y="6694"/>
                    <a:pt x="7905" y="6679"/>
                    <a:pt x="8094" y="6646"/>
                  </a:cubicBezTo>
                  <a:lnTo>
                    <a:pt x="8023" y="4308"/>
                  </a:lnTo>
                  <a:cubicBezTo>
                    <a:pt x="8023" y="4308"/>
                    <a:pt x="7838" y="4344"/>
                    <a:pt x="7521" y="4344"/>
                  </a:cubicBezTo>
                  <a:cubicBezTo>
                    <a:pt x="7175" y="4344"/>
                    <a:pt x="6673" y="4302"/>
                    <a:pt x="6083" y="4128"/>
                  </a:cubicBezTo>
                  <a:cubicBezTo>
                    <a:pt x="5303" y="3899"/>
                    <a:pt x="4364" y="3425"/>
                    <a:pt x="3439" y="2500"/>
                  </a:cubicBezTo>
                  <a:cubicBezTo>
                    <a:pt x="3536" y="2188"/>
                    <a:pt x="3598" y="1860"/>
                    <a:pt x="3655" y="1540"/>
                  </a:cubicBezTo>
                  <a:cubicBezTo>
                    <a:pt x="3681" y="1331"/>
                    <a:pt x="3807" y="935"/>
                    <a:pt x="3640" y="746"/>
                  </a:cubicBezTo>
                  <a:cubicBezTo>
                    <a:pt x="3586" y="689"/>
                    <a:pt x="3535" y="664"/>
                    <a:pt x="3485" y="664"/>
                  </a:cubicBezTo>
                  <a:cubicBezTo>
                    <a:pt x="3219" y="664"/>
                    <a:pt x="3016" y="1391"/>
                    <a:pt x="2952" y="1645"/>
                  </a:cubicBezTo>
                  <a:cubicBezTo>
                    <a:pt x="2771" y="1276"/>
                    <a:pt x="2492" y="1032"/>
                    <a:pt x="2284" y="691"/>
                  </a:cubicBezTo>
                  <a:cubicBezTo>
                    <a:pt x="2145" y="467"/>
                    <a:pt x="1866" y="23"/>
                    <a:pt x="1567" y="1"/>
                  </a:cubicBezTo>
                  <a:cubicBezTo>
                    <a:pt x="1553" y="1"/>
                    <a:pt x="1540" y="0"/>
                    <a:pt x="1528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6" name="Google Shape;2334;p57">
              <a:extLst>
                <a:ext uri="{FF2B5EF4-FFF2-40B4-BE49-F238E27FC236}">
                  <a16:creationId xmlns:a16="http://schemas.microsoft.com/office/drawing/2014/main" id="{3A51C95F-0A51-45F4-99AA-980233451CA7}"/>
                </a:ext>
              </a:extLst>
            </p:cNvPr>
            <p:cNvSpPr/>
            <p:nvPr/>
          </p:nvSpPr>
          <p:spPr>
            <a:xfrm>
              <a:off x="615104" y="3116699"/>
              <a:ext cx="218573" cy="184797"/>
            </a:xfrm>
            <a:custGeom>
              <a:avLst/>
              <a:gdLst/>
              <a:ahLst/>
              <a:cxnLst/>
              <a:rect l="l" t="t" r="r" b="b"/>
              <a:pathLst>
                <a:path w="3035" h="2566" extrusionOk="0">
                  <a:moveTo>
                    <a:pt x="1024" y="0"/>
                  </a:moveTo>
                  <a:cubicBezTo>
                    <a:pt x="905" y="494"/>
                    <a:pt x="703" y="967"/>
                    <a:pt x="398" y="1364"/>
                  </a:cubicBezTo>
                  <a:cubicBezTo>
                    <a:pt x="279" y="1516"/>
                    <a:pt x="147" y="1663"/>
                    <a:pt x="0" y="1789"/>
                  </a:cubicBezTo>
                  <a:cubicBezTo>
                    <a:pt x="756" y="2241"/>
                    <a:pt x="1601" y="2566"/>
                    <a:pt x="2470" y="2566"/>
                  </a:cubicBezTo>
                  <a:cubicBezTo>
                    <a:pt x="2657" y="2566"/>
                    <a:pt x="2846" y="2551"/>
                    <a:pt x="3035" y="2518"/>
                  </a:cubicBezTo>
                  <a:lnTo>
                    <a:pt x="2964" y="180"/>
                  </a:lnTo>
                  <a:cubicBezTo>
                    <a:pt x="2964" y="180"/>
                    <a:pt x="2779" y="216"/>
                    <a:pt x="2462" y="216"/>
                  </a:cubicBezTo>
                  <a:cubicBezTo>
                    <a:pt x="2116" y="216"/>
                    <a:pt x="1614" y="174"/>
                    <a:pt x="1024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7" name="Google Shape;2335;p57">
              <a:extLst>
                <a:ext uri="{FF2B5EF4-FFF2-40B4-BE49-F238E27FC236}">
                  <a16:creationId xmlns:a16="http://schemas.microsoft.com/office/drawing/2014/main" id="{E154CFDB-C438-41C5-966B-7BDF09846E1E}"/>
                </a:ext>
              </a:extLst>
            </p:cNvPr>
            <p:cNvSpPr/>
            <p:nvPr/>
          </p:nvSpPr>
          <p:spPr>
            <a:xfrm>
              <a:off x="1320740" y="2753148"/>
              <a:ext cx="553310" cy="531849"/>
            </a:xfrm>
            <a:custGeom>
              <a:avLst/>
              <a:gdLst/>
              <a:ahLst/>
              <a:cxnLst/>
              <a:rect l="l" t="t" r="r" b="b"/>
              <a:pathLst>
                <a:path w="7683" h="7385" extrusionOk="0">
                  <a:moveTo>
                    <a:pt x="5993" y="1"/>
                  </a:moveTo>
                  <a:cubicBezTo>
                    <a:pt x="5968" y="1"/>
                    <a:pt x="5940" y="4"/>
                    <a:pt x="5909" y="10"/>
                  </a:cubicBezTo>
                  <a:cubicBezTo>
                    <a:pt x="5608" y="66"/>
                    <a:pt x="5392" y="539"/>
                    <a:pt x="5274" y="776"/>
                  </a:cubicBezTo>
                  <a:cubicBezTo>
                    <a:pt x="5107" y="1145"/>
                    <a:pt x="4856" y="1416"/>
                    <a:pt x="4724" y="1805"/>
                  </a:cubicBezTo>
                  <a:cubicBezTo>
                    <a:pt x="4634" y="1571"/>
                    <a:pt x="4357" y="895"/>
                    <a:pt x="4095" y="895"/>
                  </a:cubicBezTo>
                  <a:cubicBezTo>
                    <a:pt x="4039" y="895"/>
                    <a:pt x="3984" y="926"/>
                    <a:pt x="3931" y="998"/>
                  </a:cubicBezTo>
                  <a:cubicBezTo>
                    <a:pt x="3793" y="1200"/>
                    <a:pt x="3960" y="1583"/>
                    <a:pt x="4015" y="1785"/>
                  </a:cubicBezTo>
                  <a:cubicBezTo>
                    <a:pt x="4105" y="2097"/>
                    <a:pt x="4210" y="2418"/>
                    <a:pt x="4342" y="2717"/>
                  </a:cubicBezTo>
                  <a:cubicBezTo>
                    <a:pt x="3535" y="3740"/>
                    <a:pt x="2659" y="4318"/>
                    <a:pt x="1907" y="4644"/>
                  </a:cubicBezTo>
                  <a:cubicBezTo>
                    <a:pt x="1039" y="5020"/>
                    <a:pt x="333" y="5057"/>
                    <a:pt x="91" y="5057"/>
                  </a:cubicBezTo>
                  <a:cubicBezTo>
                    <a:pt x="32" y="5057"/>
                    <a:pt x="0" y="5055"/>
                    <a:pt x="0" y="5055"/>
                  </a:cubicBezTo>
                  <a:lnTo>
                    <a:pt x="0" y="5055"/>
                  </a:lnTo>
                  <a:lnTo>
                    <a:pt x="209" y="7379"/>
                  </a:lnTo>
                  <a:cubicBezTo>
                    <a:pt x="270" y="7383"/>
                    <a:pt x="331" y="7385"/>
                    <a:pt x="392" y="7385"/>
                  </a:cubicBezTo>
                  <a:cubicBezTo>
                    <a:pt x="1401" y="7385"/>
                    <a:pt x="2338" y="6911"/>
                    <a:pt x="3138" y="6294"/>
                  </a:cubicBezTo>
                  <a:cubicBezTo>
                    <a:pt x="4502" y="5250"/>
                    <a:pt x="5456" y="3776"/>
                    <a:pt x="5636" y="3503"/>
                  </a:cubicBezTo>
                  <a:cubicBezTo>
                    <a:pt x="5852" y="3433"/>
                    <a:pt x="6192" y="3308"/>
                    <a:pt x="6478" y="3198"/>
                  </a:cubicBezTo>
                  <a:cubicBezTo>
                    <a:pt x="6728" y="3093"/>
                    <a:pt x="7293" y="2794"/>
                    <a:pt x="7425" y="2550"/>
                  </a:cubicBezTo>
                  <a:cubicBezTo>
                    <a:pt x="7487" y="2431"/>
                    <a:pt x="7445" y="2314"/>
                    <a:pt x="7313" y="2258"/>
                  </a:cubicBezTo>
                  <a:cubicBezTo>
                    <a:pt x="7290" y="2249"/>
                    <a:pt x="7256" y="2245"/>
                    <a:pt x="7216" y="2245"/>
                  </a:cubicBezTo>
                  <a:cubicBezTo>
                    <a:pt x="7030" y="2245"/>
                    <a:pt x="6701" y="2325"/>
                    <a:pt x="6577" y="2376"/>
                  </a:cubicBezTo>
                  <a:cubicBezTo>
                    <a:pt x="6895" y="2174"/>
                    <a:pt x="7682" y="1730"/>
                    <a:pt x="7438" y="1464"/>
                  </a:cubicBezTo>
                  <a:cubicBezTo>
                    <a:pt x="7388" y="1406"/>
                    <a:pt x="7313" y="1385"/>
                    <a:pt x="7229" y="1385"/>
                  </a:cubicBezTo>
                  <a:cubicBezTo>
                    <a:pt x="7083" y="1385"/>
                    <a:pt x="6912" y="1450"/>
                    <a:pt x="6805" y="1499"/>
                  </a:cubicBezTo>
                  <a:cubicBezTo>
                    <a:pt x="6610" y="1583"/>
                    <a:pt x="6416" y="1688"/>
                    <a:pt x="6234" y="1798"/>
                  </a:cubicBezTo>
                  <a:cubicBezTo>
                    <a:pt x="6443" y="1583"/>
                    <a:pt x="6652" y="1367"/>
                    <a:pt x="6827" y="1130"/>
                  </a:cubicBezTo>
                  <a:cubicBezTo>
                    <a:pt x="6924" y="998"/>
                    <a:pt x="7146" y="658"/>
                    <a:pt x="6994" y="504"/>
                  </a:cubicBezTo>
                  <a:cubicBezTo>
                    <a:pt x="6960" y="470"/>
                    <a:pt x="6920" y="457"/>
                    <a:pt x="6875" y="457"/>
                  </a:cubicBezTo>
                  <a:cubicBezTo>
                    <a:pt x="6698" y="457"/>
                    <a:pt x="6459" y="674"/>
                    <a:pt x="6359" y="741"/>
                  </a:cubicBezTo>
                  <a:cubicBezTo>
                    <a:pt x="6131" y="908"/>
                    <a:pt x="5915" y="1088"/>
                    <a:pt x="5720" y="1297"/>
                  </a:cubicBezTo>
                  <a:cubicBezTo>
                    <a:pt x="5930" y="857"/>
                    <a:pt x="6420" y="1"/>
                    <a:pt x="599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8" name="Google Shape;2336;p57">
              <a:extLst>
                <a:ext uri="{FF2B5EF4-FFF2-40B4-BE49-F238E27FC236}">
                  <a16:creationId xmlns:a16="http://schemas.microsoft.com/office/drawing/2014/main" id="{25AE7E55-F90B-413C-A421-E291D1CFE776}"/>
                </a:ext>
              </a:extLst>
            </p:cNvPr>
            <p:cNvSpPr/>
            <p:nvPr/>
          </p:nvSpPr>
          <p:spPr>
            <a:xfrm>
              <a:off x="1320740" y="3087531"/>
              <a:ext cx="225991" cy="197472"/>
            </a:xfrm>
            <a:custGeom>
              <a:avLst/>
              <a:gdLst/>
              <a:ahLst/>
              <a:cxnLst/>
              <a:rect l="l" t="t" r="r" b="b"/>
              <a:pathLst>
                <a:path w="3138" h="2742" extrusionOk="0">
                  <a:moveTo>
                    <a:pt x="1907" y="1"/>
                  </a:moveTo>
                  <a:cubicBezTo>
                    <a:pt x="1039" y="377"/>
                    <a:pt x="333" y="414"/>
                    <a:pt x="91" y="414"/>
                  </a:cubicBezTo>
                  <a:cubicBezTo>
                    <a:pt x="32" y="414"/>
                    <a:pt x="0" y="412"/>
                    <a:pt x="0" y="412"/>
                  </a:cubicBezTo>
                  <a:lnTo>
                    <a:pt x="0" y="412"/>
                  </a:lnTo>
                  <a:lnTo>
                    <a:pt x="209" y="2736"/>
                  </a:lnTo>
                  <a:cubicBezTo>
                    <a:pt x="270" y="2740"/>
                    <a:pt x="331" y="2742"/>
                    <a:pt x="392" y="2742"/>
                  </a:cubicBezTo>
                  <a:cubicBezTo>
                    <a:pt x="1401" y="2742"/>
                    <a:pt x="2338" y="2268"/>
                    <a:pt x="3138" y="1651"/>
                  </a:cubicBezTo>
                  <a:cubicBezTo>
                    <a:pt x="2978" y="1546"/>
                    <a:pt x="2832" y="1420"/>
                    <a:pt x="2700" y="1282"/>
                  </a:cubicBezTo>
                  <a:cubicBezTo>
                    <a:pt x="2345" y="919"/>
                    <a:pt x="2088" y="475"/>
                    <a:pt x="190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9" name="Google Shape;2337;p57">
              <a:extLst>
                <a:ext uri="{FF2B5EF4-FFF2-40B4-BE49-F238E27FC236}">
                  <a16:creationId xmlns:a16="http://schemas.microsoft.com/office/drawing/2014/main" id="{B44C0992-E4D9-4F37-98D9-89388DC7ACFB}"/>
                </a:ext>
              </a:extLst>
            </p:cNvPr>
            <p:cNvSpPr/>
            <p:nvPr/>
          </p:nvSpPr>
          <p:spPr>
            <a:xfrm>
              <a:off x="685826" y="4372564"/>
              <a:ext cx="346332" cy="165208"/>
            </a:xfrm>
            <a:custGeom>
              <a:avLst/>
              <a:gdLst/>
              <a:ahLst/>
              <a:cxnLst/>
              <a:rect l="l" t="t" r="r" b="b"/>
              <a:pathLst>
                <a:path w="4809" h="2294" extrusionOk="0">
                  <a:moveTo>
                    <a:pt x="4362" y="0"/>
                  </a:moveTo>
                  <a:lnTo>
                    <a:pt x="2498" y="20"/>
                  </a:lnTo>
                  <a:cubicBezTo>
                    <a:pt x="2498" y="20"/>
                    <a:pt x="1886" y="299"/>
                    <a:pt x="1266" y="668"/>
                  </a:cubicBezTo>
                  <a:cubicBezTo>
                    <a:pt x="640" y="1037"/>
                    <a:pt x="20" y="1488"/>
                    <a:pt x="0" y="1837"/>
                  </a:cubicBezTo>
                  <a:cubicBezTo>
                    <a:pt x="0" y="1914"/>
                    <a:pt x="20" y="1983"/>
                    <a:pt x="62" y="2046"/>
                  </a:cubicBezTo>
                  <a:cubicBezTo>
                    <a:pt x="77" y="2066"/>
                    <a:pt x="97" y="2088"/>
                    <a:pt x="119" y="2108"/>
                  </a:cubicBezTo>
                  <a:cubicBezTo>
                    <a:pt x="275" y="2243"/>
                    <a:pt x="577" y="2294"/>
                    <a:pt x="958" y="2294"/>
                  </a:cubicBezTo>
                  <a:cubicBezTo>
                    <a:pt x="1068" y="2294"/>
                    <a:pt x="1185" y="2290"/>
                    <a:pt x="1308" y="2282"/>
                  </a:cubicBezTo>
                  <a:cubicBezTo>
                    <a:pt x="1314" y="2282"/>
                    <a:pt x="1323" y="2282"/>
                    <a:pt x="1336" y="2275"/>
                  </a:cubicBezTo>
                  <a:cubicBezTo>
                    <a:pt x="2554" y="2185"/>
                    <a:pt x="4230" y="1712"/>
                    <a:pt x="4634" y="1468"/>
                  </a:cubicBezTo>
                  <a:cubicBezTo>
                    <a:pt x="4753" y="1398"/>
                    <a:pt x="4801" y="1295"/>
                    <a:pt x="4808" y="1183"/>
                  </a:cubicBezTo>
                  <a:cubicBezTo>
                    <a:pt x="4808" y="1154"/>
                    <a:pt x="4808" y="1121"/>
                    <a:pt x="4801" y="1086"/>
                  </a:cubicBezTo>
                  <a:cubicBezTo>
                    <a:pt x="4725" y="627"/>
                    <a:pt x="4362" y="0"/>
                    <a:pt x="4362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0" name="Google Shape;2338;p57">
              <a:extLst>
                <a:ext uri="{FF2B5EF4-FFF2-40B4-BE49-F238E27FC236}">
                  <a16:creationId xmlns:a16="http://schemas.microsoft.com/office/drawing/2014/main" id="{68217014-0BC8-41F4-8658-39B6638FE6CA}"/>
                </a:ext>
              </a:extLst>
            </p:cNvPr>
            <p:cNvSpPr/>
            <p:nvPr/>
          </p:nvSpPr>
          <p:spPr>
            <a:xfrm>
              <a:off x="773760" y="4406701"/>
              <a:ext cx="102193" cy="29959"/>
            </a:xfrm>
            <a:custGeom>
              <a:avLst/>
              <a:gdLst/>
              <a:ahLst/>
              <a:cxnLst/>
              <a:rect l="l" t="t" r="r" b="b"/>
              <a:pathLst>
                <a:path w="1419" h="416" extrusionOk="0">
                  <a:moveTo>
                    <a:pt x="704" y="1"/>
                  </a:moveTo>
                  <a:cubicBezTo>
                    <a:pt x="515" y="1"/>
                    <a:pt x="321" y="34"/>
                    <a:pt x="150" y="69"/>
                  </a:cubicBezTo>
                  <a:cubicBezTo>
                    <a:pt x="0" y="102"/>
                    <a:pt x="58" y="316"/>
                    <a:pt x="197" y="316"/>
                  </a:cubicBezTo>
                  <a:cubicBezTo>
                    <a:pt x="207" y="316"/>
                    <a:pt x="217" y="315"/>
                    <a:pt x="227" y="313"/>
                  </a:cubicBezTo>
                  <a:cubicBezTo>
                    <a:pt x="364" y="284"/>
                    <a:pt x="541" y="250"/>
                    <a:pt x="713" y="250"/>
                  </a:cubicBezTo>
                  <a:cubicBezTo>
                    <a:pt x="878" y="250"/>
                    <a:pt x="1039" y="282"/>
                    <a:pt x="1152" y="381"/>
                  </a:cubicBezTo>
                  <a:cubicBezTo>
                    <a:pt x="1178" y="406"/>
                    <a:pt x="1206" y="416"/>
                    <a:pt x="1233" y="416"/>
                  </a:cubicBezTo>
                  <a:cubicBezTo>
                    <a:pt x="1332" y="416"/>
                    <a:pt x="1419" y="282"/>
                    <a:pt x="1326" y="201"/>
                  </a:cubicBezTo>
                  <a:cubicBezTo>
                    <a:pt x="1155" y="49"/>
                    <a:pt x="932" y="1"/>
                    <a:pt x="704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1" name="Google Shape;2339;p57">
              <a:extLst>
                <a:ext uri="{FF2B5EF4-FFF2-40B4-BE49-F238E27FC236}">
                  <a16:creationId xmlns:a16="http://schemas.microsoft.com/office/drawing/2014/main" id="{0A582AA3-0307-4339-8DFE-C68FB340AC1B}"/>
                </a:ext>
              </a:extLst>
            </p:cNvPr>
            <p:cNvSpPr/>
            <p:nvPr/>
          </p:nvSpPr>
          <p:spPr>
            <a:xfrm>
              <a:off x="733142" y="4435941"/>
              <a:ext cx="110763" cy="28663"/>
            </a:xfrm>
            <a:custGeom>
              <a:avLst/>
              <a:gdLst/>
              <a:ahLst/>
              <a:cxnLst/>
              <a:rect l="l" t="t" r="r" b="b"/>
              <a:pathLst>
                <a:path w="1538" h="398" extrusionOk="0">
                  <a:moveTo>
                    <a:pt x="648" y="0"/>
                  </a:moveTo>
                  <a:cubicBezTo>
                    <a:pt x="483" y="0"/>
                    <a:pt x="316" y="22"/>
                    <a:pt x="150" y="66"/>
                  </a:cubicBezTo>
                  <a:cubicBezTo>
                    <a:pt x="0" y="105"/>
                    <a:pt x="57" y="313"/>
                    <a:pt x="195" y="313"/>
                  </a:cubicBezTo>
                  <a:cubicBezTo>
                    <a:pt x="205" y="313"/>
                    <a:pt x="216" y="312"/>
                    <a:pt x="227" y="309"/>
                  </a:cubicBezTo>
                  <a:cubicBezTo>
                    <a:pt x="366" y="271"/>
                    <a:pt x="506" y="253"/>
                    <a:pt x="645" y="253"/>
                  </a:cubicBezTo>
                  <a:cubicBezTo>
                    <a:pt x="862" y="253"/>
                    <a:pt x="1076" y="298"/>
                    <a:pt x="1284" y="386"/>
                  </a:cubicBezTo>
                  <a:cubicBezTo>
                    <a:pt x="1302" y="394"/>
                    <a:pt x="1321" y="397"/>
                    <a:pt x="1338" y="397"/>
                  </a:cubicBezTo>
                  <a:cubicBezTo>
                    <a:pt x="1462" y="397"/>
                    <a:pt x="1538" y="218"/>
                    <a:pt x="1409" y="164"/>
                  </a:cubicBezTo>
                  <a:cubicBezTo>
                    <a:pt x="1160" y="53"/>
                    <a:pt x="905" y="0"/>
                    <a:pt x="64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2" name="Google Shape;2340;p57">
              <a:extLst>
                <a:ext uri="{FF2B5EF4-FFF2-40B4-BE49-F238E27FC236}">
                  <a16:creationId xmlns:a16="http://schemas.microsoft.com/office/drawing/2014/main" id="{197E962E-E5D0-4130-B10D-D489061D151C}"/>
                </a:ext>
              </a:extLst>
            </p:cNvPr>
            <p:cNvSpPr/>
            <p:nvPr/>
          </p:nvSpPr>
          <p:spPr>
            <a:xfrm>
              <a:off x="685826" y="4457691"/>
              <a:ext cx="346332" cy="79795"/>
            </a:xfrm>
            <a:custGeom>
              <a:avLst/>
              <a:gdLst/>
              <a:ahLst/>
              <a:cxnLst/>
              <a:rect l="l" t="t" r="r" b="b"/>
              <a:pathLst>
                <a:path w="4809" h="1108" extrusionOk="0">
                  <a:moveTo>
                    <a:pt x="4808" y="1"/>
                  </a:moveTo>
                  <a:cubicBezTo>
                    <a:pt x="3268" y="575"/>
                    <a:pt x="1929" y="715"/>
                    <a:pt x="998" y="715"/>
                  </a:cubicBezTo>
                  <a:cubicBezTo>
                    <a:pt x="574" y="715"/>
                    <a:pt x="235" y="686"/>
                    <a:pt x="0" y="655"/>
                  </a:cubicBezTo>
                  <a:lnTo>
                    <a:pt x="0" y="655"/>
                  </a:lnTo>
                  <a:cubicBezTo>
                    <a:pt x="0" y="732"/>
                    <a:pt x="20" y="801"/>
                    <a:pt x="62" y="864"/>
                  </a:cubicBezTo>
                  <a:cubicBezTo>
                    <a:pt x="77" y="884"/>
                    <a:pt x="97" y="906"/>
                    <a:pt x="119" y="926"/>
                  </a:cubicBezTo>
                  <a:cubicBezTo>
                    <a:pt x="282" y="1056"/>
                    <a:pt x="605" y="1108"/>
                    <a:pt x="1010" y="1108"/>
                  </a:cubicBezTo>
                  <a:cubicBezTo>
                    <a:pt x="1105" y="1108"/>
                    <a:pt x="1205" y="1105"/>
                    <a:pt x="1308" y="1100"/>
                  </a:cubicBezTo>
                  <a:cubicBezTo>
                    <a:pt x="1314" y="1100"/>
                    <a:pt x="1323" y="1100"/>
                    <a:pt x="1336" y="1093"/>
                  </a:cubicBezTo>
                  <a:cubicBezTo>
                    <a:pt x="2554" y="1003"/>
                    <a:pt x="4230" y="530"/>
                    <a:pt x="4634" y="286"/>
                  </a:cubicBezTo>
                  <a:cubicBezTo>
                    <a:pt x="4753" y="216"/>
                    <a:pt x="4801" y="113"/>
                    <a:pt x="480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3" name="Google Shape;2341;p57">
              <a:extLst>
                <a:ext uri="{FF2B5EF4-FFF2-40B4-BE49-F238E27FC236}">
                  <a16:creationId xmlns:a16="http://schemas.microsoft.com/office/drawing/2014/main" id="{03A37C0E-2950-4991-BCAC-B09CB575B520}"/>
                </a:ext>
              </a:extLst>
            </p:cNvPr>
            <p:cNvSpPr/>
            <p:nvPr/>
          </p:nvSpPr>
          <p:spPr>
            <a:xfrm>
              <a:off x="1093738" y="4367523"/>
              <a:ext cx="351301" cy="155918"/>
            </a:xfrm>
            <a:custGeom>
              <a:avLst/>
              <a:gdLst/>
              <a:ahLst/>
              <a:cxnLst/>
              <a:rect l="l" t="t" r="r" b="b"/>
              <a:pathLst>
                <a:path w="4878" h="2165" extrusionOk="0">
                  <a:moveTo>
                    <a:pt x="2240" y="0"/>
                  </a:moveTo>
                  <a:lnTo>
                    <a:pt x="383" y="125"/>
                  </a:lnTo>
                  <a:cubicBezTo>
                    <a:pt x="383" y="125"/>
                    <a:pt x="42" y="780"/>
                    <a:pt x="1" y="1246"/>
                  </a:cubicBezTo>
                  <a:lnTo>
                    <a:pt x="1" y="1330"/>
                  </a:lnTo>
                  <a:cubicBezTo>
                    <a:pt x="7" y="1448"/>
                    <a:pt x="69" y="1545"/>
                    <a:pt x="194" y="1608"/>
                  </a:cubicBezTo>
                  <a:cubicBezTo>
                    <a:pt x="612" y="1817"/>
                    <a:pt x="2289" y="2158"/>
                    <a:pt x="3514" y="2165"/>
                  </a:cubicBezTo>
                  <a:cubicBezTo>
                    <a:pt x="4077" y="2165"/>
                    <a:pt x="4543" y="2101"/>
                    <a:pt x="4752" y="1921"/>
                  </a:cubicBezTo>
                  <a:cubicBezTo>
                    <a:pt x="4780" y="1892"/>
                    <a:pt x="4802" y="1866"/>
                    <a:pt x="4822" y="1837"/>
                  </a:cubicBezTo>
                  <a:cubicBezTo>
                    <a:pt x="4864" y="1767"/>
                    <a:pt x="4877" y="1699"/>
                    <a:pt x="4870" y="1622"/>
                  </a:cubicBezTo>
                  <a:cubicBezTo>
                    <a:pt x="4822" y="1281"/>
                    <a:pt x="4167" y="870"/>
                    <a:pt x="3521" y="556"/>
                  </a:cubicBezTo>
                  <a:cubicBezTo>
                    <a:pt x="2873" y="237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4" name="Google Shape;2342;p57">
              <a:extLst>
                <a:ext uri="{FF2B5EF4-FFF2-40B4-BE49-F238E27FC236}">
                  <a16:creationId xmlns:a16="http://schemas.microsoft.com/office/drawing/2014/main" id="{1DB67A47-8718-4050-BDC8-986356C8A5A4}"/>
                </a:ext>
              </a:extLst>
            </p:cNvPr>
            <p:cNvSpPr/>
            <p:nvPr/>
          </p:nvSpPr>
          <p:spPr>
            <a:xfrm>
              <a:off x="1249082" y="4396763"/>
              <a:ext cx="101329" cy="33344"/>
            </a:xfrm>
            <a:custGeom>
              <a:avLst/>
              <a:gdLst/>
              <a:ahLst/>
              <a:cxnLst/>
              <a:rect l="l" t="t" r="r" b="b"/>
              <a:pathLst>
                <a:path w="1407" h="463" extrusionOk="0">
                  <a:moveTo>
                    <a:pt x="823" y="1"/>
                  </a:moveTo>
                  <a:cubicBezTo>
                    <a:pt x="550" y="1"/>
                    <a:pt x="276" y="54"/>
                    <a:pt x="90" y="249"/>
                  </a:cubicBezTo>
                  <a:cubicBezTo>
                    <a:pt x="1" y="339"/>
                    <a:pt x="89" y="462"/>
                    <a:pt x="188" y="462"/>
                  </a:cubicBezTo>
                  <a:cubicBezTo>
                    <a:pt x="219" y="462"/>
                    <a:pt x="251" y="451"/>
                    <a:pt x="279" y="423"/>
                  </a:cubicBezTo>
                  <a:cubicBezTo>
                    <a:pt x="404" y="289"/>
                    <a:pt x="611" y="251"/>
                    <a:pt x="814" y="251"/>
                  </a:cubicBezTo>
                  <a:cubicBezTo>
                    <a:pt x="949" y="251"/>
                    <a:pt x="1082" y="267"/>
                    <a:pt x="1190" y="284"/>
                  </a:cubicBezTo>
                  <a:cubicBezTo>
                    <a:pt x="1197" y="285"/>
                    <a:pt x="1203" y="285"/>
                    <a:pt x="1208" y="285"/>
                  </a:cubicBezTo>
                  <a:cubicBezTo>
                    <a:pt x="1355" y="285"/>
                    <a:pt x="1406" y="53"/>
                    <a:pt x="1246" y="33"/>
                  </a:cubicBezTo>
                  <a:cubicBezTo>
                    <a:pt x="1114" y="16"/>
                    <a:pt x="969" y="1"/>
                    <a:pt x="82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5" name="Google Shape;2343;p57">
              <a:extLst>
                <a:ext uri="{FF2B5EF4-FFF2-40B4-BE49-F238E27FC236}">
                  <a16:creationId xmlns:a16="http://schemas.microsoft.com/office/drawing/2014/main" id="{79D60EB9-6C62-4A6A-8C21-F1827A951A6D}"/>
                </a:ext>
              </a:extLst>
            </p:cNvPr>
            <p:cNvSpPr/>
            <p:nvPr/>
          </p:nvSpPr>
          <p:spPr>
            <a:xfrm>
              <a:off x="1283074" y="4422185"/>
              <a:ext cx="109539" cy="32768"/>
            </a:xfrm>
            <a:custGeom>
              <a:avLst/>
              <a:gdLst/>
              <a:ahLst/>
              <a:cxnLst/>
              <a:rect l="l" t="t" r="r" b="b"/>
              <a:pathLst>
                <a:path w="1521" h="455" extrusionOk="0">
                  <a:moveTo>
                    <a:pt x="1012" y="0"/>
                  </a:moveTo>
                  <a:cubicBezTo>
                    <a:pt x="705" y="0"/>
                    <a:pt x="407" y="79"/>
                    <a:pt x="119" y="230"/>
                  </a:cubicBezTo>
                  <a:cubicBezTo>
                    <a:pt x="1" y="288"/>
                    <a:pt x="84" y="455"/>
                    <a:pt x="198" y="455"/>
                  </a:cubicBezTo>
                  <a:cubicBezTo>
                    <a:pt x="218" y="455"/>
                    <a:pt x="239" y="450"/>
                    <a:pt x="259" y="439"/>
                  </a:cubicBezTo>
                  <a:cubicBezTo>
                    <a:pt x="496" y="313"/>
                    <a:pt x="751" y="252"/>
                    <a:pt x="1011" y="252"/>
                  </a:cubicBezTo>
                  <a:cubicBezTo>
                    <a:pt x="1110" y="252"/>
                    <a:pt x="1210" y="261"/>
                    <a:pt x="1310" y="278"/>
                  </a:cubicBezTo>
                  <a:cubicBezTo>
                    <a:pt x="1320" y="281"/>
                    <a:pt x="1330" y="282"/>
                    <a:pt x="1340" y="282"/>
                  </a:cubicBezTo>
                  <a:cubicBezTo>
                    <a:pt x="1477" y="282"/>
                    <a:pt x="1521" y="61"/>
                    <a:pt x="1365" y="34"/>
                  </a:cubicBezTo>
                  <a:cubicBezTo>
                    <a:pt x="1246" y="11"/>
                    <a:pt x="1128" y="0"/>
                    <a:pt x="101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6" name="Google Shape;2344;p57">
              <a:extLst>
                <a:ext uri="{FF2B5EF4-FFF2-40B4-BE49-F238E27FC236}">
                  <a16:creationId xmlns:a16="http://schemas.microsoft.com/office/drawing/2014/main" id="{14A6A6A6-88BF-416C-BB64-9614783FE2D5}"/>
                </a:ext>
              </a:extLst>
            </p:cNvPr>
            <p:cNvSpPr/>
            <p:nvPr/>
          </p:nvSpPr>
          <p:spPr>
            <a:xfrm>
              <a:off x="1093738" y="4463236"/>
              <a:ext cx="351301" cy="60207"/>
            </a:xfrm>
            <a:custGeom>
              <a:avLst/>
              <a:gdLst/>
              <a:ahLst/>
              <a:cxnLst/>
              <a:rect l="l" t="t" r="r" b="b"/>
              <a:pathLst>
                <a:path w="4878" h="836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119"/>
                    <a:pt x="69" y="216"/>
                    <a:pt x="194" y="279"/>
                  </a:cubicBezTo>
                  <a:cubicBezTo>
                    <a:pt x="612" y="488"/>
                    <a:pt x="2289" y="829"/>
                    <a:pt x="3514" y="836"/>
                  </a:cubicBezTo>
                  <a:cubicBezTo>
                    <a:pt x="4077" y="836"/>
                    <a:pt x="4543" y="765"/>
                    <a:pt x="4752" y="592"/>
                  </a:cubicBezTo>
                  <a:cubicBezTo>
                    <a:pt x="4780" y="563"/>
                    <a:pt x="4802" y="537"/>
                    <a:pt x="4822" y="508"/>
                  </a:cubicBezTo>
                  <a:cubicBezTo>
                    <a:pt x="4864" y="438"/>
                    <a:pt x="4877" y="370"/>
                    <a:pt x="4870" y="293"/>
                  </a:cubicBezTo>
                  <a:lnTo>
                    <a:pt x="4870" y="293"/>
                  </a:lnTo>
                  <a:cubicBezTo>
                    <a:pt x="4513" y="367"/>
                    <a:pt x="3908" y="458"/>
                    <a:pt x="3120" y="458"/>
                  </a:cubicBezTo>
                  <a:cubicBezTo>
                    <a:pt x="2267" y="458"/>
                    <a:pt x="1201" y="351"/>
                    <a:pt x="1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7" name="Google Shape;2345;p57">
              <a:extLst>
                <a:ext uri="{FF2B5EF4-FFF2-40B4-BE49-F238E27FC236}">
                  <a16:creationId xmlns:a16="http://schemas.microsoft.com/office/drawing/2014/main" id="{B2EB92C8-CE37-4721-858F-0C54726E2E44}"/>
                </a:ext>
              </a:extLst>
            </p:cNvPr>
            <p:cNvSpPr/>
            <p:nvPr/>
          </p:nvSpPr>
          <p:spPr>
            <a:xfrm>
              <a:off x="810058" y="3673909"/>
              <a:ext cx="496129" cy="736235"/>
            </a:xfrm>
            <a:custGeom>
              <a:avLst/>
              <a:gdLst/>
              <a:ahLst/>
              <a:cxnLst/>
              <a:rect l="l" t="t" r="r" b="b"/>
              <a:pathLst>
                <a:path w="6889" h="10223" extrusionOk="0">
                  <a:moveTo>
                    <a:pt x="6889" y="0"/>
                  </a:moveTo>
                  <a:lnTo>
                    <a:pt x="0" y="64"/>
                  </a:lnTo>
                  <a:lnTo>
                    <a:pt x="209" y="10000"/>
                  </a:lnTo>
                  <a:cubicBezTo>
                    <a:pt x="1018" y="10114"/>
                    <a:pt x="1674" y="10194"/>
                    <a:pt x="2323" y="10194"/>
                  </a:cubicBezTo>
                  <a:cubicBezTo>
                    <a:pt x="2506" y="10194"/>
                    <a:pt x="2689" y="10188"/>
                    <a:pt x="2874" y="10174"/>
                  </a:cubicBezTo>
                  <a:lnTo>
                    <a:pt x="3549" y="3083"/>
                  </a:lnTo>
                  <a:lnTo>
                    <a:pt x="4127" y="10222"/>
                  </a:lnTo>
                  <a:cubicBezTo>
                    <a:pt x="5135" y="10216"/>
                    <a:pt x="5874" y="10104"/>
                    <a:pt x="6792" y="9882"/>
                  </a:cubicBezTo>
                  <a:lnTo>
                    <a:pt x="6889" y="0"/>
                  </a:ln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8" name="Google Shape;2346;p57">
              <a:extLst>
                <a:ext uri="{FF2B5EF4-FFF2-40B4-BE49-F238E27FC236}">
                  <a16:creationId xmlns:a16="http://schemas.microsoft.com/office/drawing/2014/main" id="{7F685808-1F21-42BC-835E-845B3061354A}"/>
                </a:ext>
              </a:extLst>
            </p:cNvPr>
            <p:cNvSpPr/>
            <p:nvPr/>
          </p:nvSpPr>
          <p:spPr>
            <a:xfrm>
              <a:off x="1061618" y="3659937"/>
              <a:ext cx="70721" cy="230528"/>
            </a:xfrm>
            <a:custGeom>
              <a:avLst/>
              <a:gdLst/>
              <a:ahLst/>
              <a:cxnLst/>
              <a:rect l="l" t="t" r="r" b="b"/>
              <a:pathLst>
                <a:path w="982" h="3201" extrusionOk="0">
                  <a:moveTo>
                    <a:pt x="91" y="1"/>
                  </a:moveTo>
                  <a:cubicBezTo>
                    <a:pt x="43" y="1"/>
                    <a:pt x="1" y="42"/>
                    <a:pt x="1" y="91"/>
                  </a:cubicBezTo>
                  <a:lnTo>
                    <a:pt x="1" y="3117"/>
                  </a:lnTo>
                  <a:cubicBezTo>
                    <a:pt x="1" y="3167"/>
                    <a:pt x="43" y="3200"/>
                    <a:pt x="91" y="3200"/>
                  </a:cubicBezTo>
                  <a:cubicBezTo>
                    <a:pt x="139" y="3200"/>
                    <a:pt x="175" y="3167"/>
                    <a:pt x="175" y="3117"/>
                  </a:cubicBezTo>
                  <a:lnTo>
                    <a:pt x="175" y="2589"/>
                  </a:lnTo>
                  <a:cubicBezTo>
                    <a:pt x="216" y="2602"/>
                    <a:pt x="258" y="2609"/>
                    <a:pt x="306" y="2609"/>
                  </a:cubicBezTo>
                  <a:cubicBezTo>
                    <a:pt x="363" y="2609"/>
                    <a:pt x="432" y="2596"/>
                    <a:pt x="495" y="2561"/>
                  </a:cubicBezTo>
                  <a:cubicBezTo>
                    <a:pt x="849" y="2365"/>
                    <a:pt x="981" y="1614"/>
                    <a:pt x="891" y="320"/>
                  </a:cubicBezTo>
                  <a:cubicBezTo>
                    <a:pt x="884" y="271"/>
                    <a:pt x="843" y="236"/>
                    <a:pt x="794" y="236"/>
                  </a:cubicBezTo>
                  <a:cubicBezTo>
                    <a:pt x="746" y="244"/>
                    <a:pt x="711" y="286"/>
                    <a:pt x="717" y="335"/>
                  </a:cubicBezTo>
                  <a:cubicBezTo>
                    <a:pt x="829" y="1928"/>
                    <a:pt x="572" y="2317"/>
                    <a:pt x="412" y="2407"/>
                  </a:cubicBezTo>
                  <a:cubicBezTo>
                    <a:pt x="375" y="2428"/>
                    <a:pt x="337" y="2435"/>
                    <a:pt x="302" y="2435"/>
                  </a:cubicBezTo>
                  <a:cubicBezTo>
                    <a:pt x="252" y="2435"/>
                    <a:pt x="207" y="2420"/>
                    <a:pt x="175" y="2407"/>
                  </a:cubicBezTo>
                  <a:lnTo>
                    <a:pt x="175" y="91"/>
                  </a:lnTo>
                  <a:cubicBezTo>
                    <a:pt x="175" y="42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9" name="Google Shape;2347;p57">
              <a:extLst>
                <a:ext uri="{FF2B5EF4-FFF2-40B4-BE49-F238E27FC236}">
                  <a16:creationId xmlns:a16="http://schemas.microsoft.com/office/drawing/2014/main" id="{921E86A2-F603-4D76-85C2-5F9BAB4DDF58}"/>
                </a:ext>
              </a:extLst>
            </p:cNvPr>
            <p:cNvSpPr/>
            <p:nvPr/>
          </p:nvSpPr>
          <p:spPr>
            <a:xfrm>
              <a:off x="1241088" y="3643805"/>
              <a:ext cx="59126" cy="143963"/>
            </a:xfrm>
            <a:custGeom>
              <a:avLst/>
              <a:gdLst/>
              <a:ahLst/>
              <a:cxnLst/>
              <a:rect l="l" t="t" r="r" b="b"/>
              <a:pathLst>
                <a:path w="821" h="1999" extrusionOk="0">
                  <a:moveTo>
                    <a:pt x="146" y="1"/>
                  </a:moveTo>
                  <a:cubicBezTo>
                    <a:pt x="97" y="1"/>
                    <a:pt x="56" y="36"/>
                    <a:pt x="56" y="84"/>
                  </a:cubicBezTo>
                  <a:cubicBezTo>
                    <a:pt x="49" y="141"/>
                    <a:pt x="1" y="1477"/>
                    <a:pt x="410" y="1880"/>
                  </a:cubicBezTo>
                  <a:cubicBezTo>
                    <a:pt x="502" y="1956"/>
                    <a:pt x="598" y="1998"/>
                    <a:pt x="702" y="1998"/>
                  </a:cubicBezTo>
                  <a:lnTo>
                    <a:pt x="737" y="1998"/>
                  </a:lnTo>
                  <a:cubicBezTo>
                    <a:pt x="785" y="1998"/>
                    <a:pt x="820" y="1956"/>
                    <a:pt x="820" y="1908"/>
                  </a:cubicBezTo>
                  <a:cubicBezTo>
                    <a:pt x="814" y="1859"/>
                    <a:pt x="772" y="1824"/>
                    <a:pt x="724" y="1824"/>
                  </a:cubicBezTo>
                  <a:cubicBezTo>
                    <a:pt x="716" y="1825"/>
                    <a:pt x="709" y="1825"/>
                    <a:pt x="703" y="1825"/>
                  </a:cubicBezTo>
                  <a:cubicBezTo>
                    <a:pt x="641" y="1825"/>
                    <a:pt x="586" y="1799"/>
                    <a:pt x="535" y="1754"/>
                  </a:cubicBezTo>
                  <a:cubicBezTo>
                    <a:pt x="236" y="1462"/>
                    <a:pt x="216" y="460"/>
                    <a:pt x="229" y="93"/>
                  </a:cubicBezTo>
                  <a:cubicBezTo>
                    <a:pt x="229" y="51"/>
                    <a:pt x="194" y="9"/>
                    <a:pt x="146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0" name="Google Shape;2348;p57">
              <a:extLst>
                <a:ext uri="{FF2B5EF4-FFF2-40B4-BE49-F238E27FC236}">
                  <a16:creationId xmlns:a16="http://schemas.microsoft.com/office/drawing/2014/main" id="{27EF2A3E-A332-408F-B742-3E8D45853587}"/>
                </a:ext>
              </a:extLst>
            </p:cNvPr>
            <p:cNvSpPr/>
            <p:nvPr/>
          </p:nvSpPr>
          <p:spPr>
            <a:xfrm>
              <a:off x="817619" y="3644165"/>
              <a:ext cx="64672" cy="152101"/>
            </a:xfrm>
            <a:custGeom>
              <a:avLst/>
              <a:gdLst/>
              <a:ahLst/>
              <a:cxnLst/>
              <a:rect l="l" t="t" r="r" b="b"/>
              <a:pathLst>
                <a:path w="898" h="2112" extrusionOk="0">
                  <a:moveTo>
                    <a:pt x="562" y="0"/>
                  </a:moveTo>
                  <a:cubicBezTo>
                    <a:pt x="554" y="0"/>
                    <a:pt x="545" y="1"/>
                    <a:pt x="536" y="4"/>
                  </a:cubicBezTo>
                  <a:cubicBezTo>
                    <a:pt x="486" y="11"/>
                    <a:pt x="460" y="59"/>
                    <a:pt x="473" y="108"/>
                  </a:cubicBezTo>
                  <a:cubicBezTo>
                    <a:pt x="515" y="296"/>
                    <a:pt x="668" y="1492"/>
                    <a:pt x="354" y="1841"/>
                  </a:cubicBezTo>
                  <a:cubicBezTo>
                    <a:pt x="297" y="1904"/>
                    <a:pt x="233" y="1934"/>
                    <a:pt x="152" y="1934"/>
                  </a:cubicBezTo>
                  <a:cubicBezTo>
                    <a:pt x="137" y="1934"/>
                    <a:pt x="121" y="1933"/>
                    <a:pt x="104" y="1931"/>
                  </a:cubicBezTo>
                  <a:cubicBezTo>
                    <a:pt x="56" y="1931"/>
                    <a:pt x="14" y="1958"/>
                    <a:pt x="7" y="2008"/>
                  </a:cubicBezTo>
                  <a:cubicBezTo>
                    <a:pt x="0" y="2057"/>
                    <a:pt x="35" y="2098"/>
                    <a:pt x="84" y="2105"/>
                  </a:cubicBezTo>
                  <a:cubicBezTo>
                    <a:pt x="104" y="2112"/>
                    <a:pt x="126" y="2112"/>
                    <a:pt x="146" y="2112"/>
                  </a:cubicBezTo>
                  <a:cubicBezTo>
                    <a:pt x="278" y="2112"/>
                    <a:pt x="396" y="2057"/>
                    <a:pt x="486" y="1958"/>
                  </a:cubicBezTo>
                  <a:cubicBezTo>
                    <a:pt x="897" y="1485"/>
                    <a:pt x="647" y="79"/>
                    <a:pt x="640" y="66"/>
                  </a:cubicBezTo>
                  <a:cubicBezTo>
                    <a:pt x="629" y="26"/>
                    <a:pt x="599" y="0"/>
                    <a:pt x="56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1" name="Google Shape;2349;p57">
              <a:extLst>
                <a:ext uri="{FF2B5EF4-FFF2-40B4-BE49-F238E27FC236}">
                  <a16:creationId xmlns:a16="http://schemas.microsoft.com/office/drawing/2014/main" id="{53C3714C-2D73-4031-AB28-750440CA1660}"/>
                </a:ext>
              </a:extLst>
            </p:cNvPr>
            <p:cNvSpPr/>
            <p:nvPr/>
          </p:nvSpPr>
          <p:spPr>
            <a:xfrm>
              <a:off x="669766" y="3074064"/>
              <a:ext cx="822368" cy="632026"/>
            </a:xfrm>
            <a:custGeom>
              <a:avLst/>
              <a:gdLst/>
              <a:ahLst/>
              <a:cxnLst/>
              <a:rect l="l" t="t" r="r" b="b"/>
              <a:pathLst>
                <a:path w="11419" h="8776" extrusionOk="0">
                  <a:moveTo>
                    <a:pt x="10799" y="1"/>
                  </a:moveTo>
                  <a:cubicBezTo>
                    <a:pt x="9090" y="647"/>
                    <a:pt x="7145" y="846"/>
                    <a:pt x="5399" y="846"/>
                  </a:cubicBezTo>
                  <a:cubicBezTo>
                    <a:pt x="2616" y="846"/>
                    <a:pt x="342" y="342"/>
                    <a:pt x="342" y="342"/>
                  </a:cubicBezTo>
                  <a:lnTo>
                    <a:pt x="1" y="3668"/>
                  </a:lnTo>
                  <a:cubicBezTo>
                    <a:pt x="995" y="3912"/>
                    <a:pt x="1420" y="4086"/>
                    <a:pt x="2443" y="4163"/>
                  </a:cubicBezTo>
                  <a:lnTo>
                    <a:pt x="2255" y="5762"/>
                  </a:lnTo>
                  <a:lnTo>
                    <a:pt x="1948" y="8393"/>
                  </a:lnTo>
                  <a:cubicBezTo>
                    <a:pt x="3211" y="8647"/>
                    <a:pt x="4434" y="8776"/>
                    <a:pt x="5613" y="8776"/>
                  </a:cubicBezTo>
                  <a:cubicBezTo>
                    <a:pt x="6727" y="8776"/>
                    <a:pt x="7802" y="8661"/>
                    <a:pt x="8837" y="8428"/>
                  </a:cubicBezTo>
                  <a:lnTo>
                    <a:pt x="8705" y="7077"/>
                  </a:lnTo>
                  <a:lnTo>
                    <a:pt x="8413" y="3954"/>
                  </a:lnTo>
                  <a:cubicBezTo>
                    <a:pt x="10757" y="3653"/>
                    <a:pt x="11419" y="3264"/>
                    <a:pt x="11419" y="3264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2" name="Google Shape;2350;p57">
              <a:extLst>
                <a:ext uri="{FF2B5EF4-FFF2-40B4-BE49-F238E27FC236}">
                  <a16:creationId xmlns:a16="http://schemas.microsoft.com/office/drawing/2014/main" id="{6D37792F-2EA1-405F-9F14-A9229F47C29C}"/>
                </a:ext>
              </a:extLst>
            </p:cNvPr>
            <p:cNvSpPr/>
            <p:nvPr/>
          </p:nvSpPr>
          <p:spPr>
            <a:xfrm>
              <a:off x="971451" y="3073632"/>
              <a:ext cx="171906" cy="166865"/>
            </a:xfrm>
            <a:custGeom>
              <a:avLst/>
              <a:gdLst/>
              <a:ahLst/>
              <a:cxnLst/>
              <a:rect l="l" t="t" r="r" b="b"/>
              <a:pathLst>
                <a:path w="2387" h="2317" extrusionOk="0">
                  <a:moveTo>
                    <a:pt x="480" y="0"/>
                  </a:moveTo>
                  <a:cubicBezTo>
                    <a:pt x="480" y="0"/>
                    <a:pt x="321" y="703"/>
                    <a:pt x="161" y="829"/>
                  </a:cubicBezTo>
                  <a:cubicBezTo>
                    <a:pt x="0" y="954"/>
                    <a:pt x="877" y="2290"/>
                    <a:pt x="1266" y="2317"/>
                  </a:cubicBezTo>
                  <a:cubicBezTo>
                    <a:pt x="1270" y="2317"/>
                    <a:pt x="1273" y="2317"/>
                    <a:pt x="1277" y="2317"/>
                  </a:cubicBezTo>
                  <a:cubicBezTo>
                    <a:pt x="1670" y="2317"/>
                    <a:pt x="2373" y="1120"/>
                    <a:pt x="2380" y="987"/>
                  </a:cubicBezTo>
                  <a:cubicBezTo>
                    <a:pt x="2387" y="855"/>
                    <a:pt x="2143" y="486"/>
                    <a:pt x="2171" y="286"/>
                  </a:cubicBezTo>
                  <a:cubicBezTo>
                    <a:pt x="2200" y="84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F5A089"/>
            </a:solidFill>
            <a:ln w="9525" cap="flat" cmpd="sng">
              <a:solidFill>
                <a:srgbClr val="F5A0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3" name="Google Shape;2351;p57">
              <a:extLst>
                <a:ext uri="{FF2B5EF4-FFF2-40B4-BE49-F238E27FC236}">
                  <a16:creationId xmlns:a16="http://schemas.microsoft.com/office/drawing/2014/main" id="{6067FAB4-1E2B-49A4-A18E-BE654EC9010B}"/>
                </a:ext>
              </a:extLst>
            </p:cNvPr>
            <p:cNvSpPr/>
            <p:nvPr/>
          </p:nvSpPr>
          <p:spPr>
            <a:xfrm>
              <a:off x="671710" y="2795639"/>
              <a:ext cx="171978" cy="156134"/>
            </a:xfrm>
            <a:custGeom>
              <a:avLst/>
              <a:gdLst/>
              <a:ahLst/>
              <a:cxnLst/>
              <a:rect l="l" t="t" r="r" b="b"/>
              <a:pathLst>
                <a:path w="2388" h="2168" extrusionOk="0">
                  <a:moveTo>
                    <a:pt x="1040" y="0"/>
                  </a:moveTo>
                  <a:cubicBezTo>
                    <a:pt x="685" y="0"/>
                    <a:pt x="365" y="192"/>
                    <a:pt x="216" y="534"/>
                  </a:cubicBezTo>
                  <a:cubicBezTo>
                    <a:pt x="1" y="1048"/>
                    <a:pt x="266" y="1716"/>
                    <a:pt x="801" y="2017"/>
                  </a:cubicBezTo>
                  <a:cubicBezTo>
                    <a:pt x="980" y="2119"/>
                    <a:pt x="1169" y="2167"/>
                    <a:pt x="1349" y="2167"/>
                  </a:cubicBezTo>
                  <a:cubicBezTo>
                    <a:pt x="1706" y="2167"/>
                    <a:pt x="2028" y="1976"/>
                    <a:pt x="2172" y="1632"/>
                  </a:cubicBezTo>
                  <a:cubicBezTo>
                    <a:pt x="2387" y="1118"/>
                    <a:pt x="2130" y="450"/>
                    <a:pt x="1587" y="151"/>
                  </a:cubicBezTo>
                  <a:cubicBezTo>
                    <a:pt x="1408" y="49"/>
                    <a:pt x="1220" y="0"/>
                    <a:pt x="1040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4" name="Google Shape;2352;p57">
              <a:extLst>
                <a:ext uri="{FF2B5EF4-FFF2-40B4-BE49-F238E27FC236}">
                  <a16:creationId xmlns:a16="http://schemas.microsoft.com/office/drawing/2014/main" id="{D5B10389-2A17-41C9-9E1E-74084C6FA440}"/>
                </a:ext>
              </a:extLst>
            </p:cNvPr>
            <p:cNvSpPr/>
            <p:nvPr/>
          </p:nvSpPr>
          <p:spPr>
            <a:xfrm>
              <a:off x="1364383" y="2900138"/>
              <a:ext cx="168377" cy="146051"/>
            </a:xfrm>
            <a:custGeom>
              <a:avLst/>
              <a:gdLst/>
              <a:ahLst/>
              <a:cxnLst/>
              <a:rect l="l" t="t" r="r" b="b"/>
              <a:pathLst>
                <a:path w="2338" h="2028" extrusionOk="0">
                  <a:moveTo>
                    <a:pt x="1293" y="0"/>
                  </a:moveTo>
                  <a:cubicBezTo>
                    <a:pt x="1280" y="0"/>
                    <a:pt x="1266" y="1"/>
                    <a:pt x="1253" y="1"/>
                  </a:cubicBezTo>
                  <a:cubicBezTo>
                    <a:pt x="633" y="23"/>
                    <a:pt x="97" y="489"/>
                    <a:pt x="49" y="1045"/>
                  </a:cubicBezTo>
                  <a:cubicBezTo>
                    <a:pt x="1" y="1593"/>
                    <a:pt x="452" y="2027"/>
                    <a:pt x="1058" y="2027"/>
                  </a:cubicBezTo>
                  <a:cubicBezTo>
                    <a:pt x="1067" y="2027"/>
                    <a:pt x="1077" y="2027"/>
                    <a:pt x="1086" y="2027"/>
                  </a:cubicBezTo>
                  <a:cubicBezTo>
                    <a:pt x="1697" y="2005"/>
                    <a:pt x="2240" y="1539"/>
                    <a:pt x="2288" y="983"/>
                  </a:cubicBezTo>
                  <a:cubicBezTo>
                    <a:pt x="2337" y="431"/>
                    <a:pt x="1891" y="0"/>
                    <a:pt x="1293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5" name="Google Shape;2353;p57">
              <a:extLst>
                <a:ext uri="{FF2B5EF4-FFF2-40B4-BE49-F238E27FC236}">
                  <a16:creationId xmlns:a16="http://schemas.microsoft.com/office/drawing/2014/main" id="{C823D6CB-B674-4E0E-9860-02E4EBC45740}"/>
                </a:ext>
              </a:extLst>
            </p:cNvPr>
            <p:cNvSpPr/>
            <p:nvPr/>
          </p:nvSpPr>
          <p:spPr>
            <a:xfrm>
              <a:off x="752799" y="2341301"/>
              <a:ext cx="748694" cy="787583"/>
            </a:xfrm>
            <a:custGeom>
              <a:avLst/>
              <a:gdLst/>
              <a:ahLst/>
              <a:cxnLst/>
              <a:rect l="l" t="t" r="r" b="b"/>
              <a:pathLst>
                <a:path w="10396" h="10936" extrusionOk="0">
                  <a:moveTo>
                    <a:pt x="5023" y="1"/>
                  </a:moveTo>
                  <a:cubicBezTo>
                    <a:pt x="2670" y="1"/>
                    <a:pt x="352" y="1615"/>
                    <a:pt x="154" y="3959"/>
                  </a:cubicBezTo>
                  <a:cubicBezTo>
                    <a:pt x="92" y="4669"/>
                    <a:pt x="84" y="5379"/>
                    <a:pt x="231" y="6054"/>
                  </a:cubicBezTo>
                  <a:cubicBezTo>
                    <a:pt x="342" y="6568"/>
                    <a:pt x="259" y="7117"/>
                    <a:pt x="167" y="7633"/>
                  </a:cubicBezTo>
                  <a:cubicBezTo>
                    <a:pt x="0" y="8587"/>
                    <a:pt x="404" y="10249"/>
                    <a:pt x="4197" y="10800"/>
                  </a:cubicBezTo>
                  <a:cubicBezTo>
                    <a:pt x="4841" y="10894"/>
                    <a:pt x="5402" y="10935"/>
                    <a:pt x="5890" y="10935"/>
                  </a:cubicBezTo>
                  <a:cubicBezTo>
                    <a:pt x="8476" y="10935"/>
                    <a:pt x="9003" y="9760"/>
                    <a:pt x="9027" y="8941"/>
                  </a:cubicBezTo>
                  <a:cubicBezTo>
                    <a:pt x="9040" y="8385"/>
                    <a:pt x="9194" y="7836"/>
                    <a:pt x="9457" y="7348"/>
                  </a:cubicBezTo>
                  <a:cubicBezTo>
                    <a:pt x="9715" y="6854"/>
                    <a:pt x="9903" y="6304"/>
                    <a:pt x="9987" y="5720"/>
                  </a:cubicBezTo>
                  <a:cubicBezTo>
                    <a:pt x="10396" y="2867"/>
                    <a:pt x="8308" y="222"/>
                    <a:pt x="5379" y="13"/>
                  </a:cubicBezTo>
                  <a:cubicBezTo>
                    <a:pt x="5260" y="5"/>
                    <a:pt x="5141" y="1"/>
                    <a:pt x="50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6" name="Google Shape;2354;p57">
              <a:extLst>
                <a:ext uri="{FF2B5EF4-FFF2-40B4-BE49-F238E27FC236}">
                  <a16:creationId xmlns:a16="http://schemas.microsoft.com/office/drawing/2014/main" id="{4AEEF851-BC33-470D-889F-2E4B783E9884}"/>
                </a:ext>
              </a:extLst>
            </p:cNvPr>
            <p:cNvSpPr/>
            <p:nvPr/>
          </p:nvSpPr>
          <p:spPr>
            <a:xfrm>
              <a:off x="707791" y="2106850"/>
              <a:ext cx="878541" cy="844981"/>
            </a:xfrm>
            <a:custGeom>
              <a:avLst/>
              <a:gdLst/>
              <a:ahLst/>
              <a:cxnLst/>
              <a:rect l="l" t="t" r="r" b="b"/>
              <a:pathLst>
                <a:path w="12199" h="11733" extrusionOk="0">
                  <a:moveTo>
                    <a:pt x="5391" y="1"/>
                  </a:moveTo>
                  <a:cubicBezTo>
                    <a:pt x="5293" y="1"/>
                    <a:pt x="5199" y="16"/>
                    <a:pt x="5109" y="49"/>
                  </a:cubicBezTo>
                  <a:cubicBezTo>
                    <a:pt x="3890" y="502"/>
                    <a:pt x="4503" y="2444"/>
                    <a:pt x="4503" y="2444"/>
                  </a:cubicBezTo>
                  <a:cubicBezTo>
                    <a:pt x="4503" y="2444"/>
                    <a:pt x="3467" y="1408"/>
                    <a:pt x="2519" y="1408"/>
                  </a:cubicBezTo>
                  <a:cubicBezTo>
                    <a:pt x="2299" y="1408"/>
                    <a:pt x="2083" y="1464"/>
                    <a:pt x="1886" y="1602"/>
                  </a:cubicBezTo>
                  <a:cubicBezTo>
                    <a:pt x="1664" y="1761"/>
                    <a:pt x="1609" y="2033"/>
                    <a:pt x="1636" y="2325"/>
                  </a:cubicBezTo>
                  <a:cubicBezTo>
                    <a:pt x="1699" y="2910"/>
                    <a:pt x="2103" y="3585"/>
                    <a:pt x="2123" y="3620"/>
                  </a:cubicBezTo>
                  <a:cubicBezTo>
                    <a:pt x="2091" y="3607"/>
                    <a:pt x="1559" y="3398"/>
                    <a:pt x="1069" y="3398"/>
                  </a:cubicBezTo>
                  <a:cubicBezTo>
                    <a:pt x="725" y="3398"/>
                    <a:pt x="401" y="3501"/>
                    <a:pt x="286" y="3848"/>
                  </a:cubicBezTo>
                  <a:cubicBezTo>
                    <a:pt x="1" y="4698"/>
                    <a:pt x="1268" y="5867"/>
                    <a:pt x="1268" y="5867"/>
                  </a:cubicBezTo>
                  <a:cubicBezTo>
                    <a:pt x="1268" y="5867"/>
                    <a:pt x="697" y="6889"/>
                    <a:pt x="1115" y="10320"/>
                  </a:cubicBezTo>
                  <a:cubicBezTo>
                    <a:pt x="1115" y="10320"/>
                    <a:pt x="2228" y="7384"/>
                    <a:pt x="2444" y="6437"/>
                  </a:cubicBezTo>
                  <a:cubicBezTo>
                    <a:pt x="2451" y="6410"/>
                    <a:pt x="2457" y="6382"/>
                    <a:pt x="2464" y="6353"/>
                  </a:cubicBezTo>
                  <a:lnTo>
                    <a:pt x="10007" y="7502"/>
                  </a:lnTo>
                  <a:cubicBezTo>
                    <a:pt x="10007" y="7502"/>
                    <a:pt x="10007" y="7531"/>
                    <a:pt x="10001" y="7586"/>
                  </a:cubicBezTo>
                  <a:cubicBezTo>
                    <a:pt x="9986" y="8052"/>
                    <a:pt x="9889" y="10403"/>
                    <a:pt x="9952" y="11733"/>
                  </a:cubicBezTo>
                  <a:cubicBezTo>
                    <a:pt x="9952" y="11733"/>
                    <a:pt x="11350" y="9625"/>
                    <a:pt x="11093" y="7377"/>
                  </a:cubicBezTo>
                  <a:cubicBezTo>
                    <a:pt x="11093" y="7377"/>
                    <a:pt x="11594" y="6702"/>
                    <a:pt x="11879" y="5936"/>
                  </a:cubicBezTo>
                  <a:cubicBezTo>
                    <a:pt x="12102" y="5338"/>
                    <a:pt x="12198" y="4683"/>
                    <a:pt x="11823" y="4259"/>
                  </a:cubicBezTo>
                  <a:cubicBezTo>
                    <a:pt x="11718" y="4139"/>
                    <a:pt x="11616" y="4092"/>
                    <a:pt x="11520" y="4092"/>
                  </a:cubicBezTo>
                  <a:cubicBezTo>
                    <a:pt x="11178" y="4092"/>
                    <a:pt x="10919" y="4692"/>
                    <a:pt x="10919" y="4692"/>
                  </a:cubicBezTo>
                  <a:cubicBezTo>
                    <a:pt x="10919" y="4692"/>
                    <a:pt x="10098" y="1310"/>
                    <a:pt x="9159" y="884"/>
                  </a:cubicBezTo>
                  <a:cubicBezTo>
                    <a:pt x="9069" y="843"/>
                    <a:pt x="8989" y="825"/>
                    <a:pt x="8917" y="825"/>
                  </a:cubicBezTo>
                  <a:cubicBezTo>
                    <a:pt x="8249" y="825"/>
                    <a:pt x="8351" y="2444"/>
                    <a:pt x="8351" y="2444"/>
                  </a:cubicBezTo>
                  <a:cubicBezTo>
                    <a:pt x="8351" y="2444"/>
                    <a:pt x="6619" y="1"/>
                    <a:pt x="5391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7" name="Google Shape;2355;p57">
              <a:extLst>
                <a:ext uri="{FF2B5EF4-FFF2-40B4-BE49-F238E27FC236}">
                  <a16:creationId xmlns:a16="http://schemas.microsoft.com/office/drawing/2014/main" id="{E056E765-C993-4A65-B4AC-C712FD80A906}"/>
                </a:ext>
              </a:extLst>
            </p:cNvPr>
            <p:cNvSpPr/>
            <p:nvPr/>
          </p:nvSpPr>
          <p:spPr>
            <a:xfrm>
              <a:off x="757988" y="2529385"/>
              <a:ext cx="127255" cy="320694"/>
            </a:xfrm>
            <a:custGeom>
              <a:avLst/>
              <a:gdLst/>
              <a:ahLst/>
              <a:cxnLst/>
              <a:rect l="l" t="t" r="r" b="b"/>
              <a:pathLst>
                <a:path w="1767" h="4453" extrusionOk="0">
                  <a:moveTo>
                    <a:pt x="571" y="0"/>
                  </a:moveTo>
                  <a:cubicBezTo>
                    <a:pt x="571" y="0"/>
                    <a:pt x="0" y="1022"/>
                    <a:pt x="418" y="4453"/>
                  </a:cubicBezTo>
                  <a:cubicBezTo>
                    <a:pt x="418" y="4453"/>
                    <a:pt x="1531" y="1517"/>
                    <a:pt x="1747" y="570"/>
                  </a:cubicBezTo>
                  <a:cubicBezTo>
                    <a:pt x="1754" y="543"/>
                    <a:pt x="1760" y="515"/>
                    <a:pt x="1767" y="486"/>
                  </a:cubicBezTo>
                  <a:cubicBezTo>
                    <a:pt x="1378" y="319"/>
                    <a:pt x="967" y="216"/>
                    <a:pt x="57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8" name="Google Shape;2356;p57">
              <a:extLst>
                <a:ext uri="{FF2B5EF4-FFF2-40B4-BE49-F238E27FC236}">
                  <a16:creationId xmlns:a16="http://schemas.microsoft.com/office/drawing/2014/main" id="{F7236680-DCF1-4E8A-9238-8FB0C4900D4E}"/>
                </a:ext>
              </a:extLst>
            </p:cNvPr>
            <p:cNvSpPr/>
            <p:nvPr/>
          </p:nvSpPr>
          <p:spPr>
            <a:xfrm>
              <a:off x="1419909" y="2638133"/>
              <a:ext cx="105362" cy="313708"/>
            </a:xfrm>
            <a:custGeom>
              <a:avLst/>
              <a:gdLst/>
              <a:ahLst/>
              <a:cxnLst/>
              <a:rect l="l" t="t" r="r" b="b"/>
              <a:pathLst>
                <a:path w="1463" h="4356" extrusionOk="0">
                  <a:moveTo>
                    <a:pt x="1205" y="0"/>
                  </a:moveTo>
                  <a:cubicBezTo>
                    <a:pt x="1205" y="0"/>
                    <a:pt x="816" y="35"/>
                    <a:pt x="119" y="125"/>
                  </a:cubicBezTo>
                  <a:cubicBezTo>
                    <a:pt x="98" y="591"/>
                    <a:pt x="1" y="3026"/>
                    <a:pt x="64" y="4356"/>
                  </a:cubicBezTo>
                  <a:cubicBezTo>
                    <a:pt x="64" y="4356"/>
                    <a:pt x="1462" y="2248"/>
                    <a:pt x="120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9" name="Google Shape;2357;p57">
              <a:extLst>
                <a:ext uri="{FF2B5EF4-FFF2-40B4-BE49-F238E27FC236}">
                  <a16:creationId xmlns:a16="http://schemas.microsoft.com/office/drawing/2014/main" id="{B2EE508A-AD90-4A28-9BCA-D7D014A4EBAC}"/>
                </a:ext>
              </a:extLst>
            </p:cNvPr>
            <p:cNvSpPr/>
            <p:nvPr/>
          </p:nvSpPr>
          <p:spPr>
            <a:xfrm>
              <a:off x="823597" y="2106850"/>
              <a:ext cx="762737" cy="427496"/>
            </a:xfrm>
            <a:custGeom>
              <a:avLst/>
              <a:gdLst/>
              <a:ahLst/>
              <a:cxnLst/>
              <a:rect l="l" t="t" r="r" b="b"/>
              <a:pathLst>
                <a:path w="10591" h="5936" extrusionOk="0">
                  <a:moveTo>
                    <a:pt x="3783" y="1"/>
                  </a:moveTo>
                  <a:cubicBezTo>
                    <a:pt x="3685" y="1"/>
                    <a:pt x="3591" y="16"/>
                    <a:pt x="3501" y="49"/>
                  </a:cubicBezTo>
                  <a:cubicBezTo>
                    <a:pt x="2282" y="502"/>
                    <a:pt x="2895" y="2444"/>
                    <a:pt x="2895" y="2444"/>
                  </a:cubicBezTo>
                  <a:cubicBezTo>
                    <a:pt x="2895" y="2444"/>
                    <a:pt x="1859" y="1408"/>
                    <a:pt x="911" y="1408"/>
                  </a:cubicBezTo>
                  <a:cubicBezTo>
                    <a:pt x="691" y="1408"/>
                    <a:pt x="475" y="1464"/>
                    <a:pt x="278" y="1602"/>
                  </a:cubicBezTo>
                  <a:cubicBezTo>
                    <a:pt x="56" y="1761"/>
                    <a:pt x="1" y="2033"/>
                    <a:pt x="28" y="2325"/>
                  </a:cubicBezTo>
                  <a:cubicBezTo>
                    <a:pt x="146" y="2220"/>
                    <a:pt x="278" y="2145"/>
                    <a:pt x="432" y="2110"/>
                  </a:cubicBezTo>
                  <a:cubicBezTo>
                    <a:pt x="500" y="2094"/>
                    <a:pt x="568" y="2088"/>
                    <a:pt x="636" y="2088"/>
                  </a:cubicBezTo>
                  <a:cubicBezTo>
                    <a:pt x="722" y="2088"/>
                    <a:pt x="808" y="2098"/>
                    <a:pt x="898" y="2110"/>
                  </a:cubicBezTo>
                  <a:cubicBezTo>
                    <a:pt x="1873" y="2248"/>
                    <a:pt x="2798" y="2756"/>
                    <a:pt x="3444" y="3508"/>
                  </a:cubicBezTo>
                  <a:cubicBezTo>
                    <a:pt x="3222" y="2993"/>
                    <a:pt x="3125" y="2429"/>
                    <a:pt x="3152" y="1873"/>
                  </a:cubicBezTo>
                  <a:cubicBezTo>
                    <a:pt x="3167" y="1657"/>
                    <a:pt x="3209" y="1413"/>
                    <a:pt x="3383" y="1288"/>
                  </a:cubicBezTo>
                  <a:cubicBezTo>
                    <a:pt x="3486" y="1210"/>
                    <a:pt x="3620" y="1183"/>
                    <a:pt x="3754" y="1183"/>
                  </a:cubicBezTo>
                  <a:cubicBezTo>
                    <a:pt x="3774" y="1183"/>
                    <a:pt x="3794" y="1184"/>
                    <a:pt x="3814" y="1185"/>
                  </a:cubicBezTo>
                  <a:cubicBezTo>
                    <a:pt x="4523" y="1211"/>
                    <a:pt x="5136" y="1677"/>
                    <a:pt x="5657" y="2165"/>
                  </a:cubicBezTo>
                  <a:cubicBezTo>
                    <a:pt x="6180" y="2659"/>
                    <a:pt x="6666" y="3202"/>
                    <a:pt x="7105" y="3780"/>
                  </a:cubicBezTo>
                  <a:cubicBezTo>
                    <a:pt x="7077" y="3299"/>
                    <a:pt x="7125" y="2813"/>
                    <a:pt x="7250" y="2354"/>
                  </a:cubicBezTo>
                  <a:cubicBezTo>
                    <a:pt x="7272" y="2270"/>
                    <a:pt x="7307" y="2178"/>
                    <a:pt x="7391" y="2165"/>
                  </a:cubicBezTo>
                  <a:cubicBezTo>
                    <a:pt x="7402" y="2161"/>
                    <a:pt x="7414" y="2160"/>
                    <a:pt x="7425" y="2160"/>
                  </a:cubicBezTo>
                  <a:cubicBezTo>
                    <a:pt x="7502" y="2160"/>
                    <a:pt x="7571" y="2238"/>
                    <a:pt x="7619" y="2304"/>
                  </a:cubicBezTo>
                  <a:cubicBezTo>
                    <a:pt x="8358" y="3376"/>
                    <a:pt x="8845" y="4622"/>
                    <a:pt x="9039" y="5909"/>
                  </a:cubicBezTo>
                  <a:cubicBezTo>
                    <a:pt x="9158" y="5652"/>
                    <a:pt x="9311" y="5415"/>
                    <a:pt x="9492" y="5206"/>
                  </a:cubicBezTo>
                  <a:cubicBezTo>
                    <a:pt x="9555" y="5136"/>
                    <a:pt x="9623" y="5059"/>
                    <a:pt x="9714" y="5039"/>
                  </a:cubicBezTo>
                  <a:cubicBezTo>
                    <a:pt x="9731" y="5035"/>
                    <a:pt x="9747" y="5034"/>
                    <a:pt x="9764" y="5034"/>
                  </a:cubicBezTo>
                  <a:cubicBezTo>
                    <a:pt x="9929" y="5034"/>
                    <a:pt x="10062" y="5216"/>
                    <a:pt x="10124" y="5386"/>
                  </a:cubicBezTo>
                  <a:cubicBezTo>
                    <a:pt x="10201" y="5560"/>
                    <a:pt x="10243" y="5749"/>
                    <a:pt x="10271" y="5936"/>
                  </a:cubicBezTo>
                  <a:cubicBezTo>
                    <a:pt x="10494" y="5338"/>
                    <a:pt x="10590" y="4683"/>
                    <a:pt x="10215" y="4259"/>
                  </a:cubicBezTo>
                  <a:cubicBezTo>
                    <a:pt x="10110" y="4139"/>
                    <a:pt x="10008" y="4092"/>
                    <a:pt x="9912" y="4092"/>
                  </a:cubicBezTo>
                  <a:cubicBezTo>
                    <a:pt x="9570" y="4092"/>
                    <a:pt x="9311" y="4692"/>
                    <a:pt x="9311" y="4692"/>
                  </a:cubicBezTo>
                  <a:cubicBezTo>
                    <a:pt x="9311" y="4692"/>
                    <a:pt x="8490" y="1310"/>
                    <a:pt x="7551" y="884"/>
                  </a:cubicBezTo>
                  <a:cubicBezTo>
                    <a:pt x="7461" y="843"/>
                    <a:pt x="7381" y="825"/>
                    <a:pt x="7309" y="825"/>
                  </a:cubicBezTo>
                  <a:cubicBezTo>
                    <a:pt x="6641" y="825"/>
                    <a:pt x="6743" y="2444"/>
                    <a:pt x="6743" y="2444"/>
                  </a:cubicBezTo>
                  <a:cubicBezTo>
                    <a:pt x="6743" y="2444"/>
                    <a:pt x="5011" y="1"/>
                    <a:pt x="3783" y="1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0" name="Google Shape;2358;p57">
              <a:extLst>
                <a:ext uri="{FF2B5EF4-FFF2-40B4-BE49-F238E27FC236}">
                  <a16:creationId xmlns:a16="http://schemas.microsoft.com/office/drawing/2014/main" id="{376F18F9-F0E7-4C24-B399-300323D12D14}"/>
                </a:ext>
              </a:extLst>
            </p:cNvPr>
            <p:cNvSpPr/>
            <p:nvPr/>
          </p:nvSpPr>
          <p:spPr>
            <a:xfrm>
              <a:off x="984414" y="3056563"/>
              <a:ext cx="170970" cy="14620"/>
            </a:xfrm>
            <a:custGeom>
              <a:avLst/>
              <a:gdLst/>
              <a:ahLst/>
              <a:cxnLst/>
              <a:rect l="l" t="t" r="r" b="b"/>
              <a:pathLst>
                <a:path w="2374" h="203" extrusionOk="0">
                  <a:moveTo>
                    <a:pt x="2374" y="20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1" name="Google Shape;2359;p57">
              <a:extLst>
                <a:ext uri="{FF2B5EF4-FFF2-40B4-BE49-F238E27FC236}">
                  <a16:creationId xmlns:a16="http://schemas.microsoft.com/office/drawing/2014/main" id="{355BD35C-C3D3-4673-8DB6-6F0608F6D25D}"/>
                </a:ext>
              </a:extLst>
            </p:cNvPr>
            <p:cNvSpPr/>
            <p:nvPr/>
          </p:nvSpPr>
          <p:spPr>
            <a:xfrm>
              <a:off x="810058" y="3489037"/>
              <a:ext cx="496129" cy="217061"/>
            </a:xfrm>
            <a:custGeom>
              <a:avLst/>
              <a:gdLst/>
              <a:ahLst/>
              <a:cxnLst/>
              <a:rect l="l" t="t" r="r" b="b"/>
              <a:pathLst>
                <a:path w="6889" h="3014" extrusionOk="0">
                  <a:moveTo>
                    <a:pt x="307" y="0"/>
                  </a:moveTo>
                  <a:lnTo>
                    <a:pt x="0" y="2631"/>
                  </a:lnTo>
                  <a:cubicBezTo>
                    <a:pt x="1263" y="2885"/>
                    <a:pt x="2486" y="3014"/>
                    <a:pt x="3665" y="3014"/>
                  </a:cubicBezTo>
                  <a:cubicBezTo>
                    <a:pt x="4779" y="3014"/>
                    <a:pt x="5854" y="2899"/>
                    <a:pt x="6889" y="2666"/>
                  </a:cubicBezTo>
                  <a:lnTo>
                    <a:pt x="6757" y="1315"/>
                  </a:lnTo>
                  <a:cubicBezTo>
                    <a:pt x="6068" y="1510"/>
                    <a:pt x="5356" y="1611"/>
                    <a:pt x="4641" y="1611"/>
                  </a:cubicBezTo>
                  <a:cubicBezTo>
                    <a:pt x="4310" y="1611"/>
                    <a:pt x="3978" y="1589"/>
                    <a:pt x="3647" y="1545"/>
                  </a:cubicBezTo>
                  <a:cubicBezTo>
                    <a:pt x="2784" y="1433"/>
                    <a:pt x="1927" y="1163"/>
                    <a:pt x="1184" y="697"/>
                  </a:cubicBezTo>
                  <a:cubicBezTo>
                    <a:pt x="864" y="501"/>
                    <a:pt x="571" y="264"/>
                    <a:pt x="307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2" name="Google Shape;2360;p57">
              <a:extLst>
                <a:ext uri="{FF2B5EF4-FFF2-40B4-BE49-F238E27FC236}">
                  <a16:creationId xmlns:a16="http://schemas.microsoft.com/office/drawing/2014/main" id="{22A5CAFE-6F6D-4508-88BF-792D8D052B7B}"/>
                </a:ext>
              </a:extLst>
            </p:cNvPr>
            <p:cNvSpPr/>
            <p:nvPr/>
          </p:nvSpPr>
          <p:spPr>
            <a:xfrm>
              <a:off x="941995" y="2891352"/>
              <a:ext cx="336322" cy="89518"/>
            </a:xfrm>
            <a:custGeom>
              <a:avLst/>
              <a:gdLst/>
              <a:ahLst/>
              <a:cxnLst/>
              <a:rect l="l" t="t" r="r" b="b"/>
              <a:pathLst>
                <a:path w="4670" h="1243" extrusionOk="0">
                  <a:moveTo>
                    <a:pt x="297" y="1"/>
                  </a:moveTo>
                  <a:cubicBezTo>
                    <a:pt x="94" y="1"/>
                    <a:pt x="1" y="305"/>
                    <a:pt x="207" y="464"/>
                  </a:cubicBezTo>
                  <a:cubicBezTo>
                    <a:pt x="757" y="888"/>
                    <a:pt x="1440" y="1077"/>
                    <a:pt x="2149" y="1174"/>
                  </a:cubicBezTo>
                  <a:cubicBezTo>
                    <a:pt x="2478" y="1218"/>
                    <a:pt x="2783" y="1243"/>
                    <a:pt x="3076" y="1243"/>
                  </a:cubicBezTo>
                  <a:cubicBezTo>
                    <a:pt x="3521" y="1243"/>
                    <a:pt x="3940" y="1186"/>
                    <a:pt x="4376" y="1055"/>
                  </a:cubicBezTo>
                  <a:cubicBezTo>
                    <a:pt x="4669" y="968"/>
                    <a:pt x="4648" y="560"/>
                    <a:pt x="4369" y="560"/>
                  </a:cubicBezTo>
                  <a:cubicBezTo>
                    <a:pt x="4357" y="560"/>
                    <a:pt x="4346" y="561"/>
                    <a:pt x="4334" y="562"/>
                  </a:cubicBezTo>
                  <a:cubicBezTo>
                    <a:pt x="4013" y="602"/>
                    <a:pt x="3666" y="624"/>
                    <a:pt x="3309" y="624"/>
                  </a:cubicBezTo>
                  <a:cubicBezTo>
                    <a:pt x="2311" y="624"/>
                    <a:pt x="1231" y="454"/>
                    <a:pt x="416" y="33"/>
                  </a:cubicBezTo>
                  <a:cubicBezTo>
                    <a:pt x="373" y="10"/>
                    <a:pt x="333" y="1"/>
                    <a:pt x="29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3" name="Google Shape;2361;p57">
              <a:extLst>
                <a:ext uri="{FF2B5EF4-FFF2-40B4-BE49-F238E27FC236}">
                  <a16:creationId xmlns:a16="http://schemas.microsoft.com/office/drawing/2014/main" id="{1BCC8205-8C20-4A12-AE98-3038F042DDCF}"/>
                </a:ext>
              </a:extLst>
            </p:cNvPr>
            <p:cNvSpPr/>
            <p:nvPr/>
          </p:nvSpPr>
          <p:spPr>
            <a:xfrm>
              <a:off x="1093162" y="2811915"/>
              <a:ext cx="73314" cy="80300"/>
            </a:xfrm>
            <a:custGeom>
              <a:avLst/>
              <a:gdLst/>
              <a:ahLst/>
              <a:cxnLst/>
              <a:rect l="l" t="t" r="r" b="b"/>
              <a:pathLst>
                <a:path w="1018" h="1115" extrusionOk="0">
                  <a:moveTo>
                    <a:pt x="549" y="1"/>
                  </a:moveTo>
                  <a:cubicBezTo>
                    <a:pt x="401" y="1"/>
                    <a:pt x="234" y="139"/>
                    <a:pt x="154" y="246"/>
                  </a:cubicBezTo>
                  <a:cubicBezTo>
                    <a:pt x="42" y="384"/>
                    <a:pt x="0" y="571"/>
                    <a:pt x="29" y="747"/>
                  </a:cubicBezTo>
                  <a:cubicBezTo>
                    <a:pt x="42" y="822"/>
                    <a:pt x="64" y="892"/>
                    <a:pt x="112" y="947"/>
                  </a:cubicBezTo>
                  <a:cubicBezTo>
                    <a:pt x="182" y="1046"/>
                    <a:pt x="301" y="1108"/>
                    <a:pt x="426" y="1114"/>
                  </a:cubicBezTo>
                  <a:cubicBezTo>
                    <a:pt x="436" y="1115"/>
                    <a:pt x="446" y="1115"/>
                    <a:pt x="456" y="1115"/>
                  </a:cubicBezTo>
                  <a:cubicBezTo>
                    <a:pt x="737" y="1115"/>
                    <a:pt x="989" y="910"/>
                    <a:pt x="1002" y="613"/>
                  </a:cubicBezTo>
                  <a:cubicBezTo>
                    <a:pt x="1017" y="343"/>
                    <a:pt x="885" y="22"/>
                    <a:pt x="572" y="2"/>
                  </a:cubicBezTo>
                  <a:cubicBezTo>
                    <a:pt x="564" y="1"/>
                    <a:pt x="557" y="1"/>
                    <a:pt x="54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4" name="Google Shape;2362;p57">
              <a:extLst>
                <a:ext uri="{FF2B5EF4-FFF2-40B4-BE49-F238E27FC236}">
                  <a16:creationId xmlns:a16="http://schemas.microsoft.com/office/drawing/2014/main" id="{1E239819-D43D-4177-8F3D-35C149EE945B}"/>
                </a:ext>
              </a:extLst>
            </p:cNvPr>
            <p:cNvSpPr/>
            <p:nvPr/>
          </p:nvSpPr>
          <p:spPr>
            <a:xfrm>
              <a:off x="1217106" y="2803129"/>
              <a:ext cx="134601" cy="59775"/>
            </a:xfrm>
            <a:custGeom>
              <a:avLst/>
              <a:gdLst/>
              <a:ahLst/>
              <a:cxnLst/>
              <a:rect l="l" t="t" r="r" b="b"/>
              <a:pathLst>
                <a:path w="1869" h="830" extrusionOk="0">
                  <a:moveTo>
                    <a:pt x="811" y="0"/>
                  </a:moveTo>
                  <a:cubicBezTo>
                    <a:pt x="591" y="0"/>
                    <a:pt x="364" y="56"/>
                    <a:pt x="158" y="166"/>
                  </a:cubicBezTo>
                  <a:cubicBezTo>
                    <a:pt x="1" y="244"/>
                    <a:pt x="66" y="481"/>
                    <a:pt x="204" y="481"/>
                  </a:cubicBezTo>
                  <a:cubicBezTo>
                    <a:pt x="225" y="481"/>
                    <a:pt x="247" y="476"/>
                    <a:pt x="270" y="465"/>
                  </a:cubicBezTo>
                  <a:cubicBezTo>
                    <a:pt x="446" y="374"/>
                    <a:pt x="628" y="326"/>
                    <a:pt x="801" y="326"/>
                  </a:cubicBezTo>
                  <a:cubicBezTo>
                    <a:pt x="1093" y="326"/>
                    <a:pt x="1359" y="463"/>
                    <a:pt x="1529" y="764"/>
                  </a:cubicBezTo>
                  <a:cubicBezTo>
                    <a:pt x="1557" y="810"/>
                    <a:pt x="1601" y="830"/>
                    <a:pt x="1647" y="830"/>
                  </a:cubicBezTo>
                  <a:cubicBezTo>
                    <a:pt x="1752" y="830"/>
                    <a:pt x="1868" y="726"/>
                    <a:pt x="1815" y="610"/>
                  </a:cubicBezTo>
                  <a:cubicBezTo>
                    <a:pt x="1616" y="197"/>
                    <a:pt x="1224" y="0"/>
                    <a:pt x="811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5" name="Google Shape;2363;p57">
              <a:extLst>
                <a:ext uri="{FF2B5EF4-FFF2-40B4-BE49-F238E27FC236}">
                  <a16:creationId xmlns:a16="http://schemas.microsoft.com/office/drawing/2014/main" id="{843BC9B2-B801-4FC9-9A91-5B281BD05010}"/>
                </a:ext>
              </a:extLst>
            </p:cNvPr>
            <p:cNvSpPr/>
            <p:nvPr/>
          </p:nvSpPr>
          <p:spPr>
            <a:xfrm>
              <a:off x="907210" y="2751347"/>
              <a:ext cx="138778" cy="52429"/>
            </a:xfrm>
            <a:custGeom>
              <a:avLst/>
              <a:gdLst/>
              <a:ahLst/>
              <a:cxnLst/>
              <a:rect l="l" t="t" r="r" b="b"/>
              <a:pathLst>
                <a:path w="1927" h="728" extrusionOk="0">
                  <a:moveTo>
                    <a:pt x="863" y="1"/>
                  </a:moveTo>
                  <a:cubicBezTo>
                    <a:pt x="591" y="1"/>
                    <a:pt x="323" y="100"/>
                    <a:pt x="106" y="320"/>
                  </a:cubicBezTo>
                  <a:cubicBezTo>
                    <a:pt x="0" y="421"/>
                    <a:pt x="113" y="584"/>
                    <a:pt x="234" y="584"/>
                  </a:cubicBezTo>
                  <a:cubicBezTo>
                    <a:pt x="263" y="584"/>
                    <a:pt x="294" y="574"/>
                    <a:pt x="321" y="551"/>
                  </a:cubicBezTo>
                  <a:cubicBezTo>
                    <a:pt x="497" y="399"/>
                    <a:pt x="688" y="330"/>
                    <a:pt x="877" y="330"/>
                  </a:cubicBezTo>
                  <a:cubicBezTo>
                    <a:pt x="1139" y="330"/>
                    <a:pt x="1399" y="461"/>
                    <a:pt x="1609" y="683"/>
                  </a:cubicBezTo>
                  <a:cubicBezTo>
                    <a:pt x="1641" y="714"/>
                    <a:pt x="1675" y="727"/>
                    <a:pt x="1708" y="727"/>
                  </a:cubicBezTo>
                  <a:cubicBezTo>
                    <a:pt x="1827" y="727"/>
                    <a:pt x="1926" y="554"/>
                    <a:pt x="1818" y="439"/>
                  </a:cubicBezTo>
                  <a:cubicBezTo>
                    <a:pt x="1560" y="162"/>
                    <a:pt x="1209" y="1"/>
                    <a:pt x="863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6" name="Google Shape;2364;p57">
              <a:extLst>
                <a:ext uri="{FF2B5EF4-FFF2-40B4-BE49-F238E27FC236}">
                  <a16:creationId xmlns:a16="http://schemas.microsoft.com/office/drawing/2014/main" id="{F56F7133-1CFF-449C-BB23-48542C3E4F3A}"/>
                </a:ext>
              </a:extLst>
            </p:cNvPr>
            <p:cNvSpPr/>
            <p:nvPr/>
          </p:nvSpPr>
          <p:spPr>
            <a:xfrm>
              <a:off x="1236983" y="2706119"/>
              <a:ext cx="124374" cy="64888"/>
            </a:xfrm>
            <a:custGeom>
              <a:avLst/>
              <a:gdLst/>
              <a:ahLst/>
              <a:cxnLst/>
              <a:rect l="l" t="t" r="r" b="b"/>
              <a:pathLst>
                <a:path w="1727" h="901" extrusionOk="0">
                  <a:moveTo>
                    <a:pt x="469" y="1"/>
                  </a:moveTo>
                  <a:cubicBezTo>
                    <a:pt x="92" y="1"/>
                    <a:pt x="1" y="575"/>
                    <a:pt x="398" y="636"/>
                  </a:cubicBezTo>
                  <a:cubicBezTo>
                    <a:pt x="662" y="671"/>
                    <a:pt x="906" y="746"/>
                    <a:pt x="1143" y="865"/>
                  </a:cubicBezTo>
                  <a:cubicBezTo>
                    <a:pt x="1195" y="889"/>
                    <a:pt x="1244" y="900"/>
                    <a:pt x="1290" y="900"/>
                  </a:cubicBezTo>
                  <a:cubicBezTo>
                    <a:pt x="1582" y="900"/>
                    <a:pt x="1727" y="455"/>
                    <a:pt x="1414" y="280"/>
                  </a:cubicBezTo>
                  <a:cubicBezTo>
                    <a:pt x="1135" y="128"/>
                    <a:pt x="822" y="36"/>
                    <a:pt x="508" y="3"/>
                  </a:cubicBezTo>
                  <a:cubicBezTo>
                    <a:pt x="495" y="2"/>
                    <a:pt x="482" y="1"/>
                    <a:pt x="469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7" name="Google Shape;2365;p57">
              <a:extLst>
                <a:ext uri="{FF2B5EF4-FFF2-40B4-BE49-F238E27FC236}">
                  <a16:creationId xmlns:a16="http://schemas.microsoft.com/office/drawing/2014/main" id="{74789F96-9102-4426-BB8E-0351E608AD5C}"/>
                </a:ext>
              </a:extLst>
            </p:cNvPr>
            <p:cNvSpPr/>
            <p:nvPr/>
          </p:nvSpPr>
          <p:spPr>
            <a:xfrm>
              <a:off x="901809" y="2658083"/>
              <a:ext cx="121782" cy="57038"/>
            </a:xfrm>
            <a:custGeom>
              <a:avLst/>
              <a:gdLst/>
              <a:ahLst/>
              <a:cxnLst/>
              <a:rect l="l" t="t" r="r" b="b"/>
              <a:pathLst>
                <a:path w="1691" h="792" extrusionOk="0">
                  <a:moveTo>
                    <a:pt x="1092" y="1"/>
                  </a:moveTo>
                  <a:cubicBezTo>
                    <a:pt x="804" y="1"/>
                    <a:pt x="514" y="40"/>
                    <a:pt x="258" y="176"/>
                  </a:cubicBezTo>
                  <a:cubicBezTo>
                    <a:pt x="104" y="253"/>
                    <a:pt x="0" y="411"/>
                    <a:pt x="69" y="587"/>
                  </a:cubicBezTo>
                  <a:cubicBezTo>
                    <a:pt x="113" y="699"/>
                    <a:pt x="244" y="792"/>
                    <a:pt x="372" y="792"/>
                  </a:cubicBezTo>
                  <a:cubicBezTo>
                    <a:pt x="409" y="792"/>
                    <a:pt x="446" y="784"/>
                    <a:pt x="480" y="767"/>
                  </a:cubicBezTo>
                  <a:cubicBezTo>
                    <a:pt x="720" y="654"/>
                    <a:pt x="969" y="648"/>
                    <a:pt x="1226" y="648"/>
                  </a:cubicBezTo>
                  <a:cubicBezTo>
                    <a:pt x="1253" y="648"/>
                    <a:pt x="1281" y="648"/>
                    <a:pt x="1308" y="648"/>
                  </a:cubicBezTo>
                  <a:cubicBezTo>
                    <a:pt x="1670" y="642"/>
                    <a:pt x="1690" y="29"/>
                    <a:pt x="1330" y="9"/>
                  </a:cubicBezTo>
                  <a:cubicBezTo>
                    <a:pt x="1251" y="4"/>
                    <a:pt x="1171" y="1"/>
                    <a:pt x="1092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AE8489E-D6D7-4D8A-A318-3133AD98EA08}"/>
              </a:ext>
            </a:extLst>
          </p:cNvPr>
          <p:cNvSpPr txBox="1"/>
          <p:nvPr/>
        </p:nvSpPr>
        <p:spPr>
          <a:xfrm>
            <a:off x="93169" y="869040"/>
            <a:ext cx="872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	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Em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+mj-lt"/>
              </a:rPr>
              <a:t>hãy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+mj-lt"/>
              </a:rPr>
              <a:t>quan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+mj-lt"/>
              </a:rPr>
              <a:t>sát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+mj-lt"/>
              </a:rPr>
              <a:t>tranh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+mj-lt"/>
              </a:rPr>
              <a:t>và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+mj-lt"/>
              </a:rPr>
              <a:t>cho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+mj-lt"/>
              </a:rPr>
              <a:t>cô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2400" b="1" i="0" u="none" strike="noStrike" dirty="0" err="1">
                <a:solidFill>
                  <a:srgbClr val="FF0000"/>
                </a:solidFill>
                <a:effectLst/>
                <a:latin typeface="+mj-lt"/>
              </a:rPr>
              <a:t>biết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h</a:t>
            </a:r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oạt động nào là hoạt động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tốt cho sức khỏe</a:t>
            </a:r>
            <a:r>
              <a:rPr lang="vi-VN" sz="2400" b="1" i="0" u="none" strike="noStrike" dirty="0">
                <a:solidFill>
                  <a:srgbClr val="FF0000"/>
                </a:solidFill>
                <a:effectLst/>
                <a:latin typeface="+mj-lt"/>
              </a:rPr>
              <a:t> và không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tốt cho sức khỏe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?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574DE2-3605-4CCF-A4E0-E7C07D970F9E}"/>
              </a:ext>
            </a:extLst>
          </p:cNvPr>
          <p:cNvSpPr txBox="1"/>
          <p:nvPr/>
        </p:nvSpPr>
        <p:spPr>
          <a:xfrm>
            <a:off x="154902" y="127794"/>
            <a:ext cx="304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+mj-lt"/>
              </a:rPr>
              <a:t>Trò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chơi</a:t>
            </a:r>
            <a:r>
              <a:rPr lang="vi-VN" sz="4800" dirty="0">
                <a:latin typeface="+mj-lt"/>
              </a:rPr>
              <a:t>: </a:t>
            </a:r>
            <a:endParaRPr lang="en-US" sz="4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37195-BC7A-4F11-83B5-AE6A2D07B11D}"/>
              </a:ext>
            </a:extLst>
          </p:cNvPr>
          <p:cNvSpPr txBox="1"/>
          <p:nvPr/>
        </p:nvSpPr>
        <p:spPr>
          <a:xfrm>
            <a:off x="655559" y="1777031"/>
            <a:ext cx="724612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+mj-lt"/>
              </a:rPr>
              <a:t>Luật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1" i="1" u="none" strike="noStrike" dirty="0" err="1">
                <a:solidFill>
                  <a:srgbClr val="000000"/>
                </a:solidFill>
                <a:effectLst/>
                <a:latin typeface="+mj-lt"/>
              </a:rPr>
              <a:t>chơi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+mj-lt"/>
              </a:rPr>
              <a:t>: 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+mj-lt"/>
              </a:rPr>
              <a:t>Trái tim   - tương đương với đáp án A ( hoạt động </a:t>
            </a:r>
            <a:r>
              <a:rPr lang="vi-VN" sz="2000" i="1" dirty="0">
                <a:latin typeface="+mj-lt"/>
              </a:rPr>
              <a:t>tốt </a:t>
            </a: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+mj-lt"/>
              </a:rPr>
              <a:t>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+mj-lt"/>
              </a:rPr>
              <a:t>Chữ V - tương đương với đáp án B ( hoạt động không </a:t>
            </a:r>
            <a:r>
              <a:rPr lang="vi-VN" sz="2000" i="1" dirty="0">
                <a:latin typeface="+mj-lt"/>
              </a:rPr>
              <a:t>tốt</a:t>
            </a: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+mj-lt"/>
              </a:rPr>
              <a:t>)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+mj-lt"/>
              </a:rPr>
              <a:t>Mỗi bức tranh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các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000" b="0" i="1" u="none" strike="noStrike" dirty="0" err="1">
                <a:solidFill>
                  <a:srgbClr val="000000"/>
                </a:solidFill>
                <a:effectLst/>
                <a:latin typeface="+mj-lt"/>
              </a:rPr>
              <a:t>em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vi-VN" sz="2000" b="0" i="1" u="none" strike="noStrike" dirty="0">
                <a:solidFill>
                  <a:srgbClr val="000000"/>
                </a:solidFill>
                <a:effectLst/>
                <a:latin typeface="+mj-lt"/>
              </a:rPr>
              <a:t>sẽ có 15s để suy nghĩ và đưa ra đáp án của mình sau khi tiếng chuông hết giờ reo lên phải giơ biểu tượng cả lớp. </a:t>
            </a:r>
            <a:endParaRPr lang="vi-VN" sz="1600" b="0" i="1" dirty="0">
              <a:effectLst/>
              <a:latin typeface="+mj-lt"/>
            </a:endParaRPr>
          </a:p>
          <a:p>
            <a:br>
              <a:rPr lang="vi-VN" sz="1600" i="1" dirty="0">
                <a:latin typeface="+mj-lt"/>
              </a:rPr>
            </a:br>
            <a:endParaRPr lang="en-US" sz="1600" i="1" dirty="0">
              <a:latin typeface="+mj-lt"/>
            </a:endParaRPr>
          </a:p>
        </p:txBody>
      </p:sp>
      <p:sp>
        <p:nvSpPr>
          <p:cNvPr id="3" name="Tim 2">
            <a:extLst>
              <a:ext uri="{FF2B5EF4-FFF2-40B4-BE49-F238E27FC236}">
                <a16:creationId xmlns:a16="http://schemas.microsoft.com/office/drawing/2014/main" id="{7615DBF4-DCFA-AA1C-6243-8DDF6236E009}"/>
              </a:ext>
            </a:extLst>
          </p:cNvPr>
          <p:cNvSpPr/>
          <p:nvPr/>
        </p:nvSpPr>
        <p:spPr>
          <a:xfrm>
            <a:off x="1902839" y="2160204"/>
            <a:ext cx="204395" cy="281079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2E646B-8B33-420D-9F77-4438176C208B}"/>
              </a:ext>
            </a:extLst>
          </p:cNvPr>
          <p:cNvSpPr txBox="1"/>
          <p:nvPr/>
        </p:nvSpPr>
        <p:spPr>
          <a:xfrm>
            <a:off x="688489" y="3698979"/>
            <a:ext cx="225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402EA-C9FA-474E-9D6D-21156B6237E9}"/>
              </a:ext>
            </a:extLst>
          </p:cNvPr>
          <p:cNvSpPr txBox="1"/>
          <p:nvPr/>
        </p:nvSpPr>
        <p:spPr>
          <a:xfrm>
            <a:off x="5786316" y="3725696"/>
            <a:ext cx="408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CCD385EA-F4CF-4EE7-BE3A-CCCE86C9910F}"/>
              </a:ext>
            </a:extLst>
          </p:cNvPr>
          <p:cNvSpPr/>
          <p:nvPr/>
        </p:nvSpPr>
        <p:spPr>
          <a:xfrm>
            <a:off x="5711012" y="3597547"/>
            <a:ext cx="699378" cy="5232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P001 5 hàng" panose="020B0603050302020204" pitchFamily="34" charset="0"/>
            </a:endParaRPr>
          </a:p>
        </p:txBody>
      </p:sp>
      <p:pic>
        <p:nvPicPr>
          <p:cNvPr id="1026" name="Picture 2" descr="Hình ảnh Trẻ khó ngủ và bị mất ngủ ban đêm nguyên nhân do đâu?">
            <a:extLst>
              <a:ext uri="{FF2B5EF4-FFF2-40B4-BE49-F238E27FC236}">
                <a16:creationId xmlns:a16="http://schemas.microsoft.com/office/drawing/2014/main" id="{4201A161-940F-494F-AE46-F13BBC5D6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21"/>
          <a:stretch/>
        </p:blipFill>
        <p:spPr bwMode="auto">
          <a:xfrm>
            <a:off x="1618907" y="111701"/>
            <a:ext cx="5707052" cy="34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CC8D03-B746-482E-8A5E-DBE61675E7E1}"/>
              </a:ext>
            </a:extLst>
          </p:cNvPr>
          <p:cNvSpPr txBox="1"/>
          <p:nvPr/>
        </p:nvSpPr>
        <p:spPr>
          <a:xfrm>
            <a:off x="864115" y="3596222"/>
            <a:ext cx="1839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000B41-1B87-4D08-9886-F376375729F3}"/>
              </a:ext>
            </a:extLst>
          </p:cNvPr>
          <p:cNvSpPr txBox="1"/>
          <p:nvPr/>
        </p:nvSpPr>
        <p:spPr>
          <a:xfrm>
            <a:off x="5743380" y="3627759"/>
            <a:ext cx="290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F92DFA05-52E0-4F6E-85B7-837AE52DF231}"/>
              </a:ext>
            </a:extLst>
          </p:cNvPr>
          <p:cNvSpPr/>
          <p:nvPr/>
        </p:nvSpPr>
        <p:spPr>
          <a:xfrm>
            <a:off x="941670" y="3559531"/>
            <a:ext cx="532128" cy="44776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P001 5 hàng" panose="020B0603050302020204" pitchFamily="34" charset="0"/>
            </a:endParaRPr>
          </a:p>
        </p:txBody>
      </p:sp>
      <p:pic>
        <p:nvPicPr>
          <p:cNvPr id="2" name="Picture 2" descr="Các bài tập thể dục tốt cho tâm trạng trẻ em | Vinmec">
            <a:extLst>
              <a:ext uri="{FF2B5EF4-FFF2-40B4-BE49-F238E27FC236}">
                <a16:creationId xmlns:a16="http://schemas.microsoft.com/office/drawing/2014/main" id="{17DFD89C-E91F-B894-8DF3-B088894A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61" y="0"/>
            <a:ext cx="5536603" cy="35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81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E3F97F-04FF-4ACD-BA0F-9ADE2C5B00C9}"/>
              </a:ext>
            </a:extLst>
          </p:cNvPr>
          <p:cNvSpPr txBox="1"/>
          <p:nvPr/>
        </p:nvSpPr>
        <p:spPr>
          <a:xfrm>
            <a:off x="5655157" y="3534353"/>
            <a:ext cx="364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E648D-7B06-467B-93B0-AFE4F9532ACE}"/>
              </a:ext>
            </a:extLst>
          </p:cNvPr>
          <p:cNvSpPr txBox="1"/>
          <p:nvPr/>
        </p:nvSpPr>
        <p:spPr>
          <a:xfrm>
            <a:off x="997937" y="3534353"/>
            <a:ext cx="206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D7306A6D-811B-43A8-BA8E-69BAA3DFD8C8}"/>
              </a:ext>
            </a:extLst>
          </p:cNvPr>
          <p:cNvSpPr/>
          <p:nvPr/>
        </p:nvSpPr>
        <p:spPr>
          <a:xfrm>
            <a:off x="5419319" y="3429336"/>
            <a:ext cx="881823" cy="52322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5 hàng" panose="020B0603050302020204" pitchFamily="34" charset="0"/>
            </a:endParaRPr>
          </a:p>
        </p:txBody>
      </p:sp>
      <p:pic>
        <p:nvPicPr>
          <p:cNvPr id="3074" name="Picture 2" descr="Chết sớm vì lười vận động">
            <a:extLst>
              <a:ext uri="{FF2B5EF4-FFF2-40B4-BE49-F238E27FC236}">
                <a16:creationId xmlns:a16="http://schemas.microsoft.com/office/drawing/2014/main" id="{9345093E-A1E8-A50A-FB5B-D5BF7C9EC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0"/>
            <a:ext cx="6568996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58DD64-D16B-4036-A5D4-83CF7C000733}"/>
              </a:ext>
            </a:extLst>
          </p:cNvPr>
          <p:cNvSpPr txBox="1"/>
          <p:nvPr/>
        </p:nvSpPr>
        <p:spPr>
          <a:xfrm>
            <a:off x="5629559" y="3741434"/>
            <a:ext cx="296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2800" b="1" dirty="0" err="1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EC99C-845A-4D6B-A699-9CA77587F42F}"/>
              </a:ext>
            </a:extLst>
          </p:cNvPr>
          <p:cNvSpPr txBox="1"/>
          <p:nvPr/>
        </p:nvSpPr>
        <p:spPr>
          <a:xfrm>
            <a:off x="932117" y="3760679"/>
            <a:ext cx="195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2800" b="1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  <a:cs typeface="SVN-Cintra" pitchFamily="50" charset="0"/>
              </a:rPr>
              <a:t>Tốt </a:t>
            </a:r>
            <a:endParaRPr lang="en-US" sz="2800" b="1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A1262399-64A2-47A6-9956-1FC1C601E127}"/>
              </a:ext>
            </a:extLst>
          </p:cNvPr>
          <p:cNvSpPr/>
          <p:nvPr/>
        </p:nvSpPr>
        <p:spPr>
          <a:xfrm>
            <a:off x="932117" y="3741434"/>
            <a:ext cx="622738" cy="54246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001 5 hàng" panose="020B0603050302020204" pitchFamily="34" charset="0"/>
            </a:endParaRPr>
          </a:p>
        </p:txBody>
      </p:sp>
      <p:pic>
        <p:nvPicPr>
          <p:cNvPr id="1026" name="Picture 2" descr="Du lịch gia đình gần Hà Nội - 19 điểm vui chơi hấp dẫn nhất">
            <a:extLst>
              <a:ext uri="{FF2B5EF4-FFF2-40B4-BE49-F238E27FC236}">
                <a16:creationId xmlns:a16="http://schemas.microsoft.com/office/drawing/2014/main" id="{BD9B4A53-8501-A807-34B0-120969A1C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06" y="99362"/>
            <a:ext cx="5302399" cy="35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63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939317-20F9-7F0D-AD01-F7328EFB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208" y="115580"/>
            <a:ext cx="5632800" cy="678000"/>
          </a:xfrm>
        </p:spPr>
        <p:txBody>
          <a:bodyPr/>
          <a:lstStyle/>
          <a:p>
            <a:r>
              <a:rPr lang="vi-VN" sz="5400">
                <a:solidFill>
                  <a:schemeClr val="tx1">
                    <a:lumMod val="10000"/>
                  </a:schemeClr>
                </a:solidFill>
                <a:latin typeface="+mj-lt"/>
              </a:rPr>
              <a:t>HD TIEP NOI </a:t>
            </a:r>
            <a:endParaRPr lang="en-US" sz="5400" dirty="0">
              <a:solidFill>
                <a:schemeClr val="tx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B81BE0FF-8EF9-6F9D-6C4B-CADB267CA6C4}"/>
              </a:ext>
            </a:extLst>
          </p:cNvPr>
          <p:cNvSpPr txBox="1"/>
          <p:nvPr/>
        </p:nvSpPr>
        <p:spPr>
          <a:xfrm>
            <a:off x="2499639" y="1300278"/>
            <a:ext cx="3776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Hôm nay chúng ta đã học được những gì?</a:t>
            </a:r>
            <a:endParaRPr lang="en-US" sz="2800" dirty="0">
              <a:latin typeface="+mj-lt"/>
            </a:endParaRPr>
          </a:p>
        </p:txBody>
      </p:sp>
      <p:pic>
        <p:nvPicPr>
          <p:cNvPr id="1026" name="Picture 2" descr="Hình ảnh Dấu Chấm Hỏi PNG , Câu Hỏi, Dấu Chấm Hỏi PNG , Bạc PNG và Vector  với nền trong suốt để tải xuống miễn phí">
            <a:extLst>
              <a:ext uri="{FF2B5EF4-FFF2-40B4-BE49-F238E27FC236}">
                <a16:creationId xmlns:a16="http://schemas.microsoft.com/office/drawing/2014/main" id="{13A52CFC-A00B-6BE5-6B41-99600C88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" y="454580"/>
            <a:ext cx="1916641" cy="22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844EB0-BD65-F681-7CBA-6296C41CE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15" t="41666" r="33672" b="25833"/>
          <a:stretch/>
        </p:blipFill>
        <p:spPr>
          <a:xfrm>
            <a:off x="2385339" y="2571750"/>
            <a:ext cx="2964657" cy="1433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5B9643-9D9D-917A-2FEB-DC19C98C7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03" t="41806" r="53203" b="21528"/>
          <a:stretch/>
        </p:blipFill>
        <p:spPr>
          <a:xfrm>
            <a:off x="5583455" y="2254385"/>
            <a:ext cx="3300412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8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45"/>
          <p:cNvSpPr txBox="1">
            <a:spLocks noGrp="1"/>
          </p:cNvSpPr>
          <p:nvPr>
            <p:ph type="ctrTitle"/>
          </p:nvPr>
        </p:nvSpPr>
        <p:spPr>
          <a:xfrm>
            <a:off x="448830" y="619877"/>
            <a:ext cx="8076974" cy="26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dirty="0">
                <a:solidFill>
                  <a:srgbClr val="FF0000"/>
                </a:solidFill>
                <a:latin typeface="+mj-lt"/>
              </a:rPr>
              <a:t>Bài 23: </a:t>
            </a:r>
            <a:r>
              <a:rPr lang="vi-VN" sz="8000" dirty="0">
                <a:solidFill>
                  <a:srgbClr val="FF0000"/>
                </a:solidFill>
                <a:latin typeface="+mj-lt"/>
              </a:rPr>
              <a:t>Vận động và nghỉ ngơi</a:t>
            </a:r>
            <a:endParaRPr sz="66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672" name="Google Shape;1672;p45"/>
          <p:cNvGrpSpPr/>
          <p:nvPr/>
        </p:nvGrpSpPr>
        <p:grpSpPr>
          <a:xfrm>
            <a:off x="6237433" y="3726716"/>
            <a:ext cx="661076" cy="661076"/>
            <a:chOff x="2333550" y="1208100"/>
            <a:chExt cx="260800" cy="260800"/>
          </a:xfrm>
        </p:grpSpPr>
        <p:sp>
          <p:nvSpPr>
            <p:cNvPr id="1673" name="Google Shape;1673;p45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5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5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5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5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5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5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5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5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5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5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5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5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45"/>
          <p:cNvGrpSpPr/>
          <p:nvPr/>
        </p:nvGrpSpPr>
        <p:grpSpPr>
          <a:xfrm>
            <a:off x="618196" y="2254988"/>
            <a:ext cx="1559153" cy="1820726"/>
            <a:chOff x="547725" y="1932812"/>
            <a:chExt cx="1834945" cy="2142787"/>
          </a:xfrm>
        </p:grpSpPr>
        <p:sp>
          <p:nvSpPr>
            <p:cNvPr id="1687" name="Google Shape;1687;p45"/>
            <p:cNvSpPr/>
            <p:nvPr/>
          </p:nvSpPr>
          <p:spPr>
            <a:xfrm>
              <a:off x="957938" y="2543834"/>
              <a:ext cx="188476" cy="141902"/>
            </a:xfrm>
            <a:custGeom>
              <a:avLst/>
              <a:gdLst/>
              <a:ahLst/>
              <a:cxnLst/>
              <a:rect l="l" t="t" r="r" b="b"/>
              <a:pathLst>
                <a:path w="2618" h="1971" extrusionOk="0">
                  <a:moveTo>
                    <a:pt x="1318" y="1"/>
                  </a:moveTo>
                  <a:cubicBezTo>
                    <a:pt x="1147" y="1"/>
                    <a:pt x="973" y="34"/>
                    <a:pt x="808" y="104"/>
                  </a:cubicBezTo>
                  <a:cubicBezTo>
                    <a:pt x="237" y="341"/>
                    <a:pt x="0" y="932"/>
                    <a:pt x="279" y="1420"/>
                  </a:cubicBezTo>
                  <a:cubicBezTo>
                    <a:pt x="473" y="1769"/>
                    <a:pt x="882" y="1971"/>
                    <a:pt x="1308" y="1971"/>
                  </a:cubicBezTo>
                  <a:cubicBezTo>
                    <a:pt x="1477" y="1971"/>
                    <a:pt x="1648" y="1939"/>
                    <a:pt x="1810" y="1872"/>
                  </a:cubicBezTo>
                  <a:cubicBezTo>
                    <a:pt x="2373" y="1628"/>
                    <a:pt x="2617" y="1037"/>
                    <a:pt x="2338" y="550"/>
                  </a:cubicBezTo>
                  <a:cubicBezTo>
                    <a:pt x="2146" y="202"/>
                    <a:pt x="1741" y="1"/>
                    <a:pt x="1318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5"/>
            <p:cNvSpPr/>
            <p:nvPr/>
          </p:nvSpPr>
          <p:spPr>
            <a:xfrm>
              <a:off x="1933293" y="3790931"/>
              <a:ext cx="292146" cy="238015"/>
            </a:xfrm>
            <a:custGeom>
              <a:avLst/>
              <a:gdLst/>
              <a:ahLst/>
              <a:cxnLst/>
              <a:rect l="l" t="t" r="r" b="b"/>
              <a:pathLst>
                <a:path w="4058" h="3306" extrusionOk="0">
                  <a:moveTo>
                    <a:pt x="3435" y="1"/>
                  </a:moveTo>
                  <a:cubicBezTo>
                    <a:pt x="3114" y="1"/>
                    <a:pt x="2657" y="133"/>
                    <a:pt x="2227" y="290"/>
                  </a:cubicBezTo>
                  <a:cubicBezTo>
                    <a:pt x="1623" y="512"/>
                    <a:pt x="1080" y="776"/>
                    <a:pt x="1080" y="776"/>
                  </a:cubicBezTo>
                  <a:lnTo>
                    <a:pt x="1" y="2057"/>
                  </a:lnTo>
                  <a:cubicBezTo>
                    <a:pt x="1" y="2057"/>
                    <a:pt x="43" y="2864"/>
                    <a:pt x="313" y="3184"/>
                  </a:cubicBezTo>
                  <a:cubicBezTo>
                    <a:pt x="377" y="3259"/>
                    <a:pt x="456" y="3305"/>
                    <a:pt x="551" y="3305"/>
                  </a:cubicBezTo>
                  <a:cubicBezTo>
                    <a:pt x="590" y="3305"/>
                    <a:pt x="631" y="3298"/>
                    <a:pt x="676" y="3281"/>
                  </a:cubicBezTo>
                  <a:cubicBezTo>
                    <a:pt x="1273" y="3072"/>
                    <a:pt x="4057" y="965"/>
                    <a:pt x="3869" y="242"/>
                  </a:cubicBezTo>
                  <a:cubicBezTo>
                    <a:pt x="3849" y="172"/>
                    <a:pt x="3814" y="123"/>
                    <a:pt x="3758" y="81"/>
                  </a:cubicBezTo>
                  <a:cubicBezTo>
                    <a:pt x="3684" y="25"/>
                    <a:pt x="3571" y="1"/>
                    <a:pt x="3435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5"/>
            <p:cNvSpPr/>
            <p:nvPr/>
          </p:nvSpPr>
          <p:spPr>
            <a:xfrm>
              <a:off x="1955826" y="3796763"/>
              <a:ext cx="269612" cy="232184"/>
            </a:xfrm>
            <a:custGeom>
              <a:avLst/>
              <a:gdLst/>
              <a:ahLst/>
              <a:cxnLst/>
              <a:rect l="l" t="t" r="r" b="b"/>
              <a:pathLst>
                <a:path w="3745" h="3225" extrusionOk="0">
                  <a:moveTo>
                    <a:pt x="3445" y="0"/>
                  </a:moveTo>
                  <a:cubicBezTo>
                    <a:pt x="3070" y="598"/>
                    <a:pt x="2019" y="1998"/>
                    <a:pt x="0" y="3103"/>
                  </a:cubicBezTo>
                  <a:cubicBezTo>
                    <a:pt x="64" y="3178"/>
                    <a:pt x="143" y="3224"/>
                    <a:pt x="238" y="3224"/>
                  </a:cubicBezTo>
                  <a:cubicBezTo>
                    <a:pt x="277" y="3224"/>
                    <a:pt x="318" y="3217"/>
                    <a:pt x="363" y="3200"/>
                  </a:cubicBezTo>
                  <a:cubicBezTo>
                    <a:pt x="960" y="2991"/>
                    <a:pt x="3744" y="884"/>
                    <a:pt x="3556" y="161"/>
                  </a:cubicBezTo>
                  <a:cubicBezTo>
                    <a:pt x="3536" y="91"/>
                    <a:pt x="3501" y="42"/>
                    <a:pt x="3445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5"/>
            <p:cNvSpPr/>
            <p:nvPr/>
          </p:nvSpPr>
          <p:spPr>
            <a:xfrm>
              <a:off x="2033506" y="3824049"/>
              <a:ext cx="23470" cy="61628"/>
            </a:xfrm>
            <a:custGeom>
              <a:avLst/>
              <a:gdLst/>
              <a:ahLst/>
              <a:cxnLst/>
              <a:rect l="l" t="t" r="r" b="b"/>
              <a:pathLst>
                <a:path w="326" h="856" extrusionOk="0">
                  <a:moveTo>
                    <a:pt x="214" y="0"/>
                  </a:moveTo>
                  <a:cubicBezTo>
                    <a:pt x="169" y="0"/>
                    <a:pt x="123" y="26"/>
                    <a:pt x="105" y="81"/>
                  </a:cubicBezTo>
                  <a:cubicBezTo>
                    <a:pt x="35" y="309"/>
                    <a:pt x="0" y="547"/>
                    <a:pt x="70" y="775"/>
                  </a:cubicBezTo>
                  <a:cubicBezTo>
                    <a:pt x="88" y="832"/>
                    <a:pt x="128" y="855"/>
                    <a:pt x="170" y="855"/>
                  </a:cubicBezTo>
                  <a:cubicBezTo>
                    <a:pt x="242" y="855"/>
                    <a:pt x="319" y="785"/>
                    <a:pt x="292" y="692"/>
                  </a:cubicBezTo>
                  <a:cubicBezTo>
                    <a:pt x="237" y="498"/>
                    <a:pt x="279" y="309"/>
                    <a:pt x="314" y="122"/>
                  </a:cubicBezTo>
                  <a:cubicBezTo>
                    <a:pt x="325" y="43"/>
                    <a:pt x="271" y="0"/>
                    <a:pt x="214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5"/>
            <p:cNvSpPr/>
            <p:nvPr/>
          </p:nvSpPr>
          <p:spPr>
            <a:xfrm>
              <a:off x="2064031" y="3813034"/>
              <a:ext cx="22534" cy="61340"/>
            </a:xfrm>
            <a:custGeom>
              <a:avLst/>
              <a:gdLst/>
              <a:ahLst/>
              <a:cxnLst/>
              <a:rect l="l" t="t" r="r" b="b"/>
              <a:pathLst>
                <a:path w="313" h="852" extrusionOk="0">
                  <a:moveTo>
                    <a:pt x="190" y="1"/>
                  </a:moveTo>
                  <a:cubicBezTo>
                    <a:pt x="142" y="1"/>
                    <a:pt x="92" y="30"/>
                    <a:pt x="77" y="93"/>
                  </a:cubicBezTo>
                  <a:cubicBezTo>
                    <a:pt x="22" y="302"/>
                    <a:pt x="0" y="519"/>
                    <a:pt x="22" y="741"/>
                  </a:cubicBezTo>
                  <a:cubicBezTo>
                    <a:pt x="25" y="816"/>
                    <a:pt x="80" y="851"/>
                    <a:pt x="136" y="851"/>
                  </a:cubicBezTo>
                  <a:cubicBezTo>
                    <a:pt x="200" y="851"/>
                    <a:pt x="265" y="805"/>
                    <a:pt x="257" y="720"/>
                  </a:cubicBezTo>
                  <a:cubicBezTo>
                    <a:pt x="244" y="526"/>
                    <a:pt x="257" y="330"/>
                    <a:pt x="292" y="135"/>
                  </a:cubicBezTo>
                  <a:cubicBezTo>
                    <a:pt x="312" y="49"/>
                    <a:pt x="252" y="1"/>
                    <a:pt x="190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5"/>
            <p:cNvSpPr/>
            <p:nvPr/>
          </p:nvSpPr>
          <p:spPr>
            <a:xfrm>
              <a:off x="2092180" y="3803315"/>
              <a:ext cx="19006" cy="61772"/>
            </a:xfrm>
            <a:custGeom>
              <a:avLst/>
              <a:gdLst/>
              <a:ahLst/>
              <a:cxnLst/>
              <a:rect l="l" t="t" r="r" b="b"/>
              <a:pathLst>
                <a:path w="264" h="858" extrusionOk="0">
                  <a:moveTo>
                    <a:pt x="159" y="1"/>
                  </a:moveTo>
                  <a:cubicBezTo>
                    <a:pt x="128" y="1"/>
                    <a:pt x="98" y="15"/>
                    <a:pt x="84" y="48"/>
                  </a:cubicBezTo>
                  <a:cubicBezTo>
                    <a:pt x="0" y="257"/>
                    <a:pt x="7" y="529"/>
                    <a:pt x="27" y="758"/>
                  </a:cubicBezTo>
                  <a:cubicBezTo>
                    <a:pt x="34" y="826"/>
                    <a:pt x="85" y="858"/>
                    <a:pt x="137" y="858"/>
                  </a:cubicBezTo>
                  <a:cubicBezTo>
                    <a:pt x="197" y="858"/>
                    <a:pt x="258" y="816"/>
                    <a:pt x="251" y="738"/>
                  </a:cubicBezTo>
                  <a:cubicBezTo>
                    <a:pt x="229" y="514"/>
                    <a:pt x="264" y="298"/>
                    <a:pt x="251" y="76"/>
                  </a:cubicBezTo>
                  <a:cubicBezTo>
                    <a:pt x="246" y="28"/>
                    <a:pt x="202" y="1"/>
                    <a:pt x="159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5"/>
            <p:cNvSpPr/>
            <p:nvPr/>
          </p:nvSpPr>
          <p:spPr>
            <a:xfrm>
              <a:off x="1633228" y="3462058"/>
              <a:ext cx="392863" cy="479559"/>
            </a:xfrm>
            <a:custGeom>
              <a:avLst/>
              <a:gdLst/>
              <a:ahLst/>
              <a:cxnLst/>
              <a:rect l="l" t="t" r="r" b="b"/>
              <a:pathLst>
                <a:path w="5457" h="6661" extrusionOk="0">
                  <a:moveTo>
                    <a:pt x="1838" y="0"/>
                  </a:moveTo>
                  <a:lnTo>
                    <a:pt x="1" y="1615"/>
                  </a:lnTo>
                  <a:lnTo>
                    <a:pt x="1135" y="2964"/>
                  </a:lnTo>
                  <a:lnTo>
                    <a:pt x="1141" y="2964"/>
                  </a:lnTo>
                  <a:lnTo>
                    <a:pt x="1372" y="3243"/>
                  </a:lnTo>
                  <a:cubicBezTo>
                    <a:pt x="1372" y="3243"/>
                    <a:pt x="2075" y="4085"/>
                    <a:pt x="2776" y="4942"/>
                  </a:cubicBezTo>
                  <a:cubicBezTo>
                    <a:pt x="3473" y="5797"/>
                    <a:pt x="4169" y="6660"/>
                    <a:pt x="4169" y="6660"/>
                  </a:cubicBezTo>
                  <a:cubicBezTo>
                    <a:pt x="4725" y="6291"/>
                    <a:pt x="5072" y="5880"/>
                    <a:pt x="5457" y="5241"/>
                  </a:cubicBezTo>
                  <a:cubicBezTo>
                    <a:pt x="5457" y="5241"/>
                    <a:pt x="4879" y="4384"/>
                    <a:pt x="4294" y="3522"/>
                  </a:cubicBezTo>
                  <a:cubicBezTo>
                    <a:pt x="3710" y="2665"/>
                    <a:pt x="3118" y="1810"/>
                    <a:pt x="3118" y="1810"/>
                  </a:cubicBezTo>
                  <a:lnTo>
                    <a:pt x="2910" y="1518"/>
                  </a:lnTo>
                  <a:lnTo>
                    <a:pt x="2901" y="1503"/>
                  </a:lnTo>
                  <a:lnTo>
                    <a:pt x="1838" y="0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5"/>
            <p:cNvSpPr/>
            <p:nvPr/>
          </p:nvSpPr>
          <p:spPr>
            <a:xfrm>
              <a:off x="906824" y="3915915"/>
              <a:ext cx="371841" cy="159685"/>
            </a:xfrm>
            <a:custGeom>
              <a:avLst/>
              <a:gdLst/>
              <a:ahLst/>
              <a:cxnLst/>
              <a:rect l="l" t="t" r="r" b="b"/>
              <a:pathLst>
                <a:path w="5165" h="2218" extrusionOk="0">
                  <a:moveTo>
                    <a:pt x="2569" y="0"/>
                  </a:moveTo>
                  <a:cubicBezTo>
                    <a:pt x="2569" y="0"/>
                    <a:pt x="1943" y="259"/>
                    <a:pt x="1310" y="607"/>
                  </a:cubicBezTo>
                  <a:cubicBezTo>
                    <a:pt x="675" y="954"/>
                    <a:pt x="42" y="1386"/>
                    <a:pt x="7" y="1727"/>
                  </a:cubicBezTo>
                  <a:cubicBezTo>
                    <a:pt x="0" y="1804"/>
                    <a:pt x="22" y="1872"/>
                    <a:pt x="64" y="1943"/>
                  </a:cubicBezTo>
                  <a:cubicBezTo>
                    <a:pt x="198" y="2141"/>
                    <a:pt x="611" y="2217"/>
                    <a:pt x="1145" y="2217"/>
                  </a:cubicBezTo>
                  <a:cubicBezTo>
                    <a:pt x="2463" y="2217"/>
                    <a:pt x="4521" y="1752"/>
                    <a:pt x="4962" y="1503"/>
                  </a:cubicBezTo>
                  <a:cubicBezTo>
                    <a:pt x="5116" y="1420"/>
                    <a:pt x="5164" y="1281"/>
                    <a:pt x="5136" y="1128"/>
                  </a:cubicBezTo>
                  <a:cubicBezTo>
                    <a:pt x="5074" y="668"/>
                    <a:pt x="4426" y="35"/>
                    <a:pt x="4426" y="35"/>
                  </a:cubicBezTo>
                  <a:lnTo>
                    <a:pt x="2569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5"/>
            <p:cNvSpPr/>
            <p:nvPr/>
          </p:nvSpPr>
          <p:spPr>
            <a:xfrm>
              <a:off x="906824" y="3997053"/>
              <a:ext cx="371841" cy="78547"/>
            </a:xfrm>
            <a:custGeom>
              <a:avLst/>
              <a:gdLst/>
              <a:ahLst/>
              <a:cxnLst/>
              <a:rect l="l" t="t" r="r" b="b"/>
              <a:pathLst>
                <a:path w="5165" h="1091" extrusionOk="0">
                  <a:moveTo>
                    <a:pt x="5136" y="1"/>
                  </a:moveTo>
                  <a:cubicBezTo>
                    <a:pt x="3629" y="555"/>
                    <a:pt x="2304" y="702"/>
                    <a:pt x="1332" y="702"/>
                  </a:cubicBezTo>
                  <a:cubicBezTo>
                    <a:pt x="753" y="702"/>
                    <a:pt x="299" y="649"/>
                    <a:pt x="7" y="600"/>
                  </a:cubicBezTo>
                  <a:lnTo>
                    <a:pt x="7" y="600"/>
                  </a:lnTo>
                  <a:cubicBezTo>
                    <a:pt x="0" y="677"/>
                    <a:pt x="22" y="745"/>
                    <a:pt x="64" y="816"/>
                  </a:cubicBezTo>
                  <a:cubicBezTo>
                    <a:pt x="198" y="1014"/>
                    <a:pt x="611" y="1090"/>
                    <a:pt x="1145" y="1090"/>
                  </a:cubicBezTo>
                  <a:cubicBezTo>
                    <a:pt x="2463" y="1090"/>
                    <a:pt x="4521" y="625"/>
                    <a:pt x="4962" y="376"/>
                  </a:cubicBezTo>
                  <a:cubicBezTo>
                    <a:pt x="5116" y="293"/>
                    <a:pt x="5164" y="154"/>
                    <a:pt x="5136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5"/>
            <p:cNvSpPr/>
            <p:nvPr/>
          </p:nvSpPr>
          <p:spPr>
            <a:xfrm>
              <a:off x="1037994" y="3928082"/>
              <a:ext cx="65153" cy="48885"/>
            </a:xfrm>
            <a:custGeom>
              <a:avLst/>
              <a:gdLst/>
              <a:ahLst/>
              <a:cxnLst/>
              <a:rect l="l" t="t" r="r" b="b"/>
              <a:pathLst>
                <a:path w="905" h="679" extrusionOk="0">
                  <a:moveTo>
                    <a:pt x="183" y="0"/>
                  </a:moveTo>
                  <a:cubicBezTo>
                    <a:pt x="75" y="0"/>
                    <a:pt x="1" y="143"/>
                    <a:pt x="121" y="207"/>
                  </a:cubicBezTo>
                  <a:cubicBezTo>
                    <a:pt x="308" y="319"/>
                    <a:pt x="490" y="431"/>
                    <a:pt x="607" y="611"/>
                  </a:cubicBezTo>
                  <a:cubicBezTo>
                    <a:pt x="638" y="659"/>
                    <a:pt x="684" y="679"/>
                    <a:pt x="728" y="679"/>
                  </a:cubicBezTo>
                  <a:cubicBezTo>
                    <a:pt x="820" y="679"/>
                    <a:pt x="905" y="592"/>
                    <a:pt x="844" y="493"/>
                  </a:cubicBezTo>
                  <a:cubicBezTo>
                    <a:pt x="705" y="257"/>
                    <a:pt x="481" y="117"/>
                    <a:pt x="239" y="13"/>
                  </a:cubicBezTo>
                  <a:cubicBezTo>
                    <a:pt x="220" y="4"/>
                    <a:pt x="201" y="0"/>
                    <a:pt x="183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5"/>
            <p:cNvSpPr/>
            <p:nvPr/>
          </p:nvSpPr>
          <p:spPr>
            <a:xfrm>
              <a:off x="1007613" y="3943777"/>
              <a:ext cx="67025" cy="48669"/>
            </a:xfrm>
            <a:custGeom>
              <a:avLst/>
              <a:gdLst/>
              <a:ahLst/>
              <a:cxnLst/>
              <a:rect l="l" t="t" r="r" b="b"/>
              <a:pathLst>
                <a:path w="931" h="676" extrusionOk="0">
                  <a:moveTo>
                    <a:pt x="186" y="1"/>
                  </a:moveTo>
                  <a:cubicBezTo>
                    <a:pt x="72" y="1"/>
                    <a:pt x="0" y="161"/>
                    <a:pt x="125" y="226"/>
                  </a:cubicBezTo>
                  <a:cubicBezTo>
                    <a:pt x="319" y="338"/>
                    <a:pt x="486" y="470"/>
                    <a:pt x="646" y="630"/>
                  </a:cubicBezTo>
                  <a:cubicBezTo>
                    <a:pt x="675" y="662"/>
                    <a:pt x="708" y="675"/>
                    <a:pt x="739" y="675"/>
                  </a:cubicBezTo>
                  <a:cubicBezTo>
                    <a:pt x="840" y="675"/>
                    <a:pt x="930" y="544"/>
                    <a:pt x="835" y="448"/>
                  </a:cubicBezTo>
                  <a:cubicBezTo>
                    <a:pt x="661" y="268"/>
                    <a:pt x="472" y="129"/>
                    <a:pt x="250" y="17"/>
                  </a:cubicBezTo>
                  <a:cubicBezTo>
                    <a:pt x="228" y="6"/>
                    <a:pt x="206" y="1"/>
                    <a:pt x="186" y="1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5"/>
            <p:cNvSpPr/>
            <p:nvPr/>
          </p:nvSpPr>
          <p:spPr>
            <a:xfrm>
              <a:off x="982488" y="3959256"/>
              <a:ext cx="63209" cy="49749"/>
            </a:xfrm>
            <a:custGeom>
              <a:avLst/>
              <a:gdLst/>
              <a:ahLst/>
              <a:cxnLst/>
              <a:rect l="l" t="t" r="r" b="b"/>
              <a:pathLst>
                <a:path w="878" h="691" extrusionOk="0">
                  <a:moveTo>
                    <a:pt x="126" y="0"/>
                  </a:moveTo>
                  <a:cubicBezTo>
                    <a:pt x="50" y="0"/>
                    <a:pt x="0" y="102"/>
                    <a:pt x="63" y="165"/>
                  </a:cubicBezTo>
                  <a:cubicBezTo>
                    <a:pt x="237" y="339"/>
                    <a:pt x="439" y="471"/>
                    <a:pt x="613" y="651"/>
                  </a:cubicBezTo>
                  <a:cubicBezTo>
                    <a:pt x="639" y="679"/>
                    <a:pt x="669" y="691"/>
                    <a:pt x="699" y="691"/>
                  </a:cubicBezTo>
                  <a:cubicBezTo>
                    <a:pt x="793" y="691"/>
                    <a:pt x="877" y="568"/>
                    <a:pt x="786" y="477"/>
                  </a:cubicBezTo>
                  <a:cubicBezTo>
                    <a:pt x="613" y="297"/>
                    <a:pt x="397" y="88"/>
                    <a:pt x="153" y="5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rgbClr val="FCD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5"/>
            <p:cNvSpPr/>
            <p:nvPr/>
          </p:nvSpPr>
          <p:spPr>
            <a:xfrm>
              <a:off x="1012509" y="3452555"/>
              <a:ext cx="262629" cy="478551"/>
            </a:xfrm>
            <a:custGeom>
              <a:avLst/>
              <a:gdLst/>
              <a:ahLst/>
              <a:cxnLst/>
              <a:rect l="l" t="t" r="r" b="b"/>
              <a:pathLst>
                <a:path w="3648" h="6647" extrusionOk="0">
                  <a:moveTo>
                    <a:pt x="2054" y="0"/>
                  </a:moveTo>
                  <a:cubicBezTo>
                    <a:pt x="1378" y="585"/>
                    <a:pt x="710" y="1274"/>
                    <a:pt x="301" y="2068"/>
                  </a:cubicBezTo>
                  <a:cubicBezTo>
                    <a:pt x="182" y="2303"/>
                    <a:pt x="84" y="2547"/>
                    <a:pt x="42" y="2804"/>
                  </a:cubicBezTo>
                  <a:cubicBezTo>
                    <a:pt x="0" y="3105"/>
                    <a:pt x="70" y="3389"/>
                    <a:pt x="141" y="3681"/>
                  </a:cubicBezTo>
                  <a:cubicBezTo>
                    <a:pt x="273" y="4294"/>
                    <a:pt x="433" y="4900"/>
                    <a:pt x="585" y="5504"/>
                  </a:cubicBezTo>
                  <a:cubicBezTo>
                    <a:pt x="677" y="5852"/>
                    <a:pt x="767" y="6194"/>
                    <a:pt x="857" y="6542"/>
                  </a:cubicBezTo>
                  <a:cubicBezTo>
                    <a:pt x="1207" y="6602"/>
                    <a:pt x="1564" y="6647"/>
                    <a:pt x="1922" y="6647"/>
                  </a:cubicBezTo>
                  <a:cubicBezTo>
                    <a:pt x="2096" y="6647"/>
                    <a:pt x="2270" y="6636"/>
                    <a:pt x="2444" y="6612"/>
                  </a:cubicBezTo>
                  <a:cubicBezTo>
                    <a:pt x="2569" y="6597"/>
                    <a:pt x="2694" y="6570"/>
                    <a:pt x="2819" y="6542"/>
                  </a:cubicBezTo>
                  <a:cubicBezTo>
                    <a:pt x="2848" y="6535"/>
                    <a:pt x="2973" y="6520"/>
                    <a:pt x="2993" y="6500"/>
                  </a:cubicBezTo>
                  <a:cubicBezTo>
                    <a:pt x="2993" y="6493"/>
                    <a:pt x="2986" y="6471"/>
                    <a:pt x="2986" y="6465"/>
                  </a:cubicBezTo>
                  <a:cubicBezTo>
                    <a:pt x="2993" y="6416"/>
                    <a:pt x="2965" y="6346"/>
                    <a:pt x="2958" y="6291"/>
                  </a:cubicBezTo>
                  <a:cubicBezTo>
                    <a:pt x="2938" y="6172"/>
                    <a:pt x="2916" y="6054"/>
                    <a:pt x="2896" y="5935"/>
                  </a:cubicBezTo>
                  <a:cubicBezTo>
                    <a:pt x="2798" y="5386"/>
                    <a:pt x="2707" y="4836"/>
                    <a:pt x="2624" y="4294"/>
                  </a:cubicBezTo>
                  <a:cubicBezTo>
                    <a:pt x="2576" y="4008"/>
                    <a:pt x="2527" y="3723"/>
                    <a:pt x="2499" y="3445"/>
                  </a:cubicBezTo>
                  <a:cubicBezTo>
                    <a:pt x="2492" y="3397"/>
                    <a:pt x="2485" y="3333"/>
                    <a:pt x="2499" y="3285"/>
                  </a:cubicBezTo>
                  <a:cubicBezTo>
                    <a:pt x="2520" y="3237"/>
                    <a:pt x="2569" y="3195"/>
                    <a:pt x="2597" y="3166"/>
                  </a:cubicBezTo>
                  <a:cubicBezTo>
                    <a:pt x="2756" y="3013"/>
                    <a:pt x="2903" y="2839"/>
                    <a:pt x="3070" y="2694"/>
                  </a:cubicBezTo>
                  <a:cubicBezTo>
                    <a:pt x="3250" y="2520"/>
                    <a:pt x="3446" y="2360"/>
                    <a:pt x="3648" y="2213"/>
                  </a:cubicBezTo>
                  <a:cubicBezTo>
                    <a:pt x="3105" y="1490"/>
                    <a:pt x="2555" y="758"/>
                    <a:pt x="2054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5"/>
            <p:cNvSpPr/>
            <p:nvPr/>
          </p:nvSpPr>
          <p:spPr>
            <a:xfrm>
              <a:off x="547725" y="2544266"/>
              <a:ext cx="247006" cy="233480"/>
            </a:xfrm>
            <a:custGeom>
              <a:avLst/>
              <a:gdLst/>
              <a:ahLst/>
              <a:cxnLst/>
              <a:rect l="l" t="t" r="r" b="b"/>
              <a:pathLst>
                <a:path w="3431" h="3243" extrusionOk="0">
                  <a:moveTo>
                    <a:pt x="2146" y="0"/>
                  </a:moveTo>
                  <a:cubicBezTo>
                    <a:pt x="2028" y="0"/>
                    <a:pt x="1982" y="238"/>
                    <a:pt x="1982" y="482"/>
                  </a:cubicBezTo>
                  <a:cubicBezTo>
                    <a:pt x="1976" y="732"/>
                    <a:pt x="2017" y="989"/>
                    <a:pt x="2017" y="989"/>
                  </a:cubicBezTo>
                  <a:cubicBezTo>
                    <a:pt x="2017" y="989"/>
                    <a:pt x="1899" y="746"/>
                    <a:pt x="1747" y="509"/>
                  </a:cubicBezTo>
                  <a:cubicBezTo>
                    <a:pt x="1610" y="281"/>
                    <a:pt x="1450" y="67"/>
                    <a:pt x="1317" y="67"/>
                  </a:cubicBezTo>
                  <a:cubicBezTo>
                    <a:pt x="1307" y="67"/>
                    <a:pt x="1297" y="69"/>
                    <a:pt x="1288" y="71"/>
                  </a:cubicBezTo>
                  <a:cubicBezTo>
                    <a:pt x="1134" y="106"/>
                    <a:pt x="1154" y="398"/>
                    <a:pt x="1231" y="669"/>
                  </a:cubicBezTo>
                  <a:cubicBezTo>
                    <a:pt x="1301" y="948"/>
                    <a:pt x="1420" y="1205"/>
                    <a:pt x="1420" y="1205"/>
                  </a:cubicBezTo>
                  <a:cubicBezTo>
                    <a:pt x="1420" y="1205"/>
                    <a:pt x="1231" y="1010"/>
                    <a:pt x="1022" y="822"/>
                  </a:cubicBezTo>
                  <a:cubicBezTo>
                    <a:pt x="851" y="662"/>
                    <a:pt x="665" y="499"/>
                    <a:pt x="557" y="499"/>
                  </a:cubicBezTo>
                  <a:cubicBezTo>
                    <a:pt x="538" y="499"/>
                    <a:pt x="521" y="504"/>
                    <a:pt x="508" y="515"/>
                  </a:cubicBezTo>
                  <a:cubicBezTo>
                    <a:pt x="347" y="649"/>
                    <a:pt x="438" y="941"/>
                    <a:pt x="585" y="1183"/>
                  </a:cubicBezTo>
                  <a:cubicBezTo>
                    <a:pt x="723" y="1434"/>
                    <a:pt x="912" y="1636"/>
                    <a:pt x="912" y="1636"/>
                  </a:cubicBezTo>
                  <a:cubicBezTo>
                    <a:pt x="912" y="1636"/>
                    <a:pt x="758" y="1497"/>
                    <a:pt x="578" y="1379"/>
                  </a:cubicBezTo>
                  <a:cubicBezTo>
                    <a:pt x="448" y="1294"/>
                    <a:pt x="313" y="1218"/>
                    <a:pt x="208" y="1218"/>
                  </a:cubicBezTo>
                  <a:cubicBezTo>
                    <a:pt x="165" y="1218"/>
                    <a:pt x="127" y="1230"/>
                    <a:pt x="97" y="1260"/>
                  </a:cubicBezTo>
                  <a:cubicBezTo>
                    <a:pt x="0" y="1365"/>
                    <a:pt x="160" y="1657"/>
                    <a:pt x="361" y="1915"/>
                  </a:cubicBezTo>
                  <a:cubicBezTo>
                    <a:pt x="556" y="2172"/>
                    <a:pt x="787" y="2387"/>
                    <a:pt x="787" y="2387"/>
                  </a:cubicBezTo>
                  <a:cubicBezTo>
                    <a:pt x="787" y="2387"/>
                    <a:pt x="813" y="2561"/>
                    <a:pt x="912" y="2756"/>
                  </a:cubicBezTo>
                  <a:cubicBezTo>
                    <a:pt x="1009" y="2952"/>
                    <a:pt x="1182" y="3167"/>
                    <a:pt x="1446" y="3229"/>
                  </a:cubicBezTo>
                  <a:cubicBezTo>
                    <a:pt x="1483" y="3238"/>
                    <a:pt x="1521" y="3242"/>
                    <a:pt x="1561" y="3242"/>
                  </a:cubicBezTo>
                  <a:cubicBezTo>
                    <a:pt x="1802" y="3242"/>
                    <a:pt x="2093" y="3084"/>
                    <a:pt x="2338" y="2875"/>
                  </a:cubicBezTo>
                  <a:cubicBezTo>
                    <a:pt x="2624" y="2638"/>
                    <a:pt x="2859" y="2332"/>
                    <a:pt x="2916" y="2102"/>
                  </a:cubicBezTo>
                  <a:cubicBezTo>
                    <a:pt x="2916" y="2102"/>
                    <a:pt x="3061" y="1796"/>
                    <a:pt x="3186" y="1504"/>
                  </a:cubicBezTo>
                  <a:cubicBezTo>
                    <a:pt x="3312" y="1212"/>
                    <a:pt x="3430" y="919"/>
                    <a:pt x="3305" y="871"/>
                  </a:cubicBezTo>
                  <a:cubicBezTo>
                    <a:pt x="3285" y="864"/>
                    <a:pt x="3265" y="860"/>
                    <a:pt x="3244" y="860"/>
                  </a:cubicBezTo>
                  <a:cubicBezTo>
                    <a:pt x="3124" y="860"/>
                    <a:pt x="2986" y="969"/>
                    <a:pt x="2874" y="1093"/>
                  </a:cubicBezTo>
                  <a:cubicBezTo>
                    <a:pt x="2749" y="1233"/>
                    <a:pt x="2650" y="1392"/>
                    <a:pt x="2650" y="1392"/>
                  </a:cubicBezTo>
                  <a:cubicBezTo>
                    <a:pt x="2650" y="1392"/>
                    <a:pt x="2595" y="1051"/>
                    <a:pt x="2518" y="711"/>
                  </a:cubicBezTo>
                  <a:cubicBezTo>
                    <a:pt x="2442" y="370"/>
                    <a:pt x="2345" y="23"/>
                    <a:pt x="2156" y="1"/>
                  </a:cubicBezTo>
                  <a:cubicBezTo>
                    <a:pt x="2153" y="0"/>
                    <a:pt x="2150" y="0"/>
                    <a:pt x="214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5"/>
            <p:cNvSpPr/>
            <p:nvPr/>
          </p:nvSpPr>
          <p:spPr>
            <a:xfrm>
              <a:off x="651322" y="2712158"/>
              <a:ext cx="478462" cy="274517"/>
            </a:xfrm>
            <a:custGeom>
              <a:avLst/>
              <a:gdLst/>
              <a:ahLst/>
              <a:cxnLst/>
              <a:rect l="l" t="t" r="r" b="b"/>
              <a:pathLst>
                <a:path w="6646" h="3813" extrusionOk="0">
                  <a:moveTo>
                    <a:pt x="1378" y="0"/>
                  </a:moveTo>
                  <a:cubicBezTo>
                    <a:pt x="1121" y="167"/>
                    <a:pt x="857" y="334"/>
                    <a:pt x="607" y="501"/>
                  </a:cubicBezTo>
                  <a:cubicBezTo>
                    <a:pt x="447" y="605"/>
                    <a:pt x="286" y="710"/>
                    <a:pt x="126" y="813"/>
                  </a:cubicBezTo>
                  <a:cubicBezTo>
                    <a:pt x="99" y="835"/>
                    <a:pt x="29" y="864"/>
                    <a:pt x="16" y="890"/>
                  </a:cubicBezTo>
                  <a:cubicBezTo>
                    <a:pt x="1" y="919"/>
                    <a:pt x="77" y="1016"/>
                    <a:pt x="91" y="1051"/>
                  </a:cubicBezTo>
                  <a:cubicBezTo>
                    <a:pt x="787" y="2226"/>
                    <a:pt x="1853" y="3382"/>
                    <a:pt x="3244" y="3674"/>
                  </a:cubicBezTo>
                  <a:cubicBezTo>
                    <a:pt x="3693" y="3769"/>
                    <a:pt x="4152" y="3813"/>
                    <a:pt x="4611" y="3813"/>
                  </a:cubicBezTo>
                  <a:cubicBezTo>
                    <a:pt x="5297" y="3813"/>
                    <a:pt x="5984" y="3716"/>
                    <a:pt x="6646" y="3549"/>
                  </a:cubicBezTo>
                  <a:cubicBezTo>
                    <a:pt x="6619" y="3472"/>
                    <a:pt x="6597" y="3389"/>
                    <a:pt x="6570" y="3305"/>
                  </a:cubicBezTo>
                  <a:cubicBezTo>
                    <a:pt x="6395" y="2727"/>
                    <a:pt x="6221" y="2149"/>
                    <a:pt x="6048" y="1580"/>
                  </a:cubicBezTo>
                  <a:cubicBezTo>
                    <a:pt x="5714" y="1684"/>
                    <a:pt x="5380" y="1767"/>
                    <a:pt x="5032" y="1815"/>
                  </a:cubicBezTo>
                  <a:cubicBezTo>
                    <a:pt x="4749" y="1855"/>
                    <a:pt x="4466" y="1876"/>
                    <a:pt x="4182" y="1876"/>
                  </a:cubicBezTo>
                  <a:cubicBezTo>
                    <a:pt x="4111" y="1876"/>
                    <a:pt x="4039" y="1875"/>
                    <a:pt x="3967" y="1872"/>
                  </a:cubicBezTo>
                  <a:cubicBezTo>
                    <a:pt x="3787" y="1866"/>
                    <a:pt x="3598" y="1851"/>
                    <a:pt x="3424" y="1809"/>
                  </a:cubicBezTo>
                  <a:cubicBezTo>
                    <a:pt x="3257" y="1760"/>
                    <a:pt x="3090" y="1684"/>
                    <a:pt x="2938" y="1600"/>
                  </a:cubicBezTo>
                  <a:cubicBezTo>
                    <a:pt x="2284" y="1231"/>
                    <a:pt x="1776" y="626"/>
                    <a:pt x="1378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5"/>
            <p:cNvSpPr/>
            <p:nvPr/>
          </p:nvSpPr>
          <p:spPr>
            <a:xfrm>
              <a:off x="2158269" y="2349016"/>
              <a:ext cx="224401" cy="242191"/>
            </a:xfrm>
            <a:custGeom>
              <a:avLst/>
              <a:gdLst/>
              <a:ahLst/>
              <a:cxnLst/>
              <a:rect l="l" t="t" r="r" b="b"/>
              <a:pathLst>
                <a:path w="3117" h="3364" extrusionOk="0">
                  <a:moveTo>
                    <a:pt x="1676" y="0"/>
                  </a:moveTo>
                  <a:cubicBezTo>
                    <a:pt x="1502" y="0"/>
                    <a:pt x="1274" y="254"/>
                    <a:pt x="1058" y="513"/>
                  </a:cubicBezTo>
                  <a:cubicBezTo>
                    <a:pt x="946" y="660"/>
                    <a:pt x="827" y="806"/>
                    <a:pt x="752" y="918"/>
                  </a:cubicBezTo>
                  <a:cubicBezTo>
                    <a:pt x="669" y="1036"/>
                    <a:pt x="612" y="1113"/>
                    <a:pt x="612" y="1113"/>
                  </a:cubicBezTo>
                  <a:cubicBezTo>
                    <a:pt x="612" y="1113"/>
                    <a:pt x="598" y="918"/>
                    <a:pt x="543" y="715"/>
                  </a:cubicBezTo>
                  <a:cubicBezTo>
                    <a:pt x="480" y="522"/>
                    <a:pt x="383" y="326"/>
                    <a:pt x="236" y="320"/>
                  </a:cubicBezTo>
                  <a:cubicBezTo>
                    <a:pt x="91" y="320"/>
                    <a:pt x="56" y="647"/>
                    <a:pt x="42" y="994"/>
                  </a:cubicBezTo>
                  <a:cubicBezTo>
                    <a:pt x="34" y="1342"/>
                    <a:pt x="42" y="1691"/>
                    <a:pt x="42" y="1691"/>
                  </a:cubicBezTo>
                  <a:cubicBezTo>
                    <a:pt x="1" y="1948"/>
                    <a:pt x="111" y="2330"/>
                    <a:pt x="299" y="2671"/>
                  </a:cubicBezTo>
                  <a:cubicBezTo>
                    <a:pt x="493" y="3012"/>
                    <a:pt x="759" y="3304"/>
                    <a:pt x="1029" y="3352"/>
                  </a:cubicBezTo>
                  <a:cubicBezTo>
                    <a:pt x="1070" y="3360"/>
                    <a:pt x="1110" y="3364"/>
                    <a:pt x="1150" y="3364"/>
                  </a:cubicBezTo>
                  <a:cubicBezTo>
                    <a:pt x="1366" y="3364"/>
                    <a:pt x="1556" y="3257"/>
                    <a:pt x="1697" y="3144"/>
                  </a:cubicBezTo>
                  <a:cubicBezTo>
                    <a:pt x="1858" y="3005"/>
                    <a:pt x="1954" y="2860"/>
                    <a:pt x="1954" y="2860"/>
                  </a:cubicBezTo>
                  <a:cubicBezTo>
                    <a:pt x="1954" y="2860"/>
                    <a:pt x="2025" y="2838"/>
                    <a:pt x="2143" y="2796"/>
                  </a:cubicBezTo>
                  <a:cubicBezTo>
                    <a:pt x="2255" y="2755"/>
                    <a:pt x="2400" y="2693"/>
                    <a:pt x="2547" y="2616"/>
                  </a:cubicBezTo>
                  <a:cubicBezTo>
                    <a:pt x="2831" y="2476"/>
                    <a:pt x="3117" y="2282"/>
                    <a:pt x="3068" y="2142"/>
                  </a:cubicBezTo>
                  <a:cubicBezTo>
                    <a:pt x="3035" y="2041"/>
                    <a:pt x="2914" y="2010"/>
                    <a:pt x="2771" y="2010"/>
                  </a:cubicBezTo>
                  <a:cubicBezTo>
                    <a:pt x="2707" y="2010"/>
                    <a:pt x="2640" y="2016"/>
                    <a:pt x="2574" y="2025"/>
                  </a:cubicBezTo>
                  <a:cubicBezTo>
                    <a:pt x="2464" y="2038"/>
                    <a:pt x="2359" y="2058"/>
                    <a:pt x="2282" y="2073"/>
                  </a:cubicBezTo>
                  <a:cubicBezTo>
                    <a:pt x="2198" y="2093"/>
                    <a:pt x="2150" y="2108"/>
                    <a:pt x="2150" y="2108"/>
                  </a:cubicBezTo>
                  <a:cubicBezTo>
                    <a:pt x="2150" y="2108"/>
                    <a:pt x="2213" y="2080"/>
                    <a:pt x="2310" y="2038"/>
                  </a:cubicBezTo>
                  <a:cubicBezTo>
                    <a:pt x="2407" y="1990"/>
                    <a:pt x="2532" y="1926"/>
                    <a:pt x="2657" y="1843"/>
                  </a:cubicBezTo>
                  <a:cubicBezTo>
                    <a:pt x="2776" y="1766"/>
                    <a:pt x="2895" y="1669"/>
                    <a:pt x="2965" y="1572"/>
                  </a:cubicBezTo>
                  <a:cubicBezTo>
                    <a:pt x="3040" y="1467"/>
                    <a:pt x="3075" y="1363"/>
                    <a:pt x="3027" y="1258"/>
                  </a:cubicBezTo>
                  <a:cubicBezTo>
                    <a:pt x="3009" y="1221"/>
                    <a:pt x="2959" y="1206"/>
                    <a:pt x="2889" y="1206"/>
                  </a:cubicBezTo>
                  <a:cubicBezTo>
                    <a:pt x="2767" y="1206"/>
                    <a:pt x="2584" y="1251"/>
                    <a:pt x="2407" y="1300"/>
                  </a:cubicBezTo>
                  <a:cubicBezTo>
                    <a:pt x="2268" y="1342"/>
                    <a:pt x="2136" y="1384"/>
                    <a:pt x="2031" y="1419"/>
                  </a:cubicBezTo>
                  <a:cubicBezTo>
                    <a:pt x="1934" y="1454"/>
                    <a:pt x="1864" y="1474"/>
                    <a:pt x="1864" y="1474"/>
                  </a:cubicBezTo>
                  <a:cubicBezTo>
                    <a:pt x="1864" y="1474"/>
                    <a:pt x="1921" y="1432"/>
                    <a:pt x="2005" y="1357"/>
                  </a:cubicBezTo>
                  <a:cubicBezTo>
                    <a:pt x="2088" y="1280"/>
                    <a:pt x="2192" y="1181"/>
                    <a:pt x="2288" y="1071"/>
                  </a:cubicBezTo>
                  <a:cubicBezTo>
                    <a:pt x="2484" y="847"/>
                    <a:pt x="2637" y="590"/>
                    <a:pt x="2519" y="480"/>
                  </a:cubicBezTo>
                  <a:cubicBezTo>
                    <a:pt x="2491" y="457"/>
                    <a:pt x="2456" y="447"/>
                    <a:pt x="2414" y="447"/>
                  </a:cubicBezTo>
                  <a:cubicBezTo>
                    <a:pt x="2276" y="447"/>
                    <a:pt x="2072" y="557"/>
                    <a:pt x="1879" y="674"/>
                  </a:cubicBezTo>
                  <a:cubicBezTo>
                    <a:pt x="1754" y="751"/>
                    <a:pt x="1635" y="827"/>
                    <a:pt x="1545" y="889"/>
                  </a:cubicBezTo>
                  <a:cubicBezTo>
                    <a:pt x="1453" y="953"/>
                    <a:pt x="1398" y="1001"/>
                    <a:pt x="1398" y="1001"/>
                  </a:cubicBezTo>
                  <a:cubicBezTo>
                    <a:pt x="1398" y="1001"/>
                    <a:pt x="1440" y="946"/>
                    <a:pt x="1495" y="856"/>
                  </a:cubicBezTo>
                  <a:cubicBezTo>
                    <a:pt x="1545" y="772"/>
                    <a:pt x="1614" y="660"/>
                    <a:pt x="1677" y="542"/>
                  </a:cubicBezTo>
                  <a:cubicBezTo>
                    <a:pt x="1796" y="305"/>
                    <a:pt x="1864" y="54"/>
                    <a:pt x="1739" y="12"/>
                  </a:cubicBezTo>
                  <a:cubicBezTo>
                    <a:pt x="1719" y="4"/>
                    <a:pt x="1698" y="0"/>
                    <a:pt x="167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5"/>
            <p:cNvSpPr/>
            <p:nvPr/>
          </p:nvSpPr>
          <p:spPr>
            <a:xfrm>
              <a:off x="1755975" y="2490198"/>
              <a:ext cx="476446" cy="337657"/>
            </a:xfrm>
            <a:custGeom>
              <a:avLst/>
              <a:gdLst/>
              <a:ahLst/>
              <a:cxnLst/>
              <a:rect l="l" t="t" r="r" b="b"/>
              <a:pathLst>
                <a:path w="6618" h="4690" extrusionOk="0">
                  <a:moveTo>
                    <a:pt x="5630" y="0"/>
                  </a:moveTo>
                  <a:cubicBezTo>
                    <a:pt x="5630" y="0"/>
                    <a:pt x="5567" y="49"/>
                    <a:pt x="5455" y="126"/>
                  </a:cubicBezTo>
                  <a:cubicBezTo>
                    <a:pt x="5338" y="202"/>
                    <a:pt x="5171" y="321"/>
                    <a:pt x="4976" y="446"/>
                  </a:cubicBezTo>
                  <a:cubicBezTo>
                    <a:pt x="4571" y="703"/>
                    <a:pt x="4029" y="1037"/>
                    <a:pt x="3466" y="1323"/>
                  </a:cubicBezTo>
                  <a:cubicBezTo>
                    <a:pt x="3319" y="1391"/>
                    <a:pt x="3187" y="1468"/>
                    <a:pt x="3042" y="1532"/>
                  </a:cubicBezTo>
                  <a:cubicBezTo>
                    <a:pt x="2901" y="1600"/>
                    <a:pt x="2763" y="1664"/>
                    <a:pt x="2631" y="1725"/>
                  </a:cubicBezTo>
                  <a:cubicBezTo>
                    <a:pt x="2365" y="1851"/>
                    <a:pt x="2102" y="1943"/>
                    <a:pt x="1886" y="2033"/>
                  </a:cubicBezTo>
                  <a:cubicBezTo>
                    <a:pt x="1774" y="2074"/>
                    <a:pt x="1677" y="2116"/>
                    <a:pt x="1587" y="2151"/>
                  </a:cubicBezTo>
                  <a:cubicBezTo>
                    <a:pt x="1497" y="2178"/>
                    <a:pt x="1420" y="2206"/>
                    <a:pt x="1350" y="2226"/>
                  </a:cubicBezTo>
                  <a:cubicBezTo>
                    <a:pt x="1225" y="2268"/>
                    <a:pt x="1148" y="2290"/>
                    <a:pt x="1148" y="2290"/>
                  </a:cubicBezTo>
                  <a:cubicBezTo>
                    <a:pt x="1148" y="2290"/>
                    <a:pt x="1079" y="2318"/>
                    <a:pt x="968" y="2352"/>
                  </a:cubicBezTo>
                  <a:cubicBezTo>
                    <a:pt x="919" y="2367"/>
                    <a:pt x="856" y="2387"/>
                    <a:pt x="787" y="2408"/>
                  </a:cubicBezTo>
                  <a:cubicBezTo>
                    <a:pt x="717" y="2429"/>
                    <a:pt x="647" y="2444"/>
                    <a:pt x="578" y="2464"/>
                  </a:cubicBezTo>
                  <a:cubicBezTo>
                    <a:pt x="286" y="2540"/>
                    <a:pt x="1" y="2617"/>
                    <a:pt x="1" y="2617"/>
                  </a:cubicBezTo>
                  <a:lnTo>
                    <a:pt x="550" y="4690"/>
                  </a:lnTo>
                  <a:cubicBezTo>
                    <a:pt x="550" y="4690"/>
                    <a:pt x="877" y="4580"/>
                    <a:pt x="1211" y="4474"/>
                  </a:cubicBezTo>
                  <a:cubicBezTo>
                    <a:pt x="1288" y="4448"/>
                    <a:pt x="1372" y="4419"/>
                    <a:pt x="1447" y="4391"/>
                  </a:cubicBezTo>
                  <a:cubicBezTo>
                    <a:pt x="1524" y="4364"/>
                    <a:pt x="1594" y="4336"/>
                    <a:pt x="1656" y="4307"/>
                  </a:cubicBezTo>
                  <a:cubicBezTo>
                    <a:pt x="1774" y="4259"/>
                    <a:pt x="1858" y="4230"/>
                    <a:pt x="1858" y="4230"/>
                  </a:cubicBezTo>
                  <a:cubicBezTo>
                    <a:pt x="1858" y="4230"/>
                    <a:pt x="1935" y="4197"/>
                    <a:pt x="2081" y="4140"/>
                  </a:cubicBezTo>
                  <a:cubicBezTo>
                    <a:pt x="2150" y="4105"/>
                    <a:pt x="2240" y="4072"/>
                    <a:pt x="2339" y="4030"/>
                  </a:cubicBezTo>
                  <a:cubicBezTo>
                    <a:pt x="2436" y="3995"/>
                    <a:pt x="2547" y="3938"/>
                    <a:pt x="2666" y="3883"/>
                  </a:cubicBezTo>
                  <a:cubicBezTo>
                    <a:pt x="2901" y="3765"/>
                    <a:pt x="3187" y="3646"/>
                    <a:pt x="3473" y="3479"/>
                  </a:cubicBezTo>
                  <a:cubicBezTo>
                    <a:pt x="3611" y="3404"/>
                    <a:pt x="3765" y="3327"/>
                    <a:pt x="3910" y="3243"/>
                  </a:cubicBezTo>
                  <a:cubicBezTo>
                    <a:pt x="4064" y="3160"/>
                    <a:pt x="4211" y="3070"/>
                    <a:pt x="4363" y="2978"/>
                  </a:cubicBezTo>
                  <a:cubicBezTo>
                    <a:pt x="4510" y="2888"/>
                    <a:pt x="4655" y="2798"/>
                    <a:pt x="4802" y="2707"/>
                  </a:cubicBezTo>
                  <a:cubicBezTo>
                    <a:pt x="4941" y="2617"/>
                    <a:pt x="5079" y="2519"/>
                    <a:pt x="5219" y="2429"/>
                  </a:cubicBezTo>
                  <a:cubicBezTo>
                    <a:pt x="5281" y="2387"/>
                    <a:pt x="5351" y="2338"/>
                    <a:pt x="5413" y="2297"/>
                  </a:cubicBezTo>
                  <a:cubicBezTo>
                    <a:pt x="5477" y="2255"/>
                    <a:pt x="5538" y="2206"/>
                    <a:pt x="5602" y="2165"/>
                  </a:cubicBezTo>
                  <a:cubicBezTo>
                    <a:pt x="5720" y="2081"/>
                    <a:pt x="5831" y="1998"/>
                    <a:pt x="5936" y="1921"/>
                  </a:cubicBezTo>
                  <a:cubicBezTo>
                    <a:pt x="6145" y="1767"/>
                    <a:pt x="6312" y="1629"/>
                    <a:pt x="6430" y="1538"/>
                  </a:cubicBezTo>
                  <a:cubicBezTo>
                    <a:pt x="6549" y="1448"/>
                    <a:pt x="6617" y="1391"/>
                    <a:pt x="6617" y="1391"/>
                  </a:cubicBezTo>
                  <a:lnTo>
                    <a:pt x="5630" y="0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5"/>
            <p:cNvSpPr/>
            <p:nvPr/>
          </p:nvSpPr>
          <p:spPr>
            <a:xfrm>
              <a:off x="1061680" y="3279263"/>
              <a:ext cx="792493" cy="389277"/>
            </a:xfrm>
            <a:custGeom>
              <a:avLst/>
              <a:gdLst/>
              <a:ahLst/>
              <a:cxnLst/>
              <a:rect l="l" t="t" r="r" b="b"/>
              <a:pathLst>
                <a:path w="11008" h="5407" extrusionOk="0">
                  <a:moveTo>
                    <a:pt x="8865" y="1"/>
                  </a:moveTo>
                  <a:lnTo>
                    <a:pt x="2442" y="493"/>
                  </a:lnTo>
                  <a:lnTo>
                    <a:pt x="2227" y="724"/>
                  </a:lnTo>
                  <a:lnTo>
                    <a:pt x="396" y="2658"/>
                  </a:lnTo>
                  <a:lnTo>
                    <a:pt x="0" y="3075"/>
                  </a:lnTo>
                  <a:cubicBezTo>
                    <a:pt x="1308" y="4182"/>
                    <a:pt x="2582" y="5156"/>
                    <a:pt x="3723" y="5406"/>
                  </a:cubicBezTo>
                  <a:lnTo>
                    <a:pt x="4050" y="5052"/>
                  </a:lnTo>
                  <a:lnTo>
                    <a:pt x="5637" y="3354"/>
                  </a:lnTo>
                  <a:lnTo>
                    <a:pt x="7535" y="5136"/>
                  </a:lnTo>
                  <a:cubicBezTo>
                    <a:pt x="8962" y="4703"/>
                    <a:pt x="10159" y="4084"/>
                    <a:pt x="11007" y="3187"/>
                  </a:cubicBezTo>
                  <a:lnTo>
                    <a:pt x="8920" y="84"/>
                  </a:lnTo>
                  <a:lnTo>
                    <a:pt x="8865" y="1"/>
                  </a:ln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5"/>
            <p:cNvSpPr/>
            <p:nvPr/>
          </p:nvSpPr>
          <p:spPr>
            <a:xfrm>
              <a:off x="1443888" y="3266592"/>
              <a:ext cx="64649" cy="252126"/>
            </a:xfrm>
            <a:custGeom>
              <a:avLst/>
              <a:gdLst/>
              <a:ahLst/>
              <a:cxnLst/>
              <a:rect l="l" t="t" r="r" b="b"/>
              <a:pathLst>
                <a:path w="898" h="3502" extrusionOk="0">
                  <a:moveTo>
                    <a:pt x="597" y="0"/>
                  </a:moveTo>
                  <a:cubicBezTo>
                    <a:pt x="593" y="0"/>
                    <a:pt x="589" y="1"/>
                    <a:pt x="585" y="1"/>
                  </a:cubicBezTo>
                  <a:cubicBezTo>
                    <a:pt x="543" y="10"/>
                    <a:pt x="508" y="51"/>
                    <a:pt x="515" y="100"/>
                  </a:cubicBezTo>
                  <a:cubicBezTo>
                    <a:pt x="515" y="113"/>
                    <a:pt x="723" y="1623"/>
                    <a:pt x="682" y="2014"/>
                  </a:cubicBezTo>
                  <a:cubicBezTo>
                    <a:pt x="655" y="2264"/>
                    <a:pt x="438" y="2298"/>
                    <a:pt x="334" y="2306"/>
                  </a:cubicBezTo>
                  <a:lnTo>
                    <a:pt x="181" y="168"/>
                  </a:lnTo>
                  <a:cubicBezTo>
                    <a:pt x="181" y="123"/>
                    <a:pt x="139" y="84"/>
                    <a:pt x="100" y="84"/>
                  </a:cubicBezTo>
                  <a:cubicBezTo>
                    <a:pt x="96" y="84"/>
                    <a:pt x="93" y="84"/>
                    <a:pt x="91" y="85"/>
                  </a:cubicBezTo>
                  <a:cubicBezTo>
                    <a:pt x="42" y="93"/>
                    <a:pt x="0" y="135"/>
                    <a:pt x="7" y="177"/>
                  </a:cubicBezTo>
                  <a:lnTo>
                    <a:pt x="237" y="3418"/>
                  </a:lnTo>
                  <a:cubicBezTo>
                    <a:pt x="237" y="3467"/>
                    <a:pt x="279" y="3502"/>
                    <a:pt x="321" y="3502"/>
                  </a:cubicBezTo>
                  <a:lnTo>
                    <a:pt x="328" y="3502"/>
                  </a:lnTo>
                  <a:cubicBezTo>
                    <a:pt x="376" y="3502"/>
                    <a:pt x="411" y="3460"/>
                    <a:pt x="411" y="3411"/>
                  </a:cubicBezTo>
                  <a:lnTo>
                    <a:pt x="341" y="2480"/>
                  </a:lnTo>
                  <a:cubicBezTo>
                    <a:pt x="543" y="2465"/>
                    <a:pt x="814" y="2368"/>
                    <a:pt x="849" y="2034"/>
                  </a:cubicBezTo>
                  <a:cubicBezTo>
                    <a:pt x="897" y="1616"/>
                    <a:pt x="697" y="142"/>
                    <a:pt x="688" y="78"/>
                  </a:cubicBezTo>
                  <a:cubicBezTo>
                    <a:pt x="682" y="34"/>
                    <a:pt x="641" y="0"/>
                    <a:pt x="597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5"/>
            <p:cNvSpPr/>
            <p:nvPr/>
          </p:nvSpPr>
          <p:spPr>
            <a:xfrm>
              <a:off x="1648778" y="3257880"/>
              <a:ext cx="96254" cy="98057"/>
            </a:xfrm>
            <a:custGeom>
              <a:avLst/>
              <a:gdLst/>
              <a:ahLst/>
              <a:cxnLst/>
              <a:rect l="l" t="t" r="r" b="b"/>
              <a:pathLst>
                <a:path w="1337" h="1362" extrusionOk="0">
                  <a:moveTo>
                    <a:pt x="100" y="1"/>
                  </a:moveTo>
                  <a:cubicBezTo>
                    <a:pt x="91" y="1"/>
                    <a:pt x="80" y="2"/>
                    <a:pt x="70" y="5"/>
                  </a:cubicBezTo>
                  <a:cubicBezTo>
                    <a:pt x="28" y="19"/>
                    <a:pt x="0" y="67"/>
                    <a:pt x="13" y="116"/>
                  </a:cubicBezTo>
                  <a:cubicBezTo>
                    <a:pt x="28" y="151"/>
                    <a:pt x="327" y="1076"/>
                    <a:pt x="828" y="1306"/>
                  </a:cubicBezTo>
                  <a:cubicBezTo>
                    <a:pt x="905" y="1348"/>
                    <a:pt x="982" y="1361"/>
                    <a:pt x="1057" y="1361"/>
                  </a:cubicBezTo>
                  <a:cubicBezTo>
                    <a:pt x="1127" y="1361"/>
                    <a:pt x="1204" y="1348"/>
                    <a:pt x="1274" y="1320"/>
                  </a:cubicBezTo>
                  <a:cubicBezTo>
                    <a:pt x="1316" y="1300"/>
                    <a:pt x="1336" y="1250"/>
                    <a:pt x="1323" y="1201"/>
                  </a:cubicBezTo>
                  <a:cubicBezTo>
                    <a:pt x="1307" y="1170"/>
                    <a:pt x="1276" y="1152"/>
                    <a:pt x="1242" y="1152"/>
                  </a:cubicBezTo>
                  <a:cubicBezTo>
                    <a:pt x="1230" y="1152"/>
                    <a:pt x="1217" y="1154"/>
                    <a:pt x="1204" y="1159"/>
                  </a:cubicBezTo>
                  <a:cubicBezTo>
                    <a:pt x="1153" y="1179"/>
                    <a:pt x="1105" y="1190"/>
                    <a:pt x="1056" y="1190"/>
                  </a:cubicBezTo>
                  <a:cubicBezTo>
                    <a:pt x="1004" y="1190"/>
                    <a:pt x="952" y="1178"/>
                    <a:pt x="898" y="1153"/>
                  </a:cubicBezTo>
                  <a:cubicBezTo>
                    <a:pt x="466" y="951"/>
                    <a:pt x="189" y="67"/>
                    <a:pt x="180" y="60"/>
                  </a:cubicBezTo>
                  <a:cubicBezTo>
                    <a:pt x="170" y="22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5"/>
            <p:cNvSpPr/>
            <p:nvPr/>
          </p:nvSpPr>
          <p:spPr>
            <a:xfrm>
              <a:off x="1183347" y="3285670"/>
              <a:ext cx="99710" cy="97337"/>
            </a:xfrm>
            <a:custGeom>
              <a:avLst/>
              <a:gdLst/>
              <a:ahLst/>
              <a:cxnLst/>
              <a:rect l="l" t="t" r="r" b="b"/>
              <a:pathLst>
                <a:path w="1385" h="1352" extrusionOk="0">
                  <a:moveTo>
                    <a:pt x="1268" y="1"/>
                  </a:moveTo>
                  <a:cubicBezTo>
                    <a:pt x="1263" y="1"/>
                    <a:pt x="1258" y="1"/>
                    <a:pt x="1253" y="2"/>
                  </a:cubicBezTo>
                  <a:cubicBezTo>
                    <a:pt x="1218" y="15"/>
                    <a:pt x="1191" y="44"/>
                    <a:pt x="1191" y="85"/>
                  </a:cubicBezTo>
                  <a:cubicBezTo>
                    <a:pt x="1163" y="182"/>
                    <a:pt x="864" y="920"/>
                    <a:pt x="475" y="1122"/>
                  </a:cubicBezTo>
                  <a:cubicBezTo>
                    <a:pt x="406" y="1158"/>
                    <a:pt x="339" y="1176"/>
                    <a:pt x="275" y="1176"/>
                  </a:cubicBezTo>
                  <a:cubicBezTo>
                    <a:pt x="229" y="1176"/>
                    <a:pt x="184" y="1167"/>
                    <a:pt x="141" y="1149"/>
                  </a:cubicBezTo>
                  <a:cubicBezTo>
                    <a:pt x="127" y="1144"/>
                    <a:pt x="114" y="1141"/>
                    <a:pt x="102" y="1141"/>
                  </a:cubicBezTo>
                  <a:cubicBezTo>
                    <a:pt x="67" y="1141"/>
                    <a:pt x="37" y="1160"/>
                    <a:pt x="22" y="1191"/>
                  </a:cubicBezTo>
                  <a:cubicBezTo>
                    <a:pt x="0" y="1239"/>
                    <a:pt x="22" y="1289"/>
                    <a:pt x="71" y="1309"/>
                  </a:cubicBezTo>
                  <a:cubicBezTo>
                    <a:pt x="126" y="1331"/>
                    <a:pt x="196" y="1351"/>
                    <a:pt x="279" y="1351"/>
                  </a:cubicBezTo>
                  <a:cubicBezTo>
                    <a:pt x="405" y="1351"/>
                    <a:pt x="550" y="1309"/>
                    <a:pt x="717" y="1171"/>
                  </a:cubicBezTo>
                  <a:cubicBezTo>
                    <a:pt x="1079" y="864"/>
                    <a:pt x="1385" y="162"/>
                    <a:pt x="1358" y="70"/>
                  </a:cubicBezTo>
                  <a:cubicBezTo>
                    <a:pt x="1352" y="27"/>
                    <a:pt x="1311" y="1"/>
                    <a:pt x="1268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5"/>
            <p:cNvSpPr/>
            <p:nvPr/>
          </p:nvSpPr>
          <p:spPr>
            <a:xfrm>
              <a:off x="1046129" y="2630516"/>
              <a:ext cx="809124" cy="693240"/>
            </a:xfrm>
            <a:custGeom>
              <a:avLst/>
              <a:gdLst/>
              <a:ahLst/>
              <a:cxnLst/>
              <a:rect l="l" t="t" r="r" b="b"/>
              <a:pathLst>
                <a:path w="11239" h="9629" extrusionOk="0">
                  <a:moveTo>
                    <a:pt x="10689" y="0"/>
                  </a:moveTo>
                  <a:lnTo>
                    <a:pt x="9652" y="251"/>
                  </a:lnTo>
                  <a:lnTo>
                    <a:pt x="1761" y="2101"/>
                  </a:lnTo>
                  <a:lnTo>
                    <a:pt x="1" y="2519"/>
                  </a:lnTo>
                  <a:lnTo>
                    <a:pt x="627" y="5971"/>
                  </a:lnTo>
                  <a:lnTo>
                    <a:pt x="2992" y="5538"/>
                  </a:lnTo>
                  <a:lnTo>
                    <a:pt x="2992" y="5538"/>
                  </a:lnTo>
                  <a:lnTo>
                    <a:pt x="2888" y="6784"/>
                  </a:lnTo>
                  <a:lnTo>
                    <a:pt x="2658" y="9504"/>
                  </a:lnTo>
                  <a:cubicBezTo>
                    <a:pt x="3435" y="9585"/>
                    <a:pt x="4189" y="9629"/>
                    <a:pt x="4916" y="9629"/>
                  </a:cubicBezTo>
                  <a:cubicBezTo>
                    <a:pt x="6434" y="9629"/>
                    <a:pt x="7834" y="9440"/>
                    <a:pt x="9081" y="9012"/>
                  </a:cubicBezTo>
                  <a:lnTo>
                    <a:pt x="8907" y="7667"/>
                  </a:lnTo>
                  <a:lnTo>
                    <a:pt x="8468" y="4237"/>
                  </a:lnTo>
                  <a:lnTo>
                    <a:pt x="11238" y="3340"/>
                  </a:lnTo>
                  <a:lnTo>
                    <a:pt x="10689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5"/>
            <p:cNvSpPr/>
            <p:nvPr/>
          </p:nvSpPr>
          <p:spPr>
            <a:xfrm>
              <a:off x="1172908" y="2648515"/>
              <a:ext cx="568093" cy="200866"/>
            </a:xfrm>
            <a:custGeom>
              <a:avLst/>
              <a:gdLst/>
              <a:ahLst/>
              <a:cxnLst/>
              <a:rect l="l" t="t" r="r" b="b"/>
              <a:pathLst>
                <a:path w="7891" h="2790" extrusionOk="0">
                  <a:moveTo>
                    <a:pt x="7891" y="1"/>
                  </a:moveTo>
                  <a:lnTo>
                    <a:pt x="0" y="1851"/>
                  </a:lnTo>
                  <a:cubicBezTo>
                    <a:pt x="497" y="2241"/>
                    <a:pt x="1423" y="2789"/>
                    <a:pt x="2684" y="2789"/>
                  </a:cubicBezTo>
                  <a:cubicBezTo>
                    <a:pt x="3045" y="2789"/>
                    <a:pt x="3434" y="2744"/>
                    <a:pt x="3848" y="2638"/>
                  </a:cubicBezTo>
                  <a:cubicBezTo>
                    <a:pt x="5997" y="2082"/>
                    <a:pt x="7403" y="794"/>
                    <a:pt x="789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5"/>
            <p:cNvSpPr/>
            <p:nvPr/>
          </p:nvSpPr>
          <p:spPr>
            <a:xfrm>
              <a:off x="1291048" y="2706111"/>
              <a:ext cx="147153" cy="150398"/>
            </a:xfrm>
            <a:custGeom>
              <a:avLst/>
              <a:gdLst/>
              <a:ahLst/>
              <a:cxnLst/>
              <a:rect l="l" t="t" r="r" b="b"/>
              <a:pathLst>
                <a:path w="2044" h="2089" extrusionOk="0">
                  <a:moveTo>
                    <a:pt x="2034" y="1642"/>
                  </a:moveTo>
                  <a:lnTo>
                    <a:pt x="2040" y="1657"/>
                  </a:lnTo>
                  <a:cubicBezTo>
                    <a:pt x="2043" y="1652"/>
                    <a:pt x="2041" y="1647"/>
                    <a:pt x="2034" y="1642"/>
                  </a:cubicBezTo>
                  <a:close/>
                  <a:moveTo>
                    <a:pt x="920" y="1"/>
                  </a:moveTo>
                  <a:cubicBezTo>
                    <a:pt x="806" y="1"/>
                    <a:pt x="681" y="33"/>
                    <a:pt x="550" y="119"/>
                  </a:cubicBezTo>
                  <a:cubicBezTo>
                    <a:pt x="1" y="473"/>
                    <a:pt x="390" y="2088"/>
                    <a:pt x="390" y="2088"/>
                  </a:cubicBezTo>
                  <a:cubicBezTo>
                    <a:pt x="531" y="1718"/>
                    <a:pt x="1309" y="1610"/>
                    <a:pt x="1745" y="1610"/>
                  </a:cubicBezTo>
                  <a:cubicBezTo>
                    <a:pt x="1896" y="1610"/>
                    <a:pt x="2005" y="1623"/>
                    <a:pt x="2034" y="1642"/>
                  </a:cubicBezTo>
                  <a:lnTo>
                    <a:pt x="2034" y="1642"/>
                  </a:lnTo>
                  <a:lnTo>
                    <a:pt x="1525" y="321"/>
                  </a:lnTo>
                  <a:cubicBezTo>
                    <a:pt x="1525" y="321"/>
                    <a:pt x="1277" y="1"/>
                    <a:pt x="92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5"/>
            <p:cNvSpPr/>
            <p:nvPr/>
          </p:nvSpPr>
          <p:spPr>
            <a:xfrm>
              <a:off x="1450367" y="2698047"/>
              <a:ext cx="129299" cy="124407"/>
            </a:xfrm>
            <a:custGeom>
              <a:avLst/>
              <a:gdLst/>
              <a:ahLst/>
              <a:cxnLst/>
              <a:rect l="l" t="t" r="r" b="b"/>
              <a:pathLst>
                <a:path w="1796" h="1728" extrusionOk="0">
                  <a:moveTo>
                    <a:pt x="807" y="0"/>
                  </a:moveTo>
                  <a:cubicBezTo>
                    <a:pt x="562" y="0"/>
                    <a:pt x="320" y="42"/>
                    <a:pt x="264" y="64"/>
                  </a:cubicBezTo>
                  <a:cubicBezTo>
                    <a:pt x="168" y="113"/>
                    <a:pt x="1" y="1728"/>
                    <a:pt x="1" y="1728"/>
                  </a:cubicBezTo>
                  <a:cubicBezTo>
                    <a:pt x="389" y="1507"/>
                    <a:pt x="778" y="1445"/>
                    <a:pt x="1093" y="1445"/>
                  </a:cubicBezTo>
                  <a:cubicBezTo>
                    <a:pt x="1507" y="1445"/>
                    <a:pt x="1796" y="1552"/>
                    <a:pt x="1796" y="1552"/>
                  </a:cubicBezTo>
                  <a:cubicBezTo>
                    <a:pt x="1796" y="1552"/>
                    <a:pt x="1539" y="370"/>
                    <a:pt x="1337" y="141"/>
                  </a:cubicBezTo>
                  <a:cubicBezTo>
                    <a:pt x="1242" y="33"/>
                    <a:pt x="1023" y="0"/>
                    <a:pt x="807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5"/>
            <p:cNvSpPr/>
            <p:nvPr/>
          </p:nvSpPr>
          <p:spPr>
            <a:xfrm>
              <a:off x="1340147" y="2724613"/>
              <a:ext cx="180413" cy="100865"/>
            </a:xfrm>
            <a:custGeom>
              <a:avLst/>
              <a:gdLst/>
              <a:ahLst/>
              <a:cxnLst/>
              <a:rect l="l" t="t" r="r" b="b"/>
              <a:pathLst>
                <a:path w="2506" h="1401" extrusionOk="0">
                  <a:moveTo>
                    <a:pt x="2505" y="1"/>
                  </a:moveTo>
                  <a:lnTo>
                    <a:pt x="0" y="196"/>
                  </a:lnTo>
                  <a:cubicBezTo>
                    <a:pt x="0" y="196"/>
                    <a:pt x="721" y="1400"/>
                    <a:pt x="1353" y="1400"/>
                  </a:cubicBezTo>
                  <a:cubicBezTo>
                    <a:pt x="1354" y="1400"/>
                    <a:pt x="1356" y="1400"/>
                    <a:pt x="1358" y="1400"/>
                  </a:cubicBezTo>
                  <a:cubicBezTo>
                    <a:pt x="1991" y="1392"/>
                    <a:pt x="2505" y="1"/>
                    <a:pt x="2505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5"/>
            <p:cNvSpPr/>
            <p:nvPr/>
          </p:nvSpPr>
          <p:spPr>
            <a:xfrm>
              <a:off x="1664761" y="2424034"/>
              <a:ext cx="166951" cy="150398"/>
            </a:xfrm>
            <a:custGeom>
              <a:avLst/>
              <a:gdLst/>
              <a:ahLst/>
              <a:cxnLst/>
              <a:rect l="l" t="t" r="r" b="b"/>
              <a:pathLst>
                <a:path w="2319" h="2089" extrusionOk="0">
                  <a:moveTo>
                    <a:pt x="1315" y="1"/>
                  </a:moveTo>
                  <a:cubicBezTo>
                    <a:pt x="1223" y="1"/>
                    <a:pt x="1127" y="12"/>
                    <a:pt x="1031" y="36"/>
                  </a:cubicBezTo>
                  <a:cubicBezTo>
                    <a:pt x="433" y="190"/>
                    <a:pt x="0" y="759"/>
                    <a:pt x="70" y="1317"/>
                  </a:cubicBezTo>
                  <a:cubicBezTo>
                    <a:pt x="135" y="1783"/>
                    <a:pt x="527" y="2088"/>
                    <a:pt x="1004" y="2088"/>
                  </a:cubicBezTo>
                  <a:cubicBezTo>
                    <a:pt x="1096" y="2088"/>
                    <a:pt x="1191" y="2077"/>
                    <a:pt x="1288" y="2053"/>
                  </a:cubicBezTo>
                  <a:cubicBezTo>
                    <a:pt x="1894" y="1901"/>
                    <a:pt x="2318" y="1330"/>
                    <a:pt x="2248" y="774"/>
                  </a:cubicBezTo>
                  <a:cubicBezTo>
                    <a:pt x="2191" y="306"/>
                    <a:pt x="1794" y="1"/>
                    <a:pt x="1315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5"/>
            <p:cNvSpPr/>
            <p:nvPr/>
          </p:nvSpPr>
          <p:spPr>
            <a:xfrm>
              <a:off x="1008981" y="1979897"/>
              <a:ext cx="733028" cy="784889"/>
            </a:xfrm>
            <a:custGeom>
              <a:avLst/>
              <a:gdLst/>
              <a:ahLst/>
              <a:cxnLst/>
              <a:rect l="l" t="t" r="r" b="b"/>
              <a:pathLst>
                <a:path w="10182" h="10902" extrusionOk="0">
                  <a:moveTo>
                    <a:pt x="5135" y="1"/>
                  </a:moveTo>
                  <a:cubicBezTo>
                    <a:pt x="4813" y="1"/>
                    <a:pt x="4486" y="32"/>
                    <a:pt x="4156" y="96"/>
                  </a:cubicBezTo>
                  <a:cubicBezTo>
                    <a:pt x="1728" y="569"/>
                    <a:pt x="1" y="2795"/>
                    <a:pt x="133" y="5265"/>
                  </a:cubicBezTo>
                  <a:cubicBezTo>
                    <a:pt x="175" y="5996"/>
                    <a:pt x="370" y="6678"/>
                    <a:pt x="684" y="7284"/>
                  </a:cubicBezTo>
                  <a:cubicBezTo>
                    <a:pt x="926" y="7763"/>
                    <a:pt x="1060" y="8292"/>
                    <a:pt x="1108" y="8822"/>
                  </a:cubicBezTo>
                  <a:cubicBezTo>
                    <a:pt x="1193" y="9666"/>
                    <a:pt x="1839" y="10901"/>
                    <a:pt x="4519" y="10901"/>
                  </a:cubicBezTo>
                  <a:cubicBezTo>
                    <a:pt x="4910" y="10901"/>
                    <a:pt x="5344" y="10875"/>
                    <a:pt x="5826" y="10817"/>
                  </a:cubicBezTo>
                  <a:cubicBezTo>
                    <a:pt x="9667" y="10352"/>
                    <a:pt x="10181" y="8890"/>
                    <a:pt x="10036" y="7930"/>
                  </a:cubicBezTo>
                  <a:cubicBezTo>
                    <a:pt x="9931" y="7262"/>
                    <a:pt x="9911" y="6587"/>
                    <a:pt x="10036" y="5926"/>
                  </a:cubicBezTo>
                  <a:cubicBezTo>
                    <a:pt x="10133" y="5440"/>
                    <a:pt x="10146" y="4924"/>
                    <a:pt x="10084" y="4403"/>
                  </a:cubicBezTo>
                  <a:cubicBezTo>
                    <a:pt x="9783" y="1863"/>
                    <a:pt x="7629" y="1"/>
                    <a:pt x="5135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5"/>
            <p:cNvSpPr/>
            <p:nvPr/>
          </p:nvSpPr>
          <p:spPr>
            <a:xfrm>
              <a:off x="862188" y="1932812"/>
              <a:ext cx="897818" cy="638092"/>
            </a:xfrm>
            <a:custGeom>
              <a:avLst/>
              <a:gdLst/>
              <a:ahLst/>
              <a:cxnLst/>
              <a:rect l="l" t="t" r="r" b="b"/>
              <a:pathLst>
                <a:path w="12471" h="8863" extrusionOk="0">
                  <a:moveTo>
                    <a:pt x="6474" y="1"/>
                  </a:moveTo>
                  <a:cubicBezTo>
                    <a:pt x="4017" y="1"/>
                    <a:pt x="2997" y="902"/>
                    <a:pt x="2576" y="1772"/>
                  </a:cubicBezTo>
                  <a:cubicBezTo>
                    <a:pt x="2187" y="2594"/>
                    <a:pt x="2332" y="3394"/>
                    <a:pt x="2332" y="3394"/>
                  </a:cubicBezTo>
                  <a:cubicBezTo>
                    <a:pt x="2332" y="3394"/>
                    <a:pt x="1" y="5189"/>
                    <a:pt x="3049" y="8863"/>
                  </a:cubicBezTo>
                  <a:cubicBezTo>
                    <a:pt x="3049" y="8863"/>
                    <a:pt x="3919" y="6079"/>
                    <a:pt x="3189" y="4020"/>
                  </a:cubicBezTo>
                  <a:lnTo>
                    <a:pt x="3189" y="4020"/>
                  </a:lnTo>
                  <a:cubicBezTo>
                    <a:pt x="3189" y="4020"/>
                    <a:pt x="3714" y="4135"/>
                    <a:pt x="4773" y="4135"/>
                  </a:cubicBezTo>
                  <a:cubicBezTo>
                    <a:pt x="6027" y="4135"/>
                    <a:pt x="8029" y="3974"/>
                    <a:pt x="10794" y="3268"/>
                  </a:cubicBezTo>
                  <a:cubicBezTo>
                    <a:pt x="10794" y="3268"/>
                    <a:pt x="11976" y="6219"/>
                    <a:pt x="12018" y="6949"/>
                  </a:cubicBezTo>
                  <a:cubicBezTo>
                    <a:pt x="12018" y="6949"/>
                    <a:pt x="12471" y="5697"/>
                    <a:pt x="12381" y="4264"/>
                  </a:cubicBezTo>
                  <a:cubicBezTo>
                    <a:pt x="12275" y="2510"/>
                    <a:pt x="11372" y="484"/>
                    <a:pt x="7900" y="89"/>
                  </a:cubicBezTo>
                  <a:cubicBezTo>
                    <a:pt x="7378" y="28"/>
                    <a:pt x="6904" y="1"/>
                    <a:pt x="6474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5"/>
            <p:cNvSpPr/>
            <p:nvPr/>
          </p:nvSpPr>
          <p:spPr>
            <a:xfrm>
              <a:off x="1047569" y="1932812"/>
              <a:ext cx="705958" cy="306987"/>
            </a:xfrm>
            <a:custGeom>
              <a:avLst/>
              <a:gdLst/>
              <a:ahLst/>
              <a:cxnLst/>
              <a:rect l="l" t="t" r="r" b="b"/>
              <a:pathLst>
                <a:path w="9806" h="4264" extrusionOk="0">
                  <a:moveTo>
                    <a:pt x="3899" y="1"/>
                  </a:moveTo>
                  <a:cubicBezTo>
                    <a:pt x="1442" y="1"/>
                    <a:pt x="422" y="902"/>
                    <a:pt x="1" y="1772"/>
                  </a:cubicBezTo>
                  <a:cubicBezTo>
                    <a:pt x="536" y="1295"/>
                    <a:pt x="1470" y="782"/>
                    <a:pt x="3004" y="782"/>
                  </a:cubicBezTo>
                  <a:cubicBezTo>
                    <a:pt x="3505" y="782"/>
                    <a:pt x="4070" y="837"/>
                    <a:pt x="4705" y="965"/>
                  </a:cubicBezTo>
                  <a:cubicBezTo>
                    <a:pt x="7837" y="1605"/>
                    <a:pt x="9186" y="2899"/>
                    <a:pt x="9806" y="4264"/>
                  </a:cubicBezTo>
                  <a:cubicBezTo>
                    <a:pt x="9700" y="2510"/>
                    <a:pt x="8797" y="484"/>
                    <a:pt x="5325" y="89"/>
                  </a:cubicBezTo>
                  <a:cubicBezTo>
                    <a:pt x="4803" y="28"/>
                    <a:pt x="4329" y="1"/>
                    <a:pt x="3899" y="1"/>
                  </a:cubicBezTo>
                  <a:close/>
                </a:path>
              </a:pathLst>
            </a:custGeom>
            <a:solidFill>
              <a:srgbClr val="9D5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5"/>
            <p:cNvSpPr/>
            <p:nvPr/>
          </p:nvSpPr>
          <p:spPr>
            <a:xfrm>
              <a:off x="1521064" y="2287460"/>
              <a:ext cx="138298" cy="44421"/>
            </a:xfrm>
            <a:custGeom>
              <a:avLst/>
              <a:gdLst/>
              <a:ahLst/>
              <a:cxnLst/>
              <a:rect l="l" t="t" r="r" b="b"/>
              <a:pathLst>
                <a:path w="1921" h="617" extrusionOk="0">
                  <a:moveTo>
                    <a:pt x="901" y="1"/>
                  </a:moveTo>
                  <a:cubicBezTo>
                    <a:pt x="371" y="1"/>
                    <a:pt x="60" y="355"/>
                    <a:pt x="56" y="360"/>
                  </a:cubicBezTo>
                  <a:cubicBezTo>
                    <a:pt x="0" y="423"/>
                    <a:pt x="7" y="513"/>
                    <a:pt x="69" y="562"/>
                  </a:cubicBezTo>
                  <a:cubicBezTo>
                    <a:pt x="95" y="587"/>
                    <a:pt x="129" y="599"/>
                    <a:pt x="164" y="599"/>
                  </a:cubicBezTo>
                  <a:cubicBezTo>
                    <a:pt x="204" y="599"/>
                    <a:pt x="245" y="582"/>
                    <a:pt x="271" y="548"/>
                  </a:cubicBezTo>
                  <a:cubicBezTo>
                    <a:pt x="285" y="534"/>
                    <a:pt x="504" y="292"/>
                    <a:pt x="890" y="292"/>
                  </a:cubicBezTo>
                  <a:cubicBezTo>
                    <a:pt x="1102" y="292"/>
                    <a:pt x="1364" y="366"/>
                    <a:pt x="1670" y="590"/>
                  </a:cubicBezTo>
                  <a:cubicBezTo>
                    <a:pt x="1697" y="604"/>
                    <a:pt x="1726" y="617"/>
                    <a:pt x="1761" y="617"/>
                  </a:cubicBezTo>
                  <a:cubicBezTo>
                    <a:pt x="1802" y="617"/>
                    <a:pt x="1844" y="597"/>
                    <a:pt x="1871" y="555"/>
                  </a:cubicBezTo>
                  <a:cubicBezTo>
                    <a:pt x="1921" y="492"/>
                    <a:pt x="1906" y="401"/>
                    <a:pt x="1844" y="353"/>
                  </a:cubicBezTo>
                  <a:cubicBezTo>
                    <a:pt x="1483" y="89"/>
                    <a:pt x="1165" y="1"/>
                    <a:pt x="901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5"/>
            <p:cNvSpPr/>
            <p:nvPr/>
          </p:nvSpPr>
          <p:spPr>
            <a:xfrm>
              <a:off x="1150302" y="2352255"/>
              <a:ext cx="135778" cy="57308"/>
            </a:xfrm>
            <a:custGeom>
              <a:avLst/>
              <a:gdLst/>
              <a:ahLst/>
              <a:cxnLst/>
              <a:rect l="l" t="t" r="r" b="b"/>
              <a:pathLst>
                <a:path w="1886" h="796" extrusionOk="0">
                  <a:moveTo>
                    <a:pt x="1139" y="1"/>
                  </a:moveTo>
                  <a:cubicBezTo>
                    <a:pt x="832" y="1"/>
                    <a:pt x="450" y="122"/>
                    <a:pt x="57" y="552"/>
                  </a:cubicBezTo>
                  <a:cubicBezTo>
                    <a:pt x="0" y="615"/>
                    <a:pt x="7" y="706"/>
                    <a:pt x="64" y="761"/>
                  </a:cubicBezTo>
                  <a:cubicBezTo>
                    <a:pt x="90" y="789"/>
                    <a:pt x="125" y="796"/>
                    <a:pt x="161" y="796"/>
                  </a:cubicBezTo>
                  <a:cubicBezTo>
                    <a:pt x="202" y="796"/>
                    <a:pt x="237" y="782"/>
                    <a:pt x="272" y="747"/>
                  </a:cubicBezTo>
                  <a:cubicBezTo>
                    <a:pt x="602" y="386"/>
                    <a:pt x="911" y="286"/>
                    <a:pt x="1151" y="286"/>
                  </a:cubicBezTo>
                  <a:cubicBezTo>
                    <a:pt x="1433" y="286"/>
                    <a:pt x="1621" y="423"/>
                    <a:pt x="1635" y="435"/>
                  </a:cubicBezTo>
                  <a:cubicBezTo>
                    <a:pt x="1663" y="456"/>
                    <a:pt x="1696" y="467"/>
                    <a:pt x="1728" y="467"/>
                  </a:cubicBezTo>
                  <a:cubicBezTo>
                    <a:pt x="1769" y="467"/>
                    <a:pt x="1810" y="449"/>
                    <a:pt x="1837" y="413"/>
                  </a:cubicBezTo>
                  <a:cubicBezTo>
                    <a:pt x="1886" y="352"/>
                    <a:pt x="1872" y="260"/>
                    <a:pt x="1810" y="205"/>
                  </a:cubicBezTo>
                  <a:cubicBezTo>
                    <a:pt x="1806" y="205"/>
                    <a:pt x="1536" y="1"/>
                    <a:pt x="1139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5"/>
            <p:cNvSpPr/>
            <p:nvPr/>
          </p:nvSpPr>
          <p:spPr>
            <a:xfrm>
              <a:off x="1057576" y="2353983"/>
              <a:ext cx="678889" cy="309650"/>
            </a:xfrm>
            <a:custGeom>
              <a:avLst/>
              <a:gdLst/>
              <a:ahLst/>
              <a:cxnLst/>
              <a:rect l="l" t="t" r="r" b="b"/>
              <a:pathLst>
                <a:path w="9430" h="4301" extrusionOk="0">
                  <a:moveTo>
                    <a:pt x="7531" y="174"/>
                  </a:moveTo>
                  <a:cubicBezTo>
                    <a:pt x="7572" y="174"/>
                    <a:pt x="7621" y="181"/>
                    <a:pt x="7663" y="181"/>
                  </a:cubicBezTo>
                  <a:cubicBezTo>
                    <a:pt x="8574" y="257"/>
                    <a:pt x="9249" y="1057"/>
                    <a:pt x="9172" y="1962"/>
                  </a:cubicBezTo>
                  <a:cubicBezTo>
                    <a:pt x="9099" y="2819"/>
                    <a:pt x="8383" y="3471"/>
                    <a:pt x="7531" y="3471"/>
                  </a:cubicBezTo>
                  <a:cubicBezTo>
                    <a:pt x="7485" y="3471"/>
                    <a:pt x="7438" y="3469"/>
                    <a:pt x="7390" y="3465"/>
                  </a:cubicBezTo>
                  <a:cubicBezTo>
                    <a:pt x="6487" y="3395"/>
                    <a:pt x="5812" y="2595"/>
                    <a:pt x="5887" y="1690"/>
                  </a:cubicBezTo>
                  <a:cubicBezTo>
                    <a:pt x="5958" y="829"/>
                    <a:pt x="6681" y="174"/>
                    <a:pt x="7531" y="174"/>
                  </a:cubicBezTo>
                  <a:close/>
                  <a:moveTo>
                    <a:pt x="2916" y="829"/>
                  </a:moveTo>
                  <a:cubicBezTo>
                    <a:pt x="2958" y="829"/>
                    <a:pt x="3007" y="835"/>
                    <a:pt x="3048" y="835"/>
                  </a:cubicBezTo>
                  <a:cubicBezTo>
                    <a:pt x="3960" y="912"/>
                    <a:pt x="4635" y="1712"/>
                    <a:pt x="4560" y="2615"/>
                  </a:cubicBezTo>
                  <a:cubicBezTo>
                    <a:pt x="4525" y="3055"/>
                    <a:pt x="4316" y="3450"/>
                    <a:pt x="3982" y="3736"/>
                  </a:cubicBezTo>
                  <a:cubicBezTo>
                    <a:pt x="3681" y="3994"/>
                    <a:pt x="3306" y="4132"/>
                    <a:pt x="2908" y="4132"/>
                  </a:cubicBezTo>
                  <a:cubicBezTo>
                    <a:pt x="2865" y="4132"/>
                    <a:pt x="2821" y="4130"/>
                    <a:pt x="2778" y="4127"/>
                  </a:cubicBezTo>
                  <a:cubicBezTo>
                    <a:pt x="2339" y="4085"/>
                    <a:pt x="1943" y="3883"/>
                    <a:pt x="1657" y="3549"/>
                  </a:cubicBezTo>
                  <a:cubicBezTo>
                    <a:pt x="1372" y="3208"/>
                    <a:pt x="1240" y="2782"/>
                    <a:pt x="1275" y="2345"/>
                  </a:cubicBezTo>
                  <a:cubicBezTo>
                    <a:pt x="1345" y="1482"/>
                    <a:pt x="2068" y="829"/>
                    <a:pt x="2916" y="829"/>
                  </a:cubicBezTo>
                  <a:close/>
                  <a:moveTo>
                    <a:pt x="7529" y="1"/>
                  </a:moveTo>
                  <a:cubicBezTo>
                    <a:pt x="6719" y="1"/>
                    <a:pt x="6014" y="540"/>
                    <a:pt x="5784" y="1294"/>
                  </a:cubicBezTo>
                  <a:cubicBezTo>
                    <a:pt x="5565" y="1199"/>
                    <a:pt x="5371" y="1162"/>
                    <a:pt x="5203" y="1162"/>
                  </a:cubicBezTo>
                  <a:cubicBezTo>
                    <a:pt x="4786" y="1162"/>
                    <a:pt x="4531" y="1387"/>
                    <a:pt x="4441" y="1482"/>
                  </a:cubicBezTo>
                  <a:cubicBezTo>
                    <a:pt x="4399" y="1420"/>
                    <a:pt x="4358" y="1356"/>
                    <a:pt x="4309" y="1301"/>
                  </a:cubicBezTo>
                  <a:cubicBezTo>
                    <a:pt x="3995" y="932"/>
                    <a:pt x="3549" y="703"/>
                    <a:pt x="3070" y="662"/>
                  </a:cubicBezTo>
                  <a:cubicBezTo>
                    <a:pt x="3021" y="658"/>
                    <a:pt x="2972" y="656"/>
                    <a:pt x="2923" y="656"/>
                  </a:cubicBezTo>
                  <a:cubicBezTo>
                    <a:pt x="2018" y="656"/>
                    <a:pt x="1240" y="1321"/>
                    <a:pt x="1115" y="2220"/>
                  </a:cubicBezTo>
                  <a:lnTo>
                    <a:pt x="1" y="2721"/>
                  </a:lnTo>
                  <a:lnTo>
                    <a:pt x="71" y="2881"/>
                  </a:lnTo>
                  <a:lnTo>
                    <a:pt x="1094" y="2415"/>
                  </a:lnTo>
                  <a:lnTo>
                    <a:pt x="1094" y="2415"/>
                  </a:lnTo>
                  <a:cubicBezTo>
                    <a:pt x="1079" y="2874"/>
                    <a:pt x="1233" y="3312"/>
                    <a:pt x="1525" y="3659"/>
                  </a:cubicBezTo>
                  <a:cubicBezTo>
                    <a:pt x="1838" y="4028"/>
                    <a:pt x="2284" y="4259"/>
                    <a:pt x="2764" y="4300"/>
                  </a:cubicBezTo>
                  <a:lnTo>
                    <a:pt x="2916" y="4300"/>
                  </a:lnTo>
                  <a:cubicBezTo>
                    <a:pt x="3349" y="4300"/>
                    <a:pt x="3766" y="4154"/>
                    <a:pt x="4092" y="3868"/>
                  </a:cubicBezTo>
                  <a:cubicBezTo>
                    <a:pt x="4468" y="3556"/>
                    <a:pt x="4692" y="3116"/>
                    <a:pt x="4733" y="2630"/>
                  </a:cubicBezTo>
                  <a:cubicBezTo>
                    <a:pt x="4760" y="2268"/>
                    <a:pt x="4685" y="1914"/>
                    <a:pt x="4518" y="1600"/>
                  </a:cubicBezTo>
                  <a:lnTo>
                    <a:pt x="4518" y="1600"/>
                  </a:lnTo>
                  <a:lnTo>
                    <a:pt x="4545" y="1628"/>
                  </a:lnTo>
                  <a:cubicBezTo>
                    <a:pt x="4561" y="1608"/>
                    <a:pt x="4774" y="1336"/>
                    <a:pt x="5198" y="1336"/>
                  </a:cubicBezTo>
                  <a:cubicBezTo>
                    <a:pt x="5351" y="1336"/>
                    <a:pt x="5533" y="1372"/>
                    <a:pt x="5742" y="1468"/>
                  </a:cubicBezTo>
                  <a:cubicBezTo>
                    <a:pt x="5729" y="1530"/>
                    <a:pt x="5720" y="1600"/>
                    <a:pt x="5714" y="1677"/>
                  </a:cubicBezTo>
                  <a:cubicBezTo>
                    <a:pt x="5630" y="2679"/>
                    <a:pt x="6375" y="3562"/>
                    <a:pt x="7377" y="3639"/>
                  </a:cubicBezTo>
                  <a:cubicBezTo>
                    <a:pt x="7432" y="3646"/>
                    <a:pt x="7482" y="3646"/>
                    <a:pt x="7531" y="3646"/>
                  </a:cubicBezTo>
                  <a:cubicBezTo>
                    <a:pt x="8469" y="3646"/>
                    <a:pt x="9269" y="2929"/>
                    <a:pt x="9346" y="1976"/>
                  </a:cubicBezTo>
                  <a:cubicBezTo>
                    <a:pt x="9429" y="974"/>
                    <a:pt x="8678" y="90"/>
                    <a:pt x="7676" y="7"/>
                  </a:cubicBezTo>
                  <a:cubicBezTo>
                    <a:pt x="7626" y="3"/>
                    <a:pt x="7577" y="1"/>
                    <a:pt x="7529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5"/>
            <p:cNvSpPr/>
            <p:nvPr/>
          </p:nvSpPr>
          <p:spPr>
            <a:xfrm>
              <a:off x="1579162" y="3479553"/>
              <a:ext cx="275011" cy="169476"/>
            </a:xfrm>
            <a:custGeom>
              <a:avLst/>
              <a:gdLst/>
              <a:ahLst/>
              <a:cxnLst/>
              <a:rect l="l" t="t" r="r" b="b"/>
              <a:pathLst>
                <a:path w="3820" h="2354" extrusionOk="0">
                  <a:moveTo>
                    <a:pt x="3549" y="1"/>
                  </a:moveTo>
                  <a:cubicBezTo>
                    <a:pt x="3389" y="335"/>
                    <a:pt x="1162" y="1943"/>
                    <a:pt x="0" y="2027"/>
                  </a:cubicBezTo>
                  <a:lnTo>
                    <a:pt x="347" y="2354"/>
                  </a:lnTo>
                  <a:cubicBezTo>
                    <a:pt x="347" y="2354"/>
                    <a:pt x="348" y="2354"/>
                    <a:pt x="351" y="2354"/>
                  </a:cubicBezTo>
                  <a:cubicBezTo>
                    <a:pt x="426" y="2354"/>
                    <a:pt x="1883" y="2329"/>
                    <a:pt x="3819" y="405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5"/>
            <p:cNvSpPr/>
            <p:nvPr/>
          </p:nvSpPr>
          <p:spPr>
            <a:xfrm>
              <a:off x="1061680" y="3470554"/>
              <a:ext cx="291642" cy="197986"/>
            </a:xfrm>
            <a:custGeom>
              <a:avLst/>
              <a:gdLst/>
              <a:ahLst/>
              <a:cxnLst/>
              <a:rect l="l" t="t" r="r" b="b"/>
              <a:pathLst>
                <a:path w="4051" h="2750" extrusionOk="0">
                  <a:moveTo>
                    <a:pt x="396" y="1"/>
                  </a:moveTo>
                  <a:lnTo>
                    <a:pt x="0" y="418"/>
                  </a:lnTo>
                  <a:cubicBezTo>
                    <a:pt x="1308" y="1525"/>
                    <a:pt x="2582" y="2499"/>
                    <a:pt x="3723" y="2749"/>
                  </a:cubicBezTo>
                  <a:lnTo>
                    <a:pt x="4050" y="2395"/>
                  </a:lnTo>
                  <a:cubicBezTo>
                    <a:pt x="2756" y="2020"/>
                    <a:pt x="1051" y="585"/>
                    <a:pt x="396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5"/>
            <p:cNvSpPr/>
            <p:nvPr/>
          </p:nvSpPr>
          <p:spPr>
            <a:xfrm>
              <a:off x="1237413" y="3118858"/>
              <a:ext cx="462480" cy="204898"/>
            </a:xfrm>
            <a:custGeom>
              <a:avLst/>
              <a:gdLst/>
              <a:ahLst/>
              <a:cxnLst/>
              <a:rect l="l" t="t" r="r" b="b"/>
              <a:pathLst>
                <a:path w="6424" h="2846" extrusionOk="0">
                  <a:moveTo>
                    <a:pt x="231" y="1"/>
                  </a:moveTo>
                  <a:lnTo>
                    <a:pt x="1" y="2721"/>
                  </a:lnTo>
                  <a:cubicBezTo>
                    <a:pt x="778" y="2802"/>
                    <a:pt x="1532" y="2846"/>
                    <a:pt x="2259" y="2846"/>
                  </a:cubicBezTo>
                  <a:cubicBezTo>
                    <a:pt x="3777" y="2846"/>
                    <a:pt x="5177" y="2657"/>
                    <a:pt x="6424" y="2229"/>
                  </a:cubicBezTo>
                  <a:lnTo>
                    <a:pt x="6250" y="884"/>
                  </a:lnTo>
                  <a:cubicBezTo>
                    <a:pt x="5531" y="1106"/>
                    <a:pt x="4781" y="1219"/>
                    <a:pt x="4025" y="1219"/>
                  </a:cubicBezTo>
                  <a:cubicBezTo>
                    <a:pt x="3809" y="1219"/>
                    <a:pt x="3592" y="1210"/>
                    <a:pt x="3376" y="1192"/>
                  </a:cubicBezTo>
                  <a:cubicBezTo>
                    <a:pt x="2242" y="1093"/>
                    <a:pt x="1073" y="767"/>
                    <a:pt x="23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5"/>
            <p:cNvSpPr/>
            <p:nvPr/>
          </p:nvSpPr>
          <p:spPr>
            <a:xfrm>
              <a:off x="1386942" y="2484366"/>
              <a:ext cx="130090" cy="105041"/>
            </a:xfrm>
            <a:custGeom>
              <a:avLst/>
              <a:gdLst/>
              <a:ahLst/>
              <a:cxnLst/>
              <a:rect l="l" t="t" r="r" b="b"/>
              <a:pathLst>
                <a:path w="1807" h="1459" extrusionOk="0">
                  <a:moveTo>
                    <a:pt x="712" y="0"/>
                  </a:moveTo>
                  <a:cubicBezTo>
                    <a:pt x="634" y="0"/>
                    <a:pt x="558" y="43"/>
                    <a:pt x="519" y="123"/>
                  </a:cubicBezTo>
                  <a:cubicBezTo>
                    <a:pt x="296" y="567"/>
                    <a:pt x="0" y="1459"/>
                    <a:pt x="643" y="1459"/>
                  </a:cubicBezTo>
                  <a:cubicBezTo>
                    <a:pt x="697" y="1459"/>
                    <a:pt x="758" y="1453"/>
                    <a:pt x="826" y="1439"/>
                  </a:cubicBezTo>
                  <a:cubicBezTo>
                    <a:pt x="1807" y="1250"/>
                    <a:pt x="1209" y="521"/>
                    <a:pt x="882" y="88"/>
                  </a:cubicBezTo>
                  <a:cubicBezTo>
                    <a:pt x="838" y="29"/>
                    <a:pt x="775" y="0"/>
                    <a:pt x="712" y="0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5"/>
            <p:cNvSpPr/>
            <p:nvPr/>
          </p:nvSpPr>
          <p:spPr>
            <a:xfrm>
              <a:off x="1532007" y="2443833"/>
              <a:ext cx="70769" cy="64796"/>
            </a:xfrm>
            <a:custGeom>
              <a:avLst/>
              <a:gdLst/>
              <a:ahLst/>
              <a:cxnLst/>
              <a:rect l="l" t="t" r="r" b="b"/>
              <a:pathLst>
                <a:path w="983" h="900" extrusionOk="0">
                  <a:moveTo>
                    <a:pt x="491" y="0"/>
                  </a:moveTo>
                  <a:cubicBezTo>
                    <a:pt x="458" y="0"/>
                    <a:pt x="425" y="4"/>
                    <a:pt x="391" y="11"/>
                  </a:cubicBezTo>
                  <a:cubicBezTo>
                    <a:pt x="147" y="67"/>
                    <a:pt x="0" y="310"/>
                    <a:pt x="57" y="547"/>
                  </a:cubicBezTo>
                  <a:cubicBezTo>
                    <a:pt x="105" y="758"/>
                    <a:pt x="287" y="899"/>
                    <a:pt x="492" y="899"/>
                  </a:cubicBezTo>
                  <a:cubicBezTo>
                    <a:pt x="525" y="899"/>
                    <a:pt x="558" y="896"/>
                    <a:pt x="592" y="888"/>
                  </a:cubicBezTo>
                  <a:cubicBezTo>
                    <a:pt x="835" y="833"/>
                    <a:pt x="982" y="589"/>
                    <a:pt x="926" y="345"/>
                  </a:cubicBezTo>
                  <a:cubicBezTo>
                    <a:pt x="878" y="141"/>
                    <a:pt x="696" y="0"/>
                    <a:pt x="491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5"/>
            <p:cNvSpPr/>
            <p:nvPr/>
          </p:nvSpPr>
          <p:spPr>
            <a:xfrm>
              <a:off x="1244540" y="2487894"/>
              <a:ext cx="70625" cy="64867"/>
            </a:xfrm>
            <a:custGeom>
              <a:avLst/>
              <a:gdLst/>
              <a:ahLst/>
              <a:cxnLst/>
              <a:rect l="l" t="t" r="r" b="b"/>
              <a:pathLst>
                <a:path w="981" h="901" extrusionOk="0">
                  <a:moveTo>
                    <a:pt x="492" y="0"/>
                  </a:moveTo>
                  <a:cubicBezTo>
                    <a:pt x="458" y="0"/>
                    <a:pt x="424" y="4"/>
                    <a:pt x="390" y="12"/>
                  </a:cubicBezTo>
                  <a:cubicBezTo>
                    <a:pt x="146" y="67"/>
                    <a:pt x="0" y="311"/>
                    <a:pt x="56" y="547"/>
                  </a:cubicBezTo>
                  <a:cubicBezTo>
                    <a:pt x="103" y="757"/>
                    <a:pt x="286" y="900"/>
                    <a:pt x="492" y="900"/>
                  </a:cubicBezTo>
                  <a:cubicBezTo>
                    <a:pt x="525" y="900"/>
                    <a:pt x="558" y="897"/>
                    <a:pt x="592" y="889"/>
                  </a:cubicBezTo>
                  <a:cubicBezTo>
                    <a:pt x="835" y="832"/>
                    <a:pt x="981" y="588"/>
                    <a:pt x="926" y="346"/>
                  </a:cubicBezTo>
                  <a:cubicBezTo>
                    <a:pt x="877" y="143"/>
                    <a:pt x="696" y="0"/>
                    <a:pt x="492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5"/>
            <p:cNvSpPr/>
            <p:nvPr/>
          </p:nvSpPr>
          <p:spPr>
            <a:xfrm>
              <a:off x="1352025" y="2608126"/>
              <a:ext cx="179549" cy="94313"/>
            </a:xfrm>
            <a:custGeom>
              <a:avLst/>
              <a:gdLst/>
              <a:ahLst/>
              <a:cxnLst/>
              <a:rect l="l" t="t" r="r" b="b"/>
              <a:pathLst>
                <a:path w="2494" h="1310" extrusionOk="0">
                  <a:moveTo>
                    <a:pt x="2061" y="1"/>
                  </a:moveTo>
                  <a:cubicBezTo>
                    <a:pt x="1788" y="1"/>
                    <a:pt x="1569" y="228"/>
                    <a:pt x="1081" y="353"/>
                  </a:cubicBezTo>
                  <a:cubicBezTo>
                    <a:pt x="538" y="492"/>
                    <a:pt x="156" y="408"/>
                    <a:pt x="107" y="540"/>
                  </a:cubicBezTo>
                  <a:cubicBezTo>
                    <a:pt x="0" y="818"/>
                    <a:pt x="490" y="1309"/>
                    <a:pt x="1155" y="1309"/>
                  </a:cubicBezTo>
                  <a:cubicBezTo>
                    <a:pt x="1226" y="1309"/>
                    <a:pt x="1299" y="1304"/>
                    <a:pt x="1373" y="1292"/>
                  </a:cubicBezTo>
                  <a:cubicBezTo>
                    <a:pt x="2153" y="1160"/>
                    <a:pt x="2494" y="81"/>
                    <a:pt x="2166" y="12"/>
                  </a:cubicBezTo>
                  <a:cubicBezTo>
                    <a:pt x="2130" y="4"/>
                    <a:pt x="2095" y="1"/>
                    <a:pt x="2061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45"/>
          <p:cNvGrpSpPr/>
          <p:nvPr/>
        </p:nvGrpSpPr>
        <p:grpSpPr>
          <a:xfrm>
            <a:off x="6933838" y="2246029"/>
            <a:ext cx="1466254" cy="2157475"/>
            <a:chOff x="4682150" y="1772000"/>
            <a:chExt cx="496850" cy="731075"/>
          </a:xfrm>
        </p:grpSpPr>
        <p:sp>
          <p:nvSpPr>
            <p:cNvPr id="1728" name="Google Shape;1728;p45"/>
            <p:cNvSpPr/>
            <p:nvPr/>
          </p:nvSpPr>
          <p:spPr>
            <a:xfrm>
              <a:off x="5031650" y="2371775"/>
              <a:ext cx="55875" cy="118425"/>
            </a:xfrm>
            <a:custGeom>
              <a:avLst/>
              <a:gdLst/>
              <a:ahLst/>
              <a:cxnLst/>
              <a:rect l="l" t="t" r="r" b="b"/>
              <a:pathLst>
                <a:path w="2235" h="4737" extrusionOk="0">
                  <a:moveTo>
                    <a:pt x="1782" y="0"/>
                  </a:moveTo>
                  <a:cubicBezTo>
                    <a:pt x="1727" y="0"/>
                    <a:pt x="1668" y="6"/>
                    <a:pt x="1609" y="13"/>
                  </a:cubicBezTo>
                  <a:cubicBezTo>
                    <a:pt x="1497" y="27"/>
                    <a:pt x="1371" y="55"/>
                    <a:pt x="1260" y="89"/>
                  </a:cubicBezTo>
                  <a:cubicBezTo>
                    <a:pt x="1086" y="145"/>
                    <a:pt x="947" y="200"/>
                    <a:pt x="892" y="222"/>
                  </a:cubicBezTo>
                  <a:cubicBezTo>
                    <a:pt x="870" y="236"/>
                    <a:pt x="864" y="236"/>
                    <a:pt x="864" y="236"/>
                  </a:cubicBezTo>
                  <a:cubicBezTo>
                    <a:pt x="864" y="236"/>
                    <a:pt x="675" y="625"/>
                    <a:pt x="475" y="1015"/>
                  </a:cubicBezTo>
                  <a:cubicBezTo>
                    <a:pt x="273" y="1405"/>
                    <a:pt x="57" y="1794"/>
                    <a:pt x="57" y="1794"/>
                  </a:cubicBezTo>
                  <a:cubicBezTo>
                    <a:pt x="57" y="1794"/>
                    <a:pt x="0" y="2288"/>
                    <a:pt x="15" y="2879"/>
                  </a:cubicBezTo>
                  <a:cubicBezTo>
                    <a:pt x="15" y="2956"/>
                    <a:pt x="22" y="3033"/>
                    <a:pt x="22" y="3110"/>
                  </a:cubicBezTo>
                  <a:cubicBezTo>
                    <a:pt x="64" y="3798"/>
                    <a:pt x="216" y="4522"/>
                    <a:pt x="543" y="4689"/>
                  </a:cubicBezTo>
                  <a:cubicBezTo>
                    <a:pt x="596" y="4721"/>
                    <a:pt x="652" y="4736"/>
                    <a:pt x="713" y="4736"/>
                  </a:cubicBezTo>
                  <a:cubicBezTo>
                    <a:pt x="733" y="4736"/>
                    <a:pt x="753" y="4735"/>
                    <a:pt x="774" y="4731"/>
                  </a:cubicBezTo>
                  <a:cubicBezTo>
                    <a:pt x="1635" y="4591"/>
                    <a:pt x="2235" y="965"/>
                    <a:pt x="2171" y="306"/>
                  </a:cubicBezTo>
                  <a:cubicBezTo>
                    <a:pt x="2151" y="139"/>
                    <a:pt x="2061" y="47"/>
                    <a:pt x="1936" y="20"/>
                  </a:cubicBezTo>
                  <a:cubicBezTo>
                    <a:pt x="1890" y="6"/>
                    <a:pt x="1838" y="0"/>
                    <a:pt x="1782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5"/>
            <p:cNvSpPr/>
            <p:nvPr/>
          </p:nvSpPr>
          <p:spPr>
            <a:xfrm>
              <a:off x="5045225" y="2372275"/>
              <a:ext cx="42300" cy="117925"/>
            </a:xfrm>
            <a:custGeom>
              <a:avLst/>
              <a:gdLst/>
              <a:ahLst/>
              <a:cxnLst/>
              <a:rect l="l" t="t" r="r" b="b"/>
              <a:pathLst>
                <a:path w="1692" h="4717" extrusionOk="0">
                  <a:moveTo>
                    <a:pt x="1393" y="0"/>
                  </a:moveTo>
                  <a:cubicBezTo>
                    <a:pt x="1323" y="1204"/>
                    <a:pt x="1107" y="2220"/>
                    <a:pt x="828" y="3013"/>
                  </a:cubicBezTo>
                  <a:cubicBezTo>
                    <a:pt x="558" y="3799"/>
                    <a:pt x="224" y="4369"/>
                    <a:pt x="0" y="4669"/>
                  </a:cubicBezTo>
                  <a:cubicBezTo>
                    <a:pt x="53" y="4701"/>
                    <a:pt x="109" y="4716"/>
                    <a:pt x="170" y="4716"/>
                  </a:cubicBezTo>
                  <a:cubicBezTo>
                    <a:pt x="190" y="4716"/>
                    <a:pt x="210" y="4715"/>
                    <a:pt x="231" y="4711"/>
                  </a:cubicBezTo>
                  <a:cubicBezTo>
                    <a:pt x="1092" y="4571"/>
                    <a:pt x="1692" y="945"/>
                    <a:pt x="1628" y="286"/>
                  </a:cubicBezTo>
                  <a:cubicBezTo>
                    <a:pt x="1608" y="119"/>
                    <a:pt x="1518" y="27"/>
                    <a:pt x="1393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5"/>
            <p:cNvSpPr/>
            <p:nvPr/>
          </p:nvSpPr>
          <p:spPr>
            <a:xfrm>
              <a:off x="4915800" y="2292950"/>
              <a:ext cx="138675" cy="129775"/>
            </a:xfrm>
            <a:custGeom>
              <a:avLst/>
              <a:gdLst/>
              <a:ahLst/>
              <a:cxnLst/>
              <a:rect l="l" t="t" r="r" b="b"/>
              <a:pathLst>
                <a:path w="5547" h="5191" extrusionOk="0">
                  <a:moveTo>
                    <a:pt x="2470" y="0"/>
                  </a:moveTo>
                  <a:cubicBezTo>
                    <a:pt x="2458" y="0"/>
                    <a:pt x="2439" y="10"/>
                    <a:pt x="2402" y="20"/>
                  </a:cubicBezTo>
                  <a:cubicBezTo>
                    <a:pt x="2283" y="49"/>
                    <a:pt x="2164" y="84"/>
                    <a:pt x="2039" y="119"/>
                  </a:cubicBezTo>
                  <a:cubicBezTo>
                    <a:pt x="1365" y="312"/>
                    <a:pt x="683" y="494"/>
                    <a:pt x="0" y="681"/>
                  </a:cubicBezTo>
                  <a:cubicBezTo>
                    <a:pt x="202" y="1182"/>
                    <a:pt x="404" y="1683"/>
                    <a:pt x="655" y="2164"/>
                  </a:cubicBezTo>
                  <a:cubicBezTo>
                    <a:pt x="773" y="2407"/>
                    <a:pt x="912" y="2644"/>
                    <a:pt x="1066" y="2866"/>
                  </a:cubicBezTo>
                  <a:cubicBezTo>
                    <a:pt x="1622" y="3681"/>
                    <a:pt x="2345" y="4327"/>
                    <a:pt x="3250" y="4725"/>
                  </a:cubicBezTo>
                  <a:cubicBezTo>
                    <a:pt x="3703" y="4927"/>
                    <a:pt x="4182" y="5087"/>
                    <a:pt x="4669" y="5190"/>
                  </a:cubicBezTo>
                  <a:cubicBezTo>
                    <a:pt x="4885" y="4920"/>
                    <a:pt x="5080" y="4628"/>
                    <a:pt x="5226" y="4307"/>
                  </a:cubicBezTo>
                  <a:cubicBezTo>
                    <a:pt x="5296" y="4153"/>
                    <a:pt x="5359" y="4001"/>
                    <a:pt x="5408" y="3841"/>
                  </a:cubicBezTo>
                  <a:cubicBezTo>
                    <a:pt x="5434" y="3764"/>
                    <a:pt x="5456" y="3687"/>
                    <a:pt x="5469" y="3611"/>
                  </a:cubicBezTo>
                  <a:cubicBezTo>
                    <a:pt x="5484" y="3569"/>
                    <a:pt x="5546" y="3409"/>
                    <a:pt x="5526" y="3375"/>
                  </a:cubicBezTo>
                  <a:cubicBezTo>
                    <a:pt x="5511" y="3353"/>
                    <a:pt x="5408" y="3333"/>
                    <a:pt x="5386" y="3325"/>
                  </a:cubicBezTo>
                  <a:cubicBezTo>
                    <a:pt x="5309" y="3305"/>
                    <a:pt x="5226" y="3277"/>
                    <a:pt x="5150" y="3250"/>
                  </a:cubicBezTo>
                  <a:cubicBezTo>
                    <a:pt x="4983" y="3193"/>
                    <a:pt x="4816" y="3131"/>
                    <a:pt x="4656" y="3061"/>
                  </a:cubicBezTo>
                  <a:cubicBezTo>
                    <a:pt x="4307" y="2908"/>
                    <a:pt x="3973" y="2714"/>
                    <a:pt x="3696" y="2448"/>
                  </a:cubicBezTo>
                  <a:cubicBezTo>
                    <a:pt x="3591" y="2351"/>
                    <a:pt x="3494" y="2248"/>
                    <a:pt x="3404" y="2129"/>
                  </a:cubicBezTo>
                  <a:cubicBezTo>
                    <a:pt x="3160" y="1802"/>
                    <a:pt x="2979" y="1420"/>
                    <a:pt x="2832" y="1037"/>
                  </a:cubicBezTo>
                  <a:cubicBezTo>
                    <a:pt x="2707" y="710"/>
                    <a:pt x="2610" y="383"/>
                    <a:pt x="2498" y="49"/>
                  </a:cubicBezTo>
                  <a:cubicBezTo>
                    <a:pt x="2488" y="12"/>
                    <a:pt x="2483" y="0"/>
                    <a:pt x="2470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4766700" y="1952825"/>
              <a:ext cx="100225" cy="89250"/>
            </a:xfrm>
            <a:custGeom>
              <a:avLst/>
              <a:gdLst/>
              <a:ahLst/>
              <a:cxnLst/>
              <a:rect l="l" t="t" r="r" b="b"/>
              <a:pathLst>
                <a:path w="4009" h="3570" extrusionOk="0">
                  <a:moveTo>
                    <a:pt x="2957" y="0"/>
                  </a:moveTo>
                  <a:cubicBezTo>
                    <a:pt x="1568" y="0"/>
                    <a:pt x="736" y="431"/>
                    <a:pt x="1" y="1058"/>
                  </a:cubicBezTo>
                  <a:lnTo>
                    <a:pt x="183" y="1302"/>
                  </a:lnTo>
                  <a:cubicBezTo>
                    <a:pt x="537" y="1073"/>
                    <a:pt x="877" y="891"/>
                    <a:pt x="1288" y="731"/>
                  </a:cubicBezTo>
                  <a:lnTo>
                    <a:pt x="1288" y="731"/>
                  </a:lnTo>
                  <a:cubicBezTo>
                    <a:pt x="989" y="996"/>
                    <a:pt x="627" y="1260"/>
                    <a:pt x="398" y="1608"/>
                  </a:cubicBezTo>
                  <a:lnTo>
                    <a:pt x="684" y="2012"/>
                  </a:lnTo>
                  <a:cubicBezTo>
                    <a:pt x="919" y="1775"/>
                    <a:pt x="1086" y="1664"/>
                    <a:pt x="1378" y="1462"/>
                  </a:cubicBezTo>
                  <a:lnTo>
                    <a:pt x="1378" y="1462"/>
                  </a:lnTo>
                  <a:cubicBezTo>
                    <a:pt x="1143" y="1733"/>
                    <a:pt x="996" y="1970"/>
                    <a:pt x="857" y="2249"/>
                  </a:cubicBezTo>
                  <a:lnTo>
                    <a:pt x="1156" y="2660"/>
                  </a:lnTo>
                  <a:cubicBezTo>
                    <a:pt x="1378" y="2359"/>
                    <a:pt x="1442" y="2284"/>
                    <a:pt x="1866" y="2012"/>
                  </a:cubicBezTo>
                  <a:lnTo>
                    <a:pt x="1866" y="2012"/>
                  </a:lnTo>
                  <a:cubicBezTo>
                    <a:pt x="1664" y="2443"/>
                    <a:pt x="1587" y="2596"/>
                    <a:pt x="1455" y="3097"/>
                  </a:cubicBezTo>
                  <a:lnTo>
                    <a:pt x="1811" y="3570"/>
                  </a:lnTo>
                  <a:cubicBezTo>
                    <a:pt x="2222" y="2506"/>
                    <a:pt x="3105" y="1315"/>
                    <a:pt x="4009" y="71"/>
                  </a:cubicBezTo>
                  <a:cubicBezTo>
                    <a:pt x="3625" y="23"/>
                    <a:pt x="3276" y="0"/>
                    <a:pt x="295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5011150" y="1984150"/>
              <a:ext cx="85400" cy="97100"/>
            </a:xfrm>
            <a:custGeom>
              <a:avLst/>
              <a:gdLst/>
              <a:ahLst/>
              <a:cxnLst/>
              <a:rect l="l" t="t" r="r" b="b"/>
              <a:pathLst>
                <a:path w="3416" h="3884" extrusionOk="0">
                  <a:moveTo>
                    <a:pt x="0" y="1"/>
                  </a:moveTo>
                  <a:cubicBezTo>
                    <a:pt x="466" y="1420"/>
                    <a:pt x="939" y="2785"/>
                    <a:pt x="1009" y="3883"/>
                  </a:cubicBezTo>
                  <a:lnTo>
                    <a:pt x="1475" y="3549"/>
                  </a:lnTo>
                  <a:cubicBezTo>
                    <a:pt x="1495" y="3048"/>
                    <a:pt x="1475" y="2888"/>
                    <a:pt x="1412" y="2429"/>
                  </a:cubicBezTo>
                  <a:lnTo>
                    <a:pt x="1412" y="2429"/>
                  </a:lnTo>
                  <a:cubicBezTo>
                    <a:pt x="1726" y="2805"/>
                    <a:pt x="1761" y="2895"/>
                    <a:pt x="1879" y="3229"/>
                  </a:cubicBezTo>
                  <a:lnTo>
                    <a:pt x="2275" y="2937"/>
                  </a:lnTo>
                  <a:cubicBezTo>
                    <a:pt x="2233" y="2644"/>
                    <a:pt x="2163" y="2380"/>
                    <a:pt x="2024" y="2060"/>
                  </a:cubicBezTo>
                  <a:lnTo>
                    <a:pt x="2024" y="2060"/>
                  </a:lnTo>
                  <a:cubicBezTo>
                    <a:pt x="2233" y="2332"/>
                    <a:pt x="2358" y="2484"/>
                    <a:pt x="2512" y="2770"/>
                  </a:cubicBezTo>
                  <a:lnTo>
                    <a:pt x="2888" y="2484"/>
                  </a:lnTo>
                  <a:cubicBezTo>
                    <a:pt x="2776" y="2095"/>
                    <a:pt x="2525" y="1741"/>
                    <a:pt x="2317" y="1413"/>
                  </a:cubicBezTo>
                  <a:lnTo>
                    <a:pt x="2317" y="1413"/>
                  </a:lnTo>
                  <a:cubicBezTo>
                    <a:pt x="2657" y="1677"/>
                    <a:pt x="2915" y="1950"/>
                    <a:pt x="3180" y="2262"/>
                  </a:cubicBezTo>
                  <a:lnTo>
                    <a:pt x="3416" y="2095"/>
                  </a:lnTo>
                  <a:cubicBezTo>
                    <a:pt x="2811" y="1115"/>
                    <a:pt x="1976" y="370"/>
                    <a:pt x="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4826725" y="2457300"/>
              <a:ext cx="111725" cy="45775"/>
            </a:xfrm>
            <a:custGeom>
              <a:avLst/>
              <a:gdLst/>
              <a:ahLst/>
              <a:cxnLst/>
              <a:rect l="l" t="t" r="r" b="b"/>
              <a:pathLst>
                <a:path w="4469" h="1831" extrusionOk="0">
                  <a:moveTo>
                    <a:pt x="2317" y="1"/>
                  </a:moveTo>
                  <a:cubicBezTo>
                    <a:pt x="2317" y="1"/>
                    <a:pt x="1761" y="190"/>
                    <a:pt x="1198" y="447"/>
                  </a:cubicBezTo>
                  <a:cubicBezTo>
                    <a:pt x="634" y="704"/>
                    <a:pt x="56" y="1038"/>
                    <a:pt x="8" y="1330"/>
                  </a:cubicBezTo>
                  <a:cubicBezTo>
                    <a:pt x="1" y="1394"/>
                    <a:pt x="8" y="1456"/>
                    <a:pt x="43" y="1511"/>
                  </a:cubicBezTo>
                  <a:cubicBezTo>
                    <a:pt x="179" y="1746"/>
                    <a:pt x="754" y="1830"/>
                    <a:pt x="1442" y="1830"/>
                  </a:cubicBezTo>
                  <a:cubicBezTo>
                    <a:pt x="2544" y="1830"/>
                    <a:pt x="3937" y="1614"/>
                    <a:pt x="4280" y="1456"/>
                  </a:cubicBezTo>
                  <a:cubicBezTo>
                    <a:pt x="4420" y="1385"/>
                    <a:pt x="4468" y="1275"/>
                    <a:pt x="4462" y="1143"/>
                  </a:cubicBezTo>
                  <a:cubicBezTo>
                    <a:pt x="4433" y="787"/>
                    <a:pt x="4029" y="286"/>
                    <a:pt x="3939" y="175"/>
                  </a:cubicBezTo>
                  <a:cubicBezTo>
                    <a:pt x="3925" y="161"/>
                    <a:pt x="3919" y="148"/>
                    <a:pt x="3919" y="148"/>
                  </a:cubicBezTo>
                  <a:lnTo>
                    <a:pt x="2317" y="1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4856675" y="2457300"/>
              <a:ext cx="68525" cy="16750"/>
            </a:xfrm>
            <a:custGeom>
              <a:avLst/>
              <a:gdLst/>
              <a:ahLst/>
              <a:cxnLst/>
              <a:rect l="l" t="t" r="r" b="b"/>
              <a:pathLst>
                <a:path w="2741" h="670" extrusionOk="0">
                  <a:moveTo>
                    <a:pt x="1119" y="1"/>
                  </a:moveTo>
                  <a:cubicBezTo>
                    <a:pt x="1119" y="1"/>
                    <a:pt x="563" y="190"/>
                    <a:pt x="0" y="447"/>
                  </a:cubicBezTo>
                  <a:cubicBezTo>
                    <a:pt x="234" y="609"/>
                    <a:pt x="530" y="669"/>
                    <a:pt x="839" y="669"/>
                  </a:cubicBezTo>
                  <a:cubicBezTo>
                    <a:pt x="1699" y="669"/>
                    <a:pt x="2670" y="205"/>
                    <a:pt x="2741" y="175"/>
                  </a:cubicBezTo>
                  <a:cubicBezTo>
                    <a:pt x="2727" y="161"/>
                    <a:pt x="2721" y="148"/>
                    <a:pt x="2721" y="148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4826725" y="2485875"/>
              <a:ext cx="111725" cy="17200"/>
            </a:xfrm>
            <a:custGeom>
              <a:avLst/>
              <a:gdLst/>
              <a:ahLst/>
              <a:cxnLst/>
              <a:rect l="l" t="t" r="r" b="b"/>
              <a:pathLst>
                <a:path w="4469" h="688" extrusionOk="0">
                  <a:moveTo>
                    <a:pt x="4462" y="0"/>
                  </a:moveTo>
                  <a:cubicBezTo>
                    <a:pt x="3445" y="286"/>
                    <a:pt x="2535" y="376"/>
                    <a:pt x="1790" y="376"/>
                  </a:cubicBezTo>
                  <a:cubicBezTo>
                    <a:pt x="974" y="376"/>
                    <a:pt x="357" y="268"/>
                    <a:pt x="14" y="187"/>
                  </a:cubicBezTo>
                  <a:lnTo>
                    <a:pt x="14" y="187"/>
                  </a:lnTo>
                  <a:cubicBezTo>
                    <a:pt x="1" y="251"/>
                    <a:pt x="14" y="313"/>
                    <a:pt x="43" y="368"/>
                  </a:cubicBezTo>
                  <a:cubicBezTo>
                    <a:pt x="179" y="603"/>
                    <a:pt x="754" y="687"/>
                    <a:pt x="1442" y="687"/>
                  </a:cubicBezTo>
                  <a:cubicBezTo>
                    <a:pt x="2544" y="687"/>
                    <a:pt x="3937" y="471"/>
                    <a:pt x="4280" y="313"/>
                  </a:cubicBezTo>
                  <a:cubicBezTo>
                    <a:pt x="4420" y="242"/>
                    <a:pt x="4468" y="132"/>
                    <a:pt x="4462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4856125" y="2307550"/>
              <a:ext cx="69075" cy="155875"/>
            </a:xfrm>
            <a:custGeom>
              <a:avLst/>
              <a:gdLst/>
              <a:ahLst/>
              <a:cxnLst/>
              <a:rect l="l" t="t" r="r" b="b"/>
              <a:pathLst>
                <a:path w="2763" h="6235" extrusionOk="0">
                  <a:moveTo>
                    <a:pt x="2352" y="1"/>
                  </a:moveTo>
                  <a:lnTo>
                    <a:pt x="1" y="7"/>
                  </a:lnTo>
                  <a:cubicBezTo>
                    <a:pt x="1" y="7"/>
                    <a:pt x="49" y="453"/>
                    <a:pt x="98" y="891"/>
                  </a:cubicBezTo>
                  <a:cubicBezTo>
                    <a:pt x="139" y="1225"/>
                    <a:pt x="181" y="1559"/>
                    <a:pt x="203" y="1706"/>
                  </a:cubicBezTo>
                  <a:cubicBezTo>
                    <a:pt x="203" y="1747"/>
                    <a:pt x="209" y="1774"/>
                    <a:pt x="209" y="1774"/>
                  </a:cubicBezTo>
                  <a:lnTo>
                    <a:pt x="209" y="1789"/>
                  </a:lnTo>
                  <a:lnTo>
                    <a:pt x="258" y="2130"/>
                  </a:lnTo>
                  <a:cubicBezTo>
                    <a:pt x="258" y="2130"/>
                    <a:pt x="390" y="3117"/>
                    <a:pt x="565" y="4105"/>
                  </a:cubicBezTo>
                  <a:cubicBezTo>
                    <a:pt x="739" y="5087"/>
                    <a:pt x="926" y="6068"/>
                    <a:pt x="926" y="6068"/>
                  </a:cubicBezTo>
                  <a:cubicBezTo>
                    <a:pt x="1353" y="6175"/>
                    <a:pt x="1715" y="6235"/>
                    <a:pt x="2078" y="6235"/>
                  </a:cubicBezTo>
                  <a:cubicBezTo>
                    <a:pt x="2301" y="6235"/>
                    <a:pt x="2524" y="6212"/>
                    <a:pt x="2763" y="6165"/>
                  </a:cubicBezTo>
                  <a:cubicBezTo>
                    <a:pt x="2763" y="6165"/>
                    <a:pt x="2653" y="5101"/>
                    <a:pt x="2561" y="4064"/>
                  </a:cubicBezTo>
                  <a:cubicBezTo>
                    <a:pt x="2471" y="3027"/>
                    <a:pt x="2422" y="1998"/>
                    <a:pt x="2422" y="1998"/>
                  </a:cubicBezTo>
                  <a:lnTo>
                    <a:pt x="2409" y="1664"/>
                  </a:lnTo>
                  <a:lnTo>
                    <a:pt x="2409" y="1656"/>
                  </a:lnTo>
                  <a:cubicBezTo>
                    <a:pt x="2409" y="1656"/>
                    <a:pt x="2402" y="1447"/>
                    <a:pt x="2387" y="1176"/>
                  </a:cubicBezTo>
                  <a:cubicBezTo>
                    <a:pt x="2380" y="1071"/>
                    <a:pt x="2380" y="946"/>
                    <a:pt x="2374" y="829"/>
                  </a:cubicBezTo>
                  <a:cubicBezTo>
                    <a:pt x="2367" y="411"/>
                    <a:pt x="2352" y="1"/>
                    <a:pt x="2352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5101575" y="2049150"/>
              <a:ext cx="77425" cy="78750"/>
            </a:xfrm>
            <a:custGeom>
              <a:avLst/>
              <a:gdLst/>
              <a:ahLst/>
              <a:cxnLst/>
              <a:rect l="l" t="t" r="r" b="b"/>
              <a:pathLst>
                <a:path w="3097" h="3150" extrusionOk="0">
                  <a:moveTo>
                    <a:pt x="2003" y="0"/>
                  </a:moveTo>
                  <a:cubicBezTo>
                    <a:pt x="1829" y="0"/>
                    <a:pt x="1562" y="191"/>
                    <a:pt x="1323" y="400"/>
                  </a:cubicBezTo>
                  <a:cubicBezTo>
                    <a:pt x="1038" y="651"/>
                    <a:pt x="787" y="921"/>
                    <a:pt x="787" y="921"/>
                  </a:cubicBezTo>
                  <a:cubicBezTo>
                    <a:pt x="787" y="921"/>
                    <a:pt x="836" y="156"/>
                    <a:pt x="543" y="108"/>
                  </a:cubicBezTo>
                  <a:cubicBezTo>
                    <a:pt x="539" y="107"/>
                    <a:pt x="534" y="107"/>
                    <a:pt x="530" y="107"/>
                  </a:cubicBezTo>
                  <a:cubicBezTo>
                    <a:pt x="392" y="107"/>
                    <a:pt x="306" y="424"/>
                    <a:pt x="244" y="747"/>
                  </a:cubicBezTo>
                  <a:cubicBezTo>
                    <a:pt x="183" y="1081"/>
                    <a:pt x="154" y="1422"/>
                    <a:pt x="154" y="1422"/>
                  </a:cubicBezTo>
                  <a:cubicBezTo>
                    <a:pt x="1" y="1903"/>
                    <a:pt x="440" y="2967"/>
                    <a:pt x="934" y="3120"/>
                  </a:cubicBezTo>
                  <a:cubicBezTo>
                    <a:pt x="997" y="3141"/>
                    <a:pt x="1060" y="3149"/>
                    <a:pt x="1120" y="3149"/>
                  </a:cubicBezTo>
                  <a:cubicBezTo>
                    <a:pt x="1292" y="3149"/>
                    <a:pt x="1450" y="3080"/>
                    <a:pt x="1574" y="3002"/>
                  </a:cubicBezTo>
                  <a:cubicBezTo>
                    <a:pt x="1734" y="2898"/>
                    <a:pt x="1838" y="2773"/>
                    <a:pt x="1838" y="2773"/>
                  </a:cubicBezTo>
                  <a:cubicBezTo>
                    <a:pt x="1838" y="2773"/>
                    <a:pt x="2130" y="2723"/>
                    <a:pt x="2409" y="2639"/>
                  </a:cubicBezTo>
                  <a:cubicBezTo>
                    <a:pt x="2694" y="2556"/>
                    <a:pt x="2972" y="2431"/>
                    <a:pt x="2952" y="2292"/>
                  </a:cubicBezTo>
                  <a:cubicBezTo>
                    <a:pt x="2920" y="2112"/>
                    <a:pt x="2579" y="2080"/>
                    <a:pt x="2341" y="2080"/>
                  </a:cubicBezTo>
                  <a:cubicBezTo>
                    <a:pt x="2210" y="2080"/>
                    <a:pt x="2110" y="2090"/>
                    <a:pt x="2110" y="2090"/>
                  </a:cubicBezTo>
                  <a:cubicBezTo>
                    <a:pt x="2110" y="2090"/>
                    <a:pt x="2367" y="2042"/>
                    <a:pt x="2611" y="1938"/>
                  </a:cubicBezTo>
                  <a:cubicBezTo>
                    <a:pt x="2861" y="1833"/>
                    <a:pt x="3097" y="1679"/>
                    <a:pt x="3048" y="1479"/>
                  </a:cubicBezTo>
                  <a:cubicBezTo>
                    <a:pt x="3029" y="1397"/>
                    <a:pt x="2875" y="1371"/>
                    <a:pt x="2687" y="1371"/>
                  </a:cubicBezTo>
                  <a:cubicBezTo>
                    <a:pt x="2617" y="1371"/>
                    <a:pt x="2544" y="1375"/>
                    <a:pt x="2471" y="1380"/>
                  </a:cubicBezTo>
                  <a:cubicBezTo>
                    <a:pt x="2200" y="1402"/>
                    <a:pt x="1936" y="1450"/>
                    <a:pt x="1936" y="1450"/>
                  </a:cubicBezTo>
                  <a:cubicBezTo>
                    <a:pt x="1936" y="1450"/>
                    <a:pt x="2178" y="1312"/>
                    <a:pt x="2395" y="1136"/>
                  </a:cubicBezTo>
                  <a:cubicBezTo>
                    <a:pt x="2618" y="969"/>
                    <a:pt x="2820" y="761"/>
                    <a:pt x="2729" y="635"/>
                  </a:cubicBezTo>
                  <a:cubicBezTo>
                    <a:pt x="2698" y="589"/>
                    <a:pt x="2639" y="570"/>
                    <a:pt x="2562" y="570"/>
                  </a:cubicBezTo>
                  <a:cubicBezTo>
                    <a:pt x="2432" y="570"/>
                    <a:pt x="2253" y="624"/>
                    <a:pt x="2081" y="686"/>
                  </a:cubicBezTo>
                  <a:cubicBezTo>
                    <a:pt x="1818" y="789"/>
                    <a:pt x="1567" y="921"/>
                    <a:pt x="1567" y="921"/>
                  </a:cubicBezTo>
                  <a:cubicBezTo>
                    <a:pt x="1567" y="921"/>
                    <a:pt x="1754" y="734"/>
                    <a:pt x="1914" y="525"/>
                  </a:cubicBezTo>
                  <a:cubicBezTo>
                    <a:pt x="2075" y="316"/>
                    <a:pt x="2207" y="93"/>
                    <a:pt x="2095" y="24"/>
                  </a:cubicBezTo>
                  <a:cubicBezTo>
                    <a:pt x="2069" y="8"/>
                    <a:pt x="2038" y="0"/>
                    <a:pt x="2003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4962100" y="2048700"/>
              <a:ext cx="162850" cy="108950"/>
            </a:xfrm>
            <a:custGeom>
              <a:avLst/>
              <a:gdLst/>
              <a:ahLst/>
              <a:cxnLst/>
              <a:rect l="l" t="t" r="r" b="b"/>
              <a:pathLst>
                <a:path w="6514" h="4358" extrusionOk="0">
                  <a:moveTo>
                    <a:pt x="1732" y="0"/>
                  </a:moveTo>
                  <a:cubicBezTo>
                    <a:pt x="1154" y="383"/>
                    <a:pt x="576" y="759"/>
                    <a:pt x="0" y="1141"/>
                  </a:cubicBezTo>
                  <a:cubicBezTo>
                    <a:pt x="187" y="1462"/>
                    <a:pt x="451" y="1747"/>
                    <a:pt x="682" y="2031"/>
                  </a:cubicBezTo>
                  <a:cubicBezTo>
                    <a:pt x="904" y="2310"/>
                    <a:pt x="1141" y="2574"/>
                    <a:pt x="1385" y="2833"/>
                  </a:cubicBezTo>
                  <a:cubicBezTo>
                    <a:pt x="1989" y="3472"/>
                    <a:pt x="2734" y="4182"/>
                    <a:pt x="3639" y="4336"/>
                  </a:cubicBezTo>
                  <a:cubicBezTo>
                    <a:pt x="3729" y="4350"/>
                    <a:pt x="3818" y="4357"/>
                    <a:pt x="3906" y="4357"/>
                  </a:cubicBezTo>
                  <a:cubicBezTo>
                    <a:pt x="4520" y="4357"/>
                    <a:pt x="5091" y="4025"/>
                    <a:pt x="5608" y="3710"/>
                  </a:cubicBezTo>
                  <a:cubicBezTo>
                    <a:pt x="5727" y="3633"/>
                    <a:pt x="5852" y="3563"/>
                    <a:pt x="5970" y="3486"/>
                  </a:cubicBezTo>
                  <a:cubicBezTo>
                    <a:pt x="6074" y="3424"/>
                    <a:pt x="6171" y="3354"/>
                    <a:pt x="6269" y="3292"/>
                  </a:cubicBezTo>
                  <a:cubicBezTo>
                    <a:pt x="6311" y="3270"/>
                    <a:pt x="6505" y="3174"/>
                    <a:pt x="6505" y="3138"/>
                  </a:cubicBezTo>
                  <a:cubicBezTo>
                    <a:pt x="6513" y="3117"/>
                    <a:pt x="6456" y="3048"/>
                    <a:pt x="6450" y="3027"/>
                  </a:cubicBezTo>
                  <a:cubicBezTo>
                    <a:pt x="6408" y="2950"/>
                    <a:pt x="6360" y="2875"/>
                    <a:pt x="6318" y="2798"/>
                  </a:cubicBezTo>
                  <a:cubicBezTo>
                    <a:pt x="6116" y="2429"/>
                    <a:pt x="5907" y="2066"/>
                    <a:pt x="5698" y="1697"/>
                  </a:cubicBezTo>
                  <a:cubicBezTo>
                    <a:pt x="5281" y="1934"/>
                    <a:pt x="4863" y="2178"/>
                    <a:pt x="4417" y="2380"/>
                  </a:cubicBezTo>
                  <a:cubicBezTo>
                    <a:pt x="4277" y="2446"/>
                    <a:pt x="4148" y="2500"/>
                    <a:pt x="4012" y="2500"/>
                  </a:cubicBezTo>
                  <a:cubicBezTo>
                    <a:pt x="3933" y="2500"/>
                    <a:pt x="3851" y="2482"/>
                    <a:pt x="3764" y="2435"/>
                  </a:cubicBezTo>
                  <a:cubicBezTo>
                    <a:pt x="3562" y="2332"/>
                    <a:pt x="3395" y="2165"/>
                    <a:pt x="3242" y="2005"/>
                  </a:cubicBezTo>
                  <a:cubicBezTo>
                    <a:pt x="2657" y="1405"/>
                    <a:pt x="2171" y="704"/>
                    <a:pt x="173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4682150" y="1869800"/>
              <a:ext cx="87200" cy="87975"/>
            </a:xfrm>
            <a:custGeom>
              <a:avLst/>
              <a:gdLst/>
              <a:ahLst/>
              <a:cxnLst/>
              <a:rect l="l" t="t" r="r" b="b"/>
              <a:pathLst>
                <a:path w="3488" h="3519" extrusionOk="0">
                  <a:moveTo>
                    <a:pt x="1930" y="1"/>
                  </a:moveTo>
                  <a:cubicBezTo>
                    <a:pt x="1922" y="1"/>
                    <a:pt x="1915" y="1"/>
                    <a:pt x="1908" y="2"/>
                  </a:cubicBezTo>
                  <a:cubicBezTo>
                    <a:pt x="1769" y="24"/>
                    <a:pt x="1783" y="288"/>
                    <a:pt x="1853" y="553"/>
                  </a:cubicBezTo>
                  <a:cubicBezTo>
                    <a:pt x="1908" y="817"/>
                    <a:pt x="2020" y="1074"/>
                    <a:pt x="2020" y="1074"/>
                  </a:cubicBezTo>
                  <a:cubicBezTo>
                    <a:pt x="2020" y="1074"/>
                    <a:pt x="1831" y="852"/>
                    <a:pt x="1616" y="637"/>
                  </a:cubicBezTo>
                  <a:cubicBezTo>
                    <a:pt x="1432" y="459"/>
                    <a:pt x="1228" y="286"/>
                    <a:pt x="1086" y="286"/>
                  </a:cubicBezTo>
                  <a:cubicBezTo>
                    <a:pt x="1061" y="286"/>
                    <a:pt x="1038" y="291"/>
                    <a:pt x="1018" y="303"/>
                  </a:cubicBezTo>
                  <a:cubicBezTo>
                    <a:pt x="871" y="378"/>
                    <a:pt x="976" y="670"/>
                    <a:pt x="1115" y="942"/>
                  </a:cubicBezTo>
                  <a:cubicBezTo>
                    <a:pt x="1253" y="1206"/>
                    <a:pt x="1442" y="1443"/>
                    <a:pt x="1442" y="1443"/>
                  </a:cubicBezTo>
                  <a:cubicBezTo>
                    <a:pt x="1442" y="1443"/>
                    <a:pt x="1198" y="1290"/>
                    <a:pt x="941" y="1144"/>
                  </a:cubicBezTo>
                  <a:cubicBezTo>
                    <a:pt x="744" y="1037"/>
                    <a:pt x="533" y="930"/>
                    <a:pt x="412" y="930"/>
                  </a:cubicBezTo>
                  <a:cubicBezTo>
                    <a:pt x="375" y="930"/>
                    <a:pt x="346" y="940"/>
                    <a:pt x="328" y="962"/>
                  </a:cubicBezTo>
                  <a:cubicBezTo>
                    <a:pt x="196" y="1144"/>
                    <a:pt x="363" y="1415"/>
                    <a:pt x="565" y="1630"/>
                  </a:cubicBezTo>
                  <a:cubicBezTo>
                    <a:pt x="774" y="1848"/>
                    <a:pt x="1011" y="2006"/>
                    <a:pt x="1011" y="2006"/>
                  </a:cubicBezTo>
                  <a:cubicBezTo>
                    <a:pt x="1011" y="2006"/>
                    <a:pt x="816" y="1903"/>
                    <a:pt x="607" y="1826"/>
                  </a:cubicBezTo>
                  <a:cubicBezTo>
                    <a:pt x="487" y="1783"/>
                    <a:pt x="362" y="1749"/>
                    <a:pt x="262" y="1749"/>
                  </a:cubicBezTo>
                  <a:cubicBezTo>
                    <a:pt x="182" y="1749"/>
                    <a:pt x="118" y="1770"/>
                    <a:pt x="84" y="1826"/>
                  </a:cubicBezTo>
                  <a:cubicBezTo>
                    <a:pt x="1" y="1958"/>
                    <a:pt x="238" y="2208"/>
                    <a:pt x="488" y="2424"/>
                  </a:cubicBezTo>
                  <a:cubicBezTo>
                    <a:pt x="620" y="2529"/>
                    <a:pt x="752" y="2626"/>
                    <a:pt x="851" y="2696"/>
                  </a:cubicBezTo>
                  <a:cubicBezTo>
                    <a:pt x="954" y="2758"/>
                    <a:pt x="1024" y="2799"/>
                    <a:pt x="1024" y="2799"/>
                  </a:cubicBezTo>
                  <a:cubicBezTo>
                    <a:pt x="1024" y="2799"/>
                    <a:pt x="1080" y="2975"/>
                    <a:pt x="1212" y="3148"/>
                  </a:cubicBezTo>
                  <a:cubicBezTo>
                    <a:pt x="1337" y="3322"/>
                    <a:pt x="1554" y="3496"/>
                    <a:pt x="1824" y="3518"/>
                  </a:cubicBezTo>
                  <a:cubicBezTo>
                    <a:pt x="1832" y="3518"/>
                    <a:pt x="1840" y="3518"/>
                    <a:pt x="1848" y="3518"/>
                  </a:cubicBezTo>
                  <a:cubicBezTo>
                    <a:pt x="2396" y="3518"/>
                    <a:pt x="3182" y="2605"/>
                    <a:pt x="3209" y="2090"/>
                  </a:cubicBezTo>
                  <a:cubicBezTo>
                    <a:pt x="3209" y="2090"/>
                    <a:pt x="3299" y="1749"/>
                    <a:pt x="3376" y="1402"/>
                  </a:cubicBezTo>
                  <a:cubicBezTo>
                    <a:pt x="3446" y="1054"/>
                    <a:pt x="3488" y="705"/>
                    <a:pt x="3341" y="679"/>
                  </a:cubicBezTo>
                  <a:cubicBezTo>
                    <a:pt x="3328" y="675"/>
                    <a:pt x="3315" y="674"/>
                    <a:pt x="3303" y="674"/>
                  </a:cubicBezTo>
                  <a:cubicBezTo>
                    <a:pt x="3170" y="674"/>
                    <a:pt x="3039" y="833"/>
                    <a:pt x="2945" y="997"/>
                  </a:cubicBezTo>
                  <a:cubicBezTo>
                    <a:pt x="2840" y="1186"/>
                    <a:pt x="2778" y="1373"/>
                    <a:pt x="2778" y="1373"/>
                  </a:cubicBezTo>
                  <a:cubicBezTo>
                    <a:pt x="2778" y="1373"/>
                    <a:pt x="2743" y="1290"/>
                    <a:pt x="2688" y="1151"/>
                  </a:cubicBezTo>
                  <a:cubicBezTo>
                    <a:pt x="2631" y="1019"/>
                    <a:pt x="2556" y="846"/>
                    <a:pt x="2472" y="670"/>
                  </a:cubicBezTo>
                  <a:cubicBezTo>
                    <a:pt x="2312" y="329"/>
                    <a:pt x="2118" y="1"/>
                    <a:pt x="193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4727750" y="1928825"/>
              <a:ext cx="158175" cy="145825"/>
            </a:xfrm>
            <a:custGeom>
              <a:avLst/>
              <a:gdLst/>
              <a:ahLst/>
              <a:cxnLst/>
              <a:rect l="l" t="t" r="r" b="b"/>
              <a:pathLst>
                <a:path w="6327" h="5833" extrusionOk="0">
                  <a:moveTo>
                    <a:pt x="1323" y="1"/>
                  </a:moveTo>
                  <a:cubicBezTo>
                    <a:pt x="1031" y="251"/>
                    <a:pt x="745" y="509"/>
                    <a:pt x="453" y="759"/>
                  </a:cubicBezTo>
                  <a:cubicBezTo>
                    <a:pt x="321" y="871"/>
                    <a:pt x="189" y="990"/>
                    <a:pt x="56" y="1106"/>
                  </a:cubicBezTo>
                  <a:cubicBezTo>
                    <a:pt x="42" y="1115"/>
                    <a:pt x="0" y="1142"/>
                    <a:pt x="0" y="1157"/>
                  </a:cubicBezTo>
                  <a:cubicBezTo>
                    <a:pt x="0" y="1183"/>
                    <a:pt x="97" y="1282"/>
                    <a:pt x="106" y="1295"/>
                  </a:cubicBezTo>
                  <a:cubicBezTo>
                    <a:pt x="154" y="1357"/>
                    <a:pt x="202" y="1414"/>
                    <a:pt x="251" y="1476"/>
                  </a:cubicBezTo>
                  <a:cubicBezTo>
                    <a:pt x="780" y="2130"/>
                    <a:pt x="1336" y="2770"/>
                    <a:pt x="1949" y="3354"/>
                  </a:cubicBezTo>
                  <a:cubicBezTo>
                    <a:pt x="2554" y="3925"/>
                    <a:pt x="3187" y="4503"/>
                    <a:pt x="3897" y="4947"/>
                  </a:cubicBezTo>
                  <a:cubicBezTo>
                    <a:pt x="4134" y="5094"/>
                    <a:pt x="4364" y="5248"/>
                    <a:pt x="4606" y="5387"/>
                  </a:cubicBezTo>
                  <a:cubicBezTo>
                    <a:pt x="4683" y="5428"/>
                    <a:pt x="4760" y="5470"/>
                    <a:pt x="4837" y="5512"/>
                  </a:cubicBezTo>
                  <a:cubicBezTo>
                    <a:pt x="5052" y="5624"/>
                    <a:pt x="5261" y="5727"/>
                    <a:pt x="5476" y="5833"/>
                  </a:cubicBezTo>
                  <a:cubicBezTo>
                    <a:pt x="5511" y="5749"/>
                    <a:pt x="5546" y="5666"/>
                    <a:pt x="5582" y="5582"/>
                  </a:cubicBezTo>
                  <a:cubicBezTo>
                    <a:pt x="5832" y="4983"/>
                    <a:pt x="6083" y="4391"/>
                    <a:pt x="6326" y="3800"/>
                  </a:cubicBezTo>
                  <a:cubicBezTo>
                    <a:pt x="5964" y="3640"/>
                    <a:pt x="5602" y="3480"/>
                    <a:pt x="5248" y="3292"/>
                  </a:cubicBezTo>
                  <a:cubicBezTo>
                    <a:pt x="5212" y="3271"/>
                    <a:pt x="5177" y="3257"/>
                    <a:pt x="5142" y="3236"/>
                  </a:cubicBezTo>
                  <a:cubicBezTo>
                    <a:pt x="3674" y="2429"/>
                    <a:pt x="2409" y="1260"/>
                    <a:pt x="1323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4792800" y="2007625"/>
              <a:ext cx="240450" cy="331375"/>
            </a:xfrm>
            <a:custGeom>
              <a:avLst/>
              <a:gdLst/>
              <a:ahLst/>
              <a:cxnLst/>
              <a:rect l="l" t="t" r="r" b="b"/>
              <a:pathLst>
                <a:path w="9618" h="13255" extrusionOk="0">
                  <a:moveTo>
                    <a:pt x="2687" y="0"/>
                  </a:moveTo>
                  <a:lnTo>
                    <a:pt x="2687" y="0"/>
                  </a:lnTo>
                  <a:cubicBezTo>
                    <a:pt x="2687" y="0"/>
                    <a:pt x="2430" y="2200"/>
                    <a:pt x="2806" y="2839"/>
                  </a:cubicBezTo>
                  <a:cubicBezTo>
                    <a:pt x="2569" y="4120"/>
                    <a:pt x="2290" y="5581"/>
                    <a:pt x="2138" y="6381"/>
                  </a:cubicBezTo>
                  <a:cubicBezTo>
                    <a:pt x="2096" y="6590"/>
                    <a:pt x="2068" y="6757"/>
                    <a:pt x="2046" y="6862"/>
                  </a:cubicBezTo>
                  <a:cubicBezTo>
                    <a:pt x="2033" y="6939"/>
                    <a:pt x="2026" y="6981"/>
                    <a:pt x="2026" y="6981"/>
                  </a:cubicBezTo>
                  <a:lnTo>
                    <a:pt x="578" y="10508"/>
                  </a:lnTo>
                  <a:lnTo>
                    <a:pt x="0" y="11907"/>
                  </a:lnTo>
                  <a:lnTo>
                    <a:pt x="418" y="12226"/>
                  </a:lnTo>
                  <a:lnTo>
                    <a:pt x="1024" y="12679"/>
                  </a:lnTo>
                  <a:cubicBezTo>
                    <a:pt x="1198" y="12769"/>
                    <a:pt x="1386" y="12846"/>
                    <a:pt x="1580" y="12894"/>
                  </a:cubicBezTo>
                  <a:lnTo>
                    <a:pt x="1587" y="12894"/>
                  </a:lnTo>
                  <a:cubicBezTo>
                    <a:pt x="1838" y="12965"/>
                    <a:pt x="2097" y="13001"/>
                    <a:pt x="2357" y="13001"/>
                  </a:cubicBezTo>
                  <a:cubicBezTo>
                    <a:pt x="2581" y="13001"/>
                    <a:pt x="2806" y="12974"/>
                    <a:pt x="3028" y="12923"/>
                  </a:cubicBezTo>
                  <a:lnTo>
                    <a:pt x="4050" y="12686"/>
                  </a:lnTo>
                  <a:cubicBezTo>
                    <a:pt x="4267" y="12638"/>
                    <a:pt x="4488" y="12614"/>
                    <a:pt x="4709" y="12614"/>
                  </a:cubicBezTo>
                  <a:cubicBezTo>
                    <a:pt x="4906" y="12614"/>
                    <a:pt x="5102" y="12633"/>
                    <a:pt x="5296" y="12672"/>
                  </a:cubicBezTo>
                  <a:cubicBezTo>
                    <a:pt x="5553" y="12721"/>
                    <a:pt x="5812" y="12811"/>
                    <a:pt x="6047" y="12929"/>
                  </a:cubicBezTo>
                  <a:cubicBezTo>
                    <a:pt x="6388" y="13103"/>
                    <a:pt x="6750" y="13208"/>
                    <a:pt x="7120" y="13243"/>
                  </a:cubicBezTo>
                  <a:cubicBezTo>
                    <a:pt x="7206" y="13251"/>
                    <a:pt x="7292" y="13254"/>
                    <a:pt x="7378" y="13254"/>
                  </a:cubicBezTo>
                  <a:cubicBezTo>
                    <a:pt x="7787" y="13254"/>
                    <a:pt x="8195" y="13172"/>
                    <a:pt x="8574" y="13000"/>
                  </a:cubicBezTo>
                  <a:lnTo>
                    <a:pt x="9618" y="12540"/>
                  </a:lnTo>
                  <a:lnTo>
                    <a:pt x="8526" y="8658"/>
                  </a:lnTo>
                  <a:lnTo>
                    <a:pt x="8163" y="7357"/>
                  </a:lnTo>
                  <a:cubicBezTo>
                    <a:pt x="8163" y="7348"/>
                    <a:pt x="8157" y="7335"/>
                    <a:pt x="8157" y="7315"/>
                  </a:cubicBezTo>
                  <a:cubicBezTo>
                    <a:pt x="8150" y="7231"/>
                    <a:pt x="8135" y="7056"/>
                    <a:pt x="8108" y="6821"/>
                  </a:cubicBezTo>
                  <a:cubicBezTo>
                    <a:pt x="8025" y="6069"/>
                    <a:pt x="7871" y="4663"/>
                    <a:pt x="7829" y="3404"/>
                  </a:cubicBezTo>
                  <a:lnTo>
                    <a:pt x="9005" y="2103"/>
                  </a:lnTo>
                  <a:cubicBezTo>
                    <a:pt x="9005" y="2103"/>
                    <a:pt x="8359" y="1163"/>
                    <a:pt x="7203" y="1017"/>
                  </a:cubicBezTo>
                  <a:cubicBezTo>
                    <a:pt x="6570" y="934"/>
                    <a:pt x="4663" y="641"/>
                    <a:pt x="4663" y="641"/>
                  </a:cubicBezTo>
                  <a:cubicBezTo>
                    <a:pt x="4037" y="543"/>
                    <a:pt x="3417" y="356"/>
                    <a:pt x="2848" y="77"/>
                  </a:cubicBezTo>
                  <a:lnTo>
                    <a:pt x="2687" y="0"/>
                  </a:ln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4792800" y="2224050"/>
              <a:ext cx="240450" cy="114950"/>
            </a:xfrm>
            <a:custGeom>
              <a:avLst/>
              <a:gdLst/>
              <a:ahLst/>
              <a:cxnLst/>
              <a:rect l="l" t="t" r="r" b="b"/>
              <a:pathLst>
                <a:path w="9618" h="4598" extrusionOk="0">
                  <a:moveTo>
                    <a:pt x="8526" y="1"/>
                  </a:moveTo>
                  <a:cubicBezTo>
                    <a:pt x="7825" y="1294"/>
                    <a:pt x="6465" y="2900"/>
                    <a:pt x="4143" y="2900"/>
                  </a:cubicBezTo>
                  <a:cubicBezTo>
                    <a:pt x="3141" y="2900"/>
                    <a:pt x="1961" y="2601"/>
                    <a:pt x="578" y="1851"/>
                  </a:cubicBezTo>
                  <a:lnTo>
                    <a:pt x="0" y="3250"/>
                  </a:lnTo>
                  <a:lnTo>
                    <a:pt x="418" y="3569"/>
                  </a:lnTo>
                  <a:lnTo>
                    <a:pt x="1024" y="4022"/>
                  </a:lnTo>
                  <a:cubicBezTo>
                    <a:pt x="1198" y="4112"/>
                    <a:pt x="1386" y="4189"/>
                    <a:pt x="1580" y="4237"/>
                  </a:cubicBezTo>
                  <a:lnTo>
                    <a:pt x="1587" y="4237"/>
                  </a:lnTo>
                  <a:cubicBezTo>
                    <a:pt x="1838" y="4308"/>
                    <a:pt x="2097" y="4344"/>
                    <a:pt x="2357" y="4344"/>
                  </a:cubicBezTo>
                  <a:cubicBezTo>
                    <a:pt x="2581" y="4344"/>
                    <a:pt x="2806" y="4317"/>
                    <a:pt x="3028" y="4266"/>
                  </a:cubicBezTo>
                  <a:lnTo>
                    <a:pt x="4050" y="4029"/>
                  </a:lnTo>
                  <a:cubicBezTo>
                    <a:pt x="4267" y="3981"/>
                    <a:pt x="4488" y="3957"/>
                    <a:pt x="4709" y="3957"/>
                  </a:cubicBezTo>
                  <a:cubicBezTo>
                    <a:pt x="4906" y="3957"/>
                    <a:pt x="5102" y="3976"/>
                    <a:pt x="5296" y="4015"/>
                  </a:cubicBezTo>
                  <a:cubicBezTo>
                    <a:pt x="5553" y="4064"/>
                    <a:pt x="5812" y="4154"/>
                    <a:pt x="6047" y="4272"/>
                  </a:cubicBezTo>
                  <a:cubicBezTo>
                    <a:pt x="6388" y="4446"/>
                    <a:pt x="6750" y="4551"/>
                    <a:pt x="7120" y="4586"/>
                  </a:cubicBezTo>
                  <a:cubicBezTo>
                    <a:pt x="7206" y="4594"/>
                    <a:pt x="7292" y="4597"/>
                    <a:pt x="7378" y="4597"/>
                  </a:cubicBezTo>
                  <a:cubicBezTo>
                    <a:pt x="7787" y="4597"/>
                    <a:pt x="8195" y="4515"/>
                    <a:pt x="8574" y="4343"/>
                  </a:cubicBezTo>
                  <a:lnTo>
                    <a:pt x="9618" y="3883"/>
                  </a:lnTo>
                  <a:lnTo>
                    <a:pt x="8526" y="1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4881525" y="2011750"/>
              <a:ext cx="105000" cy="46800"/>
            </a:xfrm>
            <a:custGeom>
              <a:avLst/>
              <a:gdLst/>
              <a:ahLst/>
              <a:cxnLst/>
              <a:rect l="l" t="t" r="r" b="b"/>
              <a:pathLst>
                <a:path w="4200" h="1872" extrusionOk="0">
                  <a:moveTo>
                    <a:pt x="1532" y="0"/>
                  </a:moveTo>
                  <a:cubicBezTo>
                    <a:pt x="982" y="0"/>
                    <a:pt x="514" y="142"/>
                    <a:pt x="327" y="560"/>
                  </a:cubicBezTo>
                  <a:cubicBezTo>
                    <a:pt x="0" y="1301"/>
                    <a:pt x="19" y="1469"/>
                    <a:pt x="110" y="1469"/>
                  </a:cubicBezTo>
                  <a:cubicBezTo>
                    <a:pt x="130" y="1469"/>
                    <a:pt x="152" y="1461"/>
                    <a:pt x="175" y="1450"/>
                  </a:cubicBezTo>
                  <a:cubicBezTo>
                    <a:pt x="311" y="1382"/>
                    <a:pt x="864" y="1327"/>
                    <a:pt x="1253" y="1327"/>
                  </a:cubicBezTo>
                  <a:cubicBezTo>
                    <a:pt x="1417" y="1327"/>
                    <a:pt x="1553" y="1337"/>
                    <a:pt x="1615" y="1360"/>
                  </a:cubicBezTo>
                  <a:cubicBezTo>
                    <a:pt x="1837" y="1443"/>
                    <a:pt x="2067" y="1443"/>
                    <a:pt x="2067" y="1443"/>
                  </a:cubicBezTo>
                  <a:cubicBezTo>
                    <a:pt x="2067" y="1443"/>
                    <a:pt x="2938" y="1457"/>
                    <a:pt x="3487" y="1868"/>
                  </a:cubicBezTo>
                  <a:cubicBezTo>
                    <a:pt x="3491" y="1870"/>
                    <a:pt x="3495" y="1872"/>
                    <a:pt x="3500" y="1872"/>
                  </a:cubicBezTo>
                  <a:cubicBezTo>
                    <a:pt x="3643" y="1872"/>
                    <a:pt x="4199" y="564"/>
                    <a:pt x="3201" y="281"/>
                  </a:cubicBezTo>
                  <a:cubicBezTo>
                    <a:pt x="2691" y="136"/>
                    <a:pt x="2072" y="0"/>
                    <a:pt x="153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4904675" y="1993725"/>
              <a:ext cx="56900" cy="54400"/>
            </a:xfrm>
            <a:custGeom>
              <a:avLst/>
              <a:gdLst/>
              <a:ahLst/>
              <a:cxnLst/>
              <a:rect l="l" t="t" r="r" b="b"/>
              <a:pathLst>
                <a:path w="2276" h="2176" extrusionOk="0">
                  <a:moveTo>
                    <a:pt x="230" y="0"/>
                  </a:moveTo>
                  <a:lnTo>
                    <a:pt x="230" y="0"/>
                  </a:lnTo>
                  <a:cubicBezTo>
                    <a:pt x="243" y="139"/>
                    <a:pt x="1" y="1336"/>
                    <a:pt x="1" y="1336"/>
                  </a:cubicBezTo>
                  <a:lnTo>
                    <a:pt x="605" y="2017"/>
                  </a:lnTo>
                  <a:cubicBezTo>
                    <a:pt x="722" y="2122"/>
                    <a:pt x="872" y="2176"/>
                    <a:pt x="1023" y="2176"/>
                  </a:cubicBezTo>
                  <a:cubicBezTo>
                    <a:pt x="1134" y="2176"/>
                    <a:pt x="1246" y="2146"/>
                    <a:pt x="1344" y="2088"/>
                  </a:cubicBezTo>
                  <a:lnTo>
                    <a:pt x="2192" y="1573"/>
                  </a:lnTo>
                  <a:lnTo>
                    <a:pt x="2275" y="10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4813875" y="1914900"/>
              <a:ext cx="50800" cy="46400"/>
            </a:xfrm>
            <a:custGeom>
              <a:avLst/>
              <a:gdLst/>
              <a:ahLst/>
              <a:cxnLst/>
              <a:rect l="l" t="t" r="r" b="b"/>
              <a:pathLst>
                <a:path w="2032" h="1856" extrusionOk="0">
                  <a:moveTo>
                    <a:pt x="885" y="1"/>
                  </a:moveTo>
                  <a:cubicBezTo>
                    <a:pt x="588" y="1"/>
                    <a:pt x="322" y="158"/>
                    <a:pt x="194" y="439"/>
                  </a:cubicBezTo>
                  <a:cubicBezTo>
                    <a:pt x="1" y="879"/>
                    <a:pt x="209" y="1448"/>
                    <a:pt x="660" y="1720"/>
                  </a:cubicBezTo>
                  <a:cubicBezTo>
                    <a:pt x="820" y="1812"/>
                    <a:pt x="986" y="1856"/>
                    <a:pt x="1145" y="1856"/>
                  </a:cubicBezTo>
                  <a:cubicBezTo>
                    <a:pt x="1443" y="1856"/>
                    <a:pt x="1710" y="1700"/>
                    <a:pt x="1838" y="1413"/>
                  </a:cubicBezTo>
                  <a:cubicBezTo>
                    <a:pt x="2031" y="975"/>
                    <a:pt x="1823" y="404"/>
                    <a:pt x="1370" y="140"/>
                  </a:cubicBezTo>
                  <a:cubicBezTo>
                    <a:pt x="1210" y="46"/>
                    <a:pt x="1043" y="1"/>
                    <a:pt x="885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5018100" y="1950050"/>
              <a:ext cx="50250" cy="42975"/>
            </a:xfrm>
            <a:custGeom>
              <a:avLst/>
              <a:gdLst/>
              <a:ahLst/>
              <a:cxnLst/>
              <a:rect l="l" t="t" r="r" b="b"/>
              <a:pathLst>
                <a:path w="2010" h="1719" extrusionOk="0">
                  <a:moveTo>
                    <a:pt x="1105" y="0"/>
                  </a:moveTo>
                  <a:cubicBezTo>
                    <a:pt x="1101" y="0"/>
                    <a:pt x="1096" y="0"/>
                    <a:pt x="1092" y="0"/>
                  </a:cubicBezTo>
                  <a:cubicBezTo>
                    <a:pt x="564" y="7"/>
                    <a:pt x="98" y="398"/>
                    <a:pt x="48" y="870"/>
                  </a:cubicBezTo>
                  <a:cubicBezTo>
                    <a:pt x="0" y="1338"/>
                    <a:pt x="374" y="1719"/>
                    <a:pt x="895" y="1719"/>
                  </a:cubicBezTo>
                  <a:cubicBezTo>
                    <a:pt x="900" y="1719"/>
                    <a:pt x="906" y="1719"/>
                    <a:pt x="911" y="1719"/>
                  </a:cubicBezTo>
                  <a:cubicBezTo>
                    <a:pt x="1441" y="1719"/>
                    <a:pt x="1907" y="1330"/>
                    <a:pt x="1955" y="850"/>
                  </a:cubicBezTo>
                  <a:cubicBezTo>
                    <a:pt x="2010" y="380"/>
                    <a:pt x="1628" y="0"/>
                    <a:pt x="1105" y="0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4842725" y="1782450"/>
              <a:ext cx="224275" cy="233700"/>
            </a:xfrm>
            <a:custGeom>
              <a:avLst/>
              <a:gdLst/>
              <a:ahLst/>
              <a:cxnLst/>
              <a:rect l="l" t="t" r="r" b="b"/>
              <a:pathLst>
                <a:path w="8971" h="9348" extrusionOk="0">
                  <a:moveTo>
                    <a:pt x="4360" y="1"/>
                  </a:moveTo>
                  <a:cubicBezTo>
                    <a:pt x="2405" y="1"/>
                    <a:pt x="662" y="1364"/>
                    <a:pt x="209" y="3296"/>
                  </a:cubicBezTo>
                  <a:cubicBezTo>
                    <a:pt x="64" y="3914"/>
                    <a:pt x="64" y="4527"/>
                    <a:pt x="183" y="5098"/>
                  </a:cubicBezTo>
                  <a:cubicBezTo>
                    <a:pt x="266" y="5535"/>
                    <a:pt x="244" y="5988"/>
                    <a:pt x="161" y="6427"/>
                  </a:cubicBezTo>
                  <a:cubicBezTo>
                    <a:pt x="1" y="7240"/>
                    <a:pt x="321" y="8667"/>
                    <a:pt x="3543" y="9203"/>
                  </a:cubicBezTo>
                  <a:cubicBezTo>
                    <a:pt x="4152" y="9303"/>
                    <a:pt x="4674" y="9347"/>
                    <a:pt x="5122" y="9347"/>
                  </a:cubicBezTo>
                  <a:cubicBezTo>
                    <a:pt x="7213" y="9347"/>
                    <a:pt x="7663" y="8381"/>
                    <a:pt x="7698" y="7693"/>
                  </a:cubicBezTo>
                  <a:cubicBezTo>
                    <a:pt x="7718" y="7220"/>
                    <a:pt x="7856" y="6753"/>
                    <a:pt x="8087" y="6335"/>
                  </a:cubicBezTo>
                  <a:cubicBezTo>
                    <a:pt x="8324" y="5926"/>
                    <a:pt x="8483" y="5458"/>
                    <a:pt x="8566" y="4966"/>
                  </a:cubicBezTo>
                  <a:cubicBezTo>
                    <a:pt x="8970" y="2536"/>
                    <a:pt x="7230" y="248"/>
                    <a:pt x="4733" y="18"/>
                  </a:cubicBezTo>
                  <a:cubicBezTo>
                    <a:pt x="4608" y="6"/>
                    <a:pt x="4483" y="1"/>
                    <a:pt x="436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4824825" y="1789075"/>
              <a:ext cx="118500" cy="140825"/>
            </a:xfrm>
            <a:custGeom>
              <a:avLst/>
              <a:gdLst/>
              <a:ahLst/>
              <a:cxnLst/>
              <a:rect l="l" t="t" r="r" b="b"/>
              <a:pathLst>
                <a:path w="4740" h="5633" extrusionOk="0">
                  <a:moveTo>
                    <a:pt x="3121" y="1"/>
                  </a:moveTo>
                  <a:cubicBezTo>
                    <a:pt x="2254" y="1"/>
                    <a:pt x="1225" y="445"/>
                    <a:pt x="745" y="1680"/>
                  </a:cubicBezTo>
                  <a:cubicBezTo>
                    <a:pt x="738" y="1708"/>
                    <a:pt x="723" y="1728"/>
                    <a:pt x="717" y="1750"/>
                  </a:cubicBezTo>
                  <a:cubicBezTo>
                    <a:pt x="0" y="3732"/>
                    <a:pt x="932" y="5633"/>
                    <a:pt x="932" y="5633"/>
                  </a:cubicBezTo>
                  <a:cubicBezTo>
                    <a:pt x="932" y="5633"/>
                    <a:pt x="1782" y="4046"/>
                    <a:pt x="1754" y="2620"/>
                  </a:cubicBezTo>
                  <a:cubicBezTo>
                    <a:pt x="1754" y="2620"/>
                    <a:pt x="3925" y="2187"/>
                    <a:pt x="4496" y="1075"/>
                  </a:cubicBezTo>
                  <a:cubicBezTo>
                    <a:pt x="4740" y="594"/>
                    <a:pt x="4259" y="170"/>
                    <a:pt x="3549" y="38"/>
                  </a:cubicBezTo>
                  <a:cubicBezTo>
                    <a:pt x="3413" y="14"/>
                    <a:pt x="3269" y="1"/>
                    <a:pt x="3121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4904825" y="1772000"/>
              <a:ext cx="166175" cy="186950"/>
            </a:xfrm>
            <a:custGeom>
              <a:avLst/>
              <a:gdLst/>
              <a:ahLst/>
              <a:cxnLst/>
              <a:rect l="l" t="t" r="r" b="b"/>
              <a:pathLst>
                <a:path w="6647" h="7478" extrusionOk="0">
                  <a:moveTo>
                    <a:pt x="2080" y="0"/>
                  </a:moveTo>
                  <a:cubicBezTo>
                    <a:pt x="933" y="0"/>
                    <a:pt x="1" y="424"/>
                    <a:pt x="37" y="1145"/>
                  </a:cubicBezTo>
                  <a:cubicBezTo>
                    <a:pt x="43" y="1215"/>
                    <a:pt x="50" y="1292"/>
                    <a:pt x="78" y="1361"/>
                  </a:cubicBezTo>
                  <a:cubicBezTo>
                    <a:pt x="586" y="3101"/>
                    <a:pt x="5311" y="3852"/>
                    <a:pt x="5311" y="3852"/>
                  </a:cubicBezTo>
                  <a:cubicBezTo>
                    <a:pt x="4851" y="5760"/>
                    <a:pt x="5220" y="7478"/>
                    <a:pt x="5220" y="7478"/>
                  </a:cubicBezTo>
                  <a:cubicBezTo>
                    <a:pt x="5790" y="6929"/>
                    <a:pt x="6249" y="6219"/>
                    <a:pt x="6431" y="5362"/>
                  </a:cubicBezTo>
                  <a:cubicBezTo>
                    <a:pt x="6647" y="4373"/>
                    <a:pt x="6493" y="3204"/>
                    <a:pt x="5721" y="1848"/>
                  </a:cubicBezTo>
                  <a:cubicBezTo>
                    <a:pt x="4979" y="554"/>
                    <a:pt x="3390" y="0"/>
                    <a:pt x="2080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4904825" y="1772000"/>
              <a:ext cx="166175" cy="134075"/>
            </a:xfrm>
            <a:custGeom>
              <a:avLst/>
              <a:gdLst/>
              <a:ahLst/>
              <a:cxnLst/>
              <a:rect l="l" t="t" r="r" b="b"/>
              <a:pathLst>
                <a:path w="6647" h="5363" extrusionOk="0">
                  <a:moveTo>
                    <a:pt x="2080" y="0"/>
                  </a:moveTo>
                  <a:cubicBezTo>
                    <a:pt x="933" y="0"/>
                    <a:pt x="1" y="424"/>
                    <a:pt x="37" y="1145"/>
                  </a:cubicBezTo>
                  <a:cubicBezTo>
                    <a:pt x="394" y="871"/>
                    <a:pt x="1018" y="514"/>
                    <a:pt x="1852" y="514"/>
                  </a:cubicBezTo>
                  <a:cubicBezTo>
                    <a:pt x="2414" y="514"/>
                    <a:pt x="3071" y="676"/>
                    <a:pt x="3808" y="1132"/>
                  </a:cubicBezTo>
                  <a:cubicBezTo>
                    <a:pt x="5631" y="2259"/>
                    <a:pt x="6236" y="4151"/>
                    <a:pt x="6431" y="5362"/>
                  </a:cubicBezTo>
                  <a:cubicBezTo>
                    <a:pt x="6647" y="4373"/>
                    <a:pt x="6493" y="3204"/>
                    <a:pt x="5721" y="1848"/>
                  </a:cubicBezTo>
                  <a:cubicBezTo>
                    <a:pt x="4979" y="554"/>
                    <a:pt x="3390" y="0"/>
                    <a:pt x="2080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4843425" y="1789075"/>
              <a:ext cx="70125" cy="42000"/>
            </a:xfrm>
            <a:custGeom>
              <a:avLst/>
              <a:gdLst/>
              <a:ahLst/>
              <a:cxnLst/>
              <a:rect l="l" t="t" r="r" b="b"/>
              <a:pathLst>
                <a:path w="2805" h="1680" extrusionOk="0">
                  <a:moveTo>
                    <a:pt x="2377" y="1"/>
                  </a:moveTo>
                  <a:cubicBezTo>
                    <a:pt x="1510" y="1"/>
                    <a:pt x="481" y="445"/>
                    <a:pt x="1" y="1680"/>
                  </a:cubicBezTo>
                  <a:cubicBezTo>
                    <a:pt x="155" y="1471"/>
                    <a:pt x="335" y="1277"/>
                    <a:pt x="544" y="1117"/>
                  </a:cubicBezTo>
                  <a:cubicBezTo>
                    <a:pt x="1056" y="707"/>
                    <a:pt x="1709" y="480"/>
                    <a:pt x="2365" y="480"/>
                  </a:cubicBezTo>
                  <a:cubicBezTo>
                    <a:pt x="2412" y="480"/>
                    <a:pt x="2459" y="482"/>
                    <a:pt x="2506" y="484"/>
                  </a:cubicBezTo>
                  <a:lnTo>
                    <a:pt x="2805" y="38"/>
                  </a:lnTo>
                  <a:cubicBezTo>
                    <a:pt x="2669" y="14"/>
                    <a:pt x="2525" y="1"/>
                    <a:pt x="2377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4843950" y="2167150"/>
              <a:ext cx="152775" cy="23750"/>
            </a:xfrm>
            <a:custGeom>
              <a:avLst/>
              <a:gdLst/>
              <a:ahLst/>
              <a:cxnLst/>
              <a:rect l="l" t="t" r="r" b="b"/>
              <a:pathLst>
                <a:path w="6111" h="950" extrusionOk="0">
                  <a:moveTo>
                    <a:pt x="92" y="0"/>
                  </a:moveTo>
                  <a:cubicBezTo>
                    <a:pt x="50" y="209"/>
                    <a:pt x="22" y="376"/>
                    <a:pt x="0" y="481"/>
                  </a:cubicBezTo>
                  <a:cubicBezTo>
                    <a:pt x="1705" y="793"/>
                    <a:pt x="3425" y="950"/>
                    <a:pt x="5154" y="950"/>
                  </a:cubicBezTo>
                  <a:cubicBezTo>
                    <a:pt x="5473" y="950"/>
                    <a:pt x="5791" y="945"/>
                    <a:pt x="6111" y="934"/>
                  </a:cubicBezTo>
                  <a:cubicBezTo>
                    <a:pt x="6104" y="850"/>
                    <a:pt x="6089" y="675"/>
                    <a:pt x="6062" y="440"/>
                  </a:cubicBezTo>
                  <a:cubicBezTo>
                    <a:pt x="5734" y="451"/>
                    <a:pt x="5406" y="456"/>
                    <a:pt x="5078" y="456"/>
                  </a:cubicBezTo>
                  <a:cubicBezTo>
                    <a:pt x="3406" y="456"/>
                    <a:pt x="1744" y="309"/>
                    <a:pt x="92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4921550" y="2060025"/>
              <a:ext cx="11675" cy="11650"/>
            </a:xfrm>
            <a:custGeom>
              <a:avLst/>
              <a:gdLst/>
              <a:ahLst/>
              <a:cxnLst/>
              <a:rect l="l" t="t" r="r" b="b"/>
              <a:pathLst>
                <a:path w="467" h="466" extrusionOk="0">
                  <a:moveTo>
                    <a:pt x="229" y="0"/>
                  </a:moveTo>
                  <a:cubicBezTo>
                    <a:pt x="104" y="0"/>
                    <a:pt x="1" y="104"/>
                    <a:pt x="1" y="229"/>
                  </a:cubicBezTo>
                  <a:cubicBezTo>
                    <a:pt x="1" y="361"/>
                    <a:pt x="104" y="466"/>
                    <a:pt x="229" y="466"/>
                  </a:cubicBezTo>
                  <a:cubicBezTo>
                    <a:pt x="361" y="466"/>
                    <a:pt x="466" y="361"/>
                    <a:pt x="466" y="229"/>
                  </a:cubicBezTo>
                  <a:cubicBezTo>
                    <a:pt x="466" y="104"/>
                    <a:pt x="361" y="0"/>
                    <a:pt x="229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4919975" y="2084025"/>
              <a:ext cx="11675" cy="11675"/>
            </a:xfrm>
            <a:custGeom>
              <a:avLst/>
              <a:gdLst/>
              <a:ahLst/>
              <a:cxnLst/>
              <a:rect l="l" t="t" r="r" b="b"/>
              <a:pathLst>
                <a:path w="467" h="467" extrusionOk="0">
                  <a:moveTo>
                    <a:pt x="237" y="0"/>
                  </a:moveTo>
                  <a:cubicBezTo>
                    <a:pt x="105" y="0"/>
                    <a:pt x="0" y="104"/>
                    <a:pt x="0" y="236"/>
                  </a:cubicBezTo>
                  <a:cubicBezTo>
                    <a:pt x="0" y="361"/>
                    <a:pt x="105" y="466"/>
                    <a:pt x="237" y="466"/>
                  </a:cubicBezTo>
                  <a:cubicBezTo>
                    <a:pt x="362" y="466"/>
                    <a:pt x="466" y="361"/>
                    <a:pt x="466" y="236"/>
                  </a:cubicBezTo>
                  <a:cubicBezTo>
                    <a:pt x="466" y="104"/>
                    <a:pt x="362" y="0"/>
                    <a:pt x="237" y="0"/>
                  </a:cubicBezTo>
                  <a:close/>
                </a:path>
              </a:pathLst>
            </a:custGeom>
            <a:solidFill>
              <a:srgbClr val="FFC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5031650" y="2377325"/>
              <a:ext cx="32050" cy="66450"/>
            </a:xfrm>
            <a:custGeom>
              <a:avLst/>
              <a:gdLst/>
              <a:ahLst/>
              <a:cxnLst/>
              <a:rect l="l" t="t" r="r" b="b"/>
              <a:pathLst>
                <a:path w="1282" h="2658" extrusionOk="0">
                  <a:moveTo>
                    <a:pt x="892" y="0"/>
                  </a:moveTo>
                  <a:cubicBezTo>
                    <a:pt x="870" y="14"/>
                    <a:pt x="864" y="14"/>
                    <a:pt x="864" y="14"/>
                  </a:cubicBezTo>
                  <a:cubicBezTo>
                    <a:pt x="864" y="14"/>
                    <a:pt x="675" y="403"/>
                    <a:pt x="475" y="793"/>
                  </a:cubicBezTo>
                  <a:cubicBezTo>
                    <a:pt x="273" y="1183"/>
                    <a:pt x="57" y="1572"/>
                    <a:pt x="57" y="1572"/>
                  </a:cubicBezTo>
                  <a:cubicBezTo>
                    <a:pt x="57" y="1572"/>
                    <a:pt x="0" y="2066"/>
                    <a:pt x="15" y="2657"/>
                  </a:cubicBezTo>
                  <a:cubicBezTo>
                    <a:pt x="780" y="2233"/>
                    <a:pt x="1281" y="451"/>
                    <a:pt x="89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4969400" y="1872275"/>
              <a:ext cx="44700" cy="20875"/>
            </a:xfrm>
            <a:custGeom>
              <a:avLst/>
              <a:gdLst/>
              <a:ahLst/>
              <a:cxnLst/>
              <a:rect l="l" t="t" r="r" b="b"/>
              <a:pathLst>
                <a:path w="1788" h="835" extrusionOk="0">
                  <a:moveTo>
                    <a:pt x="579" y="0"/>
                  </a:moveTo>
                  <a:cubicBezTo>
                    <a:pt x="560" y="0"/>
                    <a:pt x="541" y="1"/>
                    <a:pt x="521" y="2"/>
                  </a:cubicBezTo>
                  <a:cubicBezTo>
                    <a:pt x="451" y="2"/>
                    <a:pt x="368" y="8"/>
                    <a:pt x="278" y="28"/>
                  </a:cubicBezTo>
                  <a:lnTo>
                    <a:pt x="258" y="28"/>
                  </a:lnTo>
                  <a:cubicBezTo>
                    <a:pt x="187" y="50"/>
                    <a:pt x="84" y="70"/>
                    <a:pt x="27" y="154"/>
                  </a:cubicBezTo>
                  <a:cubicBezTo>
                    <a:pt x="7" y="189"/>
                    <a:pt x="0" y="230"/>
                    <a:pt x="14" y="272"/>
                  </a:cubicBezTo>
                  <a:cubicBezTo>
                    <a:pt x="20" y="314"/>
                    <a:pt x="56" y="349"/>
                    <a:pt x="97" y="362"/>
                  </a:cubicBezTo>
                  <a:cubicBezTo>
                    <a:pt x="129" y="380"/>
                    <a:pt x="162" y="386"/>
                    <a:pt x="195" y="386"/>
                  </a:cubicBezTo>
                  <a:cubicBezTo>
                    <a:pt x="227" y="386"/>
                    <a:pt x="257" y="381"/>
                    <a:pt x="284" y="377"/>
                  </a:cubicBezTo>
                  <a:cubicBezTo>
                    <a:pt x="299" y="377"/>
                    <a:pt x="313" y="371"/>
                    <a:pt x="326" y="371"/>
                  </a:cubicBezTo>
                  <a:cubicBezTo>
                    <a:pt x="403" y="362"/>
                    <a:pt x="466" y="362"/>
                    <a:pt x="515" y="362"/>
                  </a:cubicBezTo>
                  <a:cubicBezTo>
                    <a:pt x="647" y="371"/>
                    <a:pt x="772" y="391"/>
                    <a:pt x="884" y="426"/>
                  </a:cubicBezTo>
                  <a:cubicBezTo>
                    <a:pt x="1002" y="461"/>
                    <a:pt x="1113" y="516"/>
                    <a:pt x="1218" y="580"/>
                  </a:cubicBezTo>
                  <a:cubicBezTo>
                    <a:pt x="1245" y="600"/>
                    <a:pt x="1273" y="621"/>
                    <a:pt x="1301" y="641"/>
                  </a:cubicBezTo>
                  <a:cubicBezTo>
                    <a:pt x="1328" y="655"/>
                    <a:pt x="1356" y="676"/>
                    <a:pt x="1378" y="690"/>
                  </a:cubicBezTo>
                  <a:cubicBezTo>
                    <a:pt x="1398" y="705"/>
                    <a:pt x="1420" y="718"/>
                    <a:pt x="1433" y="738"/>
                  </a:cubicBezTo>
                  <a:cubicBezTo>
                    <a:pt x="1468" y="767"/>
                    <a:pt x="1510" y="802"/>
                    <a:pt x="1559" y="822"/>
                  </a:cubicBezTo>
                  <a:cubicBezTo>
                    <a:pt x="1576" y="831"/>
                    <a:pt x="1592" y="834"/>
                    <a:pt x="1610" y="834"/>
                  </a:cubicBezTo>
                  <a:cubicBezTo>
                    <a:pt x="1622" y="834"/>
                    <a:pt x="1635" y="833"/>
                    <a:pt x="1649" y="830"/>
                  </a:cubicBezTo>
                  <a:cubicBezTo>
                    <a:pt x="1670" y="822"/>
                    <a:pt x="1697" y="815"/>
                    <a:pt x="1719" y="795"/>
                  </a:cubicBezTo>
                  <a:cubicBezTo>
                    <a:pt x="1767" y="753"/>
                    <a:pt x="1787" y="690"/>
                    <a:pt x="1774" y="635"/>
                  </a:cubicBezTo>
                  <a:cubicBezTo>
                    <a:pt x="1746" y="558"/>
                    <a:pt x="1697" y="503"/>
                    <a:pt x="1649" y="454"/>
                  </a:cubicBezTo>
                  <a:cubicBezTo>
                    <a:pt x="1642" y="446"/>
                    <a:pt x="1635" y="433"/>
                    <a:pt x="1629" y="426"/>
                  </a:cubicBezTo>
                  <a:cubicBezTo>
                    <a:pt x="1579" y="371"/>
                    <a:pt x="1517" y="321"/>
                    <a:pt x="1440" y="266"/>
                  </a:cubicBezTo>
                  <a:cubicBezTo>
                    <a:pt x="1301" y="175"/>
                    <a:pt x="1154" y="105"/>
                    <a:pt x="994" y="63"/>
                  </a:cubicBezTo>
                  <a:cubicBezTo>
                    <a:pt x="855" y="21"/>
                    <a:pt x="715" y="0"/>
                    <a:pt x="57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4883800" y="1864950"/>
              <a:ext cx="46300" cy="14600"/>
            </a:xfrm>
            <a:custGeom>
              <a:avLst/>
              <a:gdLst/>
              <a:ahLst/>
              <a:cxnLst/>
              <a:rect l="l" t="t" r="r" b="b"/>
              <a:pathLst>
                <a:path w="1852" h="584" extrusionOk="0">
                  <a:moveTo>
                    <a:pt x="972" y="1"/>
                  </a:moveTo>
                  <a:cubicBezTo>
                    <a:pt x="945" y="1"/>
                    <a:pt x="918" y="1"/>
                    <a:pt x="891" y="2"/>
                  </a:cubicBezTo>
                  <a:cubicBezTo>
                    <a:pt x="724" y="9"/>
                    <a:pt x="564" y="44"/>
                    <a:pt x="425" y="93"/>
                  </a:cubicBezTo>
                  <a:cubicBezTo>
                    <a:pt x="362" y="121"/>
                    <a:pt x="278" y="154"/>
                    <a:pt x="201" y="196"/>
                  </a:cubicBezTo>
                  <a:lnTo>
                    <a:pt x="181" y="211"/>
                  </a:lnTo>
                  <a:cubicBezTo>
                    <a:pt x="118" y="253"/>
                    <a:pt x="34" y="301"/>
                    <a:pt x="8" y="398"/>
                  </a:cubicBezTo>
                  <a:cubicBezTo>
                    <a:pt x="1" y="440"/>
                    <a:pt x="8" y="482"/>
                    <a:pt x="28" y="517"/>
                  </a:cubicBezTo>
                  <a:cubicBezTo>
                    <a:pt x="56" y="552"/>
                    <a:pt x="91" y="572"/>
                    <a:pt x="139" y="580"/>
                  </a:cubicBezTo>
                  <a:cubicBezTo>
                    <a:pt x="150" y="582"/>
                    <a:pt x="160" y="583"/>
                    <a:pt x="171" y="583"/>
                  </a:cubicBezTo>
                  <a:cubicBezTo>
                    <a:pt x="228" y="583"/>
                    <a:pt x="279" y="554"/>
                    <a:pt x="320" y="530"/>
                  </a:cubicBezTo>
                  <a:cubicBezTo>
                    <a:pt x="335" y="523"/>
                    <a:pt x="348" y="517"/>
                    <a:pt x="362" y="510"/>
                  </a:cubicBezTo>
                  <a:cubicBezTo>
                    <a:pt x="432" y="482"/>
                    <a:pt x="487" y="462"/>
                    <a:pt x="544" y="447"/>
                  </a:cubicBezTo>
                  <a:cubicBezTo>
                    <a:pt x="661" y="405"/>
                    <a:pt x="786" y="385"/>
                    <a:pt x="904" y="385"/>
                  </a:cubicBezTo>
                  <a:cubicBezTo>
                    <a:pt x="926" y="384"/>
                    <a:pt x="947" y="383"/>
                    <a:pt x="968" y="383"/>
                  </a:cubicBezTo>
                  <a:cubicBezTo>
                    <a:pt x="1072" y="383"/>
                    <a:pt x="1174" y="396"/>
                    <a:pt x="1267" y="420"/>
                  </a:cubicBezTo>
                  <a:cubicBezTo>
                    <a:pt x="1302" y="427"/>
                    <a:pt x="1337" y="440"/>
                    <a:pt x="1370" y="447"/>
                  </a:cubicBezTo>
                  <a:cubicBezTo>
                    <a:pt x="1399" y="462"/>
                    <a:pt x="1434" y="468"/>
                    <a:pt x="1462" y="475"/>
                  </a:cubicBezTo>
                  <a:cubicBezTo>
                    <a:pt x="1482" y="482"/>
                    <a:pt x="1504" y="488"/>
                    <a:pt x="1524" y="497"/>
                  </a:cubicBezTo>
                  <a:cubicBezTo>
                    <a:pt x="1566" y="517"/>
                    <a:pt x="1614" y="539"/>
                    <a:pt x="1671" y="539"/>
                  </a:cubicBezTo>
                  <a:cubicBezTo>
                    <a:pt x="1678" y="540"/>
                    <a:pt x="1686" y="541"/>
                    <a:pt x="1693" y="541"/>
                  </a:cubicBezTo>
                  <a:cubicBezTo>
                    <a:pt x="1715" y="541"/>
                    <a:pt x="1738" y="535"/>
                    <a:pt x="1754" y="523"/>
                  </a:cubicBezTo>
                  <a:cubicBezTo>
                    <a:pt x="1781" y="510"/>
                    <a:pt x="1803" y="488"/>
                    <a:pt x="1816" y="462"/>
                  </a:cubicBezTo>
                  <a:cubicBezTo>
                    <a:pt x="1851" y="405"/>
                    <a:pt x="1845" y="343"/>
                    <a:pt x="1816" y="295"/>
                  </a:cubicBezTo>
                  <a:cubicBezTo>
                    <a:pt x="1768" y="225"/>
                    <a:pt x="1698" y="189"/>
                    <a:pt x="1642" y="163"/>
                  </a:cubicBezTo>
                  <a:cubicBezTo>
                    <a:pt x="1629" y="154"/>
                    <a:pt x="1621" y="148"/>
                    <a:pt x="1607" y="141"/>
                  </a:cubicBezTo>
                  <a:cubicBezTo>
                    <a:pt x="1546" y="106"/>
                    <a:pt x="1469" y="79"/>
                    <a:pt x="1379" y="51"/>
                  </a:cubicBezTo>
                  <a:cubicBezTo>
                    <a:pt x="1250" y="16"/>
                    <a:pt x="1112" y="1"/>
                    <a:pt x="972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4928325" y="1922275"/>
              <a:ext cx="24400" cy="23550"/>
            </a:xfrm>
            <a:custGeom>
              <a:avLst/>
              <a:gdLst/>
              <a:ahLst/>
              <a:cxnLst/>
              <a:rect l="l" t="t" r="r" b="b"/>
              <a:pathLst>
                <a:path w="976" h="942" extrusionOk="0">
                  <a:moveTo>
                    <a:pt x="489" y="0"/>
                  </a:moveTo>
                  <a:cubicBezTo>
                    <a:pt x="284" y="0"/>
                    <a:pt x="110" y="126"/>
                    <a:pt x="42" y="325"/>
                  </a:cubicBezTo>
                  <a:cubicBezTo>
                    <a:pt x="0" y="458"/>
                    <a:pt x="7" y="604"/>
                    <a:pt x="77" y="722"/>
                  </a:cubicBezTo>
                  <a:cubicBezTo>
                    <a:pt x="157" y="860"/>
                    <a:pt x="318" y="941"/>
                    <a:pt x="479" y="941"/>
                  </a:cubicBezTo>
                  <a:cubicBezTo>
                    <a:pt x="529" y="941"/>
                    <a:pt x="579" y="934"/>
                    <a:pt x="626" y="918"/>
                  </a:cubicBezTo>
                  <a:cubicBezTo>
                    <a:pt x="822" y="847"/>
                    <a:pt x="960" y="645"/>
                    <a:pt x="967" y="437"/>
                  </a:cubicBezTo>
                  <a:cubicBezTo>
                    <a:pt x="975" y="208"/>
                    <a:pt x="773" y="41"/>
                    <a:pt x="565" y="6"/>
                  </a:cubicBezTo>
                  <a:cubicBezTo>
                    <a:pt x="539" y="2"/>
                    <a:pt x="514" y="0"/>
                    <a:pt x="48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4960625" y="1908125"/>
              <a:ext cx="38725" cy="19650"/>
            </a:xfrm>
            <a:custGeom>
              <a:avLst/>
              <a:gdLst/>
              <a:ahLst/>
              <a:cxnLst/>
              <a:rect l="l" t="t" r="r" b="b"/>
              <a:pathLst>
                <a:path w="1549" h="786" extrusionOk="0">
                  <a:moveTo>
                    <a:pt x="826" y="0"/>
                  </a:moveTo>
                  <a:cubicBezTo>
                    <a:pt x="554" y="0"/>
                    <a:pt x="264" y="145"/>
                    <a:pt x="79" y="418"/>
                  </a:cubicBezTo>
                  <a:cubicBezTo>
                    <a:pt x="0" y="524"/>
                    <a:pt x="79" y="646"/>
                    <a:pt x="176" y="646"/>
                  </a:cubicBezTo>
                  <a:cubicBezTo>
                    <a:pt x="206" y="646"/>
                    <a:pt x="238" y="634"/>
                    <a:pt x="268" y="607"/>
                  </a:cubicBezTo>
                  <a:cubicBezTo>
                    <a:pt x="393" y="481"/>
                    <a:pt x="587" y="412"/>
                    <a:pt x="778" y="412"/>
                  </a:cubicBezTo>
                  <a:cubicBezTo>
                    <a:pt x="999" y="412"/>
                    <a:pt x="1217" y="505"/>
                    <a:pt x="1318" y="710"/>
                  </a:cubicBezTo>
                  <a:cubicBezTo>
                    <a:pt x="1342" y="762"/>
                    <a:pt x="1382" y="785"/>
                    <a:pt x="1421" y="785"/>
                  </a:cubicBezTo>
                  <a:cubicBezTo>
                    <a:pt x="1486" y="785"/>
                    <a:pt x="1549" y="723"/>
                    <a:pt x="1527" y="627"/>
                  </a:cubicBezTo>
                  <a:cubicBezTo>
                    <a:pt x="1457" y="238"/>
                    <a:pt x="1206" y="14"/>
                    <a:pt x="844" y="1"/>
                  </a:cubicBezTo>
                  <a:cubicBezTo>
                    <a:pt x="838" y="0"/>
                    <a:pt x="832" y="0"/>
                    <a:pt x="826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4886400" y="1897575"/>
              <a:ext cx="38525" cy="20700"/>
            </a:xfrm>
            <a:custGeom>
              <a:avLst/>
              <a:gdLst/>
              <a:ahLst/>
              <a:cxnLst/>
              <a:rect l="l" t="t" r="r" b="b"/>
              <a:pathLst>
                <a:path w="1541" h="828" extrusionOk="0">
                  <a:moveTo>
                    <a:pt x="677" y="0"/>
                  </a:moveTo>
                  <a:cubicBezTo>
                    <a:pt x="411" y="0"/>
                    <a:pt x="189" y="151"/>
                    <a:pt x="49" y="436"/>
                  </a:cubicBezTo>
                  <a:cubicBezTo>
                    <a:pt x="0" y="536"/>
                    <a:pt x="63" y="625"/>
                    <a:pt x="139" y="625"/>
                  </a:cubicBezTo>
                  <a:cubicBezTo>
                    <a:pt x="170" y="625"/>
                    <a:pt x="203" y="610"/>
                    <a:pt x="231" y="576"/>
                  </a:cubicBezTo>
                  <a:cubicBezTo>
                    <a:pt x="334" y="457"/>
                    <a:pt x="478" y="406"/>
                    <a:pt x="627" y="406"/>
                  </a:cubicBezTo>
                  <a:cubicBezTo>
                    <a:pt x="880" y="406"/>
                    <a:pt x="1149" y="551"/>
                    <a:pt x="1266" y="757"/>
                  </a:cubicBezTo>
                  <a:cubicBezTo>
                    <a:pt x="1296" y="807"/>
                    <a:pt x="1338" y="828"/>
                    <a:pt x="1378" y="828"/>
                  </a:cubicBezTo>
                  <a:cubicBezTo>
                    <a:pt x="1462" y="828"/>
                    <a:pt x="1541" y="737"/>
                    <a:pt x="1503" y="625"/>
                  </a:cubicBezTo>
                  <a:cubicBezTo>
                    <a:pt x="1392" y="311"/>
                    <a:pt x="1149" y="89"/>
                    <a:pt x="877" y="27"/>
                  </a:cubicBezTo>
                  <a:cubicBezTo>
                    <a:pt x="808" y="9"/>
                    <a:pt x="741" y="0"/>
                    <a:pt x="677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4893125" y="1947575"/>
              <a:ext cx="92600" cy="28375"/>
            </a:xfrm>
            <a:custGeom>
              <a:avLst/>
              <a:gdLst/>
              <a:ahLst/>
              <a:cxnLst/>
              <a:rect l="l" t="t" r="r" b="b"/>
              <a:pathLst>
                <a:path w="3704" h="1135" extrusionOk="0">
                  <a:moveTo>
                    <a:pt x="181" y="1"/>
                  </a:moveTo>
                  <a:cubicBezTo>
                    <a:pt x="81" y="1"/>
                    <a:pt x="1" y="106"/>
                    <a:pt x="79" y="211"/>
                  </a:cubicBezTo>
                  <a:cubicBezTo>
                    <a:pt x="455" y="719"/>
                    <a:pt x="1026" y="1060"/>
                    <a:pt x="1645" y="1123"/>
                  </a:cubicBezTo>
                  <a:cubicBezTo>
                    <a:pt x="1723" y="1131"/>
                    <a:pt x="1802" y="1135"/>
                    <a:pt x="1881" y="1135"/>
                  </a:cubicBezTo>
                  <a:cubicBezTo>
                    <a:pt x="2473" y="1135"/>
                    <a:pt x="3087" y="920"/>
                    <a:pt x="3566" y="649"/>
                  </a:cubicBezTo>
                  <a:cubicBezTo>
                    <a:pt x="3703" y="574"/>
                    <a:pt x="3633" y="399"/>
                    <a:pt x="3497" y="399"/>
                  </a:cubicBezTo>
                  <a:cubicBezTo>
                    <a:pt x="3482" y="399"/>
                    <a:pt x="3465" y="401"/>
                    <a:pt x="3447" y="407"/>
                  </a:cubicBezTo>
                  <a:cubicBezTo>
                    <a:pt x="2949" y="551"/>
                    <a:pt x="2579" y="627"/>
                    <a:pt x="2168" y="627"/>
                  </a:cubicBezTo>
                  <a:cubicBezTo>
                    <a:pt x="2029" y="627"/>
                    <a:pt x="1884" y="618"/>
                    <a:pt x="1729" y="600"/>
                  </a:cubicBezTo>
                  <a:cubicBezTo>
                    <a:pt x="1186" y="545"/>
                    <a:pt x="852" y="475"/>
                    <a:pt x="281" y="37"/>
                  </a:cubicBezTo>
                  <a:cubicBezTo>
                    <a:pt x="249" y="12"/>
                    <a:pt x="214" y="1"/>
                    <a:pt x="181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45"/>
          <p:cNvGrpSpPr/>
          <p:nvPr/>
        </p:nvGrpSpPr>
        <p:grpSpPr>
          <a:xfrm>
            <a:off x="6705057" y="3790702"/>
            <a:ext cx="2603042" cy="1386184"/>
            <a:chOff x="6705057" y="3790702"/>
            <a:chExt cx="2603042" cy="1386184"/>
          </a:xfrm>
        </p:grpSpPr>
        <p:sp>
          <p:nvSpPr>
            <p:cNvPr id="1763" name="Google Shape;1763;p45"/>
            <p:cNvSpPr/>
            <p:nvPr/>
          </p:nvSpPr>
          <p:spPr>
            <a:xfrm>
              <a:off x="6705057" y="4233701"/>
              <a:ext cx="1746789" cy="943185"/>
            </a:xfrm>
            <a:custGeom>
              <a:avLst/>
              <a:gdLst/>
              <a:ahLst/>
              <a:cxnLst/>
              <a:rect l="l" t="t" r="r" b="b"/>
              <a:pathLst>
                <a:path w="21550" h="11636" extrusionOk="0">
                  <a:moveTo>
                    <a:pt x="8175" y="1"/>
                  </a:moveTo>
                  <a:cubicBezTo>
                    <a:pt x="5636" y="1"/>
                    <a:pt x="3575" y="2053"/>
                    <a:pt x="3575" y="4593"/>
                  </a:cubicBezTo>
                  <a:cubicBezTo>
                    <a:pt x="3575" y="5116"/>
                    <a:pt x="3666" y="5624"/>
                    <a:pt x="3833" y="6090"/>
                  </a:cubicBezTo>
                  <a:cubicBezTo>
                    <a:pt x="1593" y="6931"/>
                    <a:pt x="0" y="9089"/>
                    <a:pt x="0" y="11614"/>
                  </a:cubicBezTo>
                  <a:lnTo>
                    <a:pt x="0" y="11636"/>
                  </a:lnTo>
                  <a:lnTo>
                    <a:pt x="21550" y="11636"/>
                  </a:lnTo>
                  <a:cubicBezTo>
                    <a:pt x="21299" y="10098"/>
                    <a:pt x="20291" y="8824"/>
                    <a:pt x="18920" y="8197"/>
                  </a:cubicBezTo>
                  <a:cubicBezTo>
                    <a:pt x="19289" y="7538"/>
                    <a:pt x="19497" y="6771"/>
                    <a:pt x="19497" y="5958"/>
                  </a:cubicBezTo>
                  <a:cubicBezTo>
                    <a:pt x="19497" y="3424"/>
                    <a:pt x="17443" y="1365"/>
                    <a:pt x="14905" y="1365"/>
                  </a:cubicBezTo>
                  <a:cubicBezTo>
                    <a:pt x="13868" y="1365"/>
                    <a:pt x="12914" y="1706"/>
                    <a:pt x="12149" y="2284"/>
                  </a:cubicBezTo>
                  <a:cubicBezTo>
                    <a:pt x="11495" y="1163"/>
                    <a:pt x="10381" y="342"/>
                    <a:pt x="9066" y="84"/>
                  </a:cubicBezTo>
                  <a:cubicBezTo>
                    <a:pt x="8774" y="29"/>
                    <a:pt x="8482" y="1"/>
                    <a:pt x="81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7509271" y="3790702"/>
              <a:ext cx="1798828" cy="1367278"/>
            </a:xfrm>
            <a:custGeom>
              <a:avLst/>
              <a:gdLst/>
              <a:ahLst/>
              <a:cxnLst/>
              <a:rect l="l" t="t" r="r" b="b"/>
              <a:pathLst>
                <a:path w="22192" h="16868" extrusionOk="0">
                  <a:moveTo>
                    <a:pt x="18050" y="1"/>
                  </a:moveTo>
                  <a:cubicBezTo>
                    <a:pt x="15775" y="1"/>
                    <a:pt x="13785" y="1232"/>
                    <a:pt x="12714" y="3075"/>
                  </a:cubicBezTo>
                  <a:cubicBezTo>
                    <a:pt x="11684" y="2297"/>
                    <a:pt x="10396" y="1838"/>
                    <a:pt x="9005" y="1838"/>
                  </a:cubicBezTo>
                  <a:cubicBezTo>
                    <a:pt x="6562" y="1838"/>
                    <a:pt x="4454" y="3257"/>
                    <a:pt x="3452" y="5316"/>
                  </a:cubicBezTo>
                  <a:cubicBezTo>
                    <a:pt x="3055" y="6131"/>
                    <a:pt x="2833" y="7042"/>
                    <a:pt x="2833" y="8010"/>
                  </a:cubicBezTo>
                  <a:cubicBezTo>
                    <a:pt x="2833" y="9102"/>
                    <a:pt x="3118" y="10131"/>
                    <a:pt x="3619" y="11023"/>
                  </a:cubicBezTo>
                  <a:cubicBezTo>
                    <a:pt x="1484" y="11990"/>
                    <a:pt x="1" y="14139"/>
                    <a:pt x="1" y="16637"/>
                  </a:cubicBezTo>
                  <a:cubicBezTo>
                    <a:pt x="1" y="16714"/>
                    <a:pt x="1" y="16791"/>
                    <a:pt x="7" y="16868"/>
                  </a:cubicBezTo>
                  <a:lnTo>
                    <a:pt x="22192" y="16868"/>
                  </a:lnTo>
                  <a:lnTo>
                    <a:pt x="22192" y="1594"/>
                  </a:lnTo>
                  <a:cubicBezTo>
                    <a:pt x="21098" y="599"/>
                    <a:pt x="19645" y="1"/>
                    <a:pt x="18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" name="Google Shape;1765;p45"/>
          <p:cNvGrpSpPr/>
          <p:nvPr/>
        </p:nvGrpSpPr>
        <p:grpSpPr>
          <a:xfrm>
            <a:off x="8015807" y="4508558"/>
            <a:ext cx="423690" cy="393456"/>
            <a:chOff x="7806882" y="4508558"/>
            <a:chExt cx="423690" cy="393456"/>
          </a:xfrm>
        </p:grpSpPr>
        <p:sp>
          <p:nvSpPr>
            <p:cNvPr id="1766" name="Google Shape;1766;p45"/>
            <p:cNvSpPr/>
            <p:nvPr/>
          </p:nvSpPr>
          <p:spPr>
            <a:xfrm>
              <a:off x="7997532" y="4685266"/>
              <a:ext cx="204832" cy="168113"/>
            </a:xfrm>
            <a:custGeom>
              <a:avLst/>
              <a:gdLst/>
              <a:ahLst/>
              <a:cxnLst/>
              <a:rect l="l" t="t" r="r" b="b"/>
              <a:pathLst>
                <a:path w="2527" h="2074" extrusionOk="0">
                  <a:moveTo>
                    <a:pt x="620" y="0"/>
                  </a:moveTo>
                  <a:lnTo>
                    <a:pt x="0" y="501"/>
                  </a:lnTo>
                  <a:cubicBezTo>
                    <a:pt x="25" y="526"/>
                    <a:pt x="672" y="2073"/>
                    <a:pt x="1318" y="2073"/>
                  </a:cubicBezTo>
                  <a:cubicBezTo>
                    <a:pt x="1410" y="2073"/>
                    <a:pt x="1503" y="2041"/>
                    <a:pt x="1593" y="1969"/>
                  </a:cubicBezTo>
                  <a:cubicBezTo>
                    <a:pt x="2527" y="1239"/>
                    <a:pt x="620" y="0"/>
                    <a:pt x="620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7984482" y="4508558"/>
              <a:ext cx="175571" cy="175165"/>
            </a:xfrm>
            <a:custGeom>
              <a:avLst/>
              <a:gdLst/>
              <a:ahLst/>
              <a:cxnLst/>
              <a:rect l="l" t="t" r="r" b="b"/>
              <a:pathLst>
                <a:path w="2166" h="2161" extrusionOk="0">
                  <a:moveTo>
                    <a:pt x="1027" y="0"/>
                  </a:moveTo>
                  <a:cubicBezTo>
                    <a:pt x="204" y="0"/>
                    <a:pt x="1" y="1833"/>
                    <a:pt x="1" y="1833"/>
                  </a:cubicBezTo>
                  <a:lnTo>
                    <a:pt x="726" y="2160"/>
                  </a:lnTo>
                  <a:cubicBezTo>
                    <a:pt x="739" y="2125"/>
                    <a:pt x="2165" y="468"/>
                    <a:pt x="1323" y="73"/>
                  </a:cubicBezTo>
                  <a:cubicBezTo>
                    <a:pt x="1216" y="23"/>
                    <a:pt x="1118" y="0"/>
                    <a:pt x="1027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7806882" y="4656571"/>
              <a:ext cx="195186" cy="113237"/>
            </a:xfrm>
            <a:custGeom>
              <a:avLst/>
              <a:gdLst/>
              <a:ahLst/>
              <a:cxnLst/>
              <a:rect l="l" t="t" r="r" b="b"/>
              <a:pathLst>
                <a:path w="2408" h="1397" extrusionOk="0">
                  <a:moveTo>
                    <a:pt x="2220" y="75"/>
                  </a:moveTo>
                  <a:cubicBezTo>
                    <a:pt x="2185" y="84"/>
                    <a:pt x="1" y="0"/>
                    <a:pt x="209" y="897"/>
                  </a:cubicBezTo>
                  <a:cubicBezTo>
                    <a:pt x="297" y="1270"/>
                    <a:pt x="557" y="1397"/>
                    <a:pt x="870" y="1397"/>
                  </a:cubicBezTo>
                  <a:cubicBezTo>
                    <a:pt x="1524" y="1397"/>
                    <a:pt x="2407" y="842"/>
                    <a:pt x="2407" y="842"/>
                  </a:cubicBezTo>
                  <a:lnTo>
                    <a:pt x="2220" y="7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8001990" y="4571054"/>
              <a:ext cx="228582" cy="162763"/>
            </a:xfrm>
            <a:custGeom>
              <a:avLst/>
              <a:gdLst/>
              <a:ahLst/>
              <a:cxnLst/>
              <a:rect l="l" t="t" r="r" b="b"/>
              <a:pathLst>
                <a:path w="2820" h="2008" extrusionOk="0">
                  <a:moveTo>
                    <a:pt x="1952" y="1"/>
                  </a:moveTo>
                  <a:cubicBezTo>
                    <a:pt x="1392" y="1"/>
                    <a:pt x="0" y="1069"/>
                    <a:pt x="0" y="1069"/>
                  </a:cubicBezTo>
                  <a:lnTo>
                    <a:pt x="161" y="1743"/>
                  </a:lnTo>
                  <a:cubicBezTo>
                    <a:pt x="161" y="1743"/>
                    <a:pt x="1088" y="2007"/>
                    <a:pt x="1766" y="2007"/>
                  </a:cubicBezTo>
                  <a:cubicBezTo>
                    <a:pt x="1988" y="2007"/>
                    <a:pt x="2184" y="1979"/>
                    <a:pt x="2312" y="1904"/>
                  </a:cubicBezTo>
                  <a:cubicBezTo>
                    <a:pt x="2819" y="1598"/>
                    <a:pt x="1670" y="1069"/>
                    <a:pt x="1670" y="1069"/>
                  </a:cubicBezTo>
                  <a:cubicBezTo>
                    <a:pt x="1670" y="1069"/>
                    <a:pt x="2430" y="539"/>
                    <a:pt x="2145" y="87"/>
                  </a:cubicBezTo>
                  <a:cubicBezTo>
                    <a:pt x="2106" y="27"/>
                    <a:pt x="2039" y="1"/>
                    <a:pt x="195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7820419" y="4516663"/>
              <a:ext cx="214964" cy="201428"/>
            </a:xfrm>
            <a:custGeom>
              <a:avLst/>
              <a:gdLst/>
              <a:ahLst/>
              <a:cxnLst/>
              <a:rect l="l" t="t" r="r" b="b"/>
              <a:pathLst>
                <a:path w="2652" h="2485" extrusionOk="0">
                  <a:moveTo>
                    <a:pt x="1642" y="0"/>
                  </a:moveTo>
                  <a:cubicBezTo>
                    <a:pt x="1289" y="0"/>
                    <a:pt x="1350" y="1008"/>
                    <a:pt x="1350" y="1008"/>
                  </a:cubicBezTo>
                  <a:cubicBezTo>
                    <a:pt x="1350" y="1008"/>
                    <a:pt x="1004" y="830"/>
                    <a:pt x="689" y="830"/>
                  </a:cubicBezTo>
                  <a:cubicBezTo>
                    <a:pt x="519" y="830"/>
                    <a:pt x="357" y="882"/>
                    <a:pt x="265" y="1043"/>
                  </a:cubicBezTo>
                  <a:cubicBezTo>
                    <a:pt x="1" y="1509"/>
                    <a:pt x="2130" y="2484"/>
                    <a:pt x="2130" y="2484"/>
                  </a:cubicBezTo>
                  <a:lnTo>
                    <a:pt x="2651" y="2025"/>
                  </a:lnTo>
                  <a:cubicBezTo>
                    <a:pt x="2651" y="2025"/>
                    <a:pt x="2297" y="362"/>
                    <a:pt x="1789" y="48"/>
                  </a:cubicBezTo>
                  <a:cubicBezTo>
                    <a:pt x="1734" y="15"/>
                    <a:pt x="1685" y="0"/>
                    <a:pt x="1642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7862650" y="4691993"/>
              <a:ext cx="172734" cy="210020"/>
            </a:xfrm>
            <a:custGeom>
              <a:avLst/>
              <a:gdLst/>
              <a:ahLst/>
              <a:cxnLst/>
              <a:rect l="l" t="t" r="r" b="b"/>
              <a:pathLst>
                <a:path w="2131" h="2591" extrusionOk="0">
                  <a:moveTo>
                    <a:pt x="1510" y="1"/>
                  </a:moveTo>
                  <a:cubicBezTo>
                    <a:pt x="1510" y="1"/>
                    <a:pt x="113" y="974"/>
                    <a:pt x="29" y="1567"/>
                  </a:cubicBezTo>
                  <a:cubicBezTo>
                    <a:pt x="0" y="1772"/>
                    <a:pt x="117" y="1839"/>
                    <a:pt x="283" y="1839"/>
                  </a:cubicBezTo>
                  <a:cubicBezTo>
                    <a:pt x="595" y="1839"/>
                    <a:pt x="1079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09" y="2519"/>
                    <a:pt x="1539" y="2589"/>
                  </a:cubicBezTo>
                  <a:cubicBezTo>
                    <a:pt x="1546" y="2590"/>
                    <a:pt x="1553" y="2590"/>
                    <a:pt x="1560" y="2590"/>
                  </a:cubicBezTo>
                  <a:cubicBezTo>
                    <a:pt x="2070" y="2590"/>
                    <a:pt x="2130" y="306"/>
                    <a:pt x="2130" y="306"/>
                  </a:cubicBezTo>
                  <a:lnTo>
                    <a:pt x="1510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7958624" y="4635009"/>
              <a:ext cx="114453" cy="114048"/>
            </a:xfrm>
            <a:custGeom>
              <a:avLst/>
              <a:gdLst/>
              <a:ahLst/>
              <a:cxnLst/>
              <a:rect l="l" t="t" r="r" b="b"/>
              <a:pathLst>
                <a:path w="1412" h="1407" extrusionOk="0">
                  <a:moveTo>
                    <a:pt x="702" y="1"/>
                  </a:moveTo>
                  <a:cubicBezTo>
                    <a:pt x="313" y="1"/>
                    <a:pt x="1" y="315"/>
                    <a:pt x="1" y="704"/>
                  </a:cubicBezTo>
                  <a:cubicBezTo>
                    <a:pt x="1" y="1093"/>
                    <a:pt x="313" y="1407"/>
                    <a:pt x="702" y="1407"/>
                  </a:cubicBezTo>
                  <a:cubicBezTo>
                    <a:pt x="1093" y="1407"/>
                    <a:pt x="1412" y="1093"/>
                    <a:pt x="1412" y="704"/>
                  </a:cubicBezTo>
                  <a:cubicBezTo>
                    <a:pt x="1412" y="315"/>
                    <a:pt x="1093" y="1"/>
                    <a:pt x="702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3" name="Google Shape;1773;p45"/>
          <p:cNvGrpSpPr/>
          <p:nvPr/>
        </p:nvGrpSpPr>
        <p:grpSpPr>
          <a:xfrm>
            <a:off x="8435448" y="3797510"/>
            <a:ext cx="632416" cy="519502"/>
            <a:chOff x="8226523" y="3797510"/>
            <a:chExt cx="632416" cy="519502"/>
          </a:xfrm>
        </p:grpSpPr>
        <p:sp>
          <p:nvSpPr>
            <p:cNvPr id="1774" name="Google Shape;1774;p45"/>
            <p:cNvSpPr/>
            <p:nvPr/>
          </p:nvSpPr>
          <p:spPr>
            <a:xfrm>
              <a:off x="8440275" y="4064842"/>
              <a:ext cx="247144" cy="252170"/>
            </a:xfrm>
            <a:custGeom>
              <a:avLst/>
              <a:gdLst/>
              <a:ahLst/>
              <a:cxnLst/>
              <a:rect l="l" t="t" r="r" b="b"/>
              <a:pathLst>
                <a:path w="3049" h="3111" extrusionOk="0">
                  <a:moveTo>
                    <a:pt x="891" y="1"/>
                  </a:moveTo>
                  <a:cubicBezTo>
                    <a:pt x="891" y="49"/>
                    <a:pt x="1" y="3090"/>
                    <a:pt x="1343" y="3110"/>
                  </a:cubicBezTo>
                  <a:cubicBezTo>
                    <a:pt x="1349" y="3110"/>
                    <a:pt x="1355" y="3110"/>
                    <a:pt x="1361" y="3110"/>
                  </a:cubicBezTo>
                  <a:cubicBezTo>
                    <a:pt x="3048" y="3110"/>
                    <a:pt x="2040" y="1"/>
                    <a:pt x="2040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8561052" y="3872733"/>
              <a:ext cx="297886" cy="204508"/>
            </a:xfrm>
            <a:custGeom>
              <a:avLst/>
              <a:gdLst/>
              <a:ahLst/>
              <a:cxnLst/>
              <a:rect l="l" t="t" r="r" b="b"/>
              <a:pathLst>
                <a:path w="3675" h="2523" extrusionOk="0">
                  <a:moveTo>
                    <a:pt x="2355" y="0"/>
                  </a:moveTo>
                  <a:cubicBezTo>
                    <a:pt x="1375" y="0"/>
                    <a:pt x="0" y="1494"/>
                    <a:pt x="0" y="1494"/>
                  </a:cubicBezTo>
                  <a:lnTo>
                    <a:pt x="508" y="2522"/>
                  </a:lnTo>
                  <a:cubicBezTo>
                    <a:pt x="556" y="2496"/>
                    <a:pt x="3674" y="1709"/>
                    <a:pt x="3090" y="498"/>
                  </a:cubicBezTo>
                  <a:cubicBezTo>
                    <a:pt x="2915" y="138"/>
                    <a:pt x="2653" y="0"/>
                    <a:pt x="2355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8253597" y="3881893"/>
              <a:ext cx="304695" cy="204427"/>
            </a:xfrm>
            <a:custGeom>
              <a:avLst/>
              <a:gdLst/>
              <a:ahLst/>
              <a:cxnLst/>
              <a:rect l="l" t="t" r="r" b="b"/>
              <a:pathLst>
                <a:path w="3759" h="2522" extrusionOk="0">
                  <a:moveTo>
                    <a:pt x="1302" y="0"/>
                  </a:moveTo>
                  <a:cubicBezTo>
                    <a:pt x="1064" y="0"/>
                    <a:pt x="867" y="100"/>
                    <a:pt x="746" y="350"/>
                  </a:cubicBezTo>
                  <a:cubicBezTo>
                    <a:pt x="1" y="1895"/>
                    <a:pt x="3271" y="2521"/>
                    <a:pt x="3271" y="2521"/>
                  </a:cubicBezTo>
                  <a:lnTo>
                    <a:pt x="3758" y="1478"/>
                  </a:lnTo>
                  <a:cubicBezTo>
                    <a:pt x="3720" y="1462"/>
                    <a:pt x="2215" y="0"/>
                    <a:pt x="1302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8544111" y="4010127"/>
              <a:ext cx="310774" cy="247631"/>
            </a:xfrm>
            <a:custGeom>
              <a:avLst/>
              <a:gdLst/>
              <a:ahLst/>
              <a:cxnLst/>
              <a:rect l="l" t="t" r="r" b="b"/>
              <a:pathLst>
                <a:path w="3834" h="3055" extrusionOk="0">
                  <a:moveTo>
                    <a:pt x="445" y="1"/>
                  </a:moveTo>
                  <a:lnTo>
                    <a:pt x="1" y="904"/>
                  </a:lnTo>
                  <a:cubicBezTo>
                    <a:pt x="1" y="904"/>
                    <a:pt x="1420" y="2923"/>
                    <a:pt x="2275" y="3049"/>
                  </a:cubicBezTo>
                  <a:cubicBezTo>
                    <a:pt x="2305" y="3053"/>
                    <a:pt x="2332" y="3055"/>
                    <a:pt x="2358" y="3055"/>
                  </a:cubicBezTo>
                  <a:cubicBezTo>
                    <a:pt x="3077" y="3055"/>
                    <a:pt x="2317" y="1524"/>
                    <a:pt x="2317" y="1524"/>
                  </a:cubicBezTo>
                  <a:lnTo>
                    <a:pt x="2317" y="1524"/>
                  </a:lnTo>
                  <a:cubicBezTo>
                    <a:pt x="2317" y="1524"/>
                    <a:pt x="2371" y="1528"/>
                    <a:pt x="2459" y="1528"/>
                  </a:cubicBezTo>
                  <a:cubicBezTo>
                    <a:pt x="2806" y="1528"/>
                    <a:pt x="3671" y="1466"/>
                    <a:pt x="3743" y="856"/>
                  </a:cubicBezTo>
                  <a:cubicBezTo>
                    <a:pt x="3833" y="91"/>
                    <a:pt x="445" y="1"/>
                    <a:pt x="445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8392369" y="3797510"/>
              <a:ext cx="294482" cy="271867"/>
            </a:xfrm>
            <a:custGeom>
              <a:avLst/>
              <a:gdLst/>
              <a:ahLst/>
              <a:cxnLst/>
              <a:rect l="l" t="t" r="r" b="b"/>
              <a:pathLst>
                <a:path w="3633" h="3354" extrusionOk="0">
                  <a:moveTo>
                    <a:pt x="933" y="1"/>
                  </a:moveTo>
                  <a:cubicBezTo>
                    <a:pt x="863" y="1"/>
                    <a:pt x="791" y="13"/>
                    <a:pt x="717" y="42"/>
                  </a:cubicBezTo>
                  <a:cubicBezTo>
                    <a:pt x="1" y="319"/>
                    <a:pt x="1510" y="3354"/>
                    <a:pt x="1510" y="3354"/>
                  </a:cubicBezTo>
                  <a:lnTo>
                    <a:pt x="2519" y="3325"/>
                  </a:lnTo>
                  <a:cubicBezTo>
                    <a:pt x="2519" y="3325"/>
                    <a:pt x="3633" y="1128"/>
                    <a:pt x="3341" y="313"/>
                  </a:cubicBezTo>
                  <a:cubicBezTo>
                    <a:pt x="3278" y="138"/>
                    <a:pt x="3179" y="69"/>
                    <a:pt x="3063" y="69"/>
                  </a:cubicBezTo>
                  <a:cubicBezTo>
                    <a:pt x="2637" y="69"/>
                    <a:pt x="1976" y="987"/>
                    <a:pt x="1976" y="987"/>
                  </a:cubicBezTo>
                  <a:cubicBezTo>
                    <a:pt x="1976" y="987"/>
                    <a:pt x="1544" y="1"/>
                    <a:pt x="93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8226523" y="4031203"/>
              <a:ext cx="336794" cy="246415"/>
            </a:xfrm>
            <a:custGeom>
              <a:avLst/>
              <a:gdLst/>
              <a:ahLst/>
              <a:cxnLst/>
              <a:rect l="l" t="t" r="r" b="b"/>
              <a:pathLst>
                <a:path w="4155" h="3040" extrusionOk="0">
                  <a:moveTo>
                    <a:pt x="2942" y="1"/>
                  </a:moveTo>
                  <a:cubicBezTo>
                    <a:pt x="2164" y="1"/>
                    <a:pt x="1039" y="70"/>
                    <a:pt x="640" y="442"/>
                  </a:cubicBezTo>
                  <a:cubicBezTo>
                    <a:pt x="1" y="1027"/>
                    <a:pt x="1789" y="1438"/>
                    <a:pt x="1789" y="1438"/>
                  </a:cubicBezTo>
                  <a:cubicBezTo>
                    <a:pt x="1789" y="1438"/>
                    <a:pt x="871" y="2405"/>
                    <a:pt x="1405" y="2962"/>
                  </a:cubicBezTo>
                  <a:cubicBezTo>
                    <a:pt x="1457" y="3015"/>
                    <a:pt x="1524" y="3039"/>
                    <a:pt x="1604" y="3039"/>
                  </a:cubicBezTo>
                  <a:cubicBezTo>
                    <a:pt x="2348" y="3039"/>
                    <a:pt x="4154" y="943"/>
                    <a:pt x="4154" y="943"/>
                  </a:cubicBezTo>
                  <a:lnTo>
                    <a:pt x="3737" y="25"/>
                  </a:lnTo>
                  <a:cubicBezTo>
                    <a:pt x="3737" y="25"/>
                    <a:pt x="3399" y="1"/>
                    <a:pt x="2942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8470753" y="3978758"/>
              <a:ext cx="186189" cy="165682"/>
            </a:xfrm>
            <a:custGeom>
              <a:avLst/>
              <a:gdLst/>
              <a:ahLst/>
              <a:cxnLst/>
              <a:rect l="l" t="t" r="r" b="b"/>
              <a:pathLst>
                <a:path w="2297" h="2044" extrusionOk="0">
                  <a:moveTo>
                    <a:pt x="1153" y="0"/>
                  </a:moveTo>
                  <a:cubicBezTo>
                    <a:pt x="854" y="0"/>
                    <a:pt x="557" y="130"/>
                    <a:pt x="354" y="379"/>
                  </a:cubicBezTo>
                  <a:cubicBezTo>
                    <a:pt x="0" y="819"/>
                    <a:pt x="71" y="1458"/>
                    <a:pt x="508" y="1814"/>
                  </a:cubicBezTo>
                  <a:cubicBezTo>
                    <a:pt x="699" y="1968"/>
                    <a:pt x="928" y="2043"/>
                    <a:pt x="1154" y="2043"/>
                  </a:cubicBezTo>
                  <a:cubicBezTo>
                    <a:pt x="1449" y="2043"/>
                    <a:pt x="1741" y="1915"/>
                    <a:pt x="1941" y="1667"/>
                  </a:cubicBezTo>
                  <a:cubicBezTo>
                    <a:pt x="2297" y="1230"/>
                    <a:pt x="2233" y="582"/>
                    <a:pt x="1796" y="228"/>
                  </a:cubicBezTo>
                  <a:cubicBezTo>
                    <a:pt x="1607" y="74"/>
                    <a:pt x="1379" y="0"/>
                    <a:pt x="115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81" name="Google Shape;1781;p45"/>
          <p:cNvCxnSpPr/>
          <p:nvPr/>
        </p:nvCxnSpPr>
        <p:spPr>
          <a:xfrm>
            <a:off x="3443188" y="4566513"/>
            <a:ext cx="2253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782" name="Google Shape;1782;p45"/>
          <p:cNvGrpSpPr/>
          <p:nvPr/>
        </p:nvGrpSpPr>
        <p:grpSpPr>
          <a:xfrm>
            <a:off x="-5071" y="3769221"/>
            <a:ext cx="2783052" cy="1417117"/>
            <a:chOff x="-5071" y="3769221"/>
            <a:chExt cx="2783052" cy="1417117"/>
          </a:xfrm>
        </p:grpSpPr>
        <p:sp>
          <p:nvSpPr>
            <p:cNvPr id="1783" name="Google Shape;1783;p45"/>
            <p:cNvSpPr/>
            <p:nvPr/>
          </p:nvSpPr>
          <p:spPr>
            <a:xfrm>
              <a:off x="1098875" y="4375682"/>
              <a:ext cx="1679106" cy="810656"/>
            </a:xfrm>
            <a:custGeom>
              <a:avLst/>
              <a:gdLst/>
              <a:ahLst/>
              <a:cxnLst/>
              <a:rect l="l" t="t" r="r" b="b"/>
              <a:pathLst>
                <a:path w="20715" h="10001" extrusionOk="0">
                  <a:moveTo>
                    <a:pt x="12769" y="1"/>
                  </a:moveTo>
                  <a:cubicBezTo>
                    <a:pt x="12044" y="1"/>
                    <a:pt x="11363" y="168"/>
                    <a:pt x="10750" y="467"/>
                  </a:cubicBezTo>
                  <a:cubicBezTo>
                    <a:pt x="9930" y="864"/>
                    <a:pt x="9255" y="1504"/>
                    <a:pt x="8796" y="2290"/>
                  </a:cubicBezTo>
                  <a:cubicBezTo>
                    <a:pt x="8030" y="1713"/>
                    <a:pt x="7069" y="1365"/>
                    <a:pt x="6041" y="1365"/>
                  </a:cubicBezTo>
                  <a:cubicBezTo>
                    <a:pt x="3500" y="1365"/>
                    <a:pt x="1440" y="3424"/>
                    <a:pt x="1440" y="5964"/>
                  </a:cubicBezTo>
                  <a:cubicBezTo>
                    <a:pt x="1440" y="6779"/>
                    <a:pt x="1657" y="7538"/>
                    <a:pt x="2024" y="8206"/>
                  </a:cubicBezTo>
                  <a:cubicBezTo>
                    <a:pt x="1182" y="8588"/>
                    <a:pt x="479" y="9214"/>
                    <a:pt x="0" y="10001"/>
                  </a:cubicBezTo>
                  <a:lnTo>
                    <a:pt x="20715" y="10001"/>
                  </a:lnTo>
                  <a:cubicBezTo>
                    <a:pt x="20201" y="8199"/>
                    <a:pt x="18849" y="6744"/>
                    <a:pt x="17111" y="6096"/>
                  </a:cubicBezTo>
                  <a:cubicBezTo>
                    <a:pt x="17278" y="5624"/>
                    <a:pt x="17362" y="5123"/>
                    <a:pt x="17362" y="4593"/>
                  </a:cubicBezTo>
                  <a:cubicBezTo>
                    <a:pt x="17362" y="2053"/>
                    <a:pt x="15309" y="1"/>
                    <a:pt x="12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5"/>
            <p:cNvSpPr/>
            <p:nvPr/>
          </p:nvSpPr>
          <p:spPr>
            <a:xfrm>
              <a:off x="-5071" y="3769221"/>
              <a:ext cx="1834980" cy="1388758"/>
            </a:xfrm>
            <a:custGeom>
              <a:avLst/>
              <a:gdLst/>
              <a:ahLst/>
              <a:cxnLst/>
              <a:rect l="l" t="t" r="r" b="b"/>
              <a:pathLst>
                <a:path w="22638" h="17133" extrusionOk="0">
                  <a:moveTo>
                    <a:pt x="4586" y="0"/>
                  </a:moveTo>
                  <a:cubicBezTo>
                    <a:pt x="2764" y="0"/>
                    <a:pt x="1128" y="787"/>
                    <a:pt x="0" y="2039"/>
                  </a:cubicBezTo>
                  <a:cubicBezTo>
                    <a:pt x="15" y="10112"/>
                    <a:pt x="42" y="17133"/>
                    <a:pt x="42" y="17133"/>
                  </a:cubicBezTo>
                  <a:lnTo>
                    <a:pt x="22616" y="17133"/>
                  </a:lnTo>
                  <a:cubicBezTo>
                    <a:pt x="22629" y="16966"/>
                    <a:pt x="22637" y="16806"/>
                    <a:pt x="22637" y="16639"/>
                  </a:cubicBezTo>
                  <a:cubicBezTo>
                    <a:pt x="22637" y="14140"/>
                    <a:pt x="21154" y="11991"/>
                    <a:pt x="19018" y="11016"/>
                  </a:cubicBezTo>
                  <a:cubicBezTo>
                    <a:pt x="19519" y="10126"/>
                    <a:pt x="19805" y="9102"/>
                    <a:pt x="19805" y="8010"/>
                  </a:cubicBezTo>
                  <a:cubicBezTo>
                    <a:pt x="19805" y="7871"/>
                    <a:pt x="19798" y="7732"/>
                    <a:pt x="19790" y="7599"/>
                  </a:cubicBezTo>
                  <a:cubicBezTo>
                    <a:pt x="19581" y="4377"/>
                    <a:pt x="16903" y="1837"/>
                    <a:pt x="13633" y="1837"/>
                  </a:cubicBezTo>
                  <a:cubicBezTo>
                    <a:pt x="12242" y="1837"/>
                    <a:pt x="10954" y="2296"/>
                    <a:pt x="9924" y="3076"/>
                  </a:cubicBezTo>
                  <a:cubicBezTo>
                    <a:pt x="8851" y="1233"/>
                    <a:pt x="6869" y="0"/>
                    <a:pt x="4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45"/>
          <p:cNvGrpSpPr/>
          <p:nvPr/>
        </p:nvGrpSpPr>
        <p:grpSpPr>
          <a:xfrm>
            <a:off x="247670" y="4242199"/>
            <a:ext cx="638089" cy="591643"/>
            <a:chOff x="247670" y="4242199"/>
            <a:chExt cx="638089" cy="591643"/>
          </a:xfrm>
        </p:grpSpPr>
        <p:sp>
          <p:nvSpPr>
            <p:cNvPr id="1786" name="Google Shape;1786;p45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5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45"/>
          <p:cNvGrpSpPr/>
          <p:nvPr/>
        </p:nvGrpSpPr>
        <p:grpSpPr>
          <a:xfrm>
            <a:off x="1249394" y="4764136"/>
            <a:ext cx="296754" cy="275516"/>
            <a:chOff x="1249394" y="4764136"/>
            <a:chExt cx="296754" cy="275516"/>
          </a:xfrm>
        </p:grpSpPr>
        <p:sp>
          <p:nvSpPr>
            <p:cNvPr id="1794" name="Google Shape;1794;p45"/>
            <p:cNvSpPr/>
            <p:nvPr/>
          </p:nvSpPr>
          <p:spPr>
            <a:xfrm>
              <a:off x="1383141" y="4887750"/>
              <a:ext cx="143310" cy="117614"/>
            </a:xfrm>
            <a:custGeom>
              <a:avLst/>
              <a:gdLst/>
              <a:ahLst/>
              <a:cxnLst/>
              <a:rect l="l" t="t" r="r" b="b"/>
              <a:pathLst>
                <a:path w="1768" h="1451" extrusionOk="0">
                  <a:moveTo>
                    <a:pt x="431" y="1"/>
                  </a:moveTo>
                  <a:lnTo>
                    <a:pt x="0" y="348"/>
                  </a:lnTo>
                  <a:cubicBezTo>
                    <a:pt x="12" y="367"/>
                    <a:pt x="466" y="1451"/>
                    <a:pt x="920" y="1451"/>
                  </a:cubicBezTo>
                  <a:cubicBezTo>
                    <a:pt x="984" y="1451"/>
                    <a:pt x="1049" y="1429"/>
                    <a:pt x="1113" y="1378"/>
                  </a:cubicBezTo>
                  <a:cubicBezTo>
                    <a:pt x="1767" y="871"/>
                    <a:pt x="431" y="1"/>
                    <a:pt x="431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5"/>
            <p:cNvSpPr/>
            <p:nvPr/>
          </p:nvSpPr>
          <p:spPr>
            <a:xfrm>
              <a:off x="1374062" y="4764136"/>
              <a:ext cx="122478" cy="122640"/>
            </a:xfrm>
            <a:custGeom>
              <a:avLst/>
              <a:gdLst/>
              <a:ahLst/>
              <a:cxnLst/>
              <a:rect l="l" t="t" r="r" b="b"/>
              <a:pathLst>
                <a:path w="1511" h="1513" extrusionOk="0">
                  <a:moveTo>
                    <a:pt x="718" y="1"/>
                  </a:moveTo>
                  <a:cubicBezTo>
                    <a:pt x="141" y="1"/>
                    <a:pt x="0" y="1282"/>
                    <a:pt x="0" y="1282"/>
                  </a:cubicBezTo>
                  <a:lnTo>
                    <a:pt x="501" y="1512"/>
                  </a:lnTo>
                  <a:cubicBezTo>
                    <a:pt x="515" y="1490"/>
                    <a:pt x="1510" y="328"/>
                    <a:pt x="926" y="51"/>
                  </a:cubicBezTo>
                  <a:cubicBezTo>
                    <a:pt x="851" y="16"/>
                    <a:pt x="782" y="1"/>
                    <a:pt x="718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1249394" y="4867486"/>
              <a:ext cx="136501" cy="79517"/>
            </a:xfrm>
            <a:custGeom>
              <a:avLst/>
              <a:gdLst/>
              <a:ahLst/>
              <a:cxnLst/>
              <a:rect l="l" t="t" r="r" b="b"/>
              <a:pathLst>
                <a:path w="1684" h="981" extrusionOk="0">
                  <a:moveTo>
                    <a:pt x="1552" y="55"/>
                  </a:moveTo>
                  <a:cubicBezTo>
                    <a:pt x="1532" y="62"/>
                    <a:pt x="0" y="0"/>
                    <a:pt x="147" y="633"/>
                  </a:cubicBezTo>
                  <a:cubicBezTo>
                    <a:pt x="210" y="893"/>
                    <a:pt x="391" y="981"/>
                    <a:pt x="609" y="981"/>
                  </a:cubicBezTo>
                  <a:cubicBezTo>
                    <a:pt x="1067" y="981"/>
                    <a:pt x="1684" y="591"/>
                    <a:pt x="1684" y="591"/>
                  </a:cubicBezTo>
                  <a:lnTo>
                    <a:pt x="1552" y="55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5"/>
            <p:cNvSpPr/>
            <p:nvPr/>
          </p:nvSpPr>
          <p:spPr>
            <a:xfrm>
              <a:off x="1385816" y="4807826"/>
              <a:ext cx="160332" cy="114129"/>
            </a:xfrm>
            <a:custGeom>
              <a:avLst/>
              <a:gdLst/>
              <a:ahLst/>
              <a:cxnLst/>
              <a:rect l="l" t="t" r="r" b="b"/>
              <a:pathLst>
                <a:path w="1978" h="1408" extrusionOk="0">
                  <a:moveTo>
                    <a:pt x="1368" y="0"/>
                  </a:moveTo>
                  <a:cubicBezTo>
                    <a:pt x="974" y="0"/>
                    <a:pt x="1" y="749"/>
                    <a:pt x="1" y="749"/>
                  </a:cubicBezTo>
                  <a:lnTo>
                    <a:pt x="113" y="1224"/>
                  </a:lnTo>
                  <a:cubicBezTo>
                    <a:pt x="113" y="1224"/>
                    <a:pt x="761" y="1408"/>
                    <a:pt x="1237" y="1408"/>
                  </a:cubicBezTo>
                  <a:cubicBezTo>
                    <a:pt x="1394" y="1408"/>
                    <a:pt x="1533" y="1387"/>
                    <a:pt x="1622" y="1334"/>
                  </a:cubicBezTo>
                  <a:cubicBezTo>
                    <a:pt x="1978" y="1118"/>
                    <a:pt x="1170" y="749"/>
                    <a:pt x="1170" y="749"/>
                  </a:cubicBezTo>
                  <a:cubicBezTo>
                    <a:pt x="1170" y="749"/>
                    <a:pt x="1699" y="374"/>
                    <a:pt x="1504" y="61"/>
                  </a:cubicBezTo>
                  <a:cubicBezTo>
                    <a:pt x="1477" y="19"/>
                    <a:pt x="1429" y="0"/>
                    <a:pt x="1368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5"/>
            <p:cNvSpPr/>
            <p:nvPr/>
          </p:nvSpPr>
          <p:spPr>
            <a:xfrm>
              <a:off x="1258959" y="4769972"/>
              <a:ext cx="150605" cy="140473"/>
            </a:xfrm>
            <a:custGeom>
              <a:avLst/>
              <a:gdLst/>
              <a:ahLst/>
              <a:cxnLst/>
              <a:rect l="l" t="t" r="r" b="b"/>
              <a:pathLst>
                <a:path w="1858" h="1733" extrusionOk="0">
                  <a:moveTo>
                    <a:pt x="1149" y="0"/>
                  </a:moveTo>
                  <a:cubicBezTo>
                    <a:pt x="901" y="0"/>
                    <a:pt x="939" y="702"/>
                    <a:pt x="939" y="702"/>
                  </a:cubicBezTo>
                  <a:cubicBezTo>
                    <a:pt x="939" y="702"/>
                    <a:pt x="702" y="580"/>
                    <a:pt x="483" y="580"/>
                  </a:cubicBezTo>
                  <a:cubicBezTo>
                    <a:pt x="363" y="580"/>
                    <a:pt x="248" y="617"/>
                    <a:pt x="181" y="730"/>
                  </a:cubicBezTo>
                  <a:cubicBezTo>
                    <a:pt x="1" y="1049"/>
                    <a:pt x="1491" y="1732"/>
                    <a:pt x="1491" y="1732"/>
                  </a:cubicBezTo>
                  <a:lnTo>
                    <a:pt x="1858" y="1418"/>
                  </a:lnTo>
                  <a:cubicBezTo>
                    <a:pt x="1858" y="1418"/>
                    <a:pt x="1607" y="249"/>
                    <a:pt x="1253" y="34"/>
                  </a:cubicBezTo>
                  <a:cubicBezTo>
                    <a:pt x="1214" y="11"/>
                    <a:pt x="1179" y="0"/>
                    <a:pt x="1149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1288464" y="4892776"/>
              <a:ext cx="121100" cy="146876"/>
            </a:xfrm>
            <a:custGeom>
              <a:avLst/>
              <a:gdLst/>
              <a:ahLst/>
              <a:cxnLst/>
              <a:rect l="l" t="t" r="r" b="b"/>
              <a:pathLst>
                <a:path w="1494" h="1812" extrusionOk="0">
                  <a:moveTo>
                    <a:pt x="1056" y="0"/>
                  </a:moveTo>
                  <a:cubicBezTo>
                    <a:pt x="1056" y="0"/>
                    <a:pt x="83" y="683"/>
                    <a:pt x="19" y="1094"/>
                  </a:cubicBezTo>
                  <a:cubicBezTo>
                    <a:pt x="0" y="1240"/>
                    <a:pt x="84" y="1287"/>
                    <a:pt x="201" y="1287"/>
                  </a:cubicBezTo>
                  <a:cubicBezTo>
                    <a:pt x="420" y="1287"/>
                    <a:pt x="757" y="1121"/>
                    <a:pt x="757" y="1121"/>
                  </a:cubicBezTo>
                  <a:lnTo>
                    <a:pt x="757" y="1121"/>
                  </a:lnTo>
                  <a:cubicBezTo>
                    <a:pt x="757" y="1121"/>
                    <a:pt x="709" y="1762"/>
                    <a:pt x="1076" y="1811"/>
                  </a:cubicBezTo>
                  <a:cubicBezTo>
                    <a:pt x="1081" y="1811"/>
                    <a:pt x="1086" y="1811"/>
                    <a:pt x="1090" y="1811"/>
                  </a:cubicBezTo>
                  <a:cubicBezTo>
                    <a:pt x="1447" y="1811"/>
                    <a:pt x="1494" y="209"/>
                    <a:pt x="1494" y="209"/>
                  </a:cubicBezTo>
                  <a:lnTo>
                    <a:pt x="1056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1356067" y="4852814"/>
              <a:ext cx="79517" cy="79517"/>
            </a:xfrm>
            <a:custGeom>
              <a:avLst/>
              <a:gdLst/>
              <a:ahLst/>
              <a:cxnLst/>
              <a:rect l="l" t="t" r="r" b="b"/>
              <a:pathLst>
                <a:path w="981" h="981" extrusionOk="0">
                  <a:moveTo>
                    <a:pt x="486" y="1"/>
                  </a:moveTo>
                  <a:cubicBezTo>
                    <a:pt x="216" y="1"/>
                    <a:pt x="0" y="216"/>
                    <a:pt x="0" y="493"/>
                  </a:cubicBezTo>
                  <a:cubicBezTo>
                    <a:pt x="0" y="766"/>
                    <a:pt x="216" y="981"/>
                    <a:pt x="486" y="981"/>
                  </a:cubicBezTo>
                  <a:cubicBezTo>
                    <a:pt x="765" y="981"/>
                    <a:pt x="981" y="766"/>
                    <a:pt x="981" y="493"/>
                  </a:cubicBezTo>
                  <a:cubicBezTo>
                    <a:pt x="981" y="216"/>
                    <a:pt x="765" y="1"/>
                    <a:pt x="486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45"/>
          <p:cNvGrpSpPr/>
          <p:nvPr/>
        </p:nvGrpSpPr>
        <p:grpSpPr>
          <a:xfrm>
            <a:off x="1098868" y="3880677"/>
            <a:ext cx="424177" cy="392970"/>
            <a:chOff x="1098868" y="3880677"/>
            <a:chExt cx="424177" cy="392970"/>
          </a:xfrm>
        </p:grpSpPr>
        <p:sp>
          <p:nvSpPr>
            <p:cNvPr id="1802" name="Google Shape;1802;p45"/>
            <p:cNvSpPr/>
            <p:nvPr/>
          </p:nvSpPr>
          <p:spPr>
            <a:xfrm>
              <a:off x="1290004" y="4057547"/>
              <a:ext cx="204913" cy="167870"/>
            </a:xfrm>
            <a:custGeom>
              <a:avLst/>
              <a:gdLst/>
              <a:ahLst/>
              <a:cxnLst/>
              <a:rect l="l" t="t" r="r" b="b"/>
              <a:pathLst>
                <a:path w="2528" h="2071" extrusionOk="0">
                  <a:moveTo>
                    <a:pt x="613" y="0"/>
                  </a:moveTo>
                  <a:lnTo>
                    <a:pt x="0" y="493"/>
                  </a:lnTo>
                  <a:cubicBezTo>
                    <a:pt x="19" y="518"/>
                    <a:pt x="668" y="2071"/>
                    <a:pt x="1320" y="2071"/>
                  </a:cubicBezTo>
                  <a:cubicBezTo>
                    <a:pt x="1411" y="2071"/>
                    <a:pt x="1503" y="2040"/>
                    <a:pt x="1594" y="1969"/>
                  </a:cubicBezTo>
                  <a:cubicBezTo>
                    <a:pt x="2527" y="1238"/>
                    <a:pt x="613" y="0"/>
                    <a:pt x="613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5"/>
            <p:cNvSpPr/>
            <p:nvPr/>
          </p:nvSpPr>
          <p:spPr>
            <a:xfrm>
              <a:off x="1277035" y="3880677"/>
              <a:ext cx="174922" cy="175165"/>
            </a:xfrm>
            <a:custGeom>
              <a:avLst/>
              <a:gdLst/>
              <a:ahLst/>
              <a:cxnLst/>
              <a:rect l="l" t="t" r="r" b="b"/>
              <a:pathLst>
                <a:path w="2158" h="2161" extrusionOk="0">
                  <a:moveTo>
                    <a:pt x="1019" y="0"/>
                  </a:moveTo>
                  <a:cubicBezTo>
                    <a:pt x="198" y="0"/>
                    <a:pt x="0" y="1827"/>
                    <a:pt x="0" y="1827"/>
                  </a:cubicBezTo>
                  <a:lnTo>
                    <a:pt x="716" y="2161"/>
                  </a:lnTo>
                  <a:cubicBezTo>
                    <a:pt x="731" y="2126"/>
                    <a:pt x="2158" y="462"/>
                    <a:pt x="1316" y="73"/>
                  </a:cubicBezTo>
                  <a:cubicBezTo>
                    <a:pt x="1209" y="23"/>
                    <a:pt x="1110" y="0"/>
                    <a:pt x="1019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5"/>
            <p:cNvSpPr/>
            <p:nvPr/>
          </p:nvSpPr>
          <p:spPr>
            <a:xfrm>
              <a:off x="1098868" y="4028123"/>
              <a:ext cx="195673" cy="113643"/>
            </a:xfrm>
            <a:custGeom>
              <a:avLst/>
              <a:gdLst/>
              <a:ahLst/>
              <a:cxnLst/>
              <a:rect l="l" t="t" r="r" b="b"/>
              <a:pathLst>
                <a:path w="2414" h="1402" extrusionOk="0">
                  <a:moveTo>
                    <a:pt x="2220" y="78"/>
                  </a:moveTo>
                  <a:cubicBezTo>
                    <a:pt x="2185" y="91"/>
                    <a:pt x="0" y="1"/>
                    <a:pt x="216" y="906"/>
                  </a:cubicBezTo>
                  <a:cubicBezTo>
                    <a:pt x="303" y="1276"/>
                    <a:pt x="563" y="1402"/>
                    <a:pt x="875" y="1402"/>
                  </a:cubicBezTo>
                  <a:cubicBezTo>
                    <a:pt x="1529" y="1402"/>
                    <a:pt x="2413" y="849"/>
                    <a:pt x="2413" y="849"/>
                  </a:cubicBezTo>
                  <a:lnTo>
                    <a:pt x="2220" y="78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5"/>
            <p:cNvSpPr/>
            <p:nvPr/>
          </p:nvSpPr>
          <p:spPr>
            <a:xfrm>
              <a:off x="1294462" y="3943092"/>
              <a:ext cx="228582" cy="162520"/>
            </a:xfrm>
            <a:custGeom>
              <a:avLst/>
              <a:gdLst/>
              <a:ahLst/>
              <a:cxnLst/>
              <a:rect l="l" t="t" r="r" b="b"/>
              <a:pathLst>
                <a:path w="2820" h="2005" extrusionOk="0">
                  <a:moveTo>
                    <a:pt x="1943" y="1"/>
                  </a:moveTo>
                  <a:cubicBezTo>
                    <a:pt x="1385" y="1"/>
                    <a:pt x="0" y="1063"/>
                    <a:pt x="0" y="1063"/>
                  </a:cubicBezTo>
                  <a:lnTo>
                    <a:pt x="154" y="1746"/>
                  </a:lnTo>
                  <a:cubicBezTo>
                    <a:pt x="154" y="1746"/>
                    <a:pt x="1076" y="2004"/>
                    <a:pt x="1752" y="2004"/>
                  </a:cubicBezTo>
                  <a:cubicBezTo>
                    <a:pt x="1979" y="2004"/>
                    <a:pt x="2177" y="1975"/>
                    <a:pt x="2305" y="1898"/>
                  </a:cubicBezTo>
                  <a:cubicBezTo>
                    <a:pt x="2819" y="1593"/>
                    <a:pt x="1664" y="1063"/>
                    <a:pt x="1664" y="1063"/>
                  </a:cubicBezTo>
                  <a:cubicBezTo>
                    <a:pt x="1664" y="1063"/>
                    <a:pt x="2422" y="536"/>
                    <a:pt x="2138" y="90"/>
                  </a:cubicBezTo>
                  <a:cubicBezTo>
                    <a:pt x="2100" y="28"/>
                    <a:pt x="2032" y="1"/>
                    <a:pt x="1943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5"/>
            <p:cNvSpPr/>
            <p:nvPr/>
          </p:nvSpPr>
          <p:spPr>
            <a:xfrm>
              <a:off x="1112405" y="3888702"/>
              <a:ext cx="215451" cy="201023"/>
            </a:xfrm>
            <a:custGeom>
              <a:avLst/>
              <a:gdLst/>
              <a:ahLst/>
              <a:cxnLst/>
              <a:rect l="l" t="t" r="r" b="b"/>
              <a:pathLst>
                <a:path w="2658" h="2480" extrusionOk="0">
                  <a:moveTo>
                    <a:pt x="1640" y="1"/>
                  </a:moveTo>
                  <a:cubicBezTo>
                    <a:pt x="1294" y="1"/>
                    <a:pt x="1350" y="1005"/>
                    <a:pt x="1350" y="1005"/>
                  </a:cubicBezTo>
                  <a:cubicBezTo>
                    <a:pt x="1350" y="1005"/>
                    <a:pt x="1008" y="831"/>
                    <a:pt x="694" y="831"/>
                  </a:cubicBezTo>
                  <a:cubicBezTo>
                    <a:pt x="522" y="831"/>
                    <a:pt x="358" y="883"/>
                    <a:pt x="264" y="1046"/>
                  </a:cubicBezTo>
                  <a:cubicBezTo>
                    <a:pt x="0" y="1506"/>
                    <a:pt x="2130" y="2479"/>
                    <a:pt x="2130" y="2479"/>
                  </a:cubicBezTo>
                  <a:lnTo>
                    <a:pt x="2657" y="2027"/>
                  </a:lnTo>
                  <a:cubicBezTo>
                    <a:pt x="2657" y="2027"/>
                    <a:pt x="2303" y="357"/>
                    <a:pt x="1787" y="51"/>
                  </a:cubicBezTo>
                  <a:cubicBezTo>
                    <a:pt x="1731" y="16"/>
                    <a:pt x="1682" y="1"/>
                    <a:pt x="1640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5"/>
            <p:cNvSpPr/>
            <p:nvPr/>
          </p:nvSpPr>
          <p:spPr>
            <a:xfrm>
              <a:off x="1154555" y="4064275"/>
              <a:ext cx="173301" cy="209372"/>
            </a:xfrm>
            <a:custGeom>
              <a:avLst/>
              <a:gdLst/>
              <a:ahLst/>
              <a:cxnLst/>
              <a:rect l="l" t="t" r="r" b="b"/>
              <a:pathLst>
                <a:path w="2138" h="2583" extrusionOk="0">
                  <a:moveTo>
                    <a:pt x="1511" y="1"/>
                  </a:moveTo>
                  <a:cubicBezTo>
                    <a:pt x="1511" y="1"/>
                    <a:pt x="120" y="974"/>
                    <a:pt x="30" y="1566"/>
                  </a:cubicBezTo>
                  <a:cubicBezTo>
                    <a:pt x="1" y="1771"/>
                    <a:pt x="118" y="1838"/>
                    <a:pt x="284" y="1838"/>
                  </a:cubicBezTo>
                  <a:cubicBezTo>
                    <a:pt x="597" y="1838"/>
                    <a:pt x="1080" y="1601"/>
                    <a:pt x="1080" y="1601"/>
                  </a:cubicBezTo>
                  <a:lnTo>
                    <a:pt x="1080" y="1601"/>
                  </a:lnTo>
                  <a:cubicBezTo>
                    <a:pt x="1080" y="1601"/>
                    <a:pt x="1010" y="2519"/>
                    <a:pt x="1539" y="2581"/>
                  </a:cubicBezTo>
                  <a:cubicBezTo>
                    <a:pt x="1546" y="2582"/>
                    <a:pt x="1553" y="2582"/>
                    <a:pt x="1560" y="2582"/>
                  </a:cubicBezTo>
                  <a:cubicBezTo>
                    <a:pt x="2071" y="2582"/>
                    <a:pt x="2137" y="306"/>
                    <a:pt x="2137" y="306"/>
                  </a:cubicBezTo>
                  <a:lnTo>
                    <a:pt x="1511" y="1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5"/>
            <p:cNvSpPr/>
            <p:nvPr/>
          </p:nvSpPr>
          <p:spPr>
            <a:xfrm>
              <a:off x="1251177" y="4006804"/>
              <a:ext cx="113886" cy="114453"/>
            </a:xfrm>
            <a:custGeom>
              <a:avLst/>
              <a:gdLst/>
              <a:ahLst/>
              <a:cxnLst/>
              <a:rect l="l" t="t" r="r" b="b"/>
              <a:pathLst>
                <a:path w="1405" h="1412" extrusionOk="0">
                  <a:moveTo>
                    <a:pt x="701" y="0"/>
                  </a:moveTo>
                  <a:cubicBezTo>
                    <a:pt x="312" y="0"/>
                    <a:pt x="0" y="319"/>
                    <a:pt x="0" y="710"/>
                  </a:cubicBezTo>
                  <a:cubicBezTo>
                    <a:pt x="0" y="1099"/>
                    <a:pt x="312" y="1411"/>
                    <a:pt x="701" y="1411"/>
                  </a:cubicBezTo>
                  <a:cubicBezTo>
                    <a:pt x="1092" y="1411"/>
                    <a:pt x="1405" y="1099"/>
                    <a:pt x="1405" y="710"/>
                  </a:cubicBezTo>
                  <a:cubicBezTo>
                    <a:pt x="1405" y="319"/>
                    <a:pt x="1092" y="0"/>
                    <a:pt x="70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57343EB-F19C-9A9A-EF9C-1F04B8846F77}"/>
              </a:ext>
            </a:extLst>
          </p:cNvPr>
          <p:cNvSpPr txBox="1"/>
          <p:nvPr/>
        </p:nvSpPr>
        <p:spPr>
          <a:xfrm>
            <a:off x="2541423" y="3882650"/>
            <a:ext cx="391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tx1"/>
                </a:solidFill>
                <a:latin typeface="HP001 5 hàng" panose="020B0603050302020204" pitchFamily="34" charset="0"/>
              </a:rPr>
              <a:t>Tự nhiên và xã hội 1</a:t>
            </a:r>
            <a:endParaRPr lang="en-US" sz="2800" dirty="0">
              <a:solidFill>
                <a:schemeClr val="tx1"/>
              </a:solidFill>
              <a:latin typeface="HP001 5 hàng" panose="020B06030503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62">
        <p:split orient="vert"/>
      </p:transition>
    </mc:Choice>
    <mc:Fallback xmlns="">
      <p:transition spd="slow" advTm="236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1" name="Google Shape;2331;p57"/>
          <p:cNvCxnSpPr/>
          <p:nvPr/>
        </p:nvCxnSpPr>
        <p:spPr>
          <a:xfrm>
            <a:off x="2624475" y="4229050"/>
            <a:ext cx="3895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332" name="Google Shape;2332;p57"/>
          <p:cNvGrpSpPr/>
          <p:nvPr/>
        </p:nvGrpSpPr>
        <p:grpSpPr>
          <a:xfrm>
            <a:off x="172039" y="1941525"/>
            <a:ext cx="1780747" cy="2666965"/>
            <a:chOff x="250763" y="2106850"/>
            <a:chExt cx="1623288" cy="2430922"/>
          </a:xfrm>
        </p:grpSpPr>
        <p:sp>
          <p:nvSpPr>
            <p:cNvPr id="2333" name="Google Shape;2333;p57"/>
            <p:cNvSpPr/>
            <p:nvPr/>
          </p:nvSpPr>
          <p:spPr>
            <a:xfrm>
              <a:off x="250763" y="2819405"/>
              <a:ext cx="582910" cy="482085"/>
            </a:xfrm>
            <a:custGeom>
              <a:avLst/>
              <a:gdLst/>
              <a:ahLst/>
              <a:cxnLst/>
              <a:rect l="l" t="t" r="r" b="b"/>
              <a:pathLst>
                <a:path w="8094" h="6694" extrusionOk="0">
                  <a:moveTo>
                    <a:pt x="1528" y="0"/>
                  </a:moveTo>
                  <a:cubicBezTo>
                    <a:pt x="1013" y="0"/>
                    <a:pt x="1635" y="833"/>
                    <a:pt x="1901" y="1254"/>
                  </a:cubicBezTo>
                  <a:cubicBezTo>
                    <a:pt x="1686" y="1074"/>
                    <a:pt x="1449" y="920"/>
                    <a:pt x="1198" y="781"/>
                  </a:cubicBezTo>
                  <a:cubicBezTo>
                    <a:pt x="1098" y="728"/>
                    <a:pt x="858" y="560"/>
                    <a:pt x="687" y="560"/>
                  </a:cubicBezTo>
                  <a:cubicBezTo>
                    <a:pt x="632" y="560"/>
                    <a:pt x="584" y="577"/>
                    <a:pt x="550" y="621"/>
                  </a:cubicBezTo>
                  <a:cubicBezTo>
                    <a:pt x="411" y="788"/>
                    <a:pt x="675" y="1109"/>
                    <a:pt x="781" y="1219"/>
                  </a:cubicBezTo>
                  <a:cubicBezTo>
                    <a:pt x="983" y="1436"/>
                    <a:pt x="1218" y="1630"/>
                    <a:pt x="1455" y="1818"/>
                  </a:cubicBezTo>
                  <a:cubicBezTo>
                    <a:pt x="1253" y="1728"/>
                    <a:pt x="1051" y="1645"/>
                    <a:pt x="842" y="1581"/>
                  </a:cubicBezTo>
                  <a:cubicBezTo>
                    <a:pt x="752" y="1555"/>
                    <a:pt x="612" y="1521"/>
                    <a:pt x="482" y="1521"/>
                  </a:cubicBezTo>
                  <a:cubicBezTo>
                    <a:pt x="371" y="1521"/>
                    <a:pt x="267" y="1546"/>
                    <a:pt x="209" y="1623"/>
                  </a:cubicBezTo>
                  <a:cubicBezTo>
                    <a:pt x="1" y="1915"/>
                    <a:pt x="836" y="2271"/>
                    <a:pt x="1185" y="2438"/>
                  </a:cubicBezTo>
                  <a:cubicBezTo>
                    <a:pt x="1079" y="2405"/>
                    <a:pt x="841" y="2373"/>
                    <a:pt x="654" y="2373"/>
                  </a:cubicBezTo>
                  <a:cubicBezTo>
                    <a:pt x="558" y="2373"/>
                    <a:pt x="476" y="2381"/>
                    <a:pt x="433" y="2403"/>
                  </a:cubicBezTo>
                  <a:cubicBezTo>
                    <a:pt x="308" y="2471"/>
                    <a:pt x="286" y="2590"/>
                    <a:pt x="363" y="2702"/>
                  </a:cubicBezTo>
                  <a:cubicBezTo>
                    <a:pt x="517" y="2931"/>
                    <a:pt x="1115" y="3161"/>
                    <a:pt x="1372" y="3231"/>
                  </a:cubicBezTo>
                  <a:cubicBezTo>
                    <a:pt x="1671" y="3315"/>
                    <a:pt x="2026" y="3390"/>
                    <a:pt x="2249" y="3432"/>
                  </a:cubicBezTo>
                  <a:cubicBezTo>
                    <a:pt x="2457" y="3691"/>
                    <a:pt x="3578" y="5033"/>
                    <a:pt x="5059" y="5917"/>
                  </a:cubicBezTo>
                  <a:cubicBezTo>
                    <a:pt x="5815" y="6369"/>
                    <a:pt x="6660" y="6694"/>
                    <a:pt x="7529" y="6694"/>
                  </a:cubicBezTo>
                  <a:cubicBezTo>
                    <a:pt x="7716" y="6694"/>
                    <a:pt x="7905" y="6679"/>
                    <a:pt x="8094" y="6646"/>
                  </a:cubicBezTo>
                  <a:lnTo>
                    <a:pt x="8023" y="4308"/>
                  </a:lnTo>
                  <a:cubicBezTo>
                    <a:pt x="8023" y="4308"/>
                    <a:pt x="7838" y="4344"/>
                    <a:pt x="7521" y="4344"/>
                  </a:cubicBezTo>
                  <a:cubicBezTo>
                    <a:pt x="7175" y="4344"/>
                    <a:pt x="6673" y="4302"/>
                    <a:pt x="6083" y="4128"/>
                  </a:cubicBezTo>
                  <a:cubicBezTo>
                    <a:pt x="5303" y="3899"/>
                    <a:pt x="4364" y="3425"/>
                    <a:pt x="3439" y="2500"/>
                  </a:cubicBezTo>
                  <a:cubicBezTo>
                    <a:pt x="3536" y="2188"/>
                    <a:pt x="3598" y="1860"/>
                    <a:pt x="3655" y="1540"/>
                  </a:cubicBezTo>
                  <a:cubicBezTo>
                    <a:pt x="3681" y="1331"/>
                    <a:pt x="3807" y="935"/>
                    <a:pt x="3640" y="746"/>
                  </a:cubicBezTo>
                  <a:cubicBezTo>
                    <a:pt x="3586" y="689"/>
                    <a:pt x="3535" y="664"/>
                    <a:pt x="3485" y="664"/>
                  </a:cubicBezTo>
                  <a:cubicBezTo>
                    <a:pt x="3219" y="664"/>
                    <a:pt x="3016" y="1391"/>
                    <a:pt x="2952" y="1645"/>
                  </a:cubicBezTo>
                  <a:cubicBezTo>
                    <a:pt x="2771" y="1276"/>
                    <a:pt x="2492" y="1032"/>
                    <a:pt x="2284" y="691"/>
                  </a:cubicBezTo>
                  <a:cubicBezTo>
                    <a:pt x="2145" y="467"/>
                    <a:pt x="1866" y="23"/>
                    <a:pt x="1567" y="1"/>
                  </a:cubicBezTo>
                  <a:cubicBezTo>
                    <a:pt x="1553" y="1"/>
                    <a:pt x="1540" y="0"/>
                    <a:pt x="1528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7"/>
            <p:cNvSpPr/>
            <p:nvPr/>
          </p:nvSpPr>
          <p:spPr>
            <a:xfrm>
              <a:off x="615104" y="3116699"/>
              <a:ext cx="218573" cy="184797"/>
            </a:xfrm>
            <a:custGeom>
              <a:avLst/>
              <a:gdLst/>
              <a:ahLst/>
              <a:cxnLst/>
              <a:rect l="l" t="t" r="r" b="b"/>
              <a:pathLst>
                <a:path w="3035" h="2566" extrusionOk="0">
                  <a:moveTo>
                    <a:pt x="1024" y="0"/>
                  </a:moveTo>
                  <a:cubicBezTo>
                    <a:pt x="905" y="494"/>
                    <a:pt x="703" y="967"/>
                    <a:pt x="398" y="1364"/>
                  </a:cubicBezTo>
                  <a:cubicBezTo>
                    <a:pt x="279" y="1516"/>
                    <a:pt x="147" y="1663"/>
                    <a:pt x="0" y="1789"/>
                  </a:cubicBezTo>
                  <a:cubicBezTo>
                    <a:pt x="756" y="2241"/>
                    <a:pt x="1601" y="2566"/>
                    <a:pt x="2470" y="2566"/>
                  </a:cubicBezTo>
                  <a:cubicBezTo>
                    <a:pt x="2657" y="2566"/>
                    <a:pt x="2846" y="2551"/>
                    <a:pt x="3035" y="2518"/>
                  </a:cubicBezTo>
                  <a:lnTo>
                    <a:pt x="2964" y="180"/>
                  </a:lnTo>
                  <a:cubicBezTo>
                    <a:pt x="2964" y="180"/>
                    <a:pt x="2779" y="216"/>
                    <a:pt x="2462" y="216"/>
                  </a:cubicBezTo>
                  <a:cubicBezTo>
                    <a:pt x="2116" y="216"/>
                    <a:pt x="1614" y="174"/>
                    <a:pt x="1024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7"/>
            <p:cNvSpPr/>
            <p:nvPr/>
          </p:nvSpPr>
          <p:spPr>
            <a:xfrm>
              <a:off x="1320740" y="2753148"/>
              <a:ext cx="553310" cy="531849"/>
            </a:xfrm>
            <a:custGeom>
              <a:avLst/>
              <a:gdLst/>
              <a:ahLst/>
              <a:cxnLst/>
              <a:rect l="l" t="t" r="r" b="b"/>
              <a:pathLst>
                <a:path w="7683" h="7385" extrusionOk="0">
                  <a:moveTo>
                    <a:pt x="5993" y="1"/>
                  </a:moveTo>
                  <a:cubicBezTo>
                    <a:pt x="5968" y="1"/>
                    <a:pt x="5940" y="4"/>
                    <a:pt x="5909" y="10"/>
                  </a:cubicBezTo>
                  <a:cubicBezTo>
                    <a:pt x="5608" y="66"/>
                    <a:pt x="5392" y="539"/>
                    <a:pt x="5274" y="776"/>
                  </a:cubicBezTo>
                  <a:cubicBezTo>
                    <a:pt x="5107" y="1145"/>
                    <a:pt x="4856" y="1416"/>
                    <a:pt x="4724" y="1805"/>
                  </a:cubicBezTo>
                  <a:cubicBezTo>
                    <a:pt x="4634" y="1571"/>
                    <a:pt x="4357" y="895"/>
                    <a:pt x="4095" y="895"/>
                  </a:cubicBezTo>
                  <a:cubicBezTo>
                    <a:pt x="4039" y="895"/>
                    <a:pt x="3984" y="926"/>
                    <a:pt x="3931" y="998"/>
                  </a:cubicBezTo>
                  <a:cubicBezTo>
                    <a:pt x="3793" y="1200"/>
                    <a:pt x="3960" y="1583"/>
                    <a:pt x="4015" y="1785"/>
                  </a:cubicBezTo>
                  <a:cubicBezTo>
                    <a:pt x="4105" y="2097"/>
                    <a:pt x="4210" y="2418"/>
                    <a:pt x="4342" y="2717"/>
                  </a:cubicBezTo>
                  <a:cubicBezTo>
                    <a:pt x="3535" y="3740"/>
                    <a:pt x="2659" y="4318"/>
                    <a:pt x="1907" y="4644"/>
                  </a:cubicBezTo>
                  <a:cubicBezTo>
                    <a:pt x="1039" y="5020"/>
                    <a:pt x="333" y="5057"/>
                    <a:pt x="91" y="5057"/>
                  </a:cubicBezTo>
                  <a:cubicBezTo>
                    <a:pt x="32" y="5057"/>
                    <a:pt x="0" y="5055"/>
                    <a:pt x="0" y="5055"/>
                  </a:cubicBezTo>
                  <a:lnTo>
                    <a:pt x="0" y="5055"/>
                  </a:lnTo>
                  <a:lnTo>
                    <a:pt x="209" y="7379"/>
                  </a:lnTo>
                  <a:cubicBezTo>
                    <a:pt x="270" y="7383"/>
                    <a:pt x="331" y="7385"/>
                    <a:pt x="392" y="7385"/>
                  </a:cubicBezTo>
                  <a:cubicBezTo>
                    <a:pt x="1401" y="7385"/>
                    <a:pt x="2338" y="6911"/>
                    <a:pt x="3138" y="6294"/>
                  </a:cubicBezTo>
                  <a:cubicBezTo>
                    <a:pt x="4502" y="5250"/>
                    <a:pt x="5456" y="3776"/>
                    <a:pt x="5636" y="3503"/>
                  </a:cubicBezTo>
                  <a:cubicBezTo>
                    <a:pt x="5852" y="3433"/>
                    <a:pt x="6192" y="3308"/>
                    <a:pt x="6478" y="3198"/>
                  </a:cubicBezTo>
                  <a:cubicBezTo>
                    <a:pt x="6728" y="3093"/>
                    <a:pt x="7293" y="2794"/>
                    <a:pt x="7425" y="2550"/>
                  </a:cubicBezTo>
                  <a:cubicBezTo>
                    <a:pt x="7487" y="2431"/>
                    <a:pt x="7445" y="2314"/>
                    <a:pt x="7313" y="2258"/>
                  </a:cubicBezTo>
                  <a:cubicBezTo>
                    <a:pt x="7290" y="2249"/>
                    <a:pt x="7256" y="2245"/>
                    <a:pt x="7216" y="2245"/>
                  </a:cubicBezTo>
                  <a:cubicBezTo>
                    <a:pt x="7030" y="2245"/>
                    <a:pt x="6701" y="2325"/>
                    <a:pt x="6577" y="2376"/>
                  </a:cubicBezTo>
                  <a:cubicBezTo>
                    <a:pt x="6895" y="2174"/>
                    <a:pt x="7682" y="1730"/>
                    <a:pt x="7438" y="1464"/>
                  </a:cubicBezTo>
                  <a:cubicBezTo>
                    <a:pt x="7388" y="1406"/>
                    <a:pt x="7313" y="1385"/>
                    <a:pt x="7229" y="1385"/>
                  </a:cubicBezTo>
                  <a:cubicBezTo>
                    <a:pt x="7083" y="1385"/>
                    <a:pt x="6912" y="1450"/>
                    <a:pt x="6805" y="1499"/>
                  </a:cubicBezTo>
                  <a:cubicBezTo>
                    <a:pt x="6610" y="1583"/>
                    <a:pt x="6416" y="1688"/>
                    <a:pt x="6234" y="1798"/>
                  </a:cubicBezTo>
                  <a:cubicBezTo>
                    <a:pt x="6443" y="1583"/>
                    <a:pt x="6652" y="1367"/>
                    <a:pt x="6827" y="1130"/>
                  </a:cubicBezTo>
                  <a:cubicBezTo>
                    <a:pt x="6924" y="998"/>
                    <a:pt x="7146" y="658"/>
                    <a:pt x="6994" y="504"/>
                  </a:cubicBezTo>
                  <a:cubicBezTo>
                    <a:pt x="6960" y="470"/>
                    <a:pt x="6920" y="457"/>
                    <a:pt x="6875" y="457"/>
                  </a:cubicBezTo>
                  <a:cubicBezTo>
                    <a:pt x="6698" y="457"/>
                    <a:pt x="6459" y="674"/>
                    <a:pt x="6359" y="741"/>
                  </a:cubicBezTo>
                  <a:cubicBezTo>
                    <a:pt x="6131" y="908"/>
                    <a:pt x="5915" y="1088"/>
                    <a:pt x="5720" y="1297"/>
                  </a:cubicBezTo>
                  <a:cubicBezTo>
                    <a:pt x="5930" y="857"/>
                    <a:pt x="6420" y="1"/>
                    <a:pt x="599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7"/>
            <p:cNvSpPr/>
            <p:nvPr/>
          </p:nvSpPr>
          <p:spPr>
            <a:xfrm>
              <a:off x="1320740" y="3087531"/>
              <a:ext cx="225991" cy="197472"/>
            </a:xfrm>
            <a:custGeom>
              <a:avLst/>
              <a:gdLst/>
              <a:ahLst/>
              <a:cxnLst/>
              <a:rect l="l" t="t" r="r" b="b"/>
              <a:pathLst>
                <a:path w="3138" h="2742" extrusionOk="0">
                  <a:moveTo>
                    <a:pt x="1907" y="1"/>
                  </a:moveTo>
                  <a:cubicBezTo>
                    <a:pt x="1039" y="377"/>
                    <a:pt x="333" y="414"/>
                    <a:pt x="91" y="414"/>
                  </a:cubicBezTo>
                  <a:cubicBezTo>
                    <a:pt x="32" y="414"/>
                    <a:pt x="0" y="412"/>
                    <a:pt x="0" y="412"/>
                  </a:cubicBezTo>
                  <a:lnTo>
                    <a:pt x="0" y="412"/>
                  </a:lnTo>
                  <a:lnTo>
                    <a:pt x="209" y="2736"/>
                  </a:lnTo>
                  <a:cubicBezTo>
                    <a:pt x="270" y="2740"/>
                    <a:pt x="331" y="2742"/>
                    <a:pt x="392" y="2742"/>
                  </a:cubicBezTo>
                  <a:cubicBezTo>
                    <a:pt x="1401" y="2742"/>
                    <a:pt x="2338" y="2268"/>
                    <a:pt x="3138" y="1651"/>
                  </a:cubicBezTo>
                  <a:cubicBezTo>
                    <a:pt x="2978" y="1546"/>
                    <a:pt x="2832" y="1420"/>
                    <a:pt x="2700" y="1282"/>
                  </a:cubicBezTo>
                  <a:cubicBezTo>
                    <a:pt x="2345" y="919"/>
                    <a:pt x="2088" y="475"/>
                    <a:pt x="190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7"/>
            <p:cNvSpPr/>
            <p:nvPr/>
          </p:nvSpPr>
          <p:spPr>
            <a:xfrm>
              <a:off x="685826" y="4372564"/>
              <a:ext cx="346332" cy="165208"/>
            </a:xfrm>
            <a:custGeom>
              <a:avLst/>
              <a:gdLst/>
              <a:ahLst/>
              <a:cxnLst/>
              <a:rect l="l" t="t" r="r" b="b"/>
              <a:pathLst>
                <a:path w="4809" h="2294" extrusionOk="0">
                  <a:moveTo>
                    <a:pt x="4362" y="0"/>
                  </a:moveTo>
                  <a:lnTo>
                    <a:pt x="2498" y="20"/>
                  </a:lnTo>
                  <a:cubicBezTo>
                    <a:pt x="2498" y="20"/>
                    <a:pt x="1886" y="299"/>
                    <a:pt x="1266" y="668"/>
                  </a:cubicBezTo>
                  <a:cubicBezTo>
                    <a:pt x="640" y="1037"/>
                    <a:pt x="20" y="1488"/>
                    <a:pt x="0" y="1837"/>
                  </a:cubicBezTo>
                  <a:cubicBezTo>
                    <a:pt x="0" y="1914"/>
                    <a:pt x="20" y="1983"/>
                    <a:pt x="62" y="2046"/>
                  </a:cubicBezTo>
                  <a:cubicBezTo>
                    <a:pt x="77" y="2066"/>
                    <a:pt x="97" y="2088"/>
                    <a:pt x="119" y="2108"/>
                  </a:cubicBezTo>
                  <a:cubicBezTo>
                    <a:pt x="275" y="2243"/>
                    <a:pt x="577" y="2294"/>
                    <a:pt x="958" y="2294"/>
                  </a:cubicBezTo>
                  <a:cubicBezTo>
                    <a:pt x="1068" y="2294"/>
                    <a:pt x="1185" y="2290"/>
                    <a:pt x="1308" y="2282"/>
                  </a:cubicBezTo>
                  <a:cubicBezTo>
                    <a:pt x="1314" y="2282"/>
                    <a:pt x="1323" y="2282"/>
                    <a:pt x="1336" y="2275"/>
                  </a:cubicBezTo>
                  <a:cubicBezTo>
                    <a:pt x="2554" y="2185"/>
                    <a:pt x="4230" y="1712"/>
                    <a:pt x="4634" y="1468"/>
                  </a:cubicBezTo>
                  <a:cubicBezTo>
                    <a:pt x="4753" y="1398"/>
                    <a:pt x="4801" y="1295"/>
                    <a:pt x="4808" y="1183"/>
                  </a:cubicBezTo>
                  <a:cubicBezTo>
                    <a:pt x="4808" y="1154"/>
                    <a:pt x="4808" y="1121"/>
                    <a:pt x="4801" y="1086"/>
                  </a:cubicBezTo>
                  <a:cubicBezTo>
                    <a:pt x="4725" y="627"/>
                    <a:pt x="4362" y="0"/>
                    <a:pt x="4362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7"/>
            <p:cNvSpPr/>
            <p:nvPr/>
          </p:nvSpPr>
          <p:spPr>
            <a:xfrm>
              <a:off x="773760" y="4406701"/>
              <a:ext cx="102193" cy="29959"/>
            </a:xfrm>
            <a:custGeom>
              <a:avLst/>
              <a:gdLst/>
              <a:ahLst/>
              <a:cxnLst/>
              <a:rect l="l" t="t" r="r" b="b"/>
              <a:pathLst>
                <a:path w="1419" h="416" extrusionOk="0">
                  <a:moveTo>
                    <a:pt x="704" y="1"/>
                  </a:moveTo>
                  <a:cubicBezTo>
                    <a:pt x="515" y="1"/>
                    <a:pt x="321" y="34"/>
                    <a:pt x="150" y="69"/>
                  </a:cubicBezTo>
                  <a:cubicBezTo>
                    <a:pt x="0" y="102"/>
                    <a:pt x="58" y="316"/>
                    <a:pt x="197" y="316"/>
                  </a:cubicBezTo>
                  <a:cubicBezTo>
                    <a:pt x="207" y="316"/>
                    <a:pt x="217" y="315"/>
                    <a:pt x="227" y="313"/>
                  </a:cubicBezTo>
                  <a:cubicBezTo>
                    <a:pt x="364" y="284"/>
                    <a:pt x="541" y="250"/>
                    <a:pt x="713" y="250"/>
                  </a:cubicBezTo>
                  <a:cubicBezTo>
                    <a:pt x="878" y="250"/>
                    <a:pt x="1039" y="282"/>
                    <a:pt x="1152" y="381"/>
                  </a:cubicBezTo>
                  <a:cubicBezTo>
                    <a:pt x="1178" y="406"/>
                    <a:pt x="1206" y="416"/>
                    <a:pt x="1233" y="416"/>
                  </a:cubicBezTo>
                  <a:cubicBezTo>
                    <a:pt x="1332" y="416"/>
                    <a:pt x="1419" y="282"/>
                    <a:pt x="1326" y="201"/>
                  </a:cubicBezTo>
                  <a:cubicBezTo>
                    <a:pt x="1155" y="49"/>
                    <a:pt x="932" y="1"/>
                    <a:pt x="704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7"/>
            <p:cNvSpPr/>
            <p:nvPr/>
          </p:nvSpPr>
          <p:spPr>
            <a:xfrm>
              <a:off x="733142" y="4435941"/>
              <a:ext cx="110763" cy="28663"/>
            </a:xfrm>
            <a:custGeom>
              <a:avLst/>
              <a:gdLst/>
              <a:ahLst/>
              <a:cxnLst/>
              <a:rect l="l" t="t" r="r" b="b"/>
              <a:pathLst>
                <a:path w="1538" h="398" extrusionOk="0">
                  <a:moveTo>
                    <a:pt x="648" y="0"/>
                  </a:moveTo>
                  <a:cubicBezTo>
                    <a:pt x="483" y="0"/>
                    <a:pt x="316" y="22"/>
                    <a:pt x="150" y="66"/>
                  </a:cubicBezTo>
                  <a:cubicBezTo>
                    <a:pt x="0" y="105"/>
                    <a:pt x="57" y="313"/>
                    <a:pt x="195" y="313"/>
                  </a:cubicBezTo>
                  <a:cubicBezTo>
                    <a:pt x="205" y="313"/>
                    <a:pt x="216" y="312"/>
                    <a:pt x="227" y="309"/>
                  </a:cubicBezTo>
                  <a:cubicBezTo>
                    <a:pt x="366" y="271"/>
                    <a:pt x="506" y="253"/>
                    <a:pt x="645" y="253"/>
                  </a:cubicBezTo>
                  <a:cubicBezTo>
                    <a:pt x="862" y="253"/>
                    <a:pt x="1076" y="298"/>
                    <a:pt x="1284" y="386"/>
                  </a:cubicBezTo>
                  <a:cubicBezTo>
                    <a:pt x="1302" y="394"/>
                    <a:pt x="1321" y="397"/>
                    <a:pt x="1338" y="397"/>
                  </a:cubicBezTo>
                  <a:cubicBezTo>
                    <a:pt x="1462" y="397"/>
                    <a:pt x="1538" y="218"/>
                    <a:pt x="1409" y="164"/>
                  </a:cubicBezTo>
                  <a:cubicBezTo>
                    <a:pt x="1160" y="53"/>
                    <a:pt x="905" y="0"/>
                    <a:pt x="64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7"/>
            <p:cNvSpPr/>
            <p:nvPr/>
          </p:nvSpPr>
          <p:spPr>
            <a:xfrm>
              <a:off x="685826" y="4457691"/>
              <a:ext cx="346332" cy="79795"/>
            </a:xfrm>
            <a:custGeom>
              <a:avLst/>
              <a:gdLst/>
              <a:ahLst/>
              <a:cxnLst/>
              <a:rect l="l" t="t" r="r" b="b"/>
              <a:pathLst>
                <a:path w="4809" h="1108" extrusionOk="0">
                  <a:moveTo>
                    <a:pt x="4808" y="1"/>
                  </a:moveTo>
                  <a:cubicBezTo>
                    <a:pt x="3268" y="575"/>
                    <a:pt x="1929" y="715"/>
                    <a:pt x="998" y="715"/>
                  </a:cubicBezTo>
                  <a:cubicBezTo>
                    <a:pt x="574" y="715"/>
                    <a:pt x="235" y="686"/>
                    <a:pt x="0" y="655"/>
                  </a:cubicBezTo>
                  <a:lnTo>
                    <a:pt x="0" y="655"/>
                  </a:lnTo>
                  <a:cubicBezTo>
                    <a:pt x="0" y="732"/>
                    <a:pt x="20" y="801"/>
                    <a:pt x="62" y="864"/>
                  </a:cubicBezTo>
                  <a:cubicBezTo>
                    <a:pt x="77" y="884"/>
                    <a:pt x="97" y="906"/>
                    <a:pt x="119" y="926"/>
                  </a:cubicBezTo>
                  <a:cubicBezTo>
                    <a:pt x="282" y="1056"/>
                    <a:pt x="605" y="1108"/>
                    <a:pt x="1010" y="1108"/>
                  </a:cubicBezTo>
                  <a:cubicBezTo>
                    <a:pt x="1105" y="1108"/>
                    <a:pt x="1205" y="1105"/>
                    <a:pt x="1308" y="1100"/>
                  </a:cubicBezTo>
                  <a:cubicBezTo>
                    <a:pt x="1314" y="1100"/>
                    <a:pt x="1323" y="1100"/>
                    <a:pt x="1336" y="1093"/>
                  </a:cubicBezTo>
                  <a:cubicBezTo>
                    <a:pt x="2554" y="1003"/>
                    <a:pt x="4230" y="530"/>
                    <a:pt x="4634" y="286"/>
                  </a:cubicBezTo>
                  <a:cubicBezTo>
                    <a:pt x="4753" y="216"/>
                    <a:pt x="4801" y="113"/>
                    <a:pt x="480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7"/>
            <p:cNvSpPr/>
            <p:nvPr/>
          </p:nvSpPr>
          <p:spPr>
            <a:xfrm>
              <a:off x="1093738" y="4367523"/>
              <a:ext cx="351301" cy="155918"/>
            </a:xfrm>
            <a:custGeom>
              <a:avLst/>
              <a:gdLst/>
              <a:ahLst/>
              <a:cxnLst/>
              <a:rect l="l" t="t" r="r" b="b"/>
              <a:pathLst>
                <a:path w="4878" h="2165" extrusionOk="0">
                  <a:moveTo>
                    <a:pt x="2240" y="0"/>
                  </a:moveTo>
                  <a:lnTo>
                    <a:pt x="383" y="125"/>
                  </a:lnTo>
                  <a:cubicBezTo>
                    <a:pt x="383" y="125"/>
                    <a:pt x="42" y="780"/>
                    <a:pt x="1" y="1246"/>
                  </a:cubicBezTo>
                  <a:lnTo>
                    <a:pt x="1" y="1330"/>
                  </a:lnTo>
                  <a:cubicBezTo>
                    <a:pt x="7" y="1448"/>
                    <a:pt x="69" y="1545"/>
                    <a:pt x="194" y="1608"/>
                  </a:cubicBezTo>
                  <a:cubicBezTo>
                    <a:pt x="612" y="1817"/>
                    <a:pt x="2289" y="2158"/>
                    <a:pt x="3514" y="2165"/>
                  </a:cubicBezTo>
                  <a:cubicBezTo>
                    <a:pt x="4077" y="2165"/>
                    <a:pt x="4543" y="2101"/>
                    <a:pt x="4752" y="1921"/>
                  </a:cubicBezTo>
                  <a:cubicBezTo>
                    <a:pt x="4780" y="1892"/>
                    <a:pt x="4802" y="1866"/>
                    <a:pt x="4822" y="1837"/>
                  </a:cubicBezTo>
                  <a:cubicBezTo>
                    <a:pt x="4864" y="1767"/>
                    <a:pt x="4877" y="1699"/>
                    <a:pt x="4870" y="1622"/>
                  </a:cubicBezTo>
                  <a:cubicBezTo>
                    <a:pt x="4822" y="1281"/>
                    <a:pt x="4167" y="870"/>
                    <a:pt x="3521" y="556"/>
                  </a:cubicBezTo>
                  <a:cubicBezTo>
                    <a:pt x="2873" y="237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7"/>
            <p:cNvSpPr/>
            <p:nvPr/>
          </p:nvSpPr>
          <p:spPr>
            <a:xfrm>
              <a:off x="1249082" y="4396763"/>
              <a:ext cx="101329" cy="33344"/>
            </a:xfrm>
            <a:custGeom>
              <a:avLst/>
              <a:gdLst/>
              <a:ahLst/>
              <a:cxnLst/>
              <a:rect l="l" t="t" r="r" b="b"/>
              <a:pathLst>
                <a:path w="1407" h="463" extrusionOk="0">
                  <a:moveTo>
                    <a:pt x="823" y="1"/>
                  </a:moveTo>
                  <a:cubicBezTo>
                    <a:pt x="550" y="1"/>
                    <a:pt x="276" y="54"/>
                    <a:pt x="90" y="249"/>
                  </a:cubicBezTo>
                  <a:cubicBezTo>
                    <a:pt x="1" y="339"/>
                    <a:pt x="89" y="462"/>
                    <a:pt x="188" y="462"/>
                  </a:cubicBezTo>
                  <a:cubicBezTo>
                    <a:pt x="219" y="462"/>
                    <a:pt x="251" y="451"/>
                    <a:pt x="279" y="423"/>
                  </a:cubicBezTo>
                  <a:cubicBezTo>
                    <a:pt x="404" y="289"/>
                    <a:pt x="611" y="251"/>
                    <a:pt x="814" y="251"/>
                  </a:cubicBezTo>
                  <a:cubicBezTo>
                    <a:pt x="949" y="251"/>
                    <a:pt x="1082" y="267"/>
                    <a:pt x="1190" y="284"/>
                  </a:cubicBezTo>
                  <a:cubicBezTo>
                    <a:pt x="1197" y="285"/>
                    <a:pt x="1203" y="285"/>
                    <a:pt x="1208" y="285"/>
                  </a:cubicBezTo>
                  <a:cubicBezTo>
                    <a:pt x="1355" y="285"/>
                    <a:pt x="1406" y="53"/>
                    <a:pt x="1246" y="33"/>
                  </a:cubicBezTo>
                  <a:cubicBezTo>
                    <a:pt x="1114" y="16"/>
                    <a:pt x="969" y="1"/>
                    <a:pt x="82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7"/>
            <p:cNvSpPr/>
            <p:nvPr/>
          </p:nvSpPr>
          <p:spPr>
            <a:xfrm>
              <a:off x="1283074" y="4422185"/>
              <a:ext cx="109539" cy="32768"/>
            </a:xfrm>
            <a:custGeom>
              <a:avLst/>
              <a:gdLst/>
              <a:ahLst/>
              <a:cxnLst/>
              <a:rect l="l" t="t" r="r" b="b"/>
              <a:pathLst>
                <a:path w="1521" h="455" extrusionOk="0">
                  <a:moveTo>
                    <a:pt x="1012" y="0"/>
                  </a:moveTo>
                  <a:cubicBezTo>
                    <a:pt x="705" y="0"/>
                    <a:pt x="407" y="79"/>
                    <a:pt x="119" y="230"/>
                  </a:cubicBezTo>
                  <a:cubicBezTo>
                    <a:pt x="1" y="288"/>
                    <a:pt x="84" y="455"/>
                    <a:pt x="198" y="455"/>
                  </a:cubicBezTo>
                  <a:cubicBezTo>
                    <a:pt x="218" y="455"/>
                    <a:pt x="239" y="450"/>
                    <a:pt x="259" y="439"/>
                  </a:cubicBezTo>
                  <a:cubicBezTo>
                    <a:pt x="496" y="313"/>
                    <a:pt x="751" y="252"/>
                    <a:pt x="1011" y="252"/>
                  </a:cubicBezTo>
                  <a:cubicBezTo>
                    <a:pt x="1110" y="252"/>
                    <a:pt x="1210" y="261"/>
                    <a:pt x="1310" y="278"/>
                  </a:cubicBezTo>
                  <a:cubicBezTo>
                    <a:pt x="1320" y="281"/>
                    <a:pt x="1330" y="282"/>
                    <a:pt x="1340" y="282"/>
                  </a:cubicBezTo>
                  <a:cubicBezTo>
                    <a:pt x="1477" y="282"/>
                    <a:pt x="1521" y="61"/>
                    <a:pt x="1365" y="34"/>
                  </a:cubicBezTo>
                  <a:cubicBezTo>
                    <a:pt x="1246" y="11"/>
                    <a:pt x="1128" y="0"/>
                    <a:pt x="101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7"/>
            <p:cNvSpPr/>
            <p:nvPr/>
          </p:nvSpPr>
          <p:spPr>
            <a:xfrm>
              <a:off x="1093738" y="4463236"/>
              <a:ext cx="351301" cy="60207"/>
            </a:xfrm>
            <a:custGeom>
              <a:avLst/>
              <a:gdLst/>
              <a:ahLst/>
              <a:cxnLst/>
              <a:rect l="l" t="t" r="r" b="b"/>
              <a:pathLst>
                <a:path w="4878" h="836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119"/>
                    <a:pt x="69" y="216"/>
                    <a:pt x="194" y="279"/>
                  </a:cubicBezTo>
                  <a:cubicBezTo>
                    <a:pt x="612" y="488"/>
                    <a:pt x="2289" y="829"/>
                    <a:pt x="3514" y="836"/>
                  </a:cubicBezTo>
                  <a:cubicBezTo>
                    <a:pt x="4077" y="836"/>
                    <a:pt x="4543" y="765"/>
                    <a:pt x="4752" y="592"/>
                  </a:cubicBezTo>
                  <a:cubicBezTo>
                    <a:pt x="4780" y="563"/>
                    <a:pt x="4802" y="537"/>
                    <a:pt x="4822" y="508"/>
                  </a:cubicBezTo>
                  <a:cubicBezTo>
                    <a:pt x="4864" y="438"/>
                    <a:pt x="4877" y="370"/>
                    <a:pt x="4870" y="293"/>
                  </a:cubicBezTo>
                  <a:lnTo>
                    <a:pt x="4870" y="293"/>
                  </a:lnTo>
                  <a:cubicBezTo>
                    <a:pt x="4513" y="367"/>
                    <a:pt x="3908" y="458"/>
                    <a:pt x="3120" y="458"/>
                  </a:cubicBezTo>
                  <a:cubicBezTo>
                    <a:pt x="2267" y="458"/>
                    <a:pt x="1201" y="351"/>
                    <a:pt x="1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7"/>
            <p:cNvSpPr/>
            <p:nvPr/>
          </p:nvSpPr>
          <p:spPr>
            <a:xfrm>
              <a:off x="810058" y="3673909"/>
              <a:ext cx="496129" cy="736235"/>
            </a:xfrm>
            <a:custGeom>
              <a:avLst/>
              <a:gdLst/>
              <a:ahLst/>
              <a:cxnLst/>
              <a:rect l="l" t="t" r="r" b="b"/>
              <a:pathLst>
                <a:path w="6889" h="10223" extrusionOk="0">
                  <a:moveTo>
                    <a:pt x="6889" y="0"/>
                  </a:moveTo>
                  <a:lnTo>
                    <a:pt x="0" y="64"/>
                  </a:lnTo>
                  <a:lnTo>
                    <a:pt x="209" y="10000"/>
                  </a:lnTo>
                  <a:cubicBezTo>
                    <a:pt x="1018" y="10114"/>
                    <a:pt x="1674" y="10194"/>
                    <a:pt x="2323" y="10194"/>
                  </a:cubicBezTo>
                  <a:cubicBezTo>
                    <a:pt x="2506" y="10194"/>
                    <a:pt x="2689" y="10188"/>
                    <a:pt x="2874" y="10174"/>
                  </a:cubicBezTo>
                  <a:lnTo>
                    <a:pt x="3549" y="3083"/>
                  </a:lnTo>
                  <a:lnTo>
                    <a:pt x="4127" y="10222"/>
                  </a:lnTo>
                  <a:cubicBezTo>
                    <a:pt x="5135" y="10216"/>
                    <a:pt x="5874" y="10104"/>
                    <a:pt x="6792" y="9882"/>
                  </a:cubicBezTo>
                  <a:lnTo>
                    <a:pt x="6889" y="0"/>
                  </a:ln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7"/>
            <p:cNvSpPr/>
            <p:nvPr/>
          </p:nvSpPr>
          <p:spPr>
            <a:xfrm>
              <a:off x="1061618" y="3659937"/>
              <a:ext cx="70721" cy="230528"/>
            </a:xfrm>
            <a:custGeom>
              <a:avLst/>
              <a:gdLst/>
              <a:ahLst/>
              <a:cxnLst/>
              <a:rect l="l" t="t" r="r" b="b"/>
              <a:pathLst>
                <a:path w="982" h="3201" extrusionOk="0">
                  <a:moveTo>
                    <a:pt x="91" y="1"/>
                  </a:moveTo>
                  <a:cubicBezTo>
                    <a:pt x="43" y="1"/>
                    <a:pt x="1" y="42"/>
                    <a:pt x="1" y="91"/>
                  </a:cubicBezTo>
                  <a:lnTo>
                    <a:pt x="1" y="3117"/>
                  </a:lnTo>
                  <a:cubicBezTo>
                    <a:pt x="1" y="3167"/>
                    <a:pt x="43" y="3200"/>
                    <a:pt x="91" y="3200"/>
                  </a:cubicBezTo>
                  <a:cubicBezTo>
                    <a:pt x="139" y="3200"/>
                    <a:pt x="175" y="3167"/>
                    <a:pt x="175" y="3117"/>
                  </a:cubicBezTo>
                  <a:lnTo>
                    <a:pt x="175" y="2589"/>
                  </a:lnTo>
                  <a:cubicBezTo>
                    <a:pt x="216" y="2602"/>
                    <a:pt x="258" y="2609"/>
                    <a:pt x="306" y="2609"/>
                  </a:cubicBezTo>
                  <a:cubicBezTo>
                    <a:pt x="363" y="2609"/>
                    <a:pt x="432" y="2596"/>
                    <a:pt x="495" y="2561"/>
                  </a:cubicBezTo>
                  <a:cubicBezTo>
                    <a:pt x="849" y="2365"/>
                    <a:pt x="981" y="1614"/>
                    <a:pt x="891" y="320"/>
                  </a:cubicBezTo>
                  <a:cubicBezTo>
                    <a:pt x="884" y="271"/>
                    <a:pt x="843" y="236"/>
                    <a:pt x="794" y="236"/>
                  </a:cubicBezTo>
                  <a:cubicBezTo>
                    <a:pt x="746" y="244"/>
                    <a:pt x="711" y="286"/>
                    <a:pt x="717" y="335"/>
                  </a:cubicBezTo>
                  <a:cubicBezTo>
                    <a:pt x="829" y="1928"/>
                    <a:pt x="572" y="2317"/>
                    <a:pt x="412" y="2407"/>
                  </a:cubicBezTo>
                  <a:cubicBezTo>
                    <a:pt x="375" y="2428"/>
                    <a:pt x="337" y="2435"/>
                    <a:pt x="302" y="2435"/>
                  </a:cubicBezTo>
                  <a:cubicBezTo>
                    <a:pt x="252" y="2435"/>
                    <a:pt x="207" y="2420"/>
                    <a:pt x="175" y="2407"/>
                  </a:cubicBezTo>
                  <a:lnTo>
                    <a:pt x="175" y="91"/>
                  </a:lnTo>
                  <a:cubicBezTo>
                    <a:pt x="175" y="42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7"/>
            <p:cNvSpPr/>
            <p:nvPr/>
          </p:nvSpPr>
          <p:spPr>
            <a:xfrm>
              <a:off x="1241088" y="3643805"/>
              <a:ext cx="59126" cy="143963"/>
            </a:xfrm>
            <a:custGeom>
              <a:avLst/>
              <a:gdLst/>
              <a:ahLst/>
              <a:cxnLst/>
              <a:rect l="l" t="t" r="r" b="b"/>
              <a:pathLst>
                <a:path w="821" h="1999" extrusionOk="0">
                  <a:moveTo>
                    <a:pt x="146" y="1"/>
                  </a:moveTo>
                  <a:cubicBezTo>
                    <a:pt x="97" y="1"/>
                    <a:pt x="56" y="36"/>
                    <a:pt x="56" y="84"/>
                  </a:cubicBezTo>
                  <a:cubicBezTo>
                    <a:pt x="49" y="141"/>
                    <a:pt x="1" y="1477"/>
                    <a:pt x="410" y="1880"/>
                  </a:cubicBezTo>
                  <a:cubicBezTo>
                    <a:pt x="502" y="1956"/>
                    <a:pt x="598" y="1998"/>
                    <a:pt x="702" y="1998"/>
                  </a:cubicBezTo>
                  <a:lnTo>
                    <a:pt x="737" y="1998"/>
                  </a:lnTo>
                  <a:cubicBezTo>
                    <a:pt x="785" y="1998"/>
                    <a:pt x="820" y="1956"/>
                    <a:pt x="820" y="1908"/>
                  </a:cubicBezTo>
                  <a:cubicBezTo>
                    <a:pt x="814" y="1859"/>
                    <a:pt x="772" y="1824"/>
                    <a:pt x="724" y="1824"/>
                  </a:cubicBezTo>
                  <a:cubicBezTo>
                    <a:pt x="716" y="1825"/>
                    <a:pt x="709" y="1825"/>
                    <a:pt x="703" y="1825"/>
                  </a:cubicBezTo>
                  <a:cubicBezTo>
                    <a:pt x="641" y="1825"/>
                    <a:pt x="586" y="1799"/>
                    <a:pt x="535" y="1754"/>
                  </a:cubicBezTo>
                  <a:cubicBezTo>
                    <a:pt x="236" y="1462"/>
                    <a:pt x="216" y="460"/>
                    <a:pt x="229" y="93"/>
                  </a:cubicBezTo>
                  <a:cubicBezTo>
                    <a:pt x="229" y="51"/>
                    <a:pt x="194" y="9"/>
                    <a:pt x="146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7"/>
            <p:cNvSpPr/>
            <p:nvPr/>
          </p:nvSpPr>
          <p:spPr>
            <a:xfrm>
              <a:off x="817619" y="3644165"/>
              <a:ext cx="64672" cy="152101"/>
            </a:xfrm>
            <a:custGeom>
              <a:avLst/>
              <a:gdLst/>
              <a:ahLst/>
              <a:cxnLst/>
              <a:rect l="l" t="t" r="r" b="b"/>
              <a:pathLst>
                <a:path w="898" h="2112" extrusionOk="0">
                  <a:moveTo>
                    <a:pt x="562" y="0"/>
                  </a:moveTo>
                  <a:cubicBezTo>
                    <a:pt x="554" y="0"/>
                    <a:pt x="545" y="1"/>
                    <a:pt x="536" y="4"/>
                  </a:cubicBezTo>
                  <a:cubicBezTo>
                    <a:pt x="486" y="11"/>
                    <a:pt x="460" y="59"/>
                    <a:pt x="473" y="108"/>
                  </a:cubicBezTo>
                  <a:cubicBezTo>
                    <a:pt x="515" y="296"/>
                    <a:pt x="668" y="1492"/>
                    <a:pt x="354" y="1841"/>
                  </a:cubicBezTo>
                  <a:cubicBezTo>
                    <a:pt x="297" y="1904"/>
                    <a:pt x="233" y="1934"/>
                    <a:pt x="152" y="1934"/>
                  </a:cubicBezTo>
                  <a:cubicBezTo>
                    <a:pt x="137" y="1934"/>
                    <a:pt x="121" y="1933"/>
                    <a:pt x="104" y="1931"/>
                  </a:cubicBezTo>
                  <a:cubicBezTo>
                    <a:pt x="56" y="1931"/>
                    <a:pt x="14" y="1958"/>
                    <a:pt x="7" y="2008"/>
                  </a:cubicBezTo>
                  <a:cubicBezTo>
                    <a:pt x="0" y="2057"/>
                    <a:pt x="35" y="2098"/>
                    <a:pt x="84" y="2105"/>
                  </a:cubicBezTo>
                  <a:cubicBezTo>
                    <a:pt x="104" y="2112"/>
                    <a:pt x="126" y="2112"/>
                    <a:pt x="146" y="2112"/>
                  </a:cubicBezTo>
                  <a:cubicBezTo>
                    <a:pt x="278" y="2112"/>
                    <a:pt x="396" y="2057"/>
                    <a:pt x="486" y="1958"/>
                  </a:cubicBezTo>
                  <a:cubicBezTo>
                    <a:pt x="897" y="1485"/>
                    <a:pt x="647" y="79"/>
                    <a:pt x="640" y="66"/>
                  </a:cubicBezTo>
                  <a:cubicBezTo>
                    <a:pt x="629" y="26"/>
                    <a:pt x="599" y="0"/>
                    <a:pt x="56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7"/>
            <p:cNvSpPr/>
            <p:nvPr/>
          </p:nvSpPr>
          <p:spPr>
            <a:xfrm>
              <a:off x="669766" y="3074064"/>
              <a:ext cx="822368" cy="632026"/>
            </a:xfrm>
            <a:custGeom>
              <a:avLst/>
              <a:gdLst/>
              <a:ahLst/>
              <a:cxnLst/>
              <a:rect l="l" t="t" r="r" b="b"/>
              <a:pathLst>
                <a:path w="11419" h="8776" extrusionOk="0">
                  <a:moveTo>
                    <a:pt x="10799" y="1"/>
                  </a:moveTo>
                  <a:cubicBezTo>
                    <a:pt x="9090" y="647"/>
                    <a:pt x="7145" y="846"/>
                    <a:pt x="5399" y="846"/>
                  </a:cubicBezTo>
                  <a:cubicBezTo>
                    <a:pt x="2616" y="846"/>
                    <a:pt x="342" y="342"/>
                    <a:pt x="342" y="342"/>
                  </a:cubicBezTo>
                  <a:lnTo>
                    <a:pt x="1" y="3668"/>
                  </a:lnTo>
                  <a:cubicBezTo>
                    <a:pt x="995" y="3912"/>
                    <a:pt x="1420" y="4086"/>
                    <a:pt x="2443" y="4163"/>
                  </a:cubicBezTo>
                  <a:lnTo>
                    <a:pt x="2255" y="5762"/>
                  </a:lnTo>
                  <a:lnTo>
                    <a:pt x="1948" y="8393"/>
                  </a:lnTo>
                  <a:cubicBezTo>
                    <a:pt x="3211" y="8647"/>
                    <a:pt x="4434" y="8776"/>
                    <a:pt x="5613" y="8776"/>
                  </a:cubicBezTo>
                  <a:cubicBezTo>
                    <a:pt x="6727" y="8776"/>
                    <a:pt x="7802" y="8661"/>
                    <a:pt x="8837" y="8428"/>
                  </a:cubicBezTo>
                  <a:lnTo>
                    <a:pt x="8705" y="7077"/>
                  </a:lnTo>
                  <a:lnTo>
                    <a:pt x="8413" y="3954"/>
                  </a:lnTo>
                  <a:cubicBezTo>
                    <a:pt x="10757" y="3653"/>
                    <a:pt x="11419" y="3264"/>
                    <a:pt x="11419" y="3264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7"/>
            <p:cNvSpPr/>
            <p:nvPr/>
          </p:nvSpPr>
          <p:spPr>
            <a:xfrm>
              <a:off x="971451" y="3073632"/>
              <a:ext cx="171906" cy="166865"/>
            </a:xfrm>
            <a:custGeom>
              <a:avLst/>
              <a:gdLst/>
              <a:ahLst/>
              <a:cxnLst/>
              <a:rect l="l" t="t" r="r" b="b"/>
              <a:pathLst>
                <a:path w="2387" h="2317" extrusionOk="0">
                  <a:moveTo>
                    <a:pt x="480" y="0"/>
                  </a:moveTo>
                  <a:cubicBezTo>
                    <a:pt x="480" y="0"/>
                    <a:pt x="321" y="703"/>
                    <a:pt x="161" y="829"/>
                  </a:cubicBezTo>
                  <a:cubicBezTo>
                    <a:pt x="0" y="954"/>
                    <a:pt x="877" y="2290"/>
                    <a:pt x="1266" y="2317"/>
                  </a:cubicBezTo>
                  <a:cubicBezTo>
                    <a:pt x="1270" y="2317"/>
                    <a:pt x="1273" y="2317"/>
                    <a:pt x="1277" y="2317"/>
                  </a:cubicBezTo>
                  <a:cubicBezTo>
                    <a:pt x="1670" y="2317"/>
                    <a:pt x="2373" y="1120"/>
                    <a:pt x="2380" y="987"/>
                  </a:cubicBezTo>
                  <a:cubicBezTo>
                    <a:pt x="2387" y="855"/>
                    <a:pt x="2143" y="486"/>
                    <a:pt x="2171" y="286"/>
                  </a:cubicBezTo>
                  <a:cubicBezTo>
                    <a:pt x="2200" y="84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F5A089"/>
            </a:solidFill>
            <a:ln w="9525" cap="flat" cmpd="sng">
              <a:solidFill>
                <a:srgbClr val="F5A0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7"/>
            <p:cNvSpPr/>
            <p:nvPr/>
          </p:nvSpPr>
          <p:spPr>
            <a:xfrm>
              <a:off x="671710" y="2795639"/>
              <a:ext cx="171978" cy="156134"/>
            </a:xfrm>
            <a:custGeom>
              <a:avLst/>
              <a:gdLst/>
              <a:ahLst/>
              <a:cxnLst/>
              <a:rect l="l" t="t" r="r" b="b"/>
              <a:pathLst>
                <a:path w="2388" h="2168" extrusionOk="0">
                  <a:moveTo>
                    <a:pt x="1040" y="0"/>
                  </a:moveTo>
                  <a:cubicBezTo>
                    <a:pt x="685" y="0"/>
                    <a:pt x="365" y="192"/>
                    <a:pt x="216" y="534"/>
                  </a:cubicBezTo>
                  <a:cubicBezTo>
                    <a:pt x="1" y="1048"/>
                    <a:pt x="266" y="1716"/>
                    <a:pt x="801" y="2017"/>
                  </a:cubicBezTo>
                  <a:cubicBezTo>
                    <a:pt x="980" y="2119"/>
                    <a:pt x="1169" y="2167"/>
                    <a:pt x="1349" y="2167"/>
                  </a:cubicBezTo>
                  <a:cubicBezTo>
                    <a:pt x="1706" y="2167"/>
                    <a:pt x="2028" y="1976"/>
                    <a:pt x="2172" y="1632"/>
                  </a:cubicBezTo>
                  <a:cubicBezTo>
                    <a:pt x="2387" y="1118"/>
                    <a:pt x="2130" y="450"/>
                    <a:pt x="1587" y="151"/>
                  </a:cubicBezTo>
                  <a:cubicBezTo>
                    <a:pt x="1408" y="49"/>
                    <a:pt x="1220" y="0"/>
                    <a:pt x="1040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7"/>
            <p:cNvSpPr/>
            <p:nvPr/>
          </p:nvSpPr>
          <p:spPr>
            <a:xfrm>
              <a:off x="1364383" y="2900138"/>
              <a:ext cx="168377" cy="146051"/>
            </a:xfrm>
            <a:custGeom>
              <a:avLst/>
              <a:gdLst/>
              <a:ahLst/>
              <a:cxnLst/>
              <a:rect l="l" t="t" r="r" b="b"/>
              <a:pathLst>
                <a:path w="2338" h="2028" extrusionOk="0">
                  <a:moveTo>
                    <a:pt x="1293" y="0"/>
                  </a:moveTo>
                  <a:cubicBezTo>
                    <a:pt x="1280" y="0"/>
                    <a:pt x="1266" y="1"/>
                    <a:pt x="1253" y="1"/>
                  </a:cubicBezTo>
                  <a:cubicBezTo>
                    <a:pt x="633" y="23"/>
                    <a:pt x="97" y="489"/>
                    <a:pt x="49" y="1045"/>
                  </a:cubicBezTo>
                  <a:cubicBezTo>
                    <a:pt x="1" y="1593"/>
                    <a:pt x="452" y="2027"/>
                    <a:pt x="1058" y="2027"/>
                  </a:cubicBezTo>
                  <a:cubicBezTo>
                    <a:pt x="1067" y="2027"/>
                    <a:pt x="1077" y="2027"/>
                    <a:pt x="1086" y="2027"/>
                  </a:cubicBezTo>
                  <a:cubicBezTo>
                    <a:pt x="1697" y="2005"/>
                    <a:pt x="2240" y="1539"/>
                    <a:pt x="2288" y="983"/>
                  </a:cubicBezTo>
                  <a:cubicBezTo>
                    <a:pt x="2337" y="431"/>
                    <a:pt x="1891" y="0"/>
                    <a:pt x="1293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7"/>
            <p:cNvSpPr/>
            <p:nvPr/>
          </p:nvSpPr>
          <p:spPr>
            <a:xfrm>
              <a:off x="771456" y="2340479"/>
              <a:ext cx="748694" cy="787583"/>
            </a:xfrm>
            <a:custGeom>
              <a:avLst/>
              <a:gdLst/>
              <a:ahLst/>
              <a:cxnLst/>
              <a:rect l="l" t="t" r="r" b="b"/>
              <a:pathLst>
                <a:path w="10396" h="10936" extrusionOk="0">
                  <a:moveTo>
                    <a:pt x="5023" y="1"/>
                  </a:moveTo>
                  <a:cubicBezTo>
                    <a:pt x="2670" y="1"/>
                    <a:pt x="352" y="1615"/>
                    <a:pt x="154" y="3959"/>
                  </a:cubicBezTo>
                  <a:cubicBezTo>
                    <a:pt x="92" y="4669"/>
                    <a:pt x="84" y="5379"/>
                    <a:pt x="231" y="6054"/>
                  </a:cubicBezTo>
                  <a:cubicBezTo>
                    <a:pt x="342" y="6568"/>
                    <a:pt x="259" y="7117"/>
                    <a:pt x="167" y="7633"/>
                  </a:cubicBezTo>
                  <a:cubicBezTo>
                    <a:pt x="0" y="8587"/>
                    <a:pt x="404" y="10249"/>
                    <a:pt x="4197" y="10800"/>
                  </a:cubicBezTo>
                  <a:cubicBezTo>
                    <a:pt x="4841" y="10894"/>
                    <a:pt x="5402" y="10935"/>
                    <a:pt x="5890" y="10935"/>
                  </a:cubicBezTo>
                  <a:cubicBezTo>
                    <a:pt x="8476" y="10935"/>
                    <a:pt x="9003" y="9760"/>
                    <a:pt x="9027" y="8941"/>
                  </a:cubicBezTo>
                  <a:cubicBezTo>
                    <a:pt x="9040" y="8385"/>
                    <a:pt x="9194" y="7836"/>
                    <a:pt x="9457" y="7348"/>
                  </a:cubicBezTo>
                  <a:cubicBezTo>
                    <a:pt x="9715" y="6854"/>
                    <a:pt x="9903" y="6304"/>
                    <a:pt x="9987" y="5720"/>
                  </a:cubicBezTo>
                  <a:cubicBezTo>
                    <a:pt x="10396" y="2867"/>
                    <a:pt x="8308" y="222"/>
                    <a:pt x="5379" y="13"/>
                  </a:cubicBezTo>
                  <a:cubicBezTo>
                    <a:pt x="5260" y="5"/>
                    <a:pt x="5141" y="1"/>
                    <a:pt x="50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7"/>
            <p:cNvSpPr/>
            <p:nvPr/>
          </p:nvSpPr>
          <p:spPr>
            <a:xfrm>
              <a:off x="707791" y="2106850"/>
              <a:ext cx="878541" cy="844981"/>
            </a:xfrm>
            <a:custGeom>
              <a:avLst/>
              <a:gdLst/>
              <a:ahLst/>
              <a:cxnLst/>
              <a:rect l="l" t="t" r="r" b="b"/>
              <a:pathLst>
                <a:path w="12199" h="11733" extrusionOk="0">
                  <a:moveTo>
                    <a:pt x="5391" y="1"/>
                  </a:moveTo>
                  <a:cubicBezTo>
                    <a:pt x="5293" y="1"/>
                    <a:pt x="5199" y="16"/>
                    <a:pt x="5109" y="49"/>
                  </a:cubicBezTo>
                  <a:cubicBezTo>
                    <a:pt x="3890" y="502"/>
                    <a:pt x="4503" y="2444"/>
                    <a:pt x="4503" y="2444"/>
                  </a:cubicBezTo>
                  <a:cubicBezTo>
                    <a:pt x="4503" y="2444"/>
                    <a:pt x="3467" y="1408"/>
                    <a:pt x="2519" y="1408"/>
                  </a:cubicBezTo>
                  <a:cubicBezTo>
                    <a:pt x="2299" y="1408"/>
                    <a:pt x="2083" y="1464"/>
                    <a:pt x="1886" y="1602"/>
                  </a:cubicBezTo>
                  <a:cubicBezTo>
                    <a:pt x="1664" y="1761"/>
                    <a:pt x="1609" y="2033"/>
                    <a:pt x="1636" y="2325"/>
                  </a:cubicBezTo>
                  <a:cubicBezTo>
                    <a:pt x="1699" y="2910"/>
                    <a:pt x="2103" y="3585"/>
                    <a:pt x="2123" y="3620"/>
                  </a:cubicBezTo>
                  <a:cubicBezTo>
                    <a:pt x="2091" y="3607"/>
                    <a:pt x="1559" y="3398"/>
                    <a:pt x="1069" y="3398"/>
                  </a:cubicBezTo>
                  <a:cubicBezTo>
                    <a:pt x="725" y="3398"/>
                    <a:pt x="401" y="3501"/>
                    <a:pt x="286" y="3848"/>
                  </a:cubicBezTo>
                  <a:cubicBezTo>
                    <a:pt x="1" y="4698"/>
                    <a:pt x="1268" y="5867"/>
                    <a:pt x="1268" y="5867"/>
                  </a:cubicBezTo>
                  <a:cubicBezTo>
                    <a:pt x="1268" y="5867"/>
                    <a:pt x="697" y="6889"/>
                    <a:pt x="1115" y="10320"/>
                  </a:cubicBezTo>
                  <a:cubicBezTo>
                    <a:pt x="1115" y="10320"/>
                    <a:pt x="2228" y="7384"/>
                    <a:pt x="2444" y="6437"/>
                  </a:cubicBezTo>
                  <a:cubicBezTo>
                    <a:pt x="2451" y="6410"/>
                    <a:pt x="2457" y="6382"/>
                    <a:pt x="2464" y="6353"/>
                  </a:cubicBezTo>
                  <a:lnTo>
                    <a:pt x="10007" y="7502"/>
                  </a:lnTo>
                  <a:cubicBezTo>
                    <a:pt x="10007" y="7502"/>
                    <a:pt x="10007" y="7531"/>
                    <a:pt x="10001" y="7586"/>
                  </a:cubicBezTo>
                  <a:cubicBezTo>
                    <a:pt x="9986" y="8052"/>
                    <a:pt x="9889" y="10403"/>
                    <a:pt x="9952" y="11733"/>
                  </a:cubicBezTo>
                  <a:cubicBezTo>
                    <a:pt x="9952" y="11733"/>
                    <a:pt x="11350" y="9625"/>
                    <a:pt x="11093" y="7377"/>
                  </a:cubicBezTo>
                  <a:cubicBezTo>
                    <a:pt x="11093" y="7377"/>
                    <a:pt x="11594" y="6702"/>
                    <a:pt x="11879" y="5936"/>
                  </a:cubicBezTo>
                  <a:cubicBezTo>
                    <a:pt x="12102" y="5338"/>
                    <a:pt x="12198" y="4683"/>
                    <a:pt x="11823" y="4259"/>
                  </a:cubicBezTo>
                  <a:cubicBezTo>
                    <a:pt x="11718" y="4139"/>
                    <a:pt x="11616" y="4092"/>
                    <a:pt x="11520" y="4092"/>
                  </a:cubicBezTo>
                  <a:cubicBezTo>
                    <a:pt x="11178" y="4092"/>
                    <a:pt x="10919" y="4692"/>
                    <a:pt x="10919" y="4692"/>
                  </a:cubicBezTo>
                  <a:cubicBezTo>
                    <a:pt x="10919" y="4692"/>
                    <a:pt x="10098" y="1310"/>
                    <a:pt x="9159" y="884"/>
                  </a:cubicBezTo>
                  <a:cubicBezTo>
                    <a:pt x="9069" y="843"/>
                    <a:pt x="8989" y="825"/>
                    <a:pt x="8917" y="825"/>
                  </a:cubicBezTo>
                  <a:cubicBezTo>
                    <a:pt x="8249" y="825"/>
                    <a:pt x="8351" y="2444"/>
                    <a:pt x="8351" y="2444"/>
                  </a:cubicBezTo>
                  <a:cubicBezTo>
                    <a:pt x="8351" y="2444"/>
                    <a:pt x="6619" y="1"/>
                    <a:pt x="5391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7"/>
            <p:cNvSpPr/>
            <p:nvPr/>
          </p:nvSpPr>
          <p:spPr>
            <a:xfrm>
              <a:off x="757988" y="2529385"/>
              <a:ext cx="127255" cy="320694"/>
            </a:xfrm>
            <a:custGeom>
              <a:avLst/>
              <a:gdLst/>
              <a:ahLst/>
              <a:cxnLst/>
              <a:rect l="l" t="t" r="r" b="b"/>
              <a:pathLst>
                <a:path w="1767" h="4453" extrusionOk="0">
                  <a:moveTo>
                    <a:pt x="571" y="0"/>
                  </a:moveTo>
                  <a:cubicBezTo>
                    <a:pt x="571" y="0"/>
                    <a:pt x="0" y="1022"/>
                    <a:pt x="418" y="4453"/>
                  </a:cubicBezTo>
                  <a:cubicBezTo>
                    <a:pt x="418" y="4453"/>
                    <a:pt x="1531" y="1517"/>
                    <a:pt x="1747" y="570"/>
                  </a:cubicBezTo>
                  <a:cubicBezTo>
                    <a:pt x="1754" y="543"/>
                    <a:pt x="1760" y="515"/>
                    <a:pt x="1767" y="486"/>
                  </a:cubicBezTo>
                  <a:cubicBezTo>
                    <a:pt x="1378" y="319"/>
                    <a:pt x="967" y="216"/>
                    <a:pt x="57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7"/>
            <p:cNvSpPr/>
            <p:nvPr/>
          </p:nvSpPr>
          <p:spPr>
            <a:xfrm>
              <a:off x="1419909" y="2638133"/>
              <a:ext cx="105362" cy="313708"/>
            </a:xfrm>
            <a:custGeom>
              <a:avLst/>
              <a:gdLst/>
              <a:ahLst/>
              <a:cxnLst/>
              <a:rect l="l" t="t" r="r" b="b"/>
              <a:pathLst>
                <a:path w="1463" h="4356" extrusionOk="0">
                  <a:moveTo>
                    <a:pt x="1205" y="0"/>
                  </a:moveTo>
                  <a:cubicBezTo>
                    <a:pt x="1205" y="0"/>
                    <a:pt x="816" y="35"/>
                    <a:pt x="119" y="125"/>
                  </a:cubicBezTo>
                  <a:cubicBezTo>
                    <a:pt x="98" y="591"/>
                    <a:pt x="1" y="3026"/>
                    <a:pt x="64" y="4356"/>
                  </a:cubicBezTo>
                  <a:cubicBezTo>
                    <a:pt x="64" y="4356"/>
                    <a:pt x="1462" y="2248"/>
                    <a:pt x="120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7"/>
            <p:cNvSpPr/>
            <p:nvPr/>
          </p:nvSpPr>
          <p:spPr>
            <a:xfrm>
              <a:off x="823597" y="2106850"/>
              <a:ext cx="762737" cy="427496"/>
            </a:xfrm>
            <a:custGeom>
              <a:avLst/>
              <a:gdLst/>
              <a:ahLst/>
              <a:cxnLst/>
              <a:rect l="l" t="t" r="r" b="b"/>
              <a:pathLst>
                <a:path w="10591" h="5936" extrusionOk="0">
                  <a:moveTo>
                    <a:pt x="3783" y="1"/>
                  </a:moveTo>
                  <a:cubicBezTo>
                    <a:pt x="3685" y="1"/>
                    <a:pt x="3591" y="16"/>
                    <a:pt x="3501" y="49"/>
                  </a:cubicBezTo>
                  <a:cubicBezTo>
                    <a:pt x="2282" y="502"/>
                    <a:pt x="2895" y="2444"/>
                    <a:pt x="2895" y="2444"/>
                  </a:cubicBezTo>
                  <a:cubicBezTo>
                    <a:pt x="2895" y="2444"/>
                    <a:pt x="1859" y="1408"/>
                    <a:pt x="911" y="1408"/>
                  </a:cubicBezTo>
                  <a:cubicBezTo>
                    <a:pt x="691" y="1408"/>
                    <a:pt x="475" y="1464"/>
                    <a:pt x="278" y="1602"/>
                  </a:cubicBezTo>
                  <a:cubicBezTo>
                    <a:pt x="56" y="1761"/>
                    <a:pt x="1" y="2033"/>
                    <a:pt x="28" y="2325"/>
                  </a:cubicBezTo>
                  <a:cubicBezTo>
                    <a:pt x="146" y="2220"/>
                    <a:pt x="278" y="2145"/>
                    <a:pt x="432" y="2110"/>
                  </a:cubicBezTo>
                  <a:cubicBezTo>
                    <a:pt x="500" y="2094"/>
                    <a:pt x="568" y="2088"/>
                    <a:pt x="636" y="2088"/>
                  </a:cubicBezTo>
                  <a:cubicBezTo>
                    <a:pt x="722" y="2088"/>
                    <a:pt x="808" y="2098"/>
                    <a:pt x="898" y="2110"/>
                  </a:cubicBezTo>
                  <a:cubicBezTo>
                    <a:pt x="1873" y="2248"/>
                    <a:pt x="2798" y="2756"/>
                    <a:pt x="3444" y="3508"/>
                  </a:cubicBezTo>
                  <a:cubicBezTo>
                    <a:pt x="3222" y="2993"/>
                    <a:pt x="3125" y="2429"/>
                    <a:pt x="3152" y="1873"/>
                  </a:cubicBezTo>
                  <a:cubicBezTo>
                    <a:pt x="3167" y="1657"/>
                    <a:pt x="3209" y="1413"/>
                    <a:pt x="3383" y="1288"/>
                  </a:cubicBezTo>
                  <a:cubicBezTo>
                    <a:pt x="3486" y="1210"/>
                    <a:pt x="3620" y="1183"/>
                    <a:pt x="3754" y="1183"/>
                  </a:cubicBezTo>
                  <a:cubicBezTo>
                    <a:pt x="3774" y="1183"/>
                    <a:pt x="3794" y="1184"/>
                    <a:pt x="3814" y="1185"/>
                  </a:cubicBezTo>
                  <a:cubicBezTo>
                    <a:pt x="4523" y="1211"/>
                    <a:pt x="5136" y="1677"/>
                    <a:pt x="5657" y="2165"/>
                  </a:cubicBezTo>
                  <a:cubicBezTo>
                    <a:pt x="6180" y="2659"/>
                    <a:pt x="6666" y="3202"/>
                    <a:pt x="7105" y="3780"/>
                  </a:cubicBezTo>
                  <a:cubicBezTo>
                    <a:pt x="7077" y="3299"/>
                    <a:pt x="7125" y="2813"/>
                    <a:pt x="7250" y="2354"/>
                  </a:cubicBezTo>
                  <a:cubicBezTo>
                    <a:pt x="7272" y="2270"/>
                    <a:pt x="7307" y="2178"/>
                    <a:pt x="7391" y="2165"/>
                  </a:cubicBezTo>
                  <a:cubicBezTo>
                    <a:pt x="7402" y="2161"/>
                    <a:pt x="7414" y="2160"/>
                    <a:pt x="7425" y="2160"/>
                  </a:cubicBezTo>
                  <a:cubicBezTo>
                    <a:pt x="7502" y="2160"/>
                    <a:pt x="7571" y="2238"/>
                    <a:pt x="7619" y="2304"/>
                  </a:cubicBezTo>
                  <a:cubicBezTo>
                    <a:pt x="8358" y="3376"/>
                    <a:pt x="8845" y="4622"/>
                    <a:pt x="9039" y="5909"/>
                  </a:cubicBezTo>
                  <a:cubicBezTo>
                    <a:pt x="9158" y="5652"/>
                    <a:pt x="9311" y="5415"/>
                    <a:pt x="9492" y="5206"/>
                  </a:cubicBezTo>
                  <a:cubicBezTo>
                    <a:pt x="9555" y="5136"/>
                    <a:pt x="9623" y="5059"/>
                    <a:pt x="9714" y="5039"/>
                  </a:cubicBezTo>
                  <a:cubicBezTo>
                    <a:pt x="9731" y="5035"/>
                    <a:pt x="9747" y="5034"/>
                    <a:pt x="9764" y="5034"/>
                  </a:cubicBezTo>
                  <a:cubicBezTo>
                    <a:pt x="9929" y="5034"/>
                    <a:pt x="10062" y="5216"/>
                    <a:pt x="10124" y="5386"/>
                  </a:cubicBezTo>
                  <a:cubicBezTo>
                    <a:pt x="10201" y="5560"/>
                    <a:pt x="10243" y="5749"/>
                    <a:pt x="10271" y="5936"/>
                  </a:cubicBezTo>
                  <a:cubicBezTo>
                    <a:pt x="10494" y="5338"/>
                    <a:pt x="10590" y="4683"/>
                    <a:pt x="10215" y="4259"/>
                  </a:cubicBezTo>
                  <a:cubicBezTo>
                    <a:pt x="10110" y="4139"/>
                    <a:pt x="10008" y="4092"/>
                    <a:pt x="9912" y="4092"/>
                  </a:cubicBezTo>
                  <a:cubicBezTo>
                    <a:pt x="9570" y="4092"/>
                    <a:pt x="9311" y="4692"/>
                    <a:pt x="9311" y="4692"/>
                  </a:cubicBezTo>
                  <a:cubicBezTo>
                    <a:pt x="9311" y="4692"/>
                    <a:pt x="8490" y="1310"/>
                    <a:pt x="7551" y="884"/>
                  </a:cubicBezTo>
                  <a:cubicBezTo>
                    <a:pt x="7461" y="843"/>
                    <a:pt x="7381" y="825"/>
                    <a:pt x="7309" y="825"/>
                  </a:cubicBezTo>
                  <a:cubicBezTo>
                    <a:pt x="6641" y="825"/>
                    <a:pt x="6743" y="2444"/>
                    <a:pt x="6743" y="2444"/>
                  </a:cubicBezTo>
                  <a:cubicBezTo>
                    <a:pt x="6743" y="2444"/>
                    <a:pt x="5011" y="1"/>
                    <a:pt x="3783" y="1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7"/>
            <p:cNvSpPr/>
            <p:nvPr/>
          </p:nvSpPr>
          <p:spPr>
            <a:xfrm>
              <a:off x="984414" y="3056563"/>
              <a:ext cx="170970" cy="14620"/>
            </a:xfrm>
            <a:custGeom>
              <a:avLst/>
              <a:gdLst/>
              <a:ahLst/>
              <a:cxnLst/>
              <a:rect l="l" t="t" r="r" b="b"/>
              <a:pathLst>
                <a:path w="2374" h="203" extrusionOk="0">
                  <a:moveTo>
                    <a:pt x="2374" y="20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7"/>
            <p:cNvSpPr/>
            <p:nvPr/>
          </p:nvSpPr>
          <p:spPr>
            <a:xfrm>
              <a:off x="810058" y="3489037"/>
              <a:ext cx="496129" cy="217061"/>
            </a:xfrm>
            <a:custGeom>
              <a:avLst/>
              <a:gdLst/>
              <a:ahLst/>
              <a:cxnLst/>
              <a:rect l="l" t="t" r="r" b="b"/>
              <a:pathLst>
                <a:path w="6889" h="3014" extrusionOk="0">
                  <a:moveTo>
                    <a:pt x="307" y="0"/>
                  </a:moveTo>
                  <a:lnTo>
                    <a:pt x="0" y="2631"/>
                  </a:lnTo>
                  <a:cubicBezTo>
                    <a:pt x="1263" y="2885"/>
                    <a:pt x="2486" y="3014"/>
                    <a:pt x="3665" y="3014"/>
                  </a:cubicBezTo>
                  <a:cubicBezTo>
                    <a:pt x="4779" y="3014"/>
                    <a:pt x="5854" y="2899"/>
                    <a:pt x="6889" y="2666"/>
                  </a:cubicBezTo>
                  <a:lnTo>
                    <a:pt x="6757" y="1315"/>
                  </a:lnTo>
                  <a:cubicBezTo>
                    <a:pt x="6068" y="1510"/>
                    <a:pt x="5356" y="1611"/>
                    <a:pt x="4641" y="1611"/>
                  </a:cubicBezTo>
                  <a:cubicBezTo>
                    <a:pt x="4310" y="1611"/>
                    <a:pt x="3978" y="1589"/>
                    <a:pt x="3647" y="1545"/>
                  </a:cubicBezTo>
                  <a:cubicBezTo>
                    <a:pt x="2784" y="1433"/>
                    <a:pt x="1927" y="1163"/>
                    <a:pt x="1184" y="697"/>
                  </a:cubicBezTo>
                  <a:cubicBezTo>
                    <a:pt x="864" y="501"/>
                    <a:pt x="571" y="264"/>
                    <a:pt x="307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7"/>
            <p:cNvSpPr/>
            <p:nvPr/>
          </p:nvSpPr>
          <p:spPr>
            <a:xfrm>
              <a:off x="941995" y="2891352"/>
              <a:ext cx="336322" cy="89518"/>
            </a:xfrm>
            <a:custGeom>
              <a:avLst/>
              <a:gdLst/>
              <a:ahLst/>
              <a:cxnLst/>
              <a:rect l="l" t="t" r="r" b="b"/>
              <a:pathLst>
                <a:path w="4670" h="1243" extrusionOk="0">
                  <a:moveTo>
                    <a:pt x="297" y="1"/>
                  </a:moveTo>
                  <a:cubicBezTo>
                    <a:pt x="94" y="1"/>
                    <a:pt x="1" y="305"/>
                    <a:pt x="207" y="464"/>
                  </a:cubicBezTo>
                  <a:cubicBezTo>
                    <a:pt x="757" y="888"/>
                    <a:pt x="1440" y="1077"/>
                    <a:pt x="2149" y="1174"/>
                  </a:cubicBezTo>
                  <a:cubicBezTo>
                    <a:pt x="2478" y="1218"/>
                    <a:pt x="2783" y="1243"/>
                    <a:pt x="3076" y="1243"/>
                  </a:cubicBezTo>
                  <a:cubicBezTo>
                    <a:pt x="3521" y="1243"/>
                    <a:pt x="3940" y="1186"/>
                    <a:pt x="4376" y="1055"/>
                  </a:cubicBezTo>
                  <a:cubicBezTo>
                    <a:pt x="4669" y="968"/>
                    <a:pt x="4648" y="560"/>
                    <a:pt x="4369" y="560"/>
                  </a:cubicBezTo>
                  <a:cubicBezTo>
                    <a:pt x="4357" y="560"/>
                    <a:pt x="4346" y="561"/>
                    <a:pt x="4334" y="562"/>
                  </a:cubicBezTo>
                  <a:cubicBezTo>
                    <a:pt x="4013" y="602"/>
                    <a:pt x="3666" y="624"/>
                    <a:pt x="3309" y="624"/>
                  </a:cubicBezTo>
                  <a:cubicBezTo>
                    <a:pt x="2311" y="624"/>
                    <a:pt x="1231" y="454"/>
                    <a:pt x="416" y="33"/>
                  </a:cubicBezTo>
                  <a:cubicBezTo>
                    <a:pt x="373" y="10"/>
                    <a:pt x="333" y="1"/>
                    <a:pt x="29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7"/>
            <p:cNvSpPr/>
            <p:nvPr/>
          </p:nvSpPr>
          <p:spPr>
            <a:xfrm>
              <a:off x="1093162" y="2811915"/>
              <a:ext cx="73314" cy="80300"/>
            </a:xfrm>
            <a:custGeom>
              <a:avLst/>
              <a:gdLst/>
              <a:ahLst/>
              <a:cxnLst/>
              <a:rect l="l" t="t" r="r" b="b"/>
              <a:pathLst>
                <a:path w="1018" h="1115" extrusionOk="0">
                  <a:moveTo>
                    <a:pt x="549" y="1"/>
                  </a:moveTo>
                  <a:cubicBezTo>
                    <a:pt x="401" y="1"/>
                    <a:pt x="234" y="139"/>
                    <a:pt x="154" y="246"/>
                  </a:cubicBezTo>
                  <a:cubicBezTo>
                    <a:pt x="42" y="384"/>
                    <a:pt x="0" y="571"/>
                    <a:pt x="29" y="747"/>
                  </a:cubicBezTo>
                  <a:cubicBezTo>
                    <a:pt x="42" y="822"/>
                    <a:pt x="64" y="892"/>
                    <a:pt x="112" y="947"/>
                  </a:cubicBezTo>
                  <a:cubicBezTo>
                    <a:pt x="182" y="1046"/>
                    <a:pt x="301" y="1108"/>
                    <a:pt x="426" y="1114"/>
                  </a:cubicBezTo>
                  <a:cubicBezTo>
                    <a:pt x="436" y="1115"/>
                    <a:pt x="446" y="1115"/>
                    <a:pt x="456" y="1115"/>
                  </a:cubicBezTo>
                  <a:cubicBezTo>
                    <a:pt x="737" y="1115"/>
                    <a:pt x="989" y="910"/>
                    <a:pt x="1002" y="613"/>
                  </a:cubicBezTo>
                  <a:cubicBezTo>
                    <a:pt x="1017" y="343"/>
                    <a:pt x="885" y="22"/>
                    <a:pt x="572" y="2"/>
                  </a:cubicBezTo>
                  <a:cubicBezTo>
                    <a:pt x="564" y="1"/>
                    <a:pt x="557" y="1"/>
                    <a:pt x="54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7"/>
            <p:cNvSpPr/>
            <p:nvPr/>
          </p:nvSpPr>
          <p:spPr>
            <a:xfrm>
              <a:off x="1217106" y="2803129"/>
              <a:ext cx="134601" cy="59775"/>
            </a:xfrm>
            <a:custGeom>
              <a:avLst/>
              <a:gdLst/>
              <a:ahLst/>
              <a:cxnLst/>
              <a:rect l="l" t="t" r="r" b="b"/>
              <a:pathLst>
                <a:path w="1869" h="830" extrusionOk="0">
                  <a:moveTo>
                    <a:pt x="811" y="0"/>
                  </a:moveTo>
                  <a:cubicBezTo>
                    <a:pt x="591" y="0"/>
                    <a:pt x="364" y="56"/>
                    <a:pt x="158" y="166"/>
                  </a:cubicBezTo>
                  <a:cubicBezTo>
                    <a:pt x="1" y="244"/>
                    <a:pt x="66" y="481"/>
                    <a:pt x="204" y="481"/>
                  </a:cubicBezTo>
                  <a:cubicBezTo>
                    <a:pt x="225" y="481"/>
                    <a:pt x="247" y="476"/>
                    <a:pt x="270" y="465"/>
                  </a:cubicBezTo>
                  <a:cubicBezTo>
                    <a:pt x="446" y="374"/>
                    <a:pt x="628" y="326"/>
                    <a:pt x="801" y="326"/>
                  </a:cubicBezTo>
                  <a:cubicBezTo>
                    <a:pt x="1093" y="326"/>
                    <a:pt x="1359" y="463"/>
                    <a:pt x="1529" y="764"/>
                  </a:cubicBezTo>
                  <a:cubicBezTo>
                    <a:pt x="1557" y="810"/>
                    <a:pt x="1601" y="830"/>
                    <a:pt x="1647" y="830"/>
                  </a:cubicBezTo>
                  <a:cubicBezTo>
                    <a:pt x="1752" y="830"/>
                    <a:pt x="1868" y="726"/>
                    <a:pt x="1815" y="610"/>
                  </a:cubicBezTo>
                  <a:cubicBezTo>
                    <a:pt x="1616" y="197"/>
                    <a:pt x="1224" y="0"/>
                    <a:pt x="811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7"/>
            <p:cNvSpPr/>
            <p:nvPr/>
          </p:nvSpPr>
          <p:spPr>
            <a:xfrm>
              <a:off x="907210" y="2751347"/>
              <a:ext cx="138778" cy="52429"/>
            </a:xfrm>
            <a:custGeom>
              <a:avLst/>
              <a:gdLst/>
              <a:ahLst/>
              <a:cxnLst/>
              <a:rect l="l" t="t" r="r" b="b"/>
              <a:pathLst>
                <a:path w="1927" h="728" extrusionOk="0">
                  <a:moveTo>
                    <a:pt x="863" y="1"/>
                  </a:moveTo>
                  <a:cubicBezTo>
                    <a:pt x="591" y="1"/>
                    <a:pt x="323" y="100"/>
                    <a:pt x="106" y="320"/>
                  </a:cubicBezTo>
                  <a:cubicBezTo>
                    <a:pt x="0" y="421"/>
                    <a:pt x="113" y="584"/>
                    <a:pt x="234" y="584"/>
                  </a:cubicBezTo>
                  <a:cubicBezTo>
                    <a:pt x="263" y="584"/>
                    <a:pt x="294" y="574"/>
                    <a:pt x="321" y="551"/>
                  </a:cubicBezTo>
                  <a:cubicBezTo>
                    <a:pt x="497" y="399"/>
                    <a:pt x="688" y="330"/>
                    <a:pt x="877" y="330"/>
                  </a:cubicBezTo>
                  <a:cubicBezTo>
                    <a:pt x="1139" y="330"/>
                    <a:pt x="1399" y="461"/>
                    <a:pt x="1609" y="683"/>
                  </a:cubicBezTo>
                  <a:cubicBezTo>
                    <a:pt x="1641" y="714"/>
                    <a:pt x="1675" y="727"/>
                    <a:pt x="1708" y="727"/>
                  </a:cubicBezTo>
                  <a:cubicBezTo>
                    <a:pt x="1827" y="727"/>
                    <a:pt x="1926" y="554"/>
                    <a:pt x="1818" y="439"/>
                  </a:cubicBezTo>
                  <a:cubicBezTo>
                    <a:pt x="1560" y="162"/>
                    <a:pt x="1209" y="1"/>
                    <a:pt x="863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7"/>
            <p:cNvSpPr/>
            <p:nvPr/>
          </p:nvSpPr>
          <p:spPr>
            <a:xfrm>
              <a:off x="1236983" y="2706119"/>
              <a:ext cx="124374" cy="64888"/>
            </a:xfrm>
            <a:custGeom>
              <a:avLst/>
              <a:gdLst/>
              <a:ahLst/>
              <a:cxnLst/>
              <a:rect l="l" t="t" r="r" b="b"/>
              <a:pathLst>
                <a:path w="1727" h="901" extrusionOk="0">
                  <a:moveTo>
                    <a:pt x="469" y="1"/>
                  </a:moveTo>
                  <a:cubicBezTo>
                    <a:pt x="92" y="1"/>
                    <a:pt x="1" y="575"/>
                    <a:pt x="398" y="636"/>
                  </a:cubicBezTo>
                  <a:cubicBezTo>
                    <a:pt x="662" y="671"/>
                    <a:pt x="906" y="746"/>
                    <a:pt x="1143" y="865"/>
                  </a:cubicBezTo>
                  <a:cubicBezTo>
                    <a:pt x="1195" y="889"/>
                    <a:pt x="1244" y="900"/>
                    <a:pt x="1290" y="900"/>
                  </a:cubicBezTo>
                  <a:cubicBezTo>
                    <a:pt x="1582" y="900"/>
                    <a:pt x="1727" y="455"/>
                    <a:pt x="1414" y="280"/>
                  </a:cubicBezTo>
                  <a:cubicBezTo>
                    <a:pt x="1135" y="128"/>
                    <a:pt x="822" y="36"/>
                    <a:pt x="508" y="3"/>
                  </a:cubicBezTo>
                  <a:cubicBezTo>
                    <a:pt x="495" y="2"/>
                    <a:pt x="482" y="1"/>
                    <a:pt x="469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7"/>
            <p:cNvSpPr/>
            <p:nvPr/>
          </p:nvSpPr>
          <p:spPr>
            <a:xfrm>
              <a:off x="901809" y="2658083"/>
              <a:ext cx="121782" cy="57038"/>
            </a:xfrm>
            <a:custGeom>
              <a:avLst/>
              <a:gdLst/>
              <a:ahLst/>
              <a:cxnLst/>
              <a:rect l="l" t="t" r="r" b="b"/>
              <a:pathLst>
                <a:path w="1691" h="792" extrusionOk="0">
                  <a:moveTo>
                    <a:pt x="1092" y="1"/>
                  </a:moveTo>
                  <a:cubicBezTo>
                    <a:pt x="804" y="1"/>
                    <a:pt x="514" y="40"/>
                    <a:pt x="258" y="176"/>
                  </a:cubicBezTo>
                  <a:cubicBezTo>
                    <a:pt x="104" y="253"/>
                    <a:pt x="0" y="411"/>
                    <a:pt x="69" y="587"/>
                  </a:cubicBezTo>
                  <a:cubicBezTo>
                    <a:pt x="113" y="699"/>
                    <a:pt x="244" y="792"/>
                    <a:pt x="372" y="792"/>
                  </a:cubicBezTo>
                  <a:cubicBezTo>
                    <a:pt x="409" y="792"/>
                    <a:pt x="446" y="784"/>
                    <a:pt x="480" y="767"/>
                  </a:cubicBezTo>
                  <a:cubicBezTo>
                    <a:pt x="720" y="654"/>
                    <a:pt x="969" y="648"/>
                    <a:pt x="1226" y="648"/>
                  </a:cubicBezTo>
                  <a:cubicBezTo>
                    <a:pt x="1253" y="648"/>
                    <a:pt x="1281" y="648"/>
                    <a:pt x="1308" y="648"/>
                  </a:cubicBezTo>
                  <a:cubicBezTo>
                    <a:pt x="1670" y="642"/>
                    <a:pt x="1690" y="29"/>
                    <a:pt x="1330" y="9"/>
                  </a:cubicBezTo>
                  <a:cubicBezTo>
                    <a:pt x="1251" y="4"/>
                    <a:pt x="1171" y="1"/>
                    <a:pt x="1092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6" name="Google Shape;2366;p57"/>
          <p:cNvGrpSpPr/>
          <p:nvPr/>
        </p:nvGrpSpPr>
        <p:grpSpPr>
          <a:xfrm>
            <a:off x="7191377" y="3591144"/>
            <a:ext cx="1110132" cy="1176417"/>
            <a:chOff x="7409312" y="3748712"/>
            <a:chExt cx="859368" cy="910680"/>
          </a:xfrm>
        </p:grpSpPr>
        <p:sp>
          <p:nvSpPr>
            <p:cNvPr id="2367" name="Google Shape;2367;p57"/>
            <p:cNvSpPr/>
            <p:nvPr/>
          </p:nvSpPr>
          <p:spPr>
            <a:xfrm rot="-2018261">
              <a:off x="7560369" y="3843290"/>
              <a:ext cx="557253" cy="713838"/>
            </a:xfrm>
            <a:custGeom>
              <a:avLst/>
              <a:gdLst/>
              <a:ahLst/>
              <a:cxnLst/>
              <a:rect l="l" t="t" r="r" b="b"/>
              <a:pathLst>
                <a:path w="7203" h="9227" extrusionOk="0">
                  <a:moveTo>
                    <a:pt x="3865" y="1"/>
                  </a:moveTo>
                  <a:cubicBezTo>
                    <a:pt x="3677" y="1"/>
                    <a:pt x="3487" y="33"/>
                    <a:pt x="3320" y="119"/>
                  </a:cubicBezTo>
                  <a:cubicBezTo>
                    <a:pt x="2958" y="314"/>
                    <a:pt x="2797" y="745"/>
                    <a:pt x="2742" y="1156"/>
                  </a:cubicBezTo>
                  <a:cubicBezTo>
                    <a:pt x="2722" y="1296"/>
                    <a:pt x="2707" y="1435"/>
                    <a:pt x="2659" y="1567"/>
                  </a:cubicBezTo>
                  <a:cubicBezTo>
                    <a:pt x="2540" y="1866"/>
                    <a:pt x="2193" y="2110"/>
                    <a:pt x="1942" y="2298"/>
                  </a:cubicBezTo>
                  <a:cubicBezTo>
                    <a:pt x="1580" y="2569"/>
                    <a:pt x="1219" y="2841"/>
                    <a:pt x="857" y="3112"/>
                  </a:cubicBezTo>
                  <a:cubicBezTo>
                    <a:pt x="481" y="3397"/>
                    <a:pt x="70" y="3731"/>
                    <a:pt x="9" y="4197"/>
                  </a:cubicBezTo>
                  <a:cubicBezTo>
                    <a:pt x="0" y="4287"/>
                    <a:pt x="9" y="4393"/>
                    <a:pt x="70" y="4461"/>
                  </a:cubicBezTo>
                  <a:cubicBezTo>
                    <a:pt x="123" y="4514"/>
                    <a:pt x="196" y="4531"/>
                    <a:pt x="270" y="4531"/>
                  </a:cubicBezTo>
                  <a:cubicBezTo>
                    <a:pt x="313" y="4531"/>
                    <a:pt x="357" y="4525"/>
                    <a:pt x="398" y="4518"/>
                  </a:cubicBezTo>
                  <a:cubicBezTo>
                    <a:pt x="870" y="4441"/>
                    <a:pt x="1329" y="4316"/>
                    <a:pt x="1769" y="4127"/>
                  </a:cubicBezTo>
                  <a:lnTo>
                    <a:pt x="1887" y="4155"/>
                  </a:lnTo>
                  <a:cubicBezTo>
                    <a:pt x="2193" y="4190"/>
                    <a:pt x="2415" y="4476"/>
                    <a:pt x="2505" y="4768"/>
                  </a:cubicBezTo>
                  <a:cubicBezTo>
                    <a:pt x="2597" y="5061"/>
                    <a:pt x="2589" y="5373"/>
                    <a:pt x="2659" y="5672"/>
                  </a:cubicBezTo>
                  <a:cubicBezTo>
                    <a:pt x="2749" y="6069"/>
                    <a:pt x="2973" y="6382"/>
                    <a:pt x="3215" y="6695"/>
                  </a:cubicBezTo>
                  <a:cubicBezTo>
                    <a:pt x="3465" y="7023"/>
                    <a:pt x="3647" y="7322"/>
                    <a:pt x="3779" y="7718"/>
                  </a:cubicBezTo>
                  <a:cubicBezTo>
                    <a:pt x="3911" y="8115"/>
                    <a:pt x="4023" y="8526"/>
                    <a:pt x="4274" y="8853"/>
                  </a:cubicBezTo>
                  <a:cubicBezTo>
                    <a:pt x="4419" y="9054"/>
                    <a:pt x="4643" y="9226"/>
                    <a:pt x="4885" y="9226"/>
                  </a:cubicBezTo>
                  <a:cubicBezTo>
                    <a:pt x="4910" y="9226"/>
                    <a:pt x="4936" y="9224"/>
                    <a:pt x="4962" y="9221"/>
                  </a:cubicBezTo>
                  <a:cubicBezTo>
                    <a:pt x="5025" y="9214"/>
                    <a:pt x="5087" y="9194"/>
                    <a:pt x="5150" y="9165"/>
                  </a:cubicBezTo>
                  <a:cubicBezTo>
                    <a:pt x="5359" y="9062"/>
                    <a:pt x="5520" y="8853"/>
                    <a:pt x="5553" y="8616"/>
                  </a:cubicBezTo>
                  <a:cubicBezTo>
                    <a:pt x="5595" y="8386"/>
                    <a:pt x="5520" y="8135"/>
                    <a:pt x="5359" y="7961"/>
                  </a:cubicBezTo>
                  <a:cubicBezTo>
                    <a:pt x="5164" y="7759"/>
                    <a:pt x="4878" y="7684"/>
                    <a:pt x="4685" y="7482"/>
                  </a:cubicBezTo>
                  <a:cubicBezTo>
                    <a:pt x="4531" y="7315"/>
                    <a:pt x="4461" y="7085"/>
                    <a:pt x="4419" y="6862"/>
                  </a:cubicBezTo>
                  <a:cubicBezTo>
                    <a:pt x="4280" y="6124"/>
                    <a:pt x="4426" y="5359"/>
                    <a:pt x="4573" y="4621"/>
                  </a:cubicBezTo>
                  <a:cubicBezTo>
                    <a:pt x="4579" y="4586"/>
                    <a:pt x="4586" y="4544"/>
                    <a:pt x="4614" y="4531"/>
                  </a:cubicBezTo>
                  <a:cubicBezTo>
                    <a:pt x="4634" y="4518"/>
                    <a:pt x="4663" y="4518"/>
                    <a:pt x="4691" y="4518"/>
                  </a:cubicBezTo>
                  <a:cubicBezTo>
                    <a:pt x="5206" y="4518"/>
                    <a:pt x="5720" y="4678"/>
                    <a:pt x="6152" y="4949"/>
                  </a:cubicBezTo>
                  <a:cubicBezTo>
                    <a:pt x="6381" y="5096"/>
                    <a:pt x="6548" y="5366"/>
                    <a:pt x="6820" y="5366"/>
                  </a:cubicBezTo>
                  <a:cubicBezTo>
                    <a:pt x="7036" y="5366"/>
                    <a:pt x="7203" y="5137"/>
                    <a:pt x="7203" y="4914"/>
                  </a:cubicBezTo>
                  <a:cubicBezTo>
                    <a:pt x="7203" y="4691"/>
                    <a:pt x="7091" y="4489"/>
                    <a:pt x="6966" y="4309"/>
                  </a:cubicBezTo>
                  <a:cubicBezTo>
                    <a:pt x="6799" y="4059"/>
                    <a:pt x="6612" y="3821"/>
                    <a:pt x="6410" y="3599"/>
                  </a:cubicBezTo>
                  <a:cubicBezTo>
                    <a:pt x="6333" y="3516"/>
                    <a:pt x="6214" y="3426"/>
                    <a:pt x="6166" y="3320"/>
                  </a:cubicBezTo>
                  <a:cubicBezTo>
                    <a:pt x="6124" y="3224"/>
                    <a:pt x="6111" y="3083"/>
                    <a:pt x="6082" y="2973"/>
                  </a:cubicBezTo>
                  <a:cubicBezTo>
                    <a:pt x="6027" y="2681"/>
                    <a:pt x="6005" y="2382"/>
                    <a:pt x="6021" y="2090"/>
                  </a:cubicBezTo>
                  <a:cubicBezTo>
                    <a:pt x="6034" y="1872"/>
                    <a:pt x="6069" y="1657"/>
                    <a:pt x="6012" y="1455"/>
                  </a:cubicBezTo>
                  <a:cubicBezTo>
                    <a:pt x="5970" y="1323"/>
                    <a:pt x="5902" y="1198"/>
                    <a:pt x="5825" y="1088"/>
                  </a:cubicBezTo>
                  <a:cubicBezTo>
                    <a:pt x="5742" y="941"/>
                    <a:pt x="5651" y="809"/>
                    <a:pt x="5540" y="683"/>
                  </a:cubicBezTo>
                  <a:cubicBezTo>
                    <a:pt x="5150" y="231"/>
                    <a:pt x="4538" y="9"/>
                    <a:pt x="3933" y="2"/>
                  </a:cubicBezTo>
                  <a:cubicBezTo>
                    <a:pt x="3910" y="1"/>
                    <a:pt x="3888" y="1"/>
                    <a:pt x="3865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8" name="Google Shape;2368;p57"/>
            <p:cNvSpPr/>
            <p:nvPr/>
          </p:nvSpPr>
          <p:spPr>
            <a:xfrm rot="-2018261">
              <a:off x="7943051" y="4238497"/>
              <a:ext cx="194880" cy="279439"/>
            </a:xfrm>
            <a:custGeom>
              <a:avLst/>
              <a:gdLst/>
              <a:ahLst/>
              <a:cxnLst/>
              <a:rect l="l" t="t" r="r" b="b"/>
              <a:pathLst>
                <a:path w="2519" h="3612" extrusionOk="0">
                  <a:moveTo>
                    <a:pt x="1517" y="0"/>
                  </a:moveTo>
                  <a:lnTo>
                    <a:pt x="1" y="995"/>
                  </a:lnTo>
                  <a:cubicBezTo>
                    <a:pt x="1" y="995"/>
                    <a:pt x="562" y="3611"/>
                    <a:pt x="1516" y="3611"/>
                  </a:cubicBezTo>
                  <a:cubicBezTo>
                    <a:pt x="1564" y="3611"/>
                    <a:pt x="1614" y="3605"/>
                    <a:pt x="1664" y="3591"/>
                  </a:cubicBezTo>
                  <a:cubicBezTo>
                    <a:pt x="2519" y="3347"/>
                    <a:pt x="2207" y="2804"/>
                    <a:pt x="1866" y="2443"/>
                  </a:cubicBezTo>
                  <a:cubicBezTo>
                    <a:pt x="1616" y="2178"/>
                    <a:pt x="1475" y="1830"/>
                    <a:pt x="1482" y="1461"/>
                  </a:cubicBezTo>
                  <a:lnTo>
                    <a:pt x="1517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9" name="Google Shape;2369;p57"/>
            <p:cNvSpPr/>
            <p:nvPr/>
          </p:nvSpPr>
          <p:spPr>
            <a:xfrm rot="-2018261">
              <a:off x="7721335" y="4345060"/>
              <a:ext cx="212751" cy="278743"/>
            </a:xfrm>
            <a:custGeom>
              <a:avLst/>
              <a:gdLst/>
              <a:ahLst/>
              <a:cxnLst/>
              <a:rect l="l" t="t" r="r" b="b"/>
              <a:pathLst>
                <a:path w="2750" h="3603" extrusionOk="0">
                  <a:moveTo>
                    <a:pt x="1336" y="0"/>
                  </a:moveTo>
                  <a:lnTo>
                    <a:pt x="1224" y="1462"/>
                  </a:lnTo>
                  <a:cubicBezTo>
                    <a:pt x="1198" y="1831"/>
                    <a:pt x="1024" y="2165"/>
                    <a:pt x="745" y="2402"/>
                  </a:cubicBezTo>
                  <a:cubicBezTo>
                    <a:pt x="369" y="2729"/>
                    <a:pt x="0" y="3230"/>
                    <a:pt x="829" y="3564"/>
                  </a:cubicBezTo>
                  <a:cubicBezTo>
                    <a:pt x="895" y="3590"/>
                    <a:pt x="961" y="3602"/>
                    <a:pt x="1027" y="3602"/>
                  </a:cubicBezTo>
                  <a:cubicBezTo>
                    <a:pt x="1954" y="3602"/>
                    <a:pt x="2749" y="1156"/>
                    <a:pt x="2749" y="1156"/>
                  </a:cubicBezTo>
                  <a:lnTo>
                    <a:pt x="1336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0" name="Google Shape;2370;p57"/>
            <p:cNvSpPr/>
            <p:nvPr/>
          </p:nvSpPr>
          <p:spPr>
            <a:xfrm rot="-2018261">
              <a:off x="7507859" y="4205200"/>
              <a:ext cx="234336" cy="176700"/>
            </a:xfrm>
            <a:custGeom>
              <a:avLst/>
              <a:gdLst/>
              <a:ahLst/>
              <a:cxnLst/>
              <a:rect l="l" t="t" r="r" b="b"/>
              <a:pathLst>
                <a:path w="3029" h="2284" extrusionOk="0">
                  <a:moveTo>
                    <a:pt x="3028" y="1"/>
                  </a:moveTo>
                  <a:lnTo>
                    <a:pt x="3028" y="1"/>
                  </a:lnTo>
                  <a:cubicBezTo>
                    <a:pt x="3028" y="1"/>
                    <a:pt x="1" y="1218"/>
                    <a:pt x="71" y="1844"/>
                  </a:cubicBezTo>
                  <a:cubicBezTo>
                    <a:pt x="107" y="2172"/>
                    <a:pt x="393" y="2284"/>
                    <a:pt x="765" y="2284"/>
                  </a:cubicBezTo>
                  <a:cubicBezTo>
                    <a:pt x="1553" y="2284"/>
                    <a:pt x="2730" y="1783"/>
                    <a:pt x="2730" y="1783"/>
                  </a:cubicBezTo>
                  <a:lnTo>
                    <a:pt x="3028" y="1"/>
                  </a:ln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1" name="Google Shape;2371;p57"/>
            <p:cNvSpPr/>
            <p:nvPr/>
          </p:nvSpPr>
          <p:spPr>
            <a:xfrm rot="-2018261">
              <a:off x="7869350" y="3972883"/>
              <a:ext cx="214995" cy="206253"/>
            </a:xfrm>
            <a:custGeom>
              <a:avLst/>
              <a:gdLst/>
              <a:ahLst/>
              <a:cxnLst/>
              <a:rect l="l" t="t" r="r" b="b"/>
              <a:pathLst>
                <a:path w="2779" h="2666" extrusionOk="0">
                  <a:moveTo>
                    <a:pt x="16" y="0"/>
                  </a:moveTo>
                  <a:lnTo>
                    <a:pt x="1" y="1802"/>
                  </a:lnTo>
                  <a:cubicBezTo>
                    <a:pt x="1" y="1802"/>
                    <a:pt x="1317" y="2665"/>
                    <a:pt x="2088" y="2665"/>
                  </a:cubicBezTo>
                  <a:cubicBezTo>
                    <a:pt x="2339" y="2665"/>
                    <a:pt x="2533" y="2574"/>
                    <a:pt x="2605" y="2332"/>
                  </a:cubicBezTo>
                  <a:cubicBezTo>
                    <a:pt x="2778" y="1725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2" name="Google Shape;2372;p57"/>
            <p:cNvSpPr/>
            <p:nvPr/>
          </p:nvSpPr>
          <p:spPr>
            <a:xfrm rot="-2018261">
              <a:off x="7586451" y="4064460"/>
              <a:ext cx="506812" cy="352858"/>
            </a:xfrm>
            <a:custGeom>
              <a:avLst/>
              <a:gdLst/>
              <a:ahLst/>
              <a:cxnLst/>
              <a:rect l="l" t="t" r="r" b="b"/>
              <a:pathLst>
                <a:path w="6551" h="4561" extrusionOk="0">
                  <a:moveTo>
                    <a:pt x="2010" y="1"/>
                  </a:moveTo>
                  <a:lnTo>
                    <a:pt x="2125" y="6"/>
                  </a:lnTo>
                  <a:lnTo>
                    <a:pt x="2125" y="6"/>
                  </a:lnTo>
                  <a:cubicBezTo>
                    <a:pt x="2126" y="2"/>
                    <a:pt x="2127" y="1"/>
                    <a:pt x="2127" y="1"/>
                  </a:cubicBezTo>
                  <a:close/>
                  <a:moveTo>
                    <a:pt x="2125" y="6"/>
                  </a:moveTo>
                  <a:cubicBezTo>
                    <a:pt x="2042" y="178"/>
                    <a:pt x="0" y="4476"/>
                    <a:pt x="2810" y="4558"/>
                  </a:cubicBezTo>
                  <a:cubicBezTo>
                    <a:pt x="2859" y="4560"/>
                    <a:pt x="2907" y="4560"/>
                    <a:pt x="2953" y="4560"/>
                  </a:cubicBezTo>
                  <a:cubicBezTo>
                    <a:pt x="6551" y="4560"/>
                    <a:pt x="4570" y="119"/>
                    <a:pt x="4570" y="119"/>
                  </a:cubicBezTo>
                  <a:lnTo>
                    <a:pt x="2125" y="6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3" name="Google Shape;2373;p57"/>
            <p:cNvSpPr/>
            <p:nvPr/>
          </p:nvSpPr>
          <p:spPr>
            <a:xfrm rot="-2018261">
              <a:off x="7541547" y="3907164"/>
              <a:ext cx="109315" cy="120533"/>
            </a:xfrm>
            <a:custGeom>
              <a:avLst/>
              <a:gdLst/>
              <a:ahLst/>
              <a:cxnLst/>
              <a:rect l="l" t="t" r="r" b="b"/>
              <a:pathLst>
                <a:path w="1413" h="1558" extrusionOk="0">
                  <a:moveTo>
                    <a:pt x="584" y="0"/>
                  </a:moveTo>
                  <a:cubicBezTo>
                    <a:pt x="532" y="0"/>
                    <a:pt x="481" y="9"/>
                    <a:pt x="431" y="27"/>
                  </a:cubicBezTo>
                  <a:cubicBezTo>
                    <a:pt x="125" y="139"/>
                    <a:pt x="0" y="563"/>
                    <a:pt x="154" y="981"/>
                  </a:cubicBezTo>
                  <a:cubicBezTo>
                    <a:pt x="281" y="1329"/>
                    <a:pt x="564" y="1557"/>
                    <a:pt x="833" y="1557"/>
                  </a:cubicBezTo>
                  <a:cubicBezTo>
                    <a:pt x="886" y="1557"/>
                    <a:pt x="938" y="1548"/>
                    <a:pt x="989" y="1530"/>
                  </a:cubicBezTo>
                  <a:cubicBezTo>
                    <a:pt x="1288" y="1420"/>
                    <a:pt x="1413" y="996"/>
                    <a:pt x="1259" y="578"/>
                  </a:cubicBezTo>
                  <a:cubicBezTo>
                    <a:pt x="1132" y="228"/>
                    <a:pt x="852" y="0"/>
                    <a:pt x="584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4" name="Google Shape;2374;p57"/>
            <p:cNvSpPr/>
            <p:nvPr/>
          </p:nvSpPr>
          <p:spPr>
            <a:xfrm rot="-2018261">
              <a:off x="7714404" y="3830096"/>
              <a:ext cx="119063" cy="111482"/>
            </a:xfrm>
            <a:custGeom>
              <a:avLst/>
              <a:gdLst/>
              <a:ahLst/>
              <a:cxnLst/>
              <a:rect l="l" t="t" r="r" b="b"/>
              <a:pathLst>
                <a:path w="1539" h="1441" extrusionOk="0">
                  <a:moveTo>
                    <a:pt x="975" y="1"/>
                  </a:moveTo>
                  <a:cubicBezTo>
                    <a:pt x="757" y="1"/>
                    <a:pt x="510" y="118"/>
                    <a:pt x="322" y="334"/>
                  </a:cubicBezTo>
                  <a:cubicBezTo>
                    <a:pt x="36" y="668"/>
                    <a:pt x="1" y="1112"/>
                    <a:pt x="245" y="1327"/>
                  </a:cubicBezTo>
                  <a:cubicBezTo>
                    <a:pt x="331" y="1405"/>
                    <a:pt x="443" y="1441"/>
                    <a:pt x="563" y="1441"/>
                  </a:cubicBezTo>
                  <a:cubicBezTo>
                    <a:pt x="781" y="1441"/>
                    <a:pt x="1029" y="1321"/>
                    <a:pt x="1212" y="1105"/>
                  </a:cubicBezTo>
                  <a:cubicBezTo>
                    <a:pt x="1504" y="771"/>
                    <a:pt x="1539" y="325"/>
                    <a:pt x="1295" y="110"/>
                  </a:cubicBezTo>
                  <a:cubicBezTo>
                    <a:pt x="1206" y="36"/>
                    <a:pt x="1095" y="1"/>
                    <a:pt x="975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5" name="Google Shape;2375;p57"/>
            <p:cNvSpPr/>
            <p:nvPr/>
          </p:nvSpPr>
          <p:spPr>
            <a:xfrm rot="-2018261">
              <a:off x="7672294" y="4012718"/>
              <a:ext cx="147611" cy="117980"/>
            </a:xfrm>
            <a:custGeom>
              <a:avLst/>
              <a:gdLst/>
              <a:ahLst/>
              <a:cxnLst/>
              <a:rect l="l" t="t" r="r" b="b"/>
              <a:pathLst>
                <a:path w="1908" h="1525" extrusionOk="0">
                  <a:moveTo>
                    <a:pt x="1039" y="1"/>
                  </a:moveTo>
                  <a:cubicBezTo>
                    <a:pt x="938" y="1"/>
                    <a:pt x="836" y="21"/>
                    <a:pt x="739" y="63"/>
                  </a:cubicBezTo>
                  <a:cubicBezTo>
                    <a:pt x="647" y="98"/>
                    <a:pt x="572" y="153"/>
                    <a:pt x="502" y="210"/>
                  </a:cubicBezTo>
                  <a:cubicBezTo>
                    <a:pt x="139" y="509"/>
                    <a:pt x="1" y="975"/>
                    <a:pt x="139" y="1392"/>
                  </a:cubicBezTo>
                  <a:cubicBezTo>
                    <a:pt x="405" y="1482"/>
                    <a:pt x="713" y="1525"/>
                    <a:pt x="1047" y="1525"/>
                  </a:cubicBezTo>
                  <a:cubicBezTo>
                    <a:pt x="1072" y="1525"/>
                    <a:pt x="1096" y="1525"/>
                    <a:pt x="1121" y="1524"/>
                  </a:cubicBezTo>
                  <a:cubicBezTo>
                    <a:pt x="1337" y="1524"/>
                    <a:pt x="1539" y="1504"/>
                    <a:pt x="1719" y="1469"/>
                  </a:cubicBezTo>
                  <a:cubicBezTo>
                    <a:pt x="1873" y="1093"/>
                    <a:pt x="1908" y="592"/>
                    <a:pt x="1622" y="265"/>
                  </a:cubicBezTo>
                  <a:cubicBezTo>
                    <a:pt x="1469" y="94"/>
                    <a:pt x="1256" y="1"/>
                    <a:pt x="1039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6" name="Google Shape;2376;p57"/>
            <p:cNvSpPr/>
            <p:nvPr/>
          </p:nvSpPr>
          <p:spPr>
            <a:xfrm rot="-2018261">
              <a:off x="7572762" y="3901214"/>
              <a:ext cx="297155" cy="229539"/>
            </a:xfrm>
            <a:custGeom>
              <a:avLst/>
              <a:gdLst/>
              <a:ahLst/>
              <a:cxnLst/>
              <a:rect l="l" t="t" r="r" b="b"/>
              <a:pathLst>
                <a:path w="3841" h="2967" extrusionOk="0">
                  <a:moveTo>
                    <a:pt x="1786" y="0"/>
                  </a:moveTo>
                  <a:cubicBezTo>
                    <a:pt x="752" y="0"/>
                    <a:pt x="0" y="647"/>
                    <a:pt x="13" y="1541"/>
                  </a:cubicBezTo>
                  <a:cubicBezTo>
                    <a:pt x="20" y="2286"/>
                    <a:pt x="395" y="2695"/>
                    <a:pt x="973" y="2890"/>
                  </a:cubicBezTo>
                  <a:cubicBezTo>
                    <a:pt x="835" y="2473"/>
                    <a:pt x="973" y="2007"/>
                    <a:pt x="1336" y="1708"/>
                  </a:cubicBezTo>
                  <a:cubicBezTo>
                    <a:pt x="1406" y="1651"/>
                    <a:pt x="1481" y="1596"/>
                    <a:pt x="1573" y="1561"/>
                  </a:cubicBezTo>
                  <a:cubicBezTo>
                    <a:pt x="1670" y="1519"/>
                    <a:pt x="1772" y="1499"/>
                    <a:pt x="1873" y="1499"/>
                  </a:cubicBezTo>
                  <a:cubicBezTo>
                    <a:pt x="2090" y="1499"/>
                    <a:pt x="2303" y="1592"/>
                    <a:pt x="2456" y="1763"/>
                  </a:cubicBezTo>
                  <a:cubicBezTo>
                    <a:pt x="2742" y="2090"/>
                    <a:pt x="2707" y="2591"/>
                    <a:pt x="2553" y="2967"/>
                  </a:cubicBezTo>
                  <a:cubicBezTo>
                    <a:pt x="3305" y="2813"/>
                    <a:pt x="3777" y="2361"/>
                    <a:pt x="3806" y="1534"/>
                  </a:cubicBezTo>
                  <a:cubicBezTo>
                    <a:pt x="3841" y="657"/>
                    <a:pt x="3179" y="64"/>
                    <a:pt x="1898" y="3"/>
                  </a:cubicBezTo>
                  <a:cubicBezTo>
                    <a:pt x="1861" y="1"/>
                    <a:pt x="1823" y="0"/>
                    <a:pt x="1786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7" name="Google Shape;2377;p57"/>
            <p:cNvSpPr/>
            <p:nvPr/>
          </p:nvSpPr>
          <p:spPr>
            <a:xfrm rot="-2018261">
              <a:off x="7748093" y="3928164"/>
              <a:ext cx="42628" cy="55083"/>
            </a:xfrm>
            <a:custGeom>
              <a:avLst/>
              <a:gdLst/>
              <a:ahLst/>
              <a:cxnLst/>
              <a:rect l="l" t="t" r="r" b="b"/>
              <a:pathLst>
                <a:path w="551" h="712" extrusionOk="0">
                  <a:moveTo>
                    <a:pt x="288" y="1"/>
                  </a:moveTo>
                  <a:cubicBezTo>
                    <a:pt x="148" y="1"/>
                    <a:pt x="29" y="145"/>
                    <a:pt x="14" y="342"/>
                  </a:cubicBezTo>
                  <a:cubicBezTo>
                    <a:pt x="1" y="536"/>
                    <a:pt x="106" y="703"/>
                    <a:pt x="251" y="711"/>
                  </a:cubicBezTo>
                  <a:cubicBezTo>
                    <a:pt x="257" y="712"/>
                    <a:pt x="263" y="712"/>
                    <a:pt x="268" y="712"/>
                  </a:cubicBezTo>
                  <a:cubicBezTo>
                    <a:pt x="401" y="712"/>
                    <a:pt x="524" y="563"/>
                    <a:pt x="537" y="377"/>
                  </a:cubicBezTo>
                  <a:cubicBezTo>
                    <a:pt x="550" y="182"/>
                    <a:pt x="447" y="15"/>
                    <a:pt x="300" y="1"/>
                  </a:cubicBezTo>
                  <a:cubicBezTo>
                    <a:pt x="296" y="1"/>
                    <a:pt x="292" y="1"/>
                    <a:pt x="288" y="1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8" name="Google Shape;2378;p57"/>
            <p:cNvSpPr/>
            <p:nvPr/>
          </p:nvSpPr>
          <p:spPr>
            <a:xfrm rot="-2018261">
              <a:off x="7624411" y="3993004"/>
              <a:ext cx="42550" cy="55006"/>
            </a:xfrm>
            <a:custGeom>
              <a:avLst/>
              <a:gdLst/>
              <a:ahLst/>
              <a:cxnLst/>
              <a:rect l="l" t="t" r="r" b="b"/>
              <a:pathLst>
                <a:path w="550" h="711" extrusionOk="0">
                  <a:moveTo>
                    <a:pt x="297" y="0"/>
                  </a:moveTo>
                  <a:cubicBezTo>
                    <a:pt x="155" y="0"/>
                    <a:pt x="29" y="144"/>
                    <a:pt x="14" y="335"/>
                  </a:cubicBezTo>
                  <a:cubicBezTo>
                    <a:pt x="1" y="530"/>
                    <a:pt x="106" y="697"/>
                    <a:pt x="251" y="710"/>
                  </a:cubicBezTo>
                  <a:cubicBezTo>
                    <a:pt x="254" y="711"/>
                    <a:pt x="258" y="711"/>
                    <a:pt x="261" y="711"/>
                  </a:cubicBezTo>
                  <a:cubicBezTo>
                    <a:pt x="404" y="711"/>
                    <a:pt x="524" y="567"/>
                    <a:pt x="537" y="376"/>
                  </a:cubicBezTo>
                  <a:cubicBezTo>
                    <a:pt x="550" y="181"/>
                    <a:pt x="446" y="14"/>
                    <a:pt x="306" y="1"/>
                  </a:cubicBezTo>
                  <a:cubicBezTo>
                    <a:pt x="303" y="0"/>
                    <a:pt x="300" y="0"/>
                    <a:pt x="297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9" name="Google Shape;2379;p57"/>
            <p:cNvSpPr/>
            <p:nvPr/>
          </p:nvSpPr>
          <p:spPr>
            <a:xfrm rot="-2018261">
              <a:off x="7695386" y="3999839"/>
              <a:ext cx="56630" cy="40384"/>
            </a:xfrm>
            <a:custGeom>
              <a:avLst/>
              <a:gdLst/>
              <a:ahLst/>
              <a:cxnLst/>
              <a:rect l="l" t="t" r="r" b="b"/>
              <a:pathLst>
                <a:path w="732" h="522" extrusionOk="0">
                  <a:moveTo>
                    <a:pt x="348" y="0"/>
                  </a:moveTo>
                  <a:cubicBezTo>
                    <a:pt x="156" y="0"/>
                    <a:pt x="7" y="109"/>
                    <a:pt x="0" y="251"/>
                  </a:cubicBezTo>
                  <a:cubicBezTo>
                    <a:pt x="0" y="396"/>
                    <a:pt x="160" y="515"/>
                    <a:pt x="362" y="522"/>
                  </a:cubicBezTo>
                  <a:cubicBezTo>
                    <a:pt x="368" y="522"/>
                    <a:pt x="373" y="522"/>
                    <a:pt x="379" y="522"/>
                  </a:cubicBezTo>
                  <a:cubicBezTo>
                    <a:pt x="573" y="522"/>
                    <a:pt x="723" y="406"/>
                    <a:pt x="732" y="271"/>
                  </a:cubicBezTo>
                  <a:cubicBezTo>
                    <a:pt x="732" y="126"/>
                    <a:pt x="571" y="1"/>
                    <a:pt x="369" y="1"/>
                  </a:cubicBezTo>
                  <a:cubicBezTo>
                    <a:pt x="362" y="0"/>
                    <a:pt x="355" y="0"/>
                    <a:pt x="348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0" name="Google Shape;2380;p57"/>
            <p:cNvSpPr/>
            <p:nvPr/>
          </p:nvSpPr>
          <p:spPr>
            <a:xfrm rot="-2018261">
              <a:off x="7703944" y="4046838"/>
              <a:ext cx="85797" cy="38991"/>
            </a:xfrm>
            <a:custGeom>
              <a:avLst/>
              <a:gdLst/>
              <a:ahLst/>
              <a:cxnLst/>
              <a:rect l="l" t="t" r="r" b="b"/>
              <a:pathLst>
                <a:path w="1109" h="504" extrusionOk="0">
                  <a:moveTo>
                    <a:pt x="180" y="0"/>
                  </a:moveTo>
                  <a:cubicBezTo>
                    <a:pt x="94" y="0"/>
                    <a:pt x="1" y="99"/>
                    <a:pt x="49" y="204"/>
                  </a:cubicBezTo>
                  <a:cubicBezTo>
                    <a:pt x="132" y="378"/>
                    <a:pt x="278" y="503"/>
                    <a:pt x="480" y="503"/>
                  </a:cubicBezTo>
                  <a:cubicBezTo>
                    <a:pt x="689" y="503"/>
                    <a:pt x="856" y="385"/>
                    <a:pt x="1009" y="253"/>
                  </a:cubicBezTo>
                  <a:cubicBezTo>
                    <a:pt x="1108" y="164"/>
                    <a:pt x="1011" y="33"/>
                    <a:pt x="904" y="33"/>
                  </a:cubicBezTo>
                  <a:cubicBezTo>
                    <a:pt x="876" y="33"/>
                    <a:pt x="847" y="42"/>
                    <a:pt x="820" y="64"/>
                  </a:cubicBezTo>
                  <a:cubicBezTo>
                    <a:pt x="717" y="152"/>
                    <a:pt x="595" y="231"/>
                    <a:pt x="486" y="231"/>
                  </a:cubicBezTo>
                  <a:cubicBezTo>
                    <a:pt x="405" y="231"/>
                    <a:pt x="331" y="187"/>
                    <a:pt x="278" y="71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1" name="Google Shape;2381;p57"/>
            <p:cNvSpPr/>
            <p:nvPr/>
          </p:nvSpPr>
          <p:spPr>
            <a:xfrm rot="-2018261">
              <a:off x="7762511" y="4152423"/>
              <a:ext cx="161072" cy="198980"/>
            </a:xfrm>
            <a:custGeom>
              <a:avLst/>
              <a:gdLst/>
              <a:ahLst/>
              <a:cxnLst/>
              <a:rect l="l" t="t" r="r" b="b"/>
              <a:pathLst>
                <a:path w="2082" h="2572" extrusionOk="0">
                  <a:moveTo>
                    <a:pt x="1098" y="0"/>
                  </a:moveTo>
                  <a:cubicBezTo>
                    <a:pt x="596" y="0"/>
                    <a:pt x="150" y="511"/>
                    <a:pt x="77" y="1183"/>
                  </a:cubicBezTo>
                  <a:cubicBezTo>
                    <a:pt x="1" y="1892"/>
                    <a:pt x="370" y="2510"/>
                    <a:pt x="897" y="2567"/>
                  </a:cubicBezTo>
                  <a:cubicBezTo>
                    <a:pt x="926" y="2570"/>
                    <a:pt x="955" y="2572"/>
                    <a:pt x="983" y="2572"/>
                  </a:cubicBezTo>
                  <a:cubicBezTo>
                    <a:pt x="1485" y="2572"/>
                    <a:pt x="1932" y="2063"/>
                    <a:pt x="2005" y="1391"/>
                  </a:cubicBezTo>
                  <a:cubicBezTo>
                    <a:pt x="2081" y="688"/>
                    <a:pt x="1712" y="62"/>
                    <a:pt x="1183" y="5"/>
                  </a:cubicBezTo>
                  <a:cubicBezTo>
                    <a:pt x="1154" y="2"/>
                    <a:pt x="1126" y="0"/>
                    <a:pt x="1098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12F3971-F2F9-3F45-CA3F-8E2EDBD655EE}"/>
              </a:ext>
            </a:extLst>
          </p:cNvPr>
          <p:cNvSpPr txBox="1"/>
          <p:nvPr/>
        </p:nvSpPr>
        <p:spPr>
          <a:xfrm>
            <a:off x="3180155" y="448957"/>
            <a:ext cx="574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E2DD97-960F-4FC3-B855-89AA7FB2B753}"/>
              </a:ext>
            </a:extLst>
          </p:cNvPr>
          <p:cNvSpPr txBox="1"/>
          <p:nvPr/>
        </p:nvSpPr>
        <p:spPr>
          <a:xfrm>
            <a:off x="1884273" y="1390472"/>
            <a:ext cx="63675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tiếp theo.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Chia sẻ những gì đã học đã biết với mọi người xung quanh.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Google Shape;3332;p79"/>
          <p:cNvSpPr txBox="1">
            <a:spLocks noGrp="1"/>
          </p:cNvSpPr>
          <p:nvPr>
            <p:ph type="ctrTitle"/>
          </p:nvPr>
        </p:nvSpPr>
        <p:spPr>
          <a:xfrm>
            <a:off x="924061" y="1077365"/>
            <a:ext cx="7295878" cy="14332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solidFill>
                  <a:schemeClr val="bg1">
                    <a:lumMod val="25000"/>
                  </a:schemeClr>
                </a:solidFill>
                <a:latin typeface="HP001 5 hàng" panose="020B0603050302020204" pitchFamily="34" charset="0"/>
              </a:rPr>
              <a:t>Chúc các con học tốt!</a:t>
            </a:r>
            <a:endParaRPr lang="en-US" sz="6000" dirty="0">
              <a:solidFill>
                <a:schemeClr val="bg1">
                  <a:lumMod val="25000"/>
                </a:schemeClr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3336" name="Google Shape;3336;p79"/>
          <p:cNvCxnSpPr/>
          <p:nvPr/>
        </p:nvCxnSpPr>
        <p:spPr>
          <a:xfrm>
            <a:off x="3179475" y="2101351"/>
            <a:ext cx="2609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341" name="Google Shape;3341;p79"/>
          <p:cNvGrpSpPr/>
          <p:nvPr/>
        </p:nvGrpSpPr>
        <p:grpSpPr>
          <a:xfrm>
            <a:off x="1256542" y="2101351"/>
            <a:ext cx="960106" cy="2043527"/>
            <a:chOff x="1315542" y="2101351"/>
            <a:chExt cx="960106" cy="2043527"/>
          </a:xfrm>
        </p:grpSpPr>
        <p:sp>
          <p:nvSpPr>
            <p:cNvPr id="3342" name="Google Shape;3342;p79"/>
            <p:cNvSpPr/>
            <p:nvPr/>
          </p:nvSpPr>
          <p:spPr>
            <a:xfrm flipH="1">
              <a:off x="2116697" y="3355293"/>
              <a:ext cx="158951" cy="224981"/>
            </a:xfrm>
            <a:custGeom>
              <a:avLst/>
              <a:gdLst/>
              <a:ahLst/>
              <a:cxnLst/>
              <a:rect l="l" t="t" r="r" b="b"/>
              <a:pathLst>
                <a:path w="2583" h="3656" extrusionOk="0">
                  <a:moveTo>
                    <a:pt x="996" y="0"/>
                  </a:moveTo>
                  <a:cubicBezTo>
                    <a:pt x="996" y="0"/>
                    <a:pt x="765" y="919"/>
                    <a:pt x="627" y="1301"/>
                  </a:cubicBezTo>
                  <a:cubicBezTo>
                    <a:pt x="488" y="1685"/>
                    <a:pt x="1" y="2631"/>
                    <a:pt x="113" y="2687"/>
                  </a:cubicBezTo>
                  <a:cubicBezTo>
                    <a:pt x="118" y="2690"/>
                    <a:pt x="124" y="2692"/>
                    <a:pt x="131" y="2692"/>
                  </a:cubicBezTo>
                  <a:cubicBezTo>
                    <a:pt x="260" y="2692"/>
                    <a:pt x="613" y="2151"/>
                    <a:pt x="614" y="2151"/>
                  </a:cubicBezTo>
                  <a:lnTo>
                    <a:pt x="614" y="2151"/>
                  </a:lnTo>
                  <a:cubicBezTo>
                    <a:pt x="613" y="2152"/>
                    <a:pt x="209" y="3230"/>
                    <a:pt x="370" y="3292"/>
                  </a:cubicBezTo>
                  <a:cubicBezTo>
                    <a:pt x="375" y="3294"/>
                    <a:pt x="380" y="3295"/>
                    <a:pt x="386" y="3295"/>
                  </a:cubicBezTo>
                  <a:cubicBezTo>
                    <a:pt x="554" y="3295"/>
                    <a:pt x="1031" y="2409"/>
                    <a:pt x="1031" y="2409"/>
                  </a:cubicBezTo>
                  <a:lnTo>
                    <a:pt x="1031" y="2409"/>
                  </a:lnTo>
                  <a:cubicBezTo>
                    <a:pt x="1031" y="2409"/>
                    <a:pt x="717" y="3613"/>
                    <a:pt x="939" y="3654"/>
                  </a:cubicBezTo>
                  <a:cubicBezTo>
                    <a:pt x="943" y="3655"/>
                    <a:pt x="947" y="3655"/>
                    <a:pt x="951" y="3655"/>
                  </a:cubicBezTo>
                  <a:cubicBezTo>
                    <a:pt x="1173" y="3655"/>
                    <a:pt x="1462" y="2512"/>
                    <a:pt x="1462" y="2512"/>
                  </a:cubicBezTo>
                  <a:lnTo>
                    <a:pt x="1462" y="2512"/>
                  </a:lnTo>
                  <a:cubicBezTo>
                    <a:pt x="1462" y="2512"/>
                    <a:pt x="1357" y="3466"/>
                    <a:pt x="1559" y="3466"/>
                  </a:cubicBezTo>
                  <a:cubicBezTo>
                    <a:pt x="1754" y="3466"/>
                    <a:pt x="2033" y="2186"/>
                    <a:pt x="2033" y="2186"/>
                  </a:cubicBezTo>
                  <a:cubicBezTo>
                    <a:pt x="2033" y="2186"/>
                    <a:pt x="2220" y="2815"/>
                    <a:pt x="2390" y="2815"/>
                  </a:cubicBezTo>
                  <a:cubicBezTo>
                    <a:pt x="2397" y="2815"/>
                    <a:pt x="2403" y="2814"/>
                    <a:pt x="2409" y="2813"/>
                  </a:cubicBezTo>
                  <a:cubicBezTo>
                    <a:pt x="2582" y="2763"/>
                    <a:pt x="2268" y="1393"/>
                    <a:pt x="2262" y="1114"/>
                  </a:cubicBezTo>
                  <a:cubicBezTo>
                    <a:pt x="2255" y="835"/>
                    <a:pt x="2374" y="189"/>
                    <a:pt x="2374" y="189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79"/>
            <p:cNvSpPr/>
            <p:nvPr/>
          </p:nvSpPr>
          <p:spPr>
            <a:xfrm flipH="1">
              <a:off x="1975899" y="2946687"/>
              <a:ext cx="267134" cy="550391"/>
            </a:xfrm>
            <a:custGeom>
              <a:avLst/>
              <a:gdLst/>
              <a:ahLst/>
              <a:cxnLst/>
              <a:rect l="l" t="t" r="r" b="b"/>
              <a:pathLst>
                <a:path w="4341" h="8944" extrusionOk="0">
                  <a:moveTo>
                    <a:pt x="3479" y="0"/>
                  </a:moveTo>
                  <a:cubicBezTo>
                    <a:pt x="3337" y="0"/>
                    <a:pt x="3184" y="66"/>
                    <a:pt x="3026" y="217"/>
                  </a:cubicBezTo>
                  <a:cubicBezTo>
                    <a:pt x="2413" y="795"/>
                    <a:pt x="1453" y="3399"/>
                    <a:pt x="97" y="7941"/>
                  </a:cubicBezTo>
                  <a:cubicBezTo>
                    <a:pt x="0" y="8262"/>
                    <a:pt x="1119" y="8860"/>
                    <a:pt x="1718" y="8943"/>
                  </a:cubicBezTo>
                  <a:cubicBezTo>
                    <a:pt x="1718" y="8943"/>
                    <a:pt x="2213" y="7205"/>
                    <a:pt x="2859" y="5137"/>
                  </a:cubicBezTo>
                  <a:cubicBezTo>
                    <a:pt x="3507" y="3065"/>
                    <a:pt x="4160" y="2571"/>
                    <a:pt x="4265" y="1589"/>
                  </a:cubicBezTo>
                  <a:cubicBezTo>
                    <a:pt x="4341" y="824"/>
                    <a:pt x="3981" y="0"/>
                    <a:pt x="3479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79"/>
            <p:cNvSpPr/>
            <p:nvPr/>
          </p:nvSpPr>
          <p:spPr>
            <a:xfrm flipH="1">
              <a:off x="1315542" y="2114581"/>
              <a:ext cx="444116" cy="456731"/>
            </a:xfrm>
            <a:custGeom>
              <a:avLst/>
              <a:gdLst/>
              <a:ahLst/>
              <a:cxnLst/>
              <a:rect l="l" t="t" r="r" b="b"/>
              <a:pathLst>
                <a:path w="7217" h="7422" extrusionOk="0">
                  <a:moveTo>
                    <a:pt x="4153" y="1"/>
                  </a:moveTo>
                  <a:cubicBezTo>
                    <a:pt x="3906" y="1"/>
                    <a:pt x="3659" y="66"/>
                    <a:pt x="3451" y="206"/>
                  </a:cubicBezTo>
                  <a:cubicBezTo>
                    <a:pt x="3159" y="394"/>
                    <a:pt x="2972" y="707"/>
                    <a:pt x="2866" y="1021"/>
                  </a:cubicBezTo>
                  <a:cubicBezTo>
                    <a:pt x="2763" y="1340"/>
                    <a:pt x="2735" y="1674"/>
                    <a:pt x="2699" y="2001"/>
                  </a:cubicBezTo>
                  <a:cubicBezTo>
                    <a:pt x="2537" y="1698"/>
                    <a:pt x="2277" y="1374"/>
                    <a:pt x="1918" y="1374"/>
                  </a:cubicBezTo>
                  <a:cubicBezTo>
                    <a:pt x="1908" y="1374"/>
                    <a:pt x="1897" y="1374"/>
                    <a:pt x="1886" y="1375"/>
                  </a:cubicBezTo>
                  <a:cubicBezTo>
                    <a:pt x="1572" y="1396"/>
                    <a:pt x="1308" y="1682"/>
                    <a:pt x="1238" y="1981"/>
                  </a:cubicBezTo>
                  <a:cubicBezTo>
                    <a:pt x="1232" y="1994"/>
                    <a:pt x="1232" y="2016"/>
                    <a:pt x="1232" y="2029"/>
                  </a:cubicBezTo>
                  <a:cubicBezTo>
                    <a:pt x="1225" y="2058"/>
                    <a:pt x="1218" y="2078"/>
                    <a:pt x="1218" y="2106"/>
                  </a:cubicBezTo>
                  <a:cubicBezTo>
                    <a:pt x="1218" y="2133"/>
                    <a:pt x="1211" y="2155"/>
                    <a:pt x="1211" y="2183"/>
                  </a:cubicBezTo>
                  <a:cubicBezTo>
                    <a:pt x="1205" y="2328"/>
                    <a:pt x="1225" y="2467"/>
                    <a:pt x="1260" y="2607"/>
                  </a:cubicBezTo>
                  <a:cubicBezTo>
                    <a:pt x="1280" y="2691"/>
                    <a:pt x="1302" y="2774"/>
                    <a:pt x="1330" y="2858"/>
                  </a:cubicBezTo>
                  <a:cubicBezTo>
                    <a:pt x="1309" y="2857"/>
                    <a:pt x="1287" y="2857"/>
                    <a:pt x="1266" y="2857"/>
                  </a:cubicBezTo>
                  <a:cubicBezTo>
                    <a:pt x="1015" y="2857"/>
                    <a:pt x="761" y="2895"/>
                    <a:pt x="550" y="3025"/>
                  </a:cubicBezTo>
                  <a:cubicBezTo>
                    <a:pt x="194" y="3233"/>
                    <a:pt x="1" y="3644"/>
                    <a:pt x="14" y="4027"/>
                  </a:cubicBezTo>
                  <a:cubicBezTo>
                    <a:pt x="36" y="4409"/>
                    <a:pt x="245" y="4763"/>
                    <a:pt x="543" y="5014"/>
                  </a:cubicBezTo>
                  <a:cubicBezTo>
                    <a:pt x="592" y="5055"/>
                    <a:pt x="647" y="5090"/>
                    <a:pt x="717" y="5119"/>
                  </a:cubicBezTo>
                  <a:cubicBezTo>
                    <a:pt x="695" y="5139"/>
                    <a:pt x="682" y="5174"/>
                    <a:pt x="675" y="5202"/>
                  </a:cubicBezTo>
                  <a:cubicBezTo>
                    <a:pt x="647" y="5341"/>
                    <a:pt x="704" y="5488"/>
                    <a:pt x="787" y="5607"/>
                  </a:cubicBezTo>
                  <a:cubicBezTo>
                    <a:pt x="891" y="5758"/>
                    <a:pt x="1038" y="5890"/>
                    <a:pt x="1205" y="5989"/>
                  </a:cubicBezTo>
                  <a:cubicBezTo>
                    <a:pt x="1329" y="6056"/>
                    <a:pt x="1477" y="6107"/>
                    <a:pt x="1620" y="6107"/>
                  </a:cubicBezTo>
                  <a:cubicBezTo>
                    <a:pt x="1685" y="6107"/>
                    <a:pt x="1749" y="6096"/>
                    <a:pt x="1809" y="6072"/>
                  </a:cubicBezTo>
                  <a:cubicBezTo>
                    <a:pt x="1838" y="6057"/>
                    <a:pt x="1864" y="6044"/>
                    <a:pt x="1893" y="6024"/>
                  </a:cubicBezTo>
                  <a:cubicBezTo>
                    <a:pt x="1900" y="6092"/>
                    <a:pt x="1921" y="6163"/>
                    <a:pt x="1941" y="6224"/>
                  </a:cubicBezTo>
                  <a:cubicBezTo>
                    <a:pt x="2025" y="6483"/>
                    <a:pt x="2150" y="6725"/>
                    <a:pt x="2310" y="6956"/>
                  </a:cubicBezTo>
                  <a:cubicBezTo>
                    <a:pt x="2475" y="7196"/>
                    <a:pt x="2714" y="7422"/>
                    <a:pt x="3014" y="7422"/>
                  </a:cubicBezTo>
                  <a:cubicBezTo>
                    <a:pt x="3018" y="7422"/>
                    <a:pt x="3022" y="7422"/>
                    <a:pt x="3027" y="7422"/>
                  </a:cubicBezTo>
                  <a:cubicBezTo>
                    <a:pt x="3048" y="7415"/>
                    <a:pt x="3062" y="7415"/>
                    <a:pt x="3084" y="7415"/>
                  </a:cubicBezTo>
                  <a:cubicBezTo>
                    <a:pt x="3097" y="7408"/>
                    <a:pt x="3117" y="7408"/>
                    <a:pt x="3132" y="7408"/>
                  </a:cubicBezTo>
                  <a:cubicBezTo>
                    <a:pt x="3145" y="7402"/>
                    <a:pt x="3152" y="7402"/>
                    <a:pt x="3167" y="7393"/>
                  </a:cubicBezTo>
                  <a:cubicBezTo>
                    <a:pt x="3209" y="7387"/>
                    <a:pt x="3251" y="7367"/>
                    <a:pt x="3292" y="7345"/>
                  </a:cubicBezTo>
                  <a:cubicBezTo>
                    <a:pt x="3473" y="7248"/>
                    <a:pt x="3611" y="7068"/>
                    <a:pt x="3668" y="6872"/>
                  </a:cubicBezTo>
                  <a:cubicBezTo>
                    <a:pt x="3730" y="6635"/>
                    <a:pt x="3605" y="6371"/>
                    <a:pt x="3486" y="6141"/>
                  </a:cubicBezTo>
                  <a:lnTo>
                    <a:pt x="3486" y="6141"/>
                  </a:lnTo>
                  <a:cubicBezTo>
                    <a:pt x="3570" y="6288"/>
                    <a:pt x="3660" y="6420"/>
                    <a:pt x="3772" y="6552"/>
                  </a:cubicBezTo>
                  <a:cubicBezTo>
                    <a:pt x="3994" y="6809"/>
                    <a:pt x="4279" y="7018"/>
                    <a:pt x="4613" y="7123"/>
                  </a:cubicBezTo>
                  <a:cubicBezTo>
                    <a:pt x="4750" y="7165"/>
                    <a:pt x="4896" y="7186"/>
                    <a:pt x="5043" y="7186"/>
                  </a:cubicBezTo>
                  <a:cubicBezTo>
                    <a:pt x="5482" y="7186"/>
                    <a:pt x="5931" y="7000"/>
                    <a:pt x="6165" y="6635"/>
                  </a:cubicBezTo>
                  <a:cubicBezTo>
                    <a:pt x="6382" y="6308"/>
                    <a:pt x="6389" y="5890"/>
                    <a:pt x="6270" y="5530"/>
                  </a:cubicBezTo>
                  <a:cubicBezTo>
                    <a:pt x="6151" y="5174"/>
                    <a:pt x="5914" y="4868"/>
                    <a:pt x="5672" y="4583"/>
                  </a:cubicBezTo>
                  <a:lnTo>
                    <a:pt x="5672" y="4583"/>
                  </a:lnTo>
                  <a:cubicBezTo>
                    <a:pt x="5779" y="4638"/>
                    <a:pt x="5895" y="4663"/>
                    <a:pt x="6012" y="4663"/>
                  </a:cubicBezTo>
                  <a:cubicBezTo>
                    <a:pt x="6401" y="4663"/>
                    <a:pt x="6811" y="4391"/>
                    <a:pt x="6986" y="4033"/>
                  </a:cubicBezTo>
                  <a:cubicBezTo>
                    <a:pt x="7217" y="3561"/>
                    <a:pt x="7133" y="3018"/>
                    <a:pt x="6938" y="2550"/>
                  </a:cubicBezTo>
                  <a:cubicBezTo>
                    <a:pt x="6806" y="2231"/>
                    <a:pt x="6597" y="1904"/>
                    <a:pt x="6257" y="1792"/>
                  </a:cubicBezTo>
                  <a:cubicBezTo>
                    <a:pt x="6195" y="1774"/>
                    <a:pt x="6131" y="1765"/>
                    <a:pt x="6066" y="1765"/>
                  </a:cubicBezTo>
                  <a:cubicBezTo>
                    <a:pt x="5911" y="1765"/>
                    <a:pt x="5753" y="1816"/>
                    <a:pt x="5630" y="1904"/>
                  </a:cubicBezTo>
                  <a:cubicBezTo>
                    <a:pt x="5657" y="1779"/>
                    <a:pt x="5657" y="1647"/>
                    <a:pt x="5650" y="1522"/>
                  </a:cubicBezTo>
                  <a:cubicBezTo>
                    <a:pt x="5595" y="1014"/>
                    <a:pt x="5358" y="526"/>
                    <a:pt x="4941" y="241"/>
                  </a:cubicBezTo>
                  <a:cubicBezTo>
                    <a:pt x="4715" y="85"/>
                    <a:pt x="4434" y="1"/>
                    <a:pt x="4153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79"/>
            <p:cNvSpPr/>
            <p:nvPr/>
          </p:nvSpPr>
          <p:spPr>
            <a:xfrm flipH="1">
              <a:off x="1683844" y="2239440"/>
              <a:ext cx="1292" cy="8554"/>
            </a:xfrm>
            <a:custGeom>
              <a:avLst/>
              <a:gdLst/>
              <a:ahLst/>
              <a:cxnLst/>
              <a:rect l="l" t="t" r="r" b="b"/>
              <a:pathLst>
                <a:path w="21" h="139" extrusionOk="0">
                  <a:moveTo>
                    <a:pt x="21" y="0"/>
                  </a:moveTo>
                  <a:cubicBezTo>
                    <a:pt x="14" y="7"/>
                    <a:pt x="14" y="20"/>
                    <a:pt x="14" y="29"/>
                  </a:cubicBezTo>
                  <a:cubicBezTo>
                    <a:pt x="14" y="20"/>
                    <a:pt x="14" y="14"/>
                    <a:pt x="21" y="0"/>
                  </a:cubicBezTo>
                  <a:close/>
                  <a:moveTo>
                    <a:pt x="7" y="62"/>
                  </a:moveTo>
                  <a:cubicBezTo>
                    <a:pt x="7" y="84"/>
                    <a:pt x="0" y="112"/>
                    <a:pt x="0" y="139"/>
                  </a:cubicBezTo>
                  <a:cubicBezTo>
                    <a:pt x="0" y="119"/>
                    <a:pt x="7" y="97"/>
                    <a:pt x="7" y="77"/>
                  </a:cubicBezTo>
                  <a:lnTo>
                    <a:pt x="7" y="62"/>
                  </a:lnTo>
                  <a:close/>
                </a:path>
              </a:pathLst>
            </a:custGeom>
            <a:solidFill>
              <a:srgbClr val="BA9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79"/>
            <p:cNvSpPr/>
            <p:nvPr/>
          </p:nvSpPr>
          <p:spPr>
            <a:xfrm flipH="1">
              <a:off x="1519847" y="2239440"/>
              <a:ext cx="237658" cy="331872"/>
            </a:xfrm>
            <a:custGeom>
              <a:avLst/>
              <a:gdLst/>
              <a:ahLst/>
              <a:cxnLst/>
              <a:rect l="l" t="t" r="r" b="b"/>
              <a:pathLst>
                <a:path w="3862" h="5393" extrusionOk="0">
                  <a:moveTo>
                    <a:pt x="1197" y="0"/>
                  </a:moveTo>
                  <a:cubicBezTo>
                    <a:pt x="1190" y="14"/>
                    <a:pt x="1190" y="20"/>
                    <a:pt x="1190" y="29"/>
                  </a:cubicBezTo>
                  <a:cubicBezTo>
                    <a:pt x="1190" y="35"/>
                    <a:pt x="1190" y="49"/>
                    <a:pt x="1183" y="62"/>
                  </a:cubicBezTo>
                  <a:lnTo>
                    <a:pt x="1183" y="77"/>
                  </a:lnTo>
                  <a:cubicBezTo>
                    <a:pt x="1183" y="97"/>
                    <a:pt x="1176" y="119"/>
                    <a:pt x="1176" y="139"/>
                  </a:cubicBezTo>
                  <a:lnTo>
                    <a:pt x="1176" y="154"/>
                  </a:lnTo>
                  <a:cubicBezTo>
                    <a:pt x="1170" y="299"/>
                    <a:pt x="1190" y="438"/>
                    <a:pt x="1225" y="578"/>
                  </a:cubicBezTo>
                  <a:cubicBezTo>
                    <a:pt x="1245" y="662"/>
                    <a:pt x="1267" y="745"/>
                    <a:pt x="1295" y="829"/>
                  </a:cubicBezTo>
                  <a:lnTo>
                    <a:pt x="1253" y="829"/>
                  </a:lnTo>
                  <a:cubicBezTo>
                    <a:pt x="994" y="829"/>
                    <a:pt x="737" y="864"/>
                    <a:pt x="515" y="996"/>
                  </a:cubicBezTo>
                  <a:cubicBezTo>
                    <a:pt x="243" y="1156"/>
                    <a:pt x="63" y="1433"/>
                    <a:pt x="1" y="1732"/>
                  </a:cubicBezTo>
                  <a:cubicBezTo>
                    <a:pt x="711" y="2332"/>
                    <a:pt x="1245" y="3145"/>
                    <a:pt x="1524" y="4070"/>
                  </a:cubicBezTo>
                  <a:cubicBezTo>
                    <a:pt x="1537" y="4079"/>
                    <a:pt x="1559" y="4079"/>
                    <a:pt x="1579" y="4079"/>
                  </a:cubicBezTo>
                  <a:cubicBezTo>
                    <a:pt x="1649" y="4079"/>
                    <a:pt x="1713" y="4063"/>
                    <a:pt x="1774" y="4043"/>
                  </a:cubicBezTo>
                  <a:cubicBezTo>
                    <a:pt x="1803" y="4028"/>
                    <a:pt x="1829" y="4015"/>
                    <a:pt x="1858" y="3995"/>
                  </a:cubicBezTo>
                  <a:cubicBezTo>
                    <a:pt x="1865" y="4063"/>
                    <a:pt x="1886" y="4134"/>
                    <a:pt x="1906" y="4195"/>
                  </a:cubicBezTo>
                  <a:cubicBezTo>
                    <a:pt x="1990" y="4454"/>
                    <a:pt x="2115" y="4696"/>
                    <a:pt x="2275" y="4927"/>
                  </a:cubicBezTo>
                  <a:cubicBezTo>
                    <a:pt x="2436" y="5164"/>
                    <a:pt x="2673" y="5393"/>
                    <a:pt x="2978" y="5393"/>
                  </a:cubicBezTo>
                  <a:lnTo>
                    <a:pt x="2992" y="5393"/>
                  </a:lnTo>
                  <a:cubicBezTo>
                    <a:pt x="3013" y="5386"/>
                    <a:pt x="3027" y="5386"/>
                    <a:pt x="3049" y="5386"/>
                  </a:cubicBezTo>
                  <a:cubicBezTo>
                    <a:pt x="3062" y="5379"/>
                    <a:pt x="3082" y="5379"/>
                    <a:pt x="3097" y="5379"/>
                  </a:cubicBezTo>
                  <a:cubicBezTo>
                    <a:pt x="3110" y="5373"/>
                    <a:pt x="3117" y="5373"/>
                    <a:pt x="3132" y="5364"/>
                  </a:cubicBezTo>
                  <a:cubicBezTo>
                    <a:pt x="3174" y="5351"/>
                    <a:pt x="3216" y="5338"/>
                    <a:pt x="3257" y="5316"/>
                  </a:cubicBezTo>
                  <a:cubicBezTo>
                    <a:pt x="3438" y="5219"/>
                    <a:pt x="3576" y="5039"/>
                    <a:pt x="3633" y="4843"/>
                  </a:cubicBezTo>
                  <a:cubicBezTo>
                    <a:pt x="3646" y="4802"/>
                    <a:pt x="3653" y="4760"/>
                    <a:pt x="3653" y="4711"/>
                  </a:cubicBezTo>
                  <a:cubicBezTo>
                    <a:pt x="3653" y="4509"/>
                    <a:pt x="3550" y="4301"/>
                    <a:pt x="3451" y="4112"/>
                  </a:cubicBezTo>
                  <a:lnTo>
                    <a:pt x="3451" y="4112"/>
                  </a:lnTo>
                  <a:cubicBezTo>
                    <a:pt x="3535" y="4259"/>
                    <a:pt x="3625" y="4391"/>
                    <a:pt x="3737" y="4523"/>
                  </a:cubicBezTo>
                  <a:cubicBezTo>
                    <a:pt x="3862" y="3598"/>
                    <a:pt x="3332" y="835"/>
                    <a:pt x="1197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79"/>
            <p:cNvSpPr/>
            <p:nvPr/>
          </p:nvSpPr>
          <p:spPr>
            <a:xfrm flipH="1">
              <a:off x="1471416" y="2867181"/>
              <a:ext cx="526761" cy="513654"/>
            </a:xfrm>
            <a:custGeom>
              <a:avLst/>
              <a:gdLst/>
              <a:ahLst/>
              <a:cxnLst/>
              <a:rect l="l" t="t" r="r" b="b"/>
              <a:pathLst>
                <a:path w="8560" h="8347" extrusionOk="0">
                  <a:moveTo>
                    <a:pt x="4725" y="1"/>
                  </a:moveTo>
                  <a:cubicBezTo>
                    <a:pt x="2948" y="1"/>
                    <a:pt x="1307" y="330"/>
                    <a:pt x="1163" y="529"/>
                  </a:cubicBezTo>
                  <a:cubicBezTo>
                    <a:pt x="1" y="2157"/>
                    <a:pt x="522" y="7557"/>
                    <a:pt x="1225" y="8093"/>
                  </a:cubicBezTo>
                  <a:cubicBezTo>
                    <a:pt x="1461" y="8273"/>
                    <a:pt x="2231" y="8347"/>
                    <a:pt x="3171" y="8347"/>
                  </a:cubicBezTo>
                  <a:cubicBezTo>
                    <a:pt x="5028" y="8347"/>
                    <a:pt x="7552" y="8058"/>
                    <a:pt x="7953" y="7730"/>
                  </a:cubicBezTo>
                  <a:cubicBezTo>
                    <a:pt x="8559" y="7244"/>
                    <a:pt x="8037" y="4238"/>
                    <a:pt x="7953" y="2951"/>
                  </a:cubicBezTo>
                  <a:cubicBezTo>
                    <a:pt x="7863" y="1670"/>
                    <a:pt x="7349" y="98"/>
                    <a:pt x="5345" y="15"/>
                  </a:cubicBezTo>
                  <a:cubicBezTo>
                    <a:pt x="5138" y="5"/>
                    <a:pt x="4930" y="1"/>
                    <a:pt x="472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79"/>
            <p:cNvSpPr/>
            <p:nvPr/>
          </p:nvSpPr>
          <p:spPr>
            <a:xfrm flipH="1">
              <a:off x="1471417" y="2882134"/>
              <a:ext cx="173043" cy="480485"/>
            </a:xfrm>
            <a:custGeom>
              <a:avLst/>
              <a:gdLst/>
              <a:ahLst/>
              <a:cxnLst/>
              <a:rect l="l" t="t" r="r" b="b"/>
              <a:pathLst>
                <a:path w="2812" h="7808" extrusionOk="0">
                  <a:moveTo>
                    <a:pt x="660" y="1"/>
                  </a:moveTo>
                  <a:cubicBezTo>
                    <a:pt x="515" y="97"/>
                    <a:pt x="397" y="231"/>
                    <a:pt x="306" y="383"/>
                  </a:cubicBezTo>
                  <a:cubicBezTo>
                    <a:pt x="91" y="739"/>
                    <a:pt x="34" y="1163"/>
                    <a:pt x="28" y="1574"/>
                  </a:cubicBezTo>
                  <a:cubicBezTo>
                    <a:pt x="1" y="2527"/>
                    <a:pt x="21" y="3479"/>
                    <a:pt x="76" y="4426"/>
                  </a:cubicBezTo>
                  <a:cubicBezTo>
                    <a:pt x="104" y="4914"/>
                    <a:pt x="146" y="5400"/>
                    <a:pt x="210" y="5887"/>
                  </a:cubicBezTo>
                  <a:cubicBezTo>
                    <a:pt x="251" y="6180"/>
                    <a:pt x="293" y="6465"/>
                    <a:pt x="368" y="6751"/>
                  </a:cubicBezTo>
                  <a:cubicBezTo>
                    <a:pt x="438" y="7028"/>
                    <a:pt x="544" y="7294"/>
                    <a:pt x="724" y="7522"/>
                  </a:cubicBezTo>
                  <a:cubicBezTo>
                    <a:pt x="827" y="7654"/>
                    <a:pt x="961" y="7746"/>
                    <a:pt x="1106" y="7808"/>
                  </a:cubicBezTo>
                  <a:cubicBezTo>
                    <a:pt x="1656" y="7718"/>
                    <a:pt x="2060" y="7606"/>
                    <a:pt x="2205" y="7487"/>
                  </a:cubicBezTo>
                  <a:cubicBezTo>
                    <a:pt x="2811" y="7001"/>
                    <a:pt x="2289" y="3995"/>
                    <a:pt x="2205" y="2708"/>
                  </a:cubicBezTo>
                  <a:cubicBezTo>
                    <a:pt x="2137" y="1692"/>
                    <a:pt x="1796" y="495"/>
                    <a:pt x="660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79"/>
            <p:cNvSpPr/>
            <p:nvPr/>
          </p:nvSpPr>
          <p:spPr>
            <a:xfrm flipH="1">
              <a:off x="1734303" y="2101351"/>
              <a:ext cx="441532" cy="394209"/>
            </a:xfrm>
            <a:custGeom>
              <a:avLst/>
              <a:gdLst/>
              <a:ahLst/>
              <a:cxnLst/>
              <a:rect l="l" t="t" r="r" b="b"/>
              <a:pathLst>
                <a:path w="7175" h="6406" extrusionOk="0">
                  <a:moveTo>
                    <a:pt x="3501" y="1"/>
                  </a:moveTo>
                  <a:cubicBezTo>
                    <a:pt x="3193" y="1"/>
                    <a:pt x="2875" y="57"/>
                    <a:pt x="2657" y="275"/>
                  </a:cubicBezTo>
                  <a:cubicBezTo>
                    <a:pt x="2512" y="414"/>
                    <a:pt x="2457" y="636"/>
                    <a:pt x="2490" y="831"/>
                  </a:cubicBezTo>
                  <a:cubicBezTo>
                    <a:pt x="2393" y="761"/>
                    <a:pt x="2275" y="706"/>
                    <a:pt x="2156" y="664"/>
                  </a:cubicBezTo>
                  <a:cubicBezTo>
                    <a:pt x="1949" y="592"/>
                    <a:pt x="1726" y="552"/>
                    <a:pt x="1505" y="552"/>
                  </a:cubicBezTo>
                  <a:cubicBezTo>
                    <a:pt x="1235" y="552"/>
                    <a:pt x="967" y="611"/>
                    <a:pt x="730" y="741"/>
                  </a:cubicBezTo>
                  <a:cubicBezTo>
                    <a:pt x="299" y="978"/>
                    <a:pt x="0" y="1471"/>
                    <a:pt x="77" y="1959"/>
                  </a:cubicBezTo>
                  <a:cubicBezTo>
                    <a:pt x="119" y="2273"/>
                    <a:pt x="312" y="2550"/>
                    <a:pt x="543" y="2765"/>
                  </a:cubicBezTo>
                  <a:cubicBezTo>
                    <a:pt x="778" y="2982"/>
                    <a:pt x="1057" y="3134"/>
                    <a:pt x="1336" y="3288"/>
                  </a:cubicBezTo>
                  <a:cubicBezTo>
                    <a:pt x="987" y="3308"/>
                    <a:pt x="585" y="3400"/>
                    <a:pt x="438" y="3712"/>
                  </a:cubicBezTo>
                  <a:cubicBezTo>
                    <a:pt x="319" y="3984"/>
                    <a:pt x="466" y="4318"/>
                    <a:pt x="703" y="4492"/>
                  </a:cubicBezTo>
                  <a:cubicBezTo>
                    <a:pt x="932" y="4666"/>
                    <a:pt x="1224" y="4728"/>
                    <a:pt x="1510" y="4763"/>
                  </a:cubicBezTo>
                  <a:cubicBezTo>
                    <a:pt x="1391" y="4986"/>
                    <a:pt x="1308" y="5229"/>
                    <a:pt x="1330" y="5479"/>
                  </a:cubicBezTo>
                  <a:cubicBezTo>
                    <a:pt x="1356" y="5855"/>
                    <a:pt x="1635" y="6176"/>
                    <a:pt x="1983" y="6314"/>
                  </a:cubicBezTo>
                  <a:cubicBezTo>
                    <a:pt x="2136" y="6376"/>
                    <a:pt x="2299" y="6405"/>
                    <a:pt x="2463" y="6405"/>
                  </a:cubicBezTo>
                  <a:cubicBezTo>
                    <a:pt x="2671" y="6405"/>
                    <a:pt x="2880" y="6358"/>
                    <a:pt x="3075" y="6272"/>
                  </a:cubicBezTo>
                  <a:cubicBezTo>
                    <a:pt x="3131" y="6252"/>
                    <a:pt x="3193" y="6217"/>
                    <a:pt x="3235" y="6176"/>
                  </a:cubicBezTo>
                  <a:cubicBezTo>
                    <a:pt x="3257" y="6197"/>
                    <a:pt x="3270" y="6217"/>
                    <a:pt x="3298" y="6239"/>
                  </a:cubicBezTo>
                  <a:cubicBezTo>
                    <a:pt x="3375" y="6297"/>
                    <a:pt x="3473" y="6318"/>
                    <a:pt x="3570" y="6318"/>
                  </a:cubicBezTo>
                  <a:cubicBezTo>
                    <a:pt x="3612" y="6318"/>
                    <a:pt x="3654" y="6314"/>
                    <a:pt x="3694" y="6307"/>
                  </a:cubicBezTo>
                  <a:cubicBezTo>
                    <a:pt x="3883" y="6281"/>
                    <a:pt x="4057" y="6211"/>
                    <a:pt x="4210" y="6114"/>
                  </a:cubicBezTo>
                  <a:cubicBezTo>
                    <a:pt x="4377" y="6002"/>
                    <a:pt x="4529" y="5842"/>
                    <a:pt x="4544" y="5646"/>
                  </a:cubicBezTo>
                  <a:cubicBezTo>
                    <a:pt x="4544" y="5619"/>
                    <a:pt x="4544" y="5584"/>
                    <a:pt x="4536" y="5556"/>
                  </a:cubicBezTo>
                  <a:lnTo>
                    <a:pt x="4536" y="5556"/>
                  </a:lnTo>
                  <a:cubicBezTo>
                    <a:pt x="4599" y="5578"/>
                    <a:pt x="4670" y="5591"/>
                    <a:pt x="4731" y="5598"/>
                  </a:cubicBezTo>
                  <a:cubicBezTo>
                    <a:pt x="4846" y="5613"/>
                    <a:pt x="4963" y="5620"/>
                    <a:pt x="5079" y="5620"/>
                  </a:cubicBezTo>
                  <a:cubicBezTo>
                    <a:pt x="5231" y="5620"/>
                    <a:pt x="5382" y="5608"/>
                    <a:pt x="5531" y="5584"/>
                  </a:cubicBezTo>
                  <a:cubicBezTo>
                    <a:pt x="5810" y="5543"/>
                    <a:pt x="6122" y="5431"/>
                    <a:pt x="6241" y="5174"/>
                  </a:cubicBezTo>
                  <a:cubicBezTo>
                    <a:pt x="6360" y="4923"/>
                    <a:pt x="6248" y="4602"/>
                    <a:pt x="6032" y="4429"/>
                  </a:cubicBezTo>
                  <a:cubicBezTo>
                    <a:pt x="5887" y="4312"/>
                    <a:pt x="5676" y="4286"/>
                    <a:pt x="5468" y="4286"/>
                  </a:cubicBezTo>
                  <a:cubicBezTo>
                    <a:pt x="5418" y="4286"/>
                    <a:pt x="5367" y="4288"/>
                    <a:pt x="5318" y="4290"/>
                  </a:cubicBezTo>
                  <a:lnTo>
                    <a:pt x="5318" y="4290"/>
                  </a:lnTo>
                  <a:cubicBezTo>
                    <a:pt x="5810" y="4255"/>
                    <a:pt x="6309" y="4096"/>
                    <a:pt x="6652" y="3747"/>
                  </a:cubicBezTo>
                  <a:cubicBezTo>
                    <a:pt x="7034" y="3365"/>
                    <a:pt x="7175" y="2717"/>
                    <a:pt x="6882" y="2264"/>
                  </a:cubicBezTo>
                  <a:cubicBezTo>
                    <a:pt x="6680" y="1959"/>
                    <a:pt x="6318" y="1792"/>
                    <a:pt x="5949" y="1743"/>
                  </a:cubicBezTo>
                  <a:cubicBezTo>
                    <a:pt x="5875" y="1735"/>
                    <a:pt x="5802" y="1731"/>
                    <a:pt x="5728" y="1731"/>
                  </a:cubicBezTo>
                  <a:cubicBezTo>
                    <a:pt x="5438" y="1731"/>
                    <a:pt x="5147" y="1790"/>
                    <a:pt x="4863" y="1862"/>
                  </a:cubicBezTo>
                  <a:cubicBezTo>
                    <a:pt x="5261" y="1576"/>
                    <a:pt x="5254" y="928"/>
                    <a:pt x="4933" y="553"/>
                  </a:cubicBezTo>
                  <a:cubicBezTo>
                    <a:pt x="4619" y="177"/>
                    <a:pt x="4105" y="32"/>
                    <a:pt x="3611" y="3"/>
                  </a:cubicBezTo>
                  <a:cubicBezTo>
                    <a:pt x="3575" y="2"/>
                    <a:pt x="3538" y="1"/>
                    <a:pt x="3501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79"/>
            <p:cNvSpPr/>
            <p:nvPr/>
          </p:nvSpPr>
          <p:spPr>
            <a:xfrm flipH="1">
              <a:off x="1742550" y="2208179"/>
              <a:ext cx="134029" cy="66891"/>
            </a:xfrm>
            <a:custGeom>
              <a:avLst/>
              <a:gdLst/>
              <a:ahLst/>
              <a:cxnLst/>
              <a:rect l="l" t="t" r="r" b="b"/>
              <a:pathLst>
                <a:path w="2178" h="1087" extrusionOk="0">
                  <a:moveTo>
                    <a:pt x="7" y="126"/>
                  </a:moveTo>
                  <a:lnTo>
                    <a:pt x="7" y="126"/>
                  </a:lnTo>
                  <a:lnTo>
                    <a:pt x="7" y="126"/>
                  </a:lnTo>
                  <a:close/>
                  <a:moveTo>
                    <a:pt x="7" y="126"/>
                  </a:moveTo>
                  <a:lnTo>
                    <a:pt x="7" y="126"/>
                  </a:lnTo>
                  <a:lnTo>
                    <a:pt x="7" y="126"/>
                  </a:lnTo>
                  <a:close/>
                  <a:moveTo>
                    <a:pt x="7" y="119"/>
                  </a:moveTo>
                  <a:lnTo>
                    <a:pt x="7" y="119"/>
                  </a:lnTo>
                  <a:lnTo>
                    <a:pt x="7" y="119"/>
                  </a:lnTo>
                  <a:close/>
                  <a:moveTo>
                    <a:pt x="864" y="1"/>
                  </a:moveTo>
                  <a:cubicBezTo>
                    <a:pt x="571" y="1"/>
                    <a:pt x="286" y="56"/>
                    <a:pt x="0" y="126"/>
                  </a:cubicBezTo>
                  <a:lnTo>
                    <a:pt x="0" y="126"/>
                  </a:lnTo>
                  <a:cubicBezTo>
                    <a:pt x="286" y="56"/>
                    <a:pt x="571" y="1"/>
                    <a:pt x="864" y="1"/>
                  </a:cubicBezTo>
                  <a:cubicBezTo>
                    <a:pt x="940" y="1"/>
                    <a:pt x="1017" y="1"/>
                    <a:pt x="1086" y="7"/>
                  </a:cubicBezTo>
                  <a:cubicBezTo>
                    <a:pt x="1455" y="56"/>
                    <a:pt x="1817" y="223"/>
                    <a:pt x="2019" y="528"/>
                  </a:cubicBezTo>
                  <a:cubicBezTo>
                    <a:pt x="2123" y="695"/>
                    <a:pt x="2178" y="891"/>
                    <a:pt x="2178" y="1086"/>
                  </a:cubicBezTo>
                  <a:cubicBezTo>
                    <a:pt x="2178" y="891"/>
                    <a:pt x="2123" y="695"/>
                    <a:pt x="2019" y="528"/>
                  </a:cubicBezTo>
                  <a:cubicBezTo>
                    <a:pt x="1817" y="223"/>
                    <a:pt x="1455" y="56"/>
                    <a:pt x="1086" y="7"/>
                  </a:cubicBezTo>
                  <a:cubicBezTo>
                    <a:pt x="1017" y="1"/>
                    <a:pt x="940" y="1"/>
                    <a:pt x="864" y="1"/>
                  </a:cubicBezTo>
                  <a:close/>
                </a:path>
              </a:pathLst>
            </a:custGeom>
            <a:solidFill>
              <a:srgbClr val="BA9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79"/>
            <p:cNvSpPr/>
            <p:nvPr/>
          </p:nvSpPr>
          <p:spPr>
            <a:xfrm flipH="1">
              <a:off x="1742549" y="2195749"/>
              <a:ext cx="408978" cy="186274"/>
            </a:xfrm>
            <a:custGeom>
              <a:avLst/>
              <a:gdLst/>
              <a:ahLst/>
              <a:cxnLst/>
              <a:rect l="l" t="t" r="r" b="b"/>
              <a:pathLst>
                <a:path w="6646" h="3027" extrusionOk="0">
                  <a:moveTo>
                    <a:pt x="4712" y="1"/>
                  </a:moveTo>
                  <a:lnTo>
                    <a:pt x="4712" y="1"/>
                  </a:lnTo>
                  <a:cubicBezTo>
                    <a:pt x="3807" y="104"/>
                    <a:pt x="2917" y="390"/>
                    <a:pt x="2062" y="710"/>
                  </a:cubicBezTo>
                  <a:cubicBezTo>
                    <a:pt x="1519" y="912"/>
                    <a:pt x="1010" y="1183"/>
                    <a:pt x="559" y="1532"/>
                  </a:cubicBezTo>
                  <a:cubicBezTo>
                    <a:pt x="684" y="1615"/>
                    <a:pt x="816" y="1684"/>
                    <a:pt x="941" y="1754"/>
                  </a:cubicBezTo>
                  <a:cubicBezTo>
                    <a:pt x="592" y="1774"/>
                    <a:pt x="190" y="1866"/>
                    <a:pt x="43" y="2178"/>
                  </a:cubicBezTo>
                  <a:cubicBezTo>
                    <a:pt x="16" y="2248"/>
                    <a:pt x="1" y="2317"/>
                    <a:pt x="1" y="2387"/>
                  </a:cubicBezTo>
                  <a:cubicBezTo>
                    <a:pt x="1" y="2602"/>
                    <a:pt x="126" y="2826"/>
                    <a:pt x="308" y="2958"/>
                  </a:cubicBezTo>
                  <a:cubicBezTo>
                    <a:pt x="335" y="2985"/>
                    <a:pt x="370" y="3007"/>
                    <a:pt x="405" y="3027"/>
                  </a:cubicBezTo>
                  <a:cubicBezTo>
                    <a:pt x="1093" y="1970"/>
                    <a:pt x="2124" y="1378"/>
                    <a:pt x="3495" y="1378"/>
                  </a:cubicBezTo>
                  <a:cubicBezTo>
                    <a:pt x="3592" y="1378"/>
                    <a:pt x="3697" y="1385"/>
                    <a:pt x="3794" y="1392"/>
                  </a:cubicBezTo>
                  <a:cubicBezTo>
                    <a:pt x="4692" y="1440"/>
                    <a:pt x="5512" y="1761"/>
                    <a:pt x="6195" y="2275"/>
                  </a:cubicBezTo>
                  <a:lnTo>
                    <a:pt x="6257" y="2213"/>
                  </a:lnTo>
                  <a:cubicBezTo>
                    <a:pt x="6501" y="1970"/>
                    <a:pt x="6646" y="1622"/>
                    <a:pt x="6646" y="1288"/>
                  </a:cubicBezTo>
                  <a:cubicBezTo>
                    <a:pt x="6646" y="1093"/>
                    <a:pt x="6591" y="897"/>
                    <a:pt x="6487" y="730"/>
                  </a:cubicBezTo>
                  <a:cubicBezTo>
                    <a:pt x="6285" y="425"/>
                    <a:pt x="5923" y="258"/>
                    <a:pt x="5554" y="209"/>
                  </a:cubicBezTo>
                  <a:cubicBezTo>
                    <a:pt x="5485" y="203"/>
                    <a:pt x="5408" y="203"/>
                    <a:pt x="5332" y="203"/>
                  </a:cubicBezTo>
                  <a:cubicBezTo>
                    <a:pt x="5042" y="203"/>
                    <a:pt x="4758" y="257"/>
                    <a:pt x="4475" y="326"/>
                  </a:cubicBezTo>
                  <a:lnTo>
                    <a:pt x="4475" y="326"/>
                  </a:lnTo>
                  <a:lnTo>
                    <a:pt x="4475" y="321"/>
                  </a:lnTo>
                  <a:cubicBezTo>
                    <a:pt x="4587" y="238"/>
                    <a:pt x="4670" y="126"/>
                    <a:pt x="4712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79"/>
            <p:cNvSpPr/>
            <p:nvPr/>
          </p:nvSpPr>
          <p:spPr>
            <a:xfrm flipH="1">
              <a:off x="1883840" y="3510798"/>
              <a:ext cx="206828" cy="557961"/>
            </a:xfrm>
            <a:custGeom>
              <a:avLst/>
              <a:gdLst/>
              <a:ahLst/>
              <a:cxnLst/>
              <a:rect l="l" t="t" r="r" b="b"/>
              <a:pathLst>
                <a:path w="3361" h="9067" extrusionOk="0">
                  <a:moveTo>
                    <a:pt x="1" y="0"/>
                  </a:moveTo>
                  <a:cubicBezTo>
                    <a:pt x="42" y="1079"/>
                    <a:pt x="104" y="1976"/>
                    <a:pt x="181" y="2490"/>
                  </a:cubicBezTo>
                  <a:cubicBezTo>
                    <a:pt x="473" y="4551"/>
                    <a:pt x="948" y="9067"/>
                    <a:pt x="948" y="9067"/>
                  </a:cubicBezTo>
                  <a:lnTo>
                    <a:pt x="3361" y="9067"/>
                  </a:lnTo>
                  <a:cubicBezTo>
                    <a:pt x="3347" y="7417"/>
                    <a:pt x="3104" y="1802"/>
                    <a:pt x="3132" y="251"/>
                  </a:cubicBezTo>
                  <a:cubicBezTo>
                    <a:pt x="2679" y="251"/>
                    <a:pt x="2233" y="244"/>
                    <a:pt x="1783" y="222"/>
                  </a:cubicBezTo>
                  <a:cubicBezTo>
                    <a:pt x="1190" y="187"/>
                    <a:pt x="599" y="125"/>
                    <a:pt x="21" y="7"/>
                  </a:cubicBezTo>
                  <a:cubicBezTo>
                    <a:pt x="14" y="0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79"/>
            <p:cNvSpPr/>
            <p:nvPr/>
          </p:nvSpPr>
          <p:spPr>
            <a:xfrm flipH="1">
              <a:off x="1896148" y="3643041"/>
              <a:ext cx="615" cy="12061"/>
            </a:xfrm>
            <a:custGeom>
              <a:avLst/>
              <a:gdLst/>
              <a:ahLst/>
              <a:cxnLst/>
              <a:rect l="l" t="t" r="r" b="b"/>
              <a:pathLst>
                <a:path w="10" h="196" extrusionOk="0">
                  <a:moveTo>
                    <a:pt x="1" y="0"/>
                  </a:moveTo>
                  <a:cubicBezTo>
                    <a:pt x="1" y="64"/>
                    <a:pt x="9" y="132"/>
                    <a:pt x="9" y="196"/>
                  </a:cubicBezTo>
                  <a:lnTo>
                    <a:pt x="9" y="196"/>
                  </a:lnTo>
                  <a:cubicBezTo>
                    <a:pt x="9" y="132"/>
                    <a:pt x="1" y="64"/>
                    <a:pt x="1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79"/>
            <p:cNvSpPr/>
            <p:nvPr/>
          </p:nvSpPr>
          <p:spPr>
            <a:xfrm flipH="1">
              <a:off x="1896147" y="3625995"/>
              <a:ext cx="187628" cy="29107"/>
            </a:xfrm>
            <a:custGeom>
              <a:avLst/>
              <a:gdLst/>
              <a:ahLst/>
              <a:cxnLst/>
              <a:rect l="l" t="t" r="r" b="b"/>
              <a:pathLst>
                <a:path w="3049" h="473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69"/>
                    <a:pt x="7" y="132"/>
                    <a:pt x="14" y="187"/>
                  </a:cubicBezTo>
                  <a:cubicBezTo>
                    <a:pt x="117" y="209"/>
                    <a:pt x="223" y="222"/>
                    <a:pt x="326" y="242"/>
                  </a:cubicBezTo>
                  <a:cubicBezTo>
                    <a:pt x="765" y="319"/>
                    <a:pt x="1211" y="368"/>
                    <a:pt x="1662" y="409"/>
                  </a:cubicBezTo>
                  <a:cubicBezTo>
                    <a:pt x="2121" y="444"/>
                    <a:pt x="2581" y="466"/>
                    <a:pt x="3048" y="473"/>
                  </a:cubicBezTo>
                  <a:cubicBezTo>
                    <a:pt x="3048" y="409"/>
                    <a:pt x="3040" y="341"/>
                    <a:pt x="3040" y="277"/>
                  </a:cubicBezTo>
                  <a:cubicBezTo>
                    <a:pt x="2031" y="257"/>
                    <a:pt x="988" y="17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79"/>
            <p:cNvSpPr/>
            <p:nvPr/>
          </p:nvSpPr>
          <p:spPr>
            <a:xfrm flipH="1">
              <a:off x="1883840" y="3839653"/>
              <a:ext cx="173843" cy="228673"/>
            </a:xfrm>
            <a:custGeom>
              <a:avLst/>
              <a:gdLst/>
              <a:ahLst/>
              <a:cxnLst/>
              <a:rect l="l" t="t" r="r" b="b"/>
              <a:pathLst>
                <a:path w="2825" h="3716" extrusionOk="0">
                  <a:moveTo>
                    <a:pt x="1" y="0"/>
                  </a:moveTo>
                  <a:cubicBezTo>
                    <a:pt x="14" y="160"/>
                    <a:pt x="36" y="319"/>
                    <a:pt x="56" y="479"/>
                  </a:cubicBezTo>
                  <a:lnTo>
                    <a:pt x="56" y="536"/>
                  </a:lnTo>
                  <a:cubicBezTo>
                    <a:pt x="69" y="626"/>
                    <a:pt x="78" y="717"/>
                    <a:pt x="91" y="800"/>
                  </a:cubicBezTo>
                  <a:cubicBezTo>
                    <a:pt x="91" y="828"/>
                    <a:pt x="98" y="848"/>
                    <a:pt x="98" y="870"/>
                  </a:cubicBezTo>
                  <a:cubicBezTo>
                    <a:pt x="271" y="2400"/>
                    <a:pt x="412" y="3716"/>
                    <a:pt x="412" y="3716"/>
                  </a:cubicBezTo>
                  <a:lnTo>
                    <a:pt x="2825" y="3716"/>
                  </a:lnTo>
                  <a:cubicBezTo>
                    <a:pt x="2818" y="3158"/>
                    <a:pt x="2791" y="2136"/>
                    <a:pt x="2750" y="974"/>
                  </a:cubicBezTo>
                  <a:lnTo>
                    <a:pt x="2750" y="897"/>
                  </a:lnTo>
                  <a:cubicBezTo>
                    <a:pt x="2741" y="807"/>
                    <a:pt x="2741" y="710"/>
                    <a:pt x="2735" y="611"/>
                  </a:cubicBezTo>
                  <a:lnTo>
                    <a:pt x="2735" y="550"/>
                  </a:lnTo>
                  <a:cubicBezTo>
                    <a:pt x="2728" y="376"/>
                    <a:pt x="2721" y="194"/>
                    <a:pt x="2721" y="13"/>
                  </a:cubicBezTo>
                  <a:cubicBezTo>
                    <a:pt x="2302" y="30"/>
                    <a:pt x="1884" y="38"/>
                    <a:pt x="1467" y="38"/>
                  </a:cubicBezTo>
                  <a:cubicBezTo>
                    <a:pt x="977" y="38"/>
                    <a:pt x="489" y="26"/>
                    <a:pt x="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79"/>
            <p:cNvSpPr/>
            <p:nvPr/>
          </p:nvSpPr>
          <p:spPr>
            <a:xfrm flipH="1">
              <a:off x="1861932" y="4060509"/>
              <a:ext cx="268057" cy="84368"/>
            </a:xfrm>
            <a:custGeom>
              <a:avLst/>
              <a:gdLst/>
              <a:ahLst/>
              <a:cxnLst/>
              <a:rect l="l" t="t" r="r" b="b"/>
              <a:pathLst>
                <a:path w="4356" h="1371" extrusionOk="0">
                  <a:moveTo>
                    <a:pt x="2091" y="0"/>
                  </a:moveTo>
                  <a:cubicBezTo>
                    <a:pt x="1791" y="0"/>
                    <a:pt x="1570" y="5"/>
                    <a:pt x="1545" y="15"/>
                  </a:cubicBezTo>
                  <a:cubicBezTo>
                    <a:pt x="1545" y="15"/>
                    <a:pt x="1336" y="37"/>
                    <a:pt x="710" y="446"/>
                  </a:cubicBezTo>
                  <a:cubicBezTo>
                    <a:pt x="326" y="696"/>
                    <a:pt x="125" y="927"/>
                    <a:pt x="42" y="1101"/>
                  </a:cubicBezTo>
                  <a:cubicBezTo>
                    <a:pt x="0" y="1177"/>
                    <a:pt x="62" y="1274"/>
                    <a:pt x="152" y="1281"/>
                  </a:cubicBezTo>
                  <a:cubicBezTo>
                    <a:pt x="639" y="1307"/>
                    <a:pt x="2042" y="1370"/>
                    <a:pt x="3067" y="1370"/>
                  </a:cubicBezTo>
                  <a:cubicBezTo>
                    <a:pt x="3699" y="1370"/>
                    <a:pt x="4187" y="1346"/>
                    <a:pt x="4230" y="1274"/>
                  </a:cubicBezTo>
                  <a:cubicBezTo>
                    <a:pt x="4355" y="1059"/>
                    <a:pt x="4118" y="78"/>
                    <a:pt x="4015" y="43"/>
                  </a:cubicBezTo>
                  <a:cubicBezTo>
                    <a:pt x="3936" y="23"/>
                    <a:pt x="2795" y="0"/>
                    <a:pt x="209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79"/>
            <p:cNvSpPr/>
            <p:nvPr/>
          </p:nvSpPr>
          <p:spPr>
            <a:xfrm flipH="1">
              <a:off x="2026361" y="4084570"/>
              <a:ext cx="68614" cy="22830"/>
            </a:xfrm>
            <a:custGeom>
              <a:avLst/>
              <a:gdLst/>
              <a:ahLst/>
              <a:cxnLst/>
              <a:rect l="l" t="t" r="r" b="b"/>
              <a:pathLst>
                <a:path w="1115" h="371" extrusionOk="0">
                  <a:moveTo>
                    <a:pt x="267" y="0"/>
                  </a:moveTo>
                  <a:cubicBezTo>
                    <a:pt x="197" y="0"/>
                    <a:pt x="128" y="7"/>
                    <a:pt x="57" y="21"/>
                  </a:cubicBezTo>
                  <a:cubicBezTo>
                    <a:pt x="1" y="28"/>
                    <a:pt x="16" y="118"/>
                    <a:pt x="71" y="118"/>
                  </a:cubicBezTo>
                  <a:cubicBezTo>
                    <a:pt x="363" y="118"/>
                    <a:pt x="648" y="167"/>
                    <a:pt x="899" y="320"/>
                  </a:cubicBezTo>
                  <a:cubicBezTo>
                    <a:pt x="930" y="338"/>
                    <a:pt x="982" y="370"/>
                    <a:pt x="1024" y="370"/>
                  </a:cubicBezTo>
                  <a:cubicBezTo>
                    <a:pt x="1047" y="370"/>
                    <a:pt x="1067" y="361"/>
                    <a:pt x="1079" y="334"/>
                  </a:cubicBezTo>
                  <a:cubicBezTo>
                    <a:pt x="1114" y="250"/>
                    <a:pt x="1009" y="209"/>
                    <a:pt x="954" y="173"/>
                  </a:cubicBezTo>
                  <a:cubicBezTo>
                    <a:pt x="829" y="112"/>
                    <a:pt x="690" y="55"/>
                    <a:pt x="550" y="28"/>
                  </a:cubicBezTo>
                  <a:cubicBezTo>
                    <a:pt x="454" y="12"/>
                    <a:pt x="360" y="0"/>
                    <a:pt x="26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79"/>
            <p:cNvSpPr/>
            <p:nvPr/>
          </p:nvSpPr>
          <p:spPr>
            <a:xfrm flipH="1">
              <a:off x="2000576" y="4073432"/>
              <a:ext cx="69968" cy="26030"/>
            </a:xfrm>
            <a:custGeom>
              <a:avLst/>
              <a:gdLst/>
              <a:ahLst/>
              <a:cxnLst/>
              <a:rect l="l" t="t" r="r" b="b"/>
              <a:pathLst>
                <a:path w="1137" h="423" extrusionOk="0">
                  <a:moveTo>
                    <a:pt x="69" y="0"/>
                  </a:moveTo>
                  <a:cubicBezTo>
                    <a:pt x="1" y="0"/>
                    <a:pt x="1" y="111"/>
                    <a:pt x="69" y="111"/>
                  </a:cubicBezTo>
                  <a:cubicBezTo>
                    <a:pt x="236" y="126"/>
                    <a:pt x="403" y="152"/>
                    <a:pt x="570" y="209"/>
                  </a:cubicBezTo>
                  <a:cubicBezTo>
                    <a:pt x="647" y="229"/>
                    <a:pt x="724" y="264"/>
                    <a:pt x="801" y="299"/>
                  </a:cubicBezTo>
                  <a:cubicBezTo>
                    <a:pt x="878" y="334"/>
                    <a:pt x="946" y="390"/>
                    <a:pt x="1030" y="418"/>
                  </a:cubicBezTo>
                  <a:cubicBezTo>
                    <a:pt x="1038" y="421"/>
                    <a:pt x="1046" y="422"/>
                    <a:pt x="1053" y="422"/>
                  </a:cubicBezTo>
                  <a:cubicBezTo>
                    <a:pt x="1109" y="422"/>
                    <a:pt x="1137" y="342"/>
                    <a:pt x="1100" y="299"/>
                  </a:cubicBezTo>
                  <a:cubicBezTo>
                    <a:pt x="1086" y="293"/>
                    <a:pt x="1080" y="286"/>
                    <a:pt x="1065" y="278"/>
                  </a:cubicBezTo>
                  <a:cubicBezTo>
                    <a:pt x="1003" y="229"/>
                    <a:pt x="926" y="194"/>
                    <a:pt x="856" y="167"/>
                  </a:cubicBezTo>
                  <a:cubicBezTo>
                    <a:pt x="773" y="126"/>
                    <a:pt x="689" y="97"/>
                    <a:pt x="606" y="69"/>
                  </a:cubicBezTo>
                  <a:cubicBezTo>
                    <a:pt x="432" y="20"/>
                    <a:pt x="251" y="0"/>
                    <a:pt x="6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79"/>
            <p:cNvSpPr/>
            <p:nvPr/>
          </p:nvSpPr>
          <p:spPr>
            <a:xfrm flipH="1">
              <a:off x="1987038" y="4061556"/>
              <a:ext cx="62091" cy="21969"/>
            </a:xfrm>
            <a:custGeom>
              <a:avLst/>
              <a:gdLst/>
              <a:ahLst/>
              <a:cxnLst/>
              <a:rect l="l" t="t" r="r" b="b"/>
              <a:pathLst>
                <a:path w="1009" h="357" extrusionOk="0">
                  <a:moveTo>
                    <a:pt x="225" y="1"/>
                  </a:moveTo>
                  <a:cubicBezTo>
                    <a:pt x="165" y="1"/>
                    <a:pt x="104" y="5"/>
                    <a:pt x="42" y="11"/>
                  </a:cubicBezTo>
                  <a:cubicBezTo>
                    <a:pt x="0" y="20"/>
                    <a:pt x="0" y="82"/>
                    <a:pt x="42" y="82"/>
                  </a:cubicBezTo>
                  <a:cubicBezTo>
                    <a:pt x="209" y="95"/>
                    <a:pt x="376" y="130"/>
                    <a:pt x="530" y="178"/>
                  </a:cubicBezTo>
                  <a:cubicBezTo>
                    <a:pt x="607" y="207"/>
                    <a:pt x="682" y="235"/>
                    <a:pt x="752" y="270"/>
                  </a:cubicBezTo>
                  <a:cubicBezTo>
                    <a:pt x="794" y="290"/>
                    <a:pt x="829" y="312"/>
                    <a:pt x="864" y="332"/>
                  </a:cubicBezTo>
                  <a:cubicBezTo>
                    <a:pt x="891" y="346"/>
                    <a:pt x="915" y="356"/>
                    <a:pt x="939" y="356"/>
                  </a:cubicBezTo>
                  <a:cubicBezTo>
                    <a:pt x="953" y="356"/>
                    <a:pt x="967" y="353"/>
                    <a:pt x="982" y="345"/>
                  </a:cubicBezTo>
                  <a:cubicBezTo>
                    <a:pt x="996" y="339"/>
                    <a:pt x="1002" y="319"/>
                    <a:pt x="1002" y="304"/>
                  </a:cubicBezTo>
                  <a:cubicBezTo>
                    <a:pt x="1009" y="220"/>
                    <a:pt x="884" y="172"/>
                    <a:pt x="822" y="145"/>
                  </a:cubicBezTo>
                  <a:cubicBezTo>
                    <a:pt x="738" y="103"/>
                    <a:pt x="655" y="75"/>
                    <a:pt x="565" y="46"/>
                  </a:cubicBezTo>
                  <a:cubicBezTo>
                    <a:pt x="455" y="15"/>
                    <a:pt x="341" y="1"/>
                    <a:pt x="2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79"/>
            <p:cNvSpPr/>
            <p:nvPr/>
          </p:nvSpPr>
          <p:spPr>
            <a:xfrm flipH="1">
              <a:off x="1585261" y="3506060"/>
              <a:ext cx="260488" cy="562699"/>
            </a:xfrm>
            <a:custGeom>
              <a:avLst/>
              <a:gdLst/>
              <a:ahLst/>
              <a:cxnLst/>
              <a:rect l="l" t="t" r="r" b="b"/>
              <a:pathLst>
                <a:path w="4233" h="9144" extrusionOk="0">
                  <a:moveTo>
                    <a:pt x="3006" y="0"/>
                  </a:moveTo>
                  <a:cubicBezTo>
                    <a:pt x="2659" y="62"/>
                    <a:pt x="2297" y="112"/>
                    <a:pt x="1942" y="161"/>
                  </a:cubicBezTo>
                  <a:cubicBezTo>
                    <a:pt x="1301" y="237"/>
                    <a:pt x="655" y="286"/>
                    <a:pt x="0" y="313"/>
                  </a:cubicBezTo>
                  <a:cubicBezTo>
                    <a:pt x="558" y="1705"/>
                    <a:pt x="1837" y="9144"/>
                    <a:pt x="1837" y="9144"/>
                  </a:cubicBezTo>
                  <a:lnTo>
                    <a:pt x="4232" y="9144"/>
                  </a:lnTo>
                  <a:cubicBezTo>
                    <a:pt x="4050" y="7418"/>
                    <a:pt x="3389" y="2769"/>
                    <a:pt x="3006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79"/>
            <p:cNvSpPr/>
            <p:nvPr/>
          </p:nvSpPr>
          <p:spPr>
            <a:xfrm flipH="1">
              <a:off x="1811903" y="3642241"/>
              <a:ext cx="2646" cy="12061"/>
            </a:xfrm>
            <a:custGeom>
              <a:avLst/>
              <a:gdLst/>
              <a:ahLst/>
              <a:cxnLst/>
              <a:rect l="l" t="t" r="r" b="b"/>
              <a:pathLst>
                <a:path w="43" h="196" extrusionOk="0">
                  <a:moveTo>
                    <a:pt x="1" y="0"/>
                  </a:moveTo>
                  <a:lnTo>
                    <a:pt x="1" y="0"/>
                  </a:lnTo>
                  <a:cubicBezTo>
                    <a:pt x="16" y="62"/>
                    <a:pt x="29" y="132"/>
                    <a:pt x="43" y="195"/>
                  </a:cubicBezTo>
                  <a:lnTo>
                    <a:pt x="43" y="195"/>
                  </a:lnTo>
                  <a:cubicBezTo>
                    <a:pt x="29" y="132"/>
                    <a:pt x="16" y="62"/>
                    <a:pt x="1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79"/>
            <p:cNvSpPr/>
            <p:nvPr/>
          </p:nvSpPr>
          <p:spPr>
            <a:xfrm flipH="1">
              <a:off x="1642306" y="3624211"/>
              <a:ext cx="172243" cy="30092"/>
            </a:xfrm>
            <a:custGeom>
              <a:avLst/>
              <a:gdLst/>
              <a:ahLst/>
              <a:cxnLst/>
              <a:rect l="l" t="t" r="r" b="b"/>
              <a:pathLst>
                <a:path w="2799" h="489" extrusionOk="0">
                  <a:moveTo>
                    <a:pt x="2771" y="1"/>
                  </a:moveTo>
                  <a:cubicBezTo>
                    <a:pt x="2020" y="146"/>
                    <a:pt x="1060" y="258"/>
                    <a:pt x="1" y="293"/>
                  </a:cubicBezTo>
                  <a:cubicBezTo>
                    <a:pt x="16" y="355"/>
                    <a:pt x="29" y="425"/>
                    <a:pt x="43" y="488"/>
                  </a:cubicBezTo>
                  <a:cubicBezTo>
                    <a:pt x="642" y="467"/>
                    <a:pt x="1233" y="425"/>
                    <a:pt x="1818" y="363"/>
                  </a:cubicBezTo>
                  <a:cubicBezTo>
                    <a:pt x="2152" y="328"/>
                    <a:pt x="2473" y="280"/>
                    <a:pt x="2798" y="223"/>
                  </a:cubicBezTo>
                  <a:cubicBezTo>
                    <a:pt x="2792" y="146"/>
                    <a:pt x="2778" y="78"/>
                    <a:pt x="2771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79"/>
            <p:cNvSpPr/>
            <p:nvPr/>
          </p:nvSpPr>
          <p:spPr>
            <a:xfrm flipH="1">
              <a:off x="1585261" y="3819099"/>
              <a:ext cx="190212" cy="249227"/>
            </a:xfrm>
            <a:custGeom>
              <a:avLst/>
              <a:gdLst/>
              <a:ahLst/>
              <a:cxnLst/>
              <a:rect l="l" t="t" r="r" b="b"/>
              <a:pathLst>
                <a:path w="3091" h="4050" extrusionOk="0">
                  <a:moveTo>
                    <a:pt x="2567" y="0"/>
                  </a:moveTo>
                  <a:cubicBezTo>
                    <a:pt x="1712" y="90"/>
                    <a:pt x="862" y="167"/>
                    <a:pt x="1" y="236"/>
                  </a:cubicBezTo>
                  <a:cubicBezTo>
                    <a:pt x="34" y="411"/>
                    <a:pt x="69" y="585"/>
                    <a:pt x="104" y="752"/>
                  </a:cubicBezTo>
                  <a:cubicBezTo>
                    <a:pt x="104" y="778"/>
                    <a:pt x="111" y="800"/>
                    <a:pt x="111" y="820"/>
                  </a:cubicBezTo>
                  <a:cubicBezTo>
                    <a:pt x="132" y="904"/>
                    <a:pt x="146" y="987"/>
                    <a:pt x="159" y="1071"/>
                  </a:cubicBezTo>
                  <a:cubicBezTo>
                    <a:pt x="168" y="1092"/>
                    <a:pt x="168" y="1112"/>
                    <a:pt x="174" y="1134"/>
                  </a:cubicBezTo>
                  <a:cubicBezTo>
                    <a:pt x="473" y="2756"/>
                    <a:pt x="695" y="4050"/>
                    <a:pt x="695" y="4050"/>
                  </a:cubicBezTo>
                  <a:lnTo>
                    <a:pt x="3090" y="4050"/>
                  </a:lnTo>
                  <a:cubicBezTo>
                    <a:pt x="3020" y="3367"/>
                    <a:pt x="2873" y="2233"/>
                    <a:pt x="2699" y="932"/>
                  </a:cubicBezTo>
                  <a:cubicBezTo>
                    <a:pt x="2693" y="912"/>
                    <a:pt x="2693" y="890"/>
                    <a:pt x="2686" y="862"/>
                  </a:cubicBezTo>
                  <a:cubicBezTo>
                    <a:pt x="2673" y="765"/>
                    <a:pt x="2658" y="668"/>
                    <a:pt x="2651" y="570"/>
                  </a:cubicBezTo>
                  <a:cubicBezTo>
                    <a:pt x="2644" y="543"/>
                    <a:pt x="2637" y="514"/>
                    <a:pt x="2637" y="486"/>
                  </a:cubicBezTo>
                  <a:cubicBezTo>
                    <a:pt x="2616" y="327"/>
                    <a:pt x="2596" y="167"/>
                    <a:pt x="2567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79"/>
            <p:cNvSpPr/>
            <p:nvPr/>
          </p:nvSpPr>
          <p:spPr>
            <a:xfrm flipH="1">
              <a:off x="1561323" y="4060509"/>
              <a:ext cx="267688" cy="84368"/>
            </a:xfrm>
            <a:custGeom>
              <a:avLst/>
              <a:gdLst/>
              <a:ahLst/>
              <a:cxnLst/>
              <a:rect l="l" t="t" r="r" b="b"/>
              <a:pathLst>
                <a:path w="4350" h="1371" extrusionOk="0">
                  <a:moveTo>
                    <a:pt x="2085" y="0"/>
                  </a:moveTo>
                  <a:cubicBezTo>
                    <a:pt x="1784" y="0"/>
                    <a:pt x="1564" y="5"/>
                    <a:pt x="1539" y="15"/>
                  </a:cubicBezTo>
                  <a:cubicBezTo>
                    <a:pt x="1539" y="15"/>
                    <a:pt x="1330" y="37"/>
                    <a:pt x="710" y="446"/>
                  </a:cubicBezTo>
                  <a:cubicBezTo>
                    <a:pt x="328" y="696"/>
                    <a:pt x="126" y="927"/>
                    <a:pt x="42" y="1101"/>
                  </a:cubicBezTo>
                  <a:cubicBezTo>
                    <a:pt x="0" y="1177"/>
                    <a:pt x="56" y="1274"/>
                    <a:pt x="152" y="1281"/>
                  </a:cubicBezTo>
                  <a:cubicBezTo>
                    <a:pt x="639" y="1307"/>
                    <a:pt x="2042" y="1370"/>
                    <a:pt x="3066" y="1370"/>
                  </a:cubicBezTo>
                  <a:cubicBezTo>
                    <a:pt x="3697" y="1370"/>
                    <a:pt x="4184" y="1346"/>
                    <a:pt x="4224" y="1274"/>
                  </a:cubicBezTo>
                  <a:cubicBezTo>
                    <a:pt x="4349" y="1059"/>
                    <a:pt x="4119" y="78"/>
                    <a:pt x="4008" y="43"/>
                  </a:cubicBezTo>
                  <a:cubicBezTo>
                    <a:pt x="3930" y="23"/>
                    <a:pt x="2789" y="0"/>
                    <a:pt x="208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79"/>
            <p:cNvSpPr/>
            <p:nvPr/>
          </p:nvSpPr>
          <p:spPr>
            <a:xfrm flipH="1">
              <a:off x="1726612" y="4084570"/>
              <a:ext cx="68614" cy="22830"/>
            </a:xfrm>
            <a:custGeom>
              <a:avLst/>
              <a:gdLst/>
              <a:ahLst/>
              <a:cxnLst/>
              <a:rect l="l" t="t" r="r" b="b"/>
              <a:pathLst>
                <a:path w="1115" h="371" extrusionOk="0">
                  <a:moveTo>
                    <a:pt x="268" y="0"/>
                  </a:moveTo>
                  <a:cubicBezTo>
                    <a:pt x="198" y="0"/>
                    <a:pt x="127" y="7"/>
                    <a:pt x="56" y="21"/>
                  </a:cubicBezTo>
                  <a:cubicBezTo>
                    <a:pt x="1" y="28"/>
                    <a:pt x="14" y="118"/>
                    <a:pt x="71" y="118"/>
                  </a:cubicBezTo>
                  <a:cubicBezTo>
                    <a:pt x="363" y="118"/>
                    <a:pt x="647" y="167"/>
                    <a:pt x="906" y="320"/>
                  </a:cubicBezTo>
                  <a:cubicBezTo>
                    <a:pt x="937" y="338"/>
                    <a:pt x="986" y="370"/>
                    <a:pt x="1026" y="370"/>
                  </a:cubicBezTo>
                  <a:cubicBezTo>
                    <a:pt x="1048" y="370"/>
                    <a:pt x="1067" y="361"/>
                    <a:pt x="1080" y="334"/>
                  </a:cubicBezTo>
                  <a:cubicBezTo>
                    <a:pt x="1115" y="250"/>
                    <a:pt x="1010" y="209"/>
                    <a:pt x="954" y="173"/>
                  </a:cubicBezTo>
                  <a:cubicBezTo>
                    <a:pt x="829" y="112"/>
                    <a:pt x="689" y="55"/>
                    <a:pt x="550" y="28"/>
                  </a:cubicBezTo>
                  <a:cubicBezTo>
                    <a:pt x="458" y="12"/>
                    <a:pt x="363" y="0"/>
                    <a:pt x="2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79"/>
            <p:cNvSpPr/>
            <p:nvPr/>
          </p:nvSpPr>
          <p:spPr>
            <a:xfrm flipH="1">
              <a:off x="1700767" y="4073432"/>
              <a:ext cx="70091" cy="26030"/>
            </a:xfrm>
            <a:custGeom>
              <a:avLst/>
              <a:gdLst/>
              <a:ahLst/>
              <a:cxnLst/>
              <a:rect l="l" t="t" r="r" b="b"/>
              <a:pathLst>
                <a:path w="1139" h="423" extrusionOk="0">
                  <a:moveTo>
                    <a:pt x="71" y="0"/>
                  </a:moveTo>
                  <a:cubicBezTo>
                    <a:pt x="1" y="0"/>
                    <a:pt x="1" y="111"/>
                    <a:pt x="71" y="111"/>
                  </a:cubicBezTo>
                  <a:cubicBezTo>
                    <a:pt x="238" y="126"/>
                    <a:pt x="412" y="152"/>
                    <a:pt x="572" y="209"/>
                  </a:cubicBezTo>
                  <a:cubicBezTo>
                    <a:pt x="649" y="229"/>
                    <a:pt x="725" y="264"/>
                    <a:pt x="802" y="299"/>
                  </a:cubicBezTo>
                  <a:cubicBezTo>
                    <a:pt x="877" y="334"/>
                    <a:pt x="954" y="390"/>
                    <a:pt x="1031" y="418"/>
                  </a:cubicBezTo>
                  <a:cubicBezTo>
                    <a:pt x="1039" y="421"/>
                    <a:pt x="1047" y="422"/>
                    <a:pt x="1055" y="422"/>
                  </a:cubicBezTo>
                  <a:cubicBezTo>
                    <a:pt x="1110" y="422"/>
                    <a:pt x="1138" y="342"/>
                    <a:pt x="1101" y="299"/>
                  </a:cubicBezTo>
                  <a:cubicBezTo>
                    <a:pt x="1095" y="293"/>
                    <a:pt x="1080" y="286"/>
                    <a:pt x="1066" y="278"/>
                  </a:cubicBezTo>
                  <a:cubicBezTo>
                    <a:pt x="1011" y="229"/>
                    <a:pt x="928" y="194"/>
                    <a:pt x="857" y="167"/>
                  </a:cubicBezTo>
                  <a:cubicBezTo>
                    <a:pt x="781" y="126"/>
                    <a:pt x="697" y="97"/>
                    <a:pt x="607" y="69"/>
                  </a:cubicBezTo>
                  <a:cubicBezTo>
                    <a:pt x="433" y="20"/>
                    <a:pt x="251" y="0"/>
                    <a:pt x="71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79"/>
            <p:cNvSpPr/>
            <p:nvPr/>
          </p:nvSpPr>
          <p:spPr>
            <a:xfrm flipH="1">
              <a:off x="1687229" y="4061556"/>
              <a:ext cx="62153" cy="21969"/>
            </a:xfrm>
            <a:custGeom>
              <a:avLst/>
              <a:gdLst/>
              <a:ahLst/>
              <a:cxnLst/>
              <a:rect l="l" t="t" r="r" b="b"/>
              <a:pathLst>
                <a:path w="1010" h="357" extrusionOk="0">
                  <a:moveTo>
                    <a:pt x="225" y="1"/>
                  </a:moveTo>
                  <a:cubicBezTo>
                    <a:pt x="165" y="1"/>
                    <a:pt x="104" y="5"/>
                    <a:pt x="42" y="11"/>
                  </a:cubicBezTo>
                  <a:cubicBezTo>
                    <a:pt x="1" y="20"/>
                    <a:pt x="1" y="82"/>
                    <a:pt x="42" y="82"/>
                  </a:cubicBezTo>
                  <a:cubicBezTo>
                    <a:pt x="209" y="95"/>
                    <a:pt x="376" y="130"/>
                    <a:pt x="537" y="178"/>
                  </a:cubicBezTo>
                  <a:cubicBezTo>
                    <a:pt x="612" y="207"/>
                    <a:pt x="682" y="235"/>
                    <a:pt x="759" y="270"/>
                  </a:cubicBezTo>
                  <a:cubicBezTo>
                    <a:pt x="794" y="290"/>
                    <a:pt x="829" y="312"/>
                    <a:pt x="871" y="332"/>
                  </a:cubicBezTo>
                  <a:cubicBezTo>
                    <a:pt x="892" y="346"/>
                    <a:pt x="914" y="356"/>
                    <a:pt x="938" y="356"/>
                  </a:cubicBezTo>
                  <a:cubicBezTo>
                    <a:pt x="952" y="356"/>
                    <a:pt x="966" y="353"/>
                    <a:pt x="981" y="345"/>
                  </a:cubicBezTo>
                  <a:cubicBezTo>
                    <a:pt x="996" y="339"/>
                    <a:pt x="1003" y="319"/>
                    <a:pt x="1003" y="304"/>
                  </a:cubicBezTo>
                  <a:cubicBezTo>
                    <a:pt x="1009" y="220"/>
                    <a:pt x="884" y="172"/>
                    <a:pt x="821" y="145"/>
                  </a:cubicBezTo>
                  <a:cubicBezTo>
                    <a:pt x="737" y="103"/>
                    <a:pt x="654" y="75"/>
                    <a:pt x="570" y="46"/>
                  </a:cubicBezTo>
                  <a:cubicBezTo>
                    <a:pt x="456" y="15"/>
                    <a:pt x="342" y="1"/>
                    <a:pt x="22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79"/>
            <p:cNvSpPr/>
            <p:nvPr/>
          </p:nvSpPr>
          <p:spPr>
            <a:xfrm flipH="1">
              <a:off x="1593013" y="2892719"/>
              <a:ext cx="601775" cy="750634"/>
            </a:xfrm>
            <a:custGeom>
              <a:avLst/>
              <a:gdLst/>
              <a:ahLst/>
              <a:cxnLst/>
              <a:rect l="l" t="t" r="r" b="b"/>
              <a:pathLst>
                <a:path w="9779" h="12198" extrusionOk="0">
                  <a:moveTo>
                    <a:pt x="5935" y="1"/>
                  </a:moveTo>
                  <a:cubicBezTo>
                    <a:pt x="5101" y="1"/>
                    <a:pt x="4085" y="195"/>
                    <a:pt x="3349" y="406"/>
                  </a:cubicBezTo>
                  <a:cubicBezTo>
                    <a:pt x="3328" y="413"/>
                    <a:pt x="3308" y="413"/>
                    <a:pt x="3286" y="420"/>
                  </a:cubicBezTo>
                  <a:cubicBezTo>
                    <a:pt x="2785" y="573"/>
                    <a:pt x="2416" y="727"/>
                    <a:pt x="2339" y="837"/>
                  </a:cubicBezTo>
                  <a:cubicBezTo>
                    <a:pt x="1741" y="1701"/>
                    <a:pt x="1018" y="7616"/>
                    <a:pt x="148" y="10941"/>
                  </a:cubicBezTo>
                  <a:cubicBezTo>
                    <a:pt x="148" y="10963"/>
                    <a:pt x="141" y="10983"/>
                    <a:pt x="135" y="10998"/>
                  </a:cubicBezTo>
                  <a:cubicBezTo>
                    <a:pt x="93" y="11171"/>
                    <a:pt x="43" y="11332"/>
                    <a:pt x="1" y="11484"/>
                  </a:cubicBezTo>
                  <a:cubicBezTo>
                    <a:pt x="1575" y="11999"/>
                    <a:pt x="3519" y="12197"/>
                    <a:pt x="5306" y="12197"/>
                  </a:cubicBezTo>
                  <a:cubicBezTo>
                    <a:pt x="6759" y="12197"/>
                    <a:pt x="8108" y="12066"/>
                    <a:pt x="9069" y="11866"/>
                  </a:cubicBezTo>
                  <a:cubicBezTo>
                    <a:pt x="9089" y="11859"/>
                    <a:pt x="9111" y="11853"/>
                    <a:pt x="9131" y="11853"/>
                  </a:cubicBezTo>
                  <a:cubicBezTo>
                    <a:pt x="9375" y="11798"/>
                    <a:pt x="9590" y="11741"/>
                    <a:pt x="9779" y="11679"/>
                  </a:cubicBezTo>
                  <a:cubicBezTo>
                    <a:pt x="9744" y="11609"/>
                    <a:pt x="9695" y="11505"/>
                    <a:pt x="9645" y="11380"/>
                  </a:cubicBezTo>
                  <a:cubicBezTo>
                    <a:pt x="9639" y="11352"/>
                    <a:pt x="9625" y="11317"/>
                    <a:pt x="9612" y="11290"/>
                  </a:cubicBezTo>
                  <a:cubicBezTo>
                    <a:pt x="9305" y="10420"/>
                    <a:pt x="8839" y="8596"/>
                    <a:pt x="8693" y="7392"/>
                  </a:cubicBezTo>
                  <a:cubicBezTo>
                    <a:pt x="8568" y="6363"/>
                    <a:pt x="8727" y="1312"/>
                    <a:pt x="8610" y="956"/>
                  </a:cubicBezTo>
                  <a:cubicBezTo>
                    <a:pt x="8518" y="699"/>
                    <a:pt x="7955" y="316"/>
                    <a:pt x="7072" y="121"/>
                  </a:cubicBezTo>
                  <a:cubicBezTo>
                    <a:pt x="7050" y="121"/>
                    <a:pt x="7030" y="114"/>
                    <a:pt x="7008" y="107"/>
                  </a:cubicBezTo>
                  <a:cubicBezTo>
                    <a:pt x="6723" y="51"/>
                    <a:pt x="6404" y="9"/>
                    <a:pt x="6055" y="2"/>
                  </a:cubicBezTo>
                  <a:cubicBezTo>
                    <a:pt x="6015" y="1"/>
                    <a:pt x="5975" y="1"/>
                    <a:pt x="5935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79"/>
            <p:cNvSpPr/>
            <p:nvPr/>
          </p:nvSpPr>
          <p:spPr>
            <a:xfrm flipH="1">
              <a:off x="1800703" y="2826012"/>
              <a:ext cx="182459" cy="118398"/>
            </a:xfrm>
            <a:custGeom>
              <a:avLst/>
              <a:gdLst/>
              <a:ahLst/>
              <a:cxnLst/>
              <a:rect l="l" t="t" r="r" b="b"/>
              <a:pathLst>
                <a:path w="2965" h="1924" extrusionOk="0">
                  <a:moveTo>
                    <a:pt x="2574" y="1"/>
                  </a:moveTo>
                  <a:lnTo>
                    <a:pt x="0" y="559"/>
                  </a:lnTo>
                  <a:lnTo>
                    <a:pt x="319" y="1719"/>
                  </a:lnTo>
                  <a:cubicBezTo>
                    <a:pt x="319" y="1719"/>
                    <a:pt x="446" y="1924"/>
                    <a:pt x="962" y="1924"/>
                  </a:cubicBezTo>
                  <a:cubicBezTo>
                    <a:pt x="1170" y="1924"/>
                    <a:pt x="1442" y="1890"/>
                    <a:pt x="1796" y="1796"/>
                  </a:cubicBezTo>
                  <a:cubicBezTo>
                    <a:pt x="2965" y="1484"/>
                    <a:pt x="2853" y="919"/>
                    <a:pt x="2853" y="919"/>
                  </a:cubicBezTo>
                  <a:lnTo>
                    <a:pt x="2574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79"/>
            <p:cNvSpPr/>
            <p:nvPr/>
          </p:nvSpPr>
          <p:spPr>
            <a:xfrm flipH="1">
              <a:off x="1831103" y="2860350"/>
              <a:ext cx="146521" cy="55261"/>
            </a:xfrm>
            <a:custGeom>
              <a:avLst/>
              <a:gdLst/>
              <a:ahLst/>
              <a:cxnLst/>
              <a:rect l="l" t="t" r="r" b="b"/>
              <a:pathLst>
                <a:path w="2381" h="898" extrusionOk="0">
                  <a:moveTo>
                    <a:pt x="2380" y="1"/>
                  </a:moveTo>
                  <a:lnTo>
                    <a:pt x="2380" y="1"/>
                  </a:lnTo>
                  <a:cubicBezTo>
                    <a:pt x="1824" y="236"/>
                    <a:pt x="1225" y="361"/>
                    <a:pt x="599" y="361"/>
                  </a:cubicBezTo>
                  <a:cubicBezTo>
                    <a:pt x="530" y="361"/>
                    <a:pt x="460" y="361"/>
                    <a:pt x="390" y="355"/>
                  </a:cubicBezTo>
                  <a:cubicBezTo>
                    <a:pt x="258" y="348"/>
                    <a:pt x="133" y="341"/>
                    <a:pt x="7" y="335"/>
                  </a:cubicBezTo>
                  <a:lnTo>
                    <a:pt x="1" y="335"/>
                  </a:lnTo>
                  <a:lnTo>
                    <a:pt x="161" y="897"/>
                  </a:lnTo>
                  <a:lnTo>
                    <a:pt x="271" y="897"/>
                  </a:lnTo>
                  <a:cubicBezTo>
                    <a:pt x="502" y="897"/>
                    <a:pt x="724" y="862"/>
                    <a:pt x="948" y="807"/>
                  </a:cubicBezTo>
                  <a:cubicBezTo>
                    <a:pt x="1288" y="730"/>
                    <a:pt x="1629" y="618"/>
                    <a:pt x="1914" y="438"/>
                  </a:cubicBezTo>
                  <a:cubicBezTo>
                    <a:pt x="2102" y="320"/>
                    <a:pt x="2262" y="168"/>
                    <a:pt x="2380" y="1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79"/>
            <p:cNvSpPr/>
            <p:nvPr/>
          </p:nvSpPr>
          <p:spPr>
            <a:xfrm flipH="1">
              <a:off x="1632029" y="2891488"/>
              <a:ext cx="199566" cy="445347"/>
            </a:xfrm>
            <a:custGeom>
              <a:avLst/>
              <a:gdLst/>
              <a:ahLst/>
              <a:cxnLst/>
              <a:rect l="l" t="t" r="r" b="b"/>
              <a:pathLst>
                <a:path w="3243" h="7237" extrusionOk="0">
                  <a:moveTo>
                    <a:pt x="622" y="1"/>
                  </a:moveTo>
                  <a:cubicBezTo>
                    <a:pt x="605" y="1"/>
                    <a:pt x="590" y="12"/>
                    <a:pt x="579" y="29"/>
                  </a:cubicBezTo>
                  <a:cubicBezTo>
                    <a:pt x="1" y="1156"/>
                    <a:pt x="1" y="2626"/>
                    <a:pt x="370" y="3927"/>
                  </a:cubicBezTo>
                  <a:cubicBezTo>
                    <a:pt x="746" y="5269"/>
                    <a:pt x="1642" y="6474"/>
                    <a:pt x="2798" y="7190"/>
                  </a:cubicBezTo>
                  <a:cubicBezTo>
                    <a:pt x="2847" y="7221"/>
                    <a:pt x="2902" y="7236"/>
                    <a:pt x="2956" y="7236"/>
                  </a:cubicBezTo>
                  <a:cubicBezTo>
                    <a:pt x="3047" y="7236"/>
                    <a:pt x="3134" y="7191"/>
                    <a:pt x="3174" y="7100"/>
                  </a:cubicBezTo>
                  <a:cubicBezTo>
                    <a:pt x="3242" y="6933"/>
                    <a:pt x="3125" y="6717"/>
                    <a:pt x="3000" y="6557"/>
                  </a:cubicBezTo>
                  <a:cubicBezTo>
                    <a:pt x="2666" y="6125"/>
                    <a:pt x="1781" y="4977"/>
                    <a:pt x="1399" y="3558"/>
                  </a:cubicBezTo>
                  <a:cubicBezTo>
                    <a:pt x="1016" y="2138"/>
                    <a:pt x="1385" y="998"/>
                    <a:pt x="1656" y="336"/>
                  </a:cubicBezTo>
                  <a:cubicBezTo>
                    <a:pt x="1671" y="294"/>
                    <a:pt x="1664" y="253"/>
                    <a:pt x="1622" y="231"/>
                  </a:cubicBezTo>
                  <a:cubicBezTo>
                    <a:pt x="1372" y="121"/>
                    <a:pt x="891" y="22"/>
                    <a:pt x="634" y="2"/>
                  </a:cubicBezTo>
                  <a:cubicBezTo>
                    <a:pt x="630" y="1"/>
                    <a:pt x="626" y="1"/>
                    <a:pt x="622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79"/>
            <p:cNvSpPr/>
            <p:nvPr/>
          </p:nvSpPr>
          <p:spPr>
            <a:xfrm flipH="1">
              <a:off x="1977130" y="2912164"/>
              <a:ext cx="185043" cy="366271"/>
            </a:xfrm>
            <a:custGeom>
              <a:avLst/>
              <a:gdLst/>
              <a:ahLst/>
              <a:cxnLst/>
              <a:rect l="l" t="t" r="r" b="b"/>
              <a:pathLst>
                <a:path w="3007" h="5952" extrusionOk="0">
                  <a:moveTo>
                    <a:pt x="2913" y="1"/>
                  </a:moveTo>
                  <a:cubicBezTo>
                    <a:pt x="2760" y="1"/>
                    <a:pt x="2469" y="103"/>
                    <a:pt x="2422" y="119"/>
                  </a:cubicBezTo>
                  <a:cubicBezTo>
                    <a:pt x="2380" y="132"/>
                    <a:pt x="2345" y="146"/>
                    <a:pt x="2303" y="161"/>
                  </a:cubicBezTo>
                  <a:cubicBezTo>
                    <a:pt x="1921" y="328"/>
                    <a:pt x="1580" y="585"/>
                    <a:pt x="1365" y="967"/>
                  </a:cubicBezTo>
                  <a:cubicBezTo>
                    <a:pt x="0" y="3402"/>
                    <a:pt x="383" y="5824"/>
                    <a:pt x="466" y="5922"/>
                  </a:cubicBezTo>
                  <a:cubicBezTo>
                    <a:pt x="483" y="5943"/>
                    <a:pt x="500" y="5952"/>
                    <a:pt x="518" y="5952"/>
                  </a:cubicBezTo>
                  <a:cubicBezTo>
                    <a:pt x="607" y="5952"/>
                    <a:pt x="705" y="5732"/>
                    <a:pt x="710" y="5692"/>
                  </a:cubicBezTo>
                  <a:cubicBezTo>
                    <a:pt x="1086" y="3325"/>
                    <a:pt x="1600" y="2039"/>
                    <a:pt x="1969" y="1398"/>
                  </a:cubicBezTo>
                  <a:cubicBezTo>
                    <a:pt x="2136" y="1112"/>
                    <a:pt x="2325" y="842"/>
                    <a:pt x="2534" y="598"/>
                  </a:cubicBezTo>
                  <a:cubicBezTo>
                    <a:pt x="2644" y="473"/>
                    <a:pt x="2756" y="348"/>
                    <a:pt x="2868" y="229"/>
                  </a:cubicBezTo>
                  <a:cubicBezTo>
                    <a:pt x="2903" y="194"/>
                    <a:pt x="3006" y="110"/>
                    <a:pt x="3006" y="49"/>
                  </a:cubicBezTo>
                  <a:cubicBezTo>
                    <a:pt x="3005" y="14"/>
                    <a:pt x="2968" y="1"/>
                    <a:pt x="2913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79"/>
            <p:cNvSpPr/>
            <p:nvPr/>
          </p:nvSpPr>
          <p:spPr>
            <a:xfrm flipH="1">
              <a:off x="1586614" y="2917210"/>
              <a:ext cx="399132" cy="609467"/>
            </a:xfrm>
            <a:custGeom>
              <a:avLst/>
              <a:gdLst/>
              <a:ahLst/>
              <a:cxnLst/>
              <a:rect l="l" t="t" r="r" b="b"/>
              <a:pathLst>
                <a:path w="6486" h="9904" extrusionOk="0">
                  <a:moveTo>
                    <a:pt x="5037" y="1"/>
                  </a:moveTo>
                  <a:cubicBezTo>
                    <a:pt x="4582" y="1"/>
                    <a:pt x="4204" y="543"/>
                    <a:pt x="4154" y="1184"/>
                  </a:cubicBezTo>
                  <a:cubicBezTo>
                    <a:pt x="4092" y="2041"/>
                    <a:pt x="4044" y="2722"/>
                    <a:pt x="3389" y="4608"/>
                  </a:cubicBezTo>
                  <a:cubicBezTo>
                    <a:pt x="2741" y="6493"/>
                    <a:pt x="1" y="7794"/>
                    <a:pt x="1" y="7794"/>
                  </a:cubicBezTo>
                  <a:lnTo>
                    <a:pt x="1029" y="9903"/>
                  </a:lnTo>
                  <a:cubicBezTo>
                    <a:pt x="3376" y="8754"/>
                    <a:pt x="6048" y="6445"/>
                    <a:pt x="6270" y="4093"/>
                  </a:cubicBezTo>
                  <a:cubicBezTo>
                    <a:pt x="6485" y="1749"/>
                    <a:pt x="6039" y="580"/>
                    <a:pt x="5435" y="140"/>
                  </a:cubicBezTo>
                  <a:cubicBezTo>
                    <a:pt x="5300" y="44"/>
                    <a:pt x="5166" y="1"/>
                    <a:pt x="5037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79"/>
            <p:cNvSpPr/>
            <p:nvPr/>
          </p:nvSpPr>
          <p:spPr>
            <a:xfrm flipH="1">
              <a:off x="1864948" y="3363416"/>
              <a:ext cx="189289" cy="176305"/>
            </a:xfrm>
            <a:custGeom>
              <a:avLst/>
              <a:gdLst/>
              <a:ahLst/>
              <a:cxnLst/>
              <a:rect l="l" t="t" r="r" b="b"/>
              <a:pathLst>
                <a:path w="3076" h="2865" extrusionOk="0">
                  <a:moveTo>
                    <a:pt x="2059" y="0"/>
                  </a:moveTo>
                  <a:cubicBezTo>
                    <a:pt x="1777" y="151"/>
                    <a:pt x="1465" y="197"/>
                    <a:pt x="1172" y="197"/>
                  </a:cubicBezTo>
                  <a:cubicBezTo>
                    <a:pt x="704" y="197"/>
                    <a:pt x="284" y="79"/>
                    <a:pt x="109" y="79"/>
                  </a:cubicBezTo>
                  <a:cubicBezTo>
                    <a:pt x="29" y="79"/>
                    <a:pt x="1" y="104"/>
                    <a:pt x="42" y="176"/>
                  </a:cubicBezTo>
                  <a:cubicBezTo>
                    <a:pt x="230" y="495"/>
                    <a:pt x="773" y="718"/>
                    <a:pt x="690" y="864"/>
                  </a:cubicBezTo>
                  <a:cubicBezTo>
                    <a:pt x="666" y="906"/>
                    <a:pt x="608" y="913"/>
                    <a:pt x="538" y="913"/>
                  </a:cubicBezTo>
                  <a:cubicBezTo>
                    <a:pt x="502" y="913"/>
                    <a:pt x="464" y="912"/>
                    <a:pt x="425" y="912"/>
                  </a:cubicBezTo>
                  <a:cubicBezTo>
                    <a:pt x="266" y="912"/>
                    <a:pt x="109" y="943"/>
                    <a:pt x="174" y="1268"/>
                  </a:cubicBezTo>
                  <a:cubicBezTo>
                    <a:pt x="275" y="1799"/>
                    <a:pt x="1202" y="2865"/>
                    <a:pt x="1616" y="2865"/>
                  </a:cubicBezTo>
                  <a:cubicBezTo>
                    <a:pt x="1630" y="2865"/>
                    <a:pt x="1644" y="2864"/>
                    <a:pt x="1656" y="2861"/>
                  </a:cubicBezTo>
                  <a:cubicBezTo>
                    <a:pt x="2052" y="2791"/>
                    <a:pt x="3076" y="2151"/>
                    <a:pt x="3076" y="2151"/>
                  </a:cubicBezTo>
                  <a:lnTo>
                    <a:pt x="2059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79"/>
            <p:cNvSpPr/>
            <p:nvPr/>
          </p:nvSpPr>
          <p:spPr>
            <a:xfrm flipH="1">
              <a:off x="1641812" y="2280793"/>
              <a:ext cx="549038" cy="601714"/>
            </a:xfrm>
            <a:custGeom>
              <a:avLst/>
              <a:gdLst/>
              <a:ahLst/>
              <a:cxnLst/>
              <a:rect l="l" t="t" r="r" b="b"/>
              <a:pathLst>
                <a:path w="8922" h="9778" extrusionOk="0">
                  <a:moveTo>
                    <a:pt x="4133" y="1"/>
                  </a:moveTo>
                  <a:cubicBezTo>
                    <a:pt x="1771" y="1"/>
                    <a:pt x="405" y="1746"/>
                    <a:pt x="104" y="4672"/>
                  </a:cubicBezTo>
                  <a:cubicBezTo>
                    <a:pt x="55" y="5160"/>
                    <a:pt x="20" y="5626"/>
                    <a:pt x="14" y="6070"/>
                  </a:cubicBezTo>
                  <a:cubicBezTo>
                    <a:pt x="0" y="7004"/>
                    <a:pt x="251" y="8012"/>
                    <a:pt x="772" y="8652"/>
                  </a:cubicBezTo>
                  <a:cubicBezTo>
                    <a:pt x="835" y="8722"/>
                    <a:pt x="897" y="8799"/>
                    <a:pt x="974" y="8861"/>
                  </a:cubicBezTo>
                  <a:cubicBezTo>
                    <a:pt x="1455" y="9307"/>
                    <a:pt x="2136" y="9634"/>
                    <a:pt x="3472" y="9753"/>
                  </a:cubicBezTo>
                  <a:cubicBezTo>
                    <a:pt x="3598" y="9759"/>
                    <a:pt x="3723" y="9766"/>
                    <a:pt x="3855" y="9773"/>
                  </a:cubicBezTo>
                  <a:cubicBezTo>
                    <a:pt x="3928" y="9776"/>
                    <a:pt x="4001" y="9778"/>
                    <a:pt x="4074" y="9778"/>
                  </a:cubicBezTo>
                  <a:cubicBezTo>
                    <a:pt x="5753" y="9778"/>
                    <a:pt x="7231" y="8864"/>
                    <a:pt x="8065" y="7463"/>
                  </a:cubicBezTo>
                  <a:cubicBezTo>
                    <a:pt x="8462" y="6795"/>
                    <a:pt x="8713" y="6015"/>
                    <a:pt x="8761" y="5167"/>
                  </a:cubicBezTo>
                  <a:cubicBezTo>
                    <a:pt x="8922" y="2466"/>
                    <a:pt x="6986" y="163"/>
                    <a:pt x="4433" y="10"/>
                  </a:cubicBezTo>
                  <a:cubicBezTo>
                    <a:pt x="4331" y="4"/>
                    <a:pt x="4231" y="1"/>
                    <a:pt x="4133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79"/>
            <p:cNvSpPr/>
            <p:nvPr/>
          </p:nvSpPr>
          <p:spPr>
            <a:xfrm flipH="1">
              <a:off x="1539968" y="2224240"/>
              <a:ext cx="650082" cy="443501"/>
            </a:xfrm>
            <a:custGeom>
              <a:avLst/>
              <a:gdLst/>
              <a:ahLst/>
              <a:cxnLst/>
              <a:rect l="l" t="t" r="r" b="b"/>
              <a:pathLst>
                <a:path w="10564" h="7207" extrusionOk="0">
                  <a:moveTo>
                    <a:pt x="5609" y="0"/>
                  </a:moveTo>
                  <a:cubicBezTo>
                    <a:pt x="4915" y="0"/>
                    <a:pt x="4218" y="152"/>
                    <a:pt x="3543" y="344"/>
                  </a:cubicBezTo>
                  <a:cubicBezTo>
                    <a:pt x="3453" y="373"/>
                    <a:pt x="3362" y="401"/>
                    <a:pt x="3264" y="428"/>
                  </a:cubicBezTo>
                  <a:cubicBezTo>
                    <a:pt x="2471" y="665"/>
                    <a:pt x="1664" y="950"/>
                    <a:pt x="1066" y="1520"/>
                  </a:cubicBezTo>
                  <a:cubicBezTo>
                    <a:pt x="321" y="2230"/>
                    <a:pt x="1" y="3357"/>
                    <a:pt x="251" y="4352"/>
                  </a:cubicBezTo>
                  <a:cubicBezTo>
                    <a:pt x="259" y="4373"/>
                    <a:pt x="275" y="4384"/>
                    <a:pt x="290" y="4384"/>
                  </a:cubicBezTo>
                  <a:cubicBezTo>
                    <a:pt x="306" y="4384"/>
                    <a:pt x="321" y="4373"/>
                    <a:pt x="328" y="4352"/>
                  </a:cubicBezTo>
                  <a:cubicBezTo>
                    <a:pt x="495" y="3552"/>
                    <a:pt x="794" y="2759"/>
                    <a:pt x="1337" y="2146"/>
                  </a:cubicBezTo>
                  <a:cubicBezTo>
                    <a:pt x="1811" y="1612"/>
                    <a:pt x="2527" y="1186"/>
                    <a:pt x="3257" y="1179"/>
                  </a:cubicBezTo>
                  <a:cubicBezTo>
                    <a:pt x="3848" y="1179"/>
                    <a:pt x="4461" y="1757"/>
                    <a:pt x="4760" y="2223"/>
                  </a:cubicBezTo>
                  <a:cubicBezTo>
                    <a:pt x="5046" y="2676"/>
                    <a:pt x="5220" y="3198"/>
                    <a:pt x="5450" y="3678"/>
                  </a:cubicBezTo>
                  <a:cubicBezTo>
                    <a:pt x="5679" y="4165"/>
                    <a:pt x="5993" y="4638"/>
                    <a:pt x="6459" y="4902"/>
                  </a:cubicBezTo>
                  <a:cubicBezTo>
                    <a:pt x="6654" y="5007"/>
                    <a:pt x="6863" y="5077"/>
                    <a:pt x="7057" y="5187"/>
                  </a:cubicBezTo>
                  <a:cubicBezTo>
                    <a:pt x="7252" y="5292"/>
                    <a:pt x="7426" y="5453"/>
                    <a:pt x="7489" y="5668"/>
                  </a:cubicBezTo>
                  <a:cubicBezTo>
                    <a:pt x="7564" y="5954"/>
                    <a:pt x="7406" y="6246"/>
                    <a:pt x="7287" y="6523"/>
                  </a:cubicBezTo>
                  <a:cubicBezTo>
                    <a:pt x="7217" y="6677"/>
                    <a:pt x="7175" y="6864"/>
                    <a:pt x="7188" y="7031"/>
                  </a:cubicBezTo>
                  <a:cubicBezTo>
                    <a:pt x="7194" y="7139"/>
                    <a:pt x="7286" y="7207"/>
                    <a:pt x="7383" y="7207"/>
                  </a:cubicBezTo>
                  <a:cubicBezTo>
                    <a:pt x="7435" y="7207"/>
                    <a:pt x="7489" y="7187"/>
                    <a:pt x="7531" y="7143"/>
                  </a:cubicBezTo>
                  <a:cubicBezTo>
                    <a:pt x="7843" y="6774"/>
                    <a:pt x="8199" y="6426"/>
                    <a:pt x="8658" y="6288"/>
                  </a:cubicBezTo>
                  <a:cubicBezTo>
                    <a:pt x="8964" y="6189"/>
                    <a:pt x="9311" y="6196"/>
                    <a:pt x="9577" y="6016"/>
                  </a:cubicBezTo>
                  <a:cubicBezTo>
                    <a:pt x="9860" y="5829"/>
                    <a:pt x="9986" y="5479"/>
                    <a:pt x="10098" y="5152"/>
                  </a:cubicBezTo>
                  <a:cubicBezTo>
                    <a:pt x="10341" y="4374"/>
                    <a:pt x="10564" y="3524"/>
                    <a:pt x="10293" y="2759"/>
                  </a:cubicBezTo>
                  <a:cubicBezTo>
                    <a:pt x="10174" y="2412"/>
                    <a:pt x="9966" y="2113"/>
                    <a:pt x="9708" y="1847"/>
                  </a:cubicBezTo>
                  <a:cubicBezTo>
                    <a:pt x="9423" y="1548"/>
                    <a:pt x="9076" y="1298"/>
                    <a:pt x="8720" y="1076"/>
                  </a:cubicBezTo>
                  <a:cubicBezTo>
                    <a:pt x="8658" y="1034"/>
                    <a:pt x="8588" y="992"/>
                    <a:pt x="8524" y="950"/>
                  </a:cubicBezTo>
                  <a:cubicBezTo>
                    <a:pt x="7788" y="498"/>
                    <a:pt x="6995" y="129"/>
                    <a:pt x="6145" y="32"/>
                  </a:cubicBezTo>
                  <a:cubicBezTo>
                    <a:pt x="6028" y="10"/>
                    <a:pt x="5903" y="4"/>
                    <a:pt x="5784" y="4"/>
                  </a:cubicBezTo>
                  <a:cubicBezTo>
                    <a:pt x="5726" y="1"/>
                    <a:pt x="5668" y="0"/>
                    <a:pt x="5609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79"/>
            <p:cNvSpPr/>
            <p:nvPr/>
          </p:nvSpPr>
          <p:spPr>
            <a:xfrm flipH="1">
              <a:off x="1547292" y="2578079"/>
              <a:ext cx="157967" cy="163936"/>
            </a:xfrm>
            <a:custGeom>
              <a:avLst/>
              <a:gdLst/>
              <a:ahLst/>
              <a:cxnLst/>
              <a:rect l="l" t="t" r="r" b="b"/>
              <a:pathLst>
                <a:path w="2567" h="2664" extrusionOk="0">
                  <a:moveTo>
                    <a:pt x="1601" y="1"/>
                  </a:moveTo>
                  <a:cubicBezTo>
                    <a:pt x="1228" y="1"/>
                    <a:pt x="836" y="151"/>
                    <a:pt x="591" y="329"/>
                  </a:cubicBezTo>
                  <a:cubicBezTo>
                    <a:pt x="181" y="621"/>
                    <a:pt x="49" y="1226"/>
                    <a:pt x="14" y="1727"/>
                  </a:cubicBezTo>
                  <a:cubicBezTo>
                    <a:pt x="0" y="1957"/>
                    <a:pt x="20" y="2221"/>
                    <a:pt x="187" y="2402"/>
                  </a:cubicBezTo>
                  <a:cubicBezTo>
                    <a:pt x="358" y="2594"/>
                    <a:pt x="587" y="2664"/>
                    <a:pt x="823" y="2664"/>
                  </a:cubicBezTo>
                  <a:cubicBezTo>
                    <a:pt x="1098" y="2664"/>
                    <a:pt x="1381" y="2569"/>
                    <a:pt x="1587" y="2465"/>
                  </a:cubicBezTo>
                  <a:cubicBezTo>
                    <a:pt x="2053" y="2228"/>
                    <a:pt x="2393" y="1804"/>
                    <a:pt x="2512" y="1289"/>
                  </a:cubicBezTo>
                  <a:cubicBezTo>
                    <a:pt x="2567" y="1052"/>
                    <a:pt x="2567" y="788"/>
                    <a:pt x="2470" y="551"/>
                  </a:cubicBezTo>
                  <a:cubicBezTo>
                    <a:pt x="2387" y="329"/>
                    <a:pt x="2248" y="189"/>
                    <a:pt x="2081" y="105"/>
                  </a:cubicBezTo>
                  <a:cubicBezTo>
                    <a:pt x="1935" y="32"/>
                    <a:pt x="1770" y="1"/>
                    <a:pt x="1601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79"/>
            <p:cNvSpPr/>
            <p:nvPr/>
          </p:nvSpPr>
          <p:spPr>
            <a:xfrm flipH="1">
              <a:off x="1642737" y="2697154"/>
              <a:ext cx="33846" cy="33846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279" y="1"/>
                  </a:moveTo>
                  <a:cubicBezTo>
                    <a:pt x="125" y="1"/>
                    <a:pt x="0" y="126"/>
                    <a:pt x="0" y="279"/>
                  </a:cubicBezTo>
                  <a:cubicBezTo>
                    <a:pt x="0" y="431"/>
                    <a:pt x="125" y="550"/>
                    <a:pt x="279" y="550"/>
                  </a:cubicBezTo>
                  <a:cubicBezTo>
                    <a:pt x="424" y="550"/>
                    <a:pt x="550" y="431"/>
                    <a:pt x="550" y="279"/>
                  </a:cubicBezTo>
                  <a:cubicBezTo>
                    <a:pt x="550" y="126"/>
                    <a:pt x="424" y="1"/>
                    <a:pt x="279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79"/>
            <p:cNvSpPr/>
            <p:nvPr/>
          </p:nvSpPr>
          <p:spPr>
            <a:xfrm flipH="1">
              <a:off x="1937254" y="2669277"/>
              <a:ext cx="215504" cy="90029"/>
            </a:xfrm>
            <a:custGeom>
              <a:avLst/>
              <a:gdLst/>
              <a:ahLst/>
              <a:cxnLst/>
              <a:rect l="l" t="t" r="r" b="b"/>
              <a:pathLst>
                <a:path w="3502" h="1463" extrusionOk="0">
                  <a:moveTo>
                    <a:pt x="2825" y="1"/>
                  </a:moveTo>
                  <a:cubicBezTo>
                    <a:pt x="2519" y="1"/>
                    <a:pt x="2165" y="161"/>
                    <a:pt x="1601" y="168"/>
                  </a:cubicBezTo>
                  <a:lnTo>
                    <a:pt x="1559" y="168"/>
                  </a:lnTo>
                  <a:cubicBezTo>
                    <a:pt x="1289" y="168"/>
                    <a:pt x="1058" y="141"/>
                    <a:pt x="871" y="106"/>
                  </a:cubicBezTo>
                  <a:cubicBezTo>
                    <a:pt x="682" y="78"/>
                    <a:pt x="537" y="49"/>
                    <a:pt x="432" y="49"/>
                  </a:cubicBezTo>
                  <a:cubicBezTo>
                    <a:pt x="362" y="49"/>
                    <a:pt x="307" y="64"/>
                    <a:pt x="278" y="106"/>
                  </a:cubicBezTo>
                  <a:cubicBezTo>
                    <a:pt x="1" y="454"/>
                    <a:pt x="557" y="1379"/>
                    <a:pt x="1601" y="1456"/>
                  </a:cubicBezTo>
                  <a:cubicBezTo>
                    <a:pt x="1636" y="1462"/>
                    <a:pt x="1664" y="1462"/>
                    <a:pt x="1698" y="1462"/>
                  </a:cubicBezTo>
                  <a:cubicBezTo>
                    <a:pt x="2700" y="1462"/>
                    <a:pt x="3501" y="252"/>
                    <a:pt x="3126" y="64"/>
                  </a:cubicBezTo>
                  <a:cubicBezTo>
                    <a:pt x="3027" y="16"/>
                    <a:pt x="2923" y="1"/>
                    <a:pt x="2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79"/>
            <p:cNvSpPr/>
            <p:nvPr/>
          </p:nvSpPr>
          <p:spPr>
            <a:xfrm flipH="1">
              <a:off x="1886425" y="2439805"/>
              <a:ext cx="102275" cy="64737"/>
            </a:xfrm>
            <a:custGeom>
              <a:avLst/>
              <a:gdLst/>
              <a:ahLst/>
              <a:cxnLst/>
              <a:rect l="l" t="t" r="r" b="b"/>
              <a:pathLst>
                <a:path w="1662" h="1052" extrusionOk="0">
                  <a:moveTo>
                    <a:pt x="284" y="1"/>
                  </a:moveTo>
                  <a:cubicBezTo>
                    <a:pt x="216" y="8"/>
                    <a:pt x="111" y="8"/>
                    <a:pt x="42" y="78"/>
                  </a:cubicBezTo>
                  <a:cubicBezTo>
                    <a:pt x="14" y="113"/>
                    <a:pt x="0" y="146"/>
                    <a:pt x="0" y="188"/>
                  </a:cubicBezTo>
                  <a:cubicBezTo>
                    <a:pt x="7" y="230"/>
                    <a:pt x="27" y="271"/>
                    <a:pt x="62" y="300"/>
                  </a:cubicBezTo>
                  <a:cubicBezTo>
                    <a:pt x="126" y="342"/>
                    <a:pt x="194" y="348"/>
                    <a:pt x="251" y="348"/>
                  </a:cubicBezTo>
                  <a:lnTo>
                    <a:pt x="293" y="348"/>
                  </a:lnTo>
                  <a:cubicBezTo>
                    <a:pt x="368" y="363"/>
                    <a:pt x="424" y="370"/>
                    <a:pt x="480" y="383"/>
                  </a:cubicBezTo>
                  <a:cubicBezTo>
                    <a:pt x="605" y="412"/>
                    <a:pt x="723" y="453"/>
                    <a:pt x="827" y="509"/>
                  </a:cubicBezTo>
                  <a:cubicBezTo>
                    <a:pt x="939" y="572"/>
                    <a:pt x="1036" y="640"/>
                    <a:pt x="1128" y="724"/>
                  </a:cubicBezTo>
                  <a:cubicBezTo>
                    <a:pt x="1148" y="746"/>
                    <a:pt x="1176" y="772"/>
                    <a:pt x="1196" y="801"/>
                  </a:cubicBezTo>
                  <a:cubicBezTo>
                    <a:pt x="1224" y="823"/>
                    <a:pt x="1244" y="843"/>
                    <a:pt x="1266" y="864"/>
                  </a:cubicBezTo>
                  <a:cubicBezTo>
                    <a:pt x="1280" y="878"/>
                    <a:pt x="1295" y="898"/>
                    <a:pt x="1308" y="919"/>
                  </a:cubicBezTo>
                  <a:cubicBezTo>
                    <a:pt x="1336" y="954"/>
                    <a:pt x="1370" y="996"/>
                    <a:pt x="1411" y="1023"/>
                  </a:cubicBezTo>
                  <a:cubicBezTo>
                    <a:pt x="1440" y="1045"/>
                    <a:pt x="1468" y="1051"/>
                    <a:pt x="1495" y="1051"/>
                  </a:cubicBezTo>
                  <a:cubicBezTo>
                    <a:pt x="1523" y="1051"/>
                    <a:pt x="1558" y="1045"/>
                    <a:pt x="1578" y="1031"/>
                  </a:cubicBezTo>
                  <a:cubicBezTo>
                    <a:pt x="1635" y="1003"/>
                    <a:pt x="1662" y="948"/>
                    <a:pt x="1655" y="884"/>
                  </a:cubicBezTo>
                  <a:cubicBezTo>
                    <a:pt x="1649" y="801"/>
                    <a:pt x="1614" y="739"/>
                    <a:pt x="1578" y="682"/>
                  </a:cubicBezTo>
                  <a:cubicBezTo>
                    <a:pt x="1572" y="676"/>
                    <a:pt x="1565" y="662"/>
                    <a:pt x="1558" y="656"/>
                  </a:cubicBezTo>
                  <a:cubicBezTo>
                    <a:pt x="1517" y="585"/>
                    <a:pt x="1468" y="522"/>
                    <a:pt x="1405" y="460"/>
                  </a:cubicBezTo>
                  <a:cubicBezTo>
                    <a:pt x="1286" y="342"/>
                    <a:pt x="1154" y="251"/>
                    <a:pt x="1009" y="175"/>
                  </a:cubicBezTo>
                  <a:cubicBezTo>
                    <a:pt x="855" y="98"/>
                    <a:pt x="702" y="49"/>
                    <a:pt x="556" y="21"/>
                  </a:cubicBezTo>
                  <a:cubicBezTo>
                    <a:pt x="486" y="8"/>
                    <a:pt x="403" y="1"/>
                    <a:pt x="31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79"/>
            <p:cNvSpPr/>
            <p:nvPr/>
          </p:nvSpPr>
          <p:spPr>
            <a:xfrm flipH="1">
              <a:off x="2067037" y="2427251"/>
              <a:ext cx="79322" cy="47261"/>
            </a:xfrm>
            <a:custGeom>
              <a:avLst/>
              <a:gdLst/>
              <a:ahLst/>
              <a:cxnLst/>
              <a:rect l="l" t="t" r="r" b="b"/>
              <a:pathLst>
                <a:path w="1289" h="768" extrusionOk="0">
                  <a:moveTo>
                    <a:pt x="806" y="0"/>
                  </a:moveTo>
                  <a:cubicBezTo>
                    <a:pt x="730" y="0"/>
                    <a:pt x="653" y="14"/>
                    <a:pt x="572" y="38"/>
                  </a:cubicBezTo>
                  <a:cubicBezTo>
                    <a:pt x="460" y="80"/>
                    <a:pt x="350" y="141"/>
                    <a:pt x="251" y="225"/>
                  </a:cubicBezTo>
                  <a:cubicBezTo>
                    <a:pt x="196" y="275"/>
                    <a:pt x="154" y="323"/>
                    <a:pt x="119" y="379"/>
                  </a:cubicBezTo>
                  <a:lnTo>
                    <a:pt x="99" y="400"/>
                  </a:lnTo>
                  <a:cubicBezTo>
                    <a:pt x="71" y="449"/>
                    <a:pt x="29" y="497"/>
                    <a:pt x="16" y="574"/>
                  </a:cubicBezTo>
                  <a:cubicBezTo>
                    <a:pt x="0" y="636"/>
                    <a:pt x="22" y="706"/>
                    <a:pt x="71" y="748"/>
                  </a:cubicBezTo>
                  <a:cubicBezTo>
                    <a:pt x="99" y="761"/>
                    <a:pt x="119" y="768"/>
                    <a:pt x="147" y="768"/>
                  </a:cubicBezTo>
                  <a:cubicBezTo>
                    <a:pt x="167" y="768"/>
                    <a:pt x="183" y="768"/>
                    <a:pt x="203" y="754"/>
                  </a:cubicBezTo>
                  <a:cubicBezTo>
                    <a:pt x="244" y="734"/>
                    <a:pt x="273" y="699"/>
                    <a:pt x="293" y="671"/>
                  </a:cubicBezTo>
                  <a:cubicBezTo>
                    <a:pt x="308" y="657"/>
                    <a:pt x="321" y="642"/>
                    <a:pt x="335" y="636"/>
                  </a:cubicBezTo>
                  <a:cubicBezTo>
                    <a:pt x="350" y="616"/>
                    <a:pt x="370" y="601"/>
                    <a:pt x="383" y="587"/>
                  </a:cubicBezTo>
                  <a:cubicBezTo>
                    <a:pt x="405" y="567"/>
                    <a:pt x="425" y="546"/>
                    <a:pt x="446" y="532"/>
                  </a:cubicBezTo>
                  <a:cubicBezTo>
                    <a:pt x="517" y="475"/>
                    <a:pt x="585" y="434"/>
                    <a:pt x="662" y="407"/>
                  </a:cubicBezTo>
                  <a:cubicBezTo>
                    <a:pt x="732" y="379"/>
                    <a:pt x="815" y="372"/>
                    <a:pt x="892" y="372"/>
                  </a:cubicBezTo>
                  <a:cubicBezTo>
                    <a:pt x="926" y="372"/>
                    <a:pt x="967" y="379"/>
                    <a:pt x="1009" y="392"/>
                  </a:cubicBezTo>
                  <a:cubicBezTo>
                    <a:pt x="1018" y="392"/>
                    <a:pt x="1031" y="392"/>
                    <a:pt x="1038" y="400"/>
                  </a:cubicBezTo>
                  <a:cubicBezTo>
                    <a:pt x="1057" y="408"/>
                    <a:pt x="1087" y="417"/>
                    <a:pt x="1120" y="417"/>
                  </a:cubicBezTo>
                  <a:cubicBezTo>
                    <a:pt x="1147" y="417"/>
                    <a:pt x="1177" y="411"/>
                    <a:pt x="1205" y="392"/>
                  </a:cubicBezTo>
                  <a:cubicBezTo>
                    <a:pt x="1268" y="358"/>
                    <a:pt x="1288" y="275"/>
                    <a:pt x="1260" y="198"/>
                  </a:cubicBezTo>
                  <a:cubicBezTo>
                    <a:pt x="1226" y="115"/>
                    <a:pt x="1149" y="80"/>
                    <a:pt x="1101" y="58"/>
                  </a:cubicBezTo>
                  <a:lnTo>
                    <a:pt x="1086" y="51"/>
                  </a:lnTo>
                  <a:cubicBezTo>
                    <a:pt x="1024" y="24"/>
                    <a:pt x="961" y="16"/>
                    <a:pt x="912" y="9"/>
                  </a:cubicBezTo>
                  <a:cubicBezTo>
                    <a:pt x="877" y="3"/>
                    <a:pt x="841" y="0"/>
                    <a:pt x="806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79"/>
            <p:cNvSpPr/>
            <p:nvPr/>
          </p:nvSpPr>
          <p:spPr>
            <a:xfrm flipH="1">
              <a:off x="2105621" y="3570674"/>
              <a:ext cx="862" cy="923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7" y="1"/>
                  </a:moveTo>
                  <a:cubicBezTo>
                    <a:pt x="0" y="1"/>
                    <a:pt x="0" y="14"/>
                    <a:pt x="7" y="14"/>
                  </a:cubicBezTo>
                  <a:cubicBezTo>
                    <a:pt x="14" y="14"/>
                    <a:pt x="14" y="1"/>
                    <a:pt x="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79"/>
            <p:cNvSpPr/>
            <p:nvPr/>
          </p:nvSpPr>
          <p:spPr>
            <a:xfrm flipH="1">
              <a:off x="2021253" y="2590202"/>
              <a:ext cx="55753" cy="53968"/>
            </a:xfrm>
            <a:custGeom>
              <a:avLst/>
              <a:gdLst/>
              <a:ahLst/>
              <a:cxnLst/>
              <a:rect l="l" t="t" r="r" b="b"/>
              <a:pathLst>
                <a:path w="906" h="877" extrusionOk="0">
                  <a:moveTo>
                    <a:pt x="447" y="1"/>
                  </a:moveTo>
                  <a:cubicBezTo>
                    <a:pt x="258" y="1"/>
                    <a:pt x="104" y="115"/>
                    <a:pt x="43" y="299"/>
                  </a:cubicBezTo>
                  <a:cubicBezTo>
                    <a:pt x="1" y="424"/>
                    <a:pt x="7" y="563"/>
                    <a:pt x="71" y="666"/>
                  </a:cubicBezTo>
                  <a:cubicBezTo>
                    <a:pt x="145" y="801"/>
                    <a:pt x="294" y="876"/>
                    <a:pt x="444" y="876"/>
                  </a:cubicBezTo>
                  <a:cubicBezTo>
                    <a:pt x="489" y="876"/>
                    <a:pt x="535" y="870"/>
                    <a:pt x="579" y="855"/>
                  </a:cubicBezTo>
                  <a:cubicBezTo>
                    <a:pt x="759" y="792"/>
                    <a:pt x="893" y="605"/>
                    <a:pt x="899" y="409"/>
                  </a:cubicBezTo>
                  <a:cubicBezTo>
                    <a:pt x="906" y="194"/>
                    <a:pt x="717" y="40"/>
                    <a:pt x="523" y="7"/>
                  </a:cubicBezTo>
                  <a:cubicBezTo>
                    <a:pt x="497" y="3"/>
                    <a:pt x="472" y="1"/>
                    <a:pt x="447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79"/>
            <p:cNvSpPr/>
            <p:nvPr/>
          </p:nvSpPr>
          <p:spPr>
            <a:xfrm flipH="1">
              <a:off x="1913993" y="2558018"/>
              <a:ext cx="88799" cy="45169"/>
            </a:xfrm>
            <a:custGeom>
              <a:avLst/>
              <a:gdLst/>
              <a:ahLst/>
              <a:cxnLst/>
              <a:rect l="l" t="t" r="r" b="b"/>
              <a:pathLst>
                <a:path w="1443" h="734" extrusionOk="0">
                  <a:moveTo>
                    <a:pt x="768" y="0"/>
                  </a:moveTo>
                  <a:cubicBezTo>
                    <a:pt x="515" y="0"/>
                    <a:pt x="245" y="138"/>
                    <a:pt x="69" y="383"/>
                  </a:cubicBezTo>
                  <a:cubicBezTo>
                    <a:pt x="0" y="484"/>
                    <a:pt x="72" y="601"/>
                    <a:pt x="160" y="601"/>
                  </a:cubicBezTo>
                  <a:cubicBezTo>
                    <a:pt x="188" y="601"/>
                    <a:pt x="216" y="590"/>
                    <a:pt x="243" y="563"/>
                  </a:cubicBezTo>
                  <a:cubicBezTo>
                    <a:pt x="361" y="447"/>
                    <a:pt x="544" y="384"/>
                    <a:pt x="722" y="384"/>
                  </a:cubicBezTo>
                  <a:cubicBezTo>
                    <a:pt x="930" y="384"/>
                    <a:pt x="1133" y="470"/>
                    <a:pt x="1223" y="662"/>
                  </a:cubicBezTo>
                  <a:cubicBezTo>
                    <a:pt x="1247" y="712"/>
                    <a:pt x="1286" y="734"/>
                    <a:pt x="1324" y="734"/>
                  </a:cubicBezTo>
                  <a:cubicBezTo>
                    <a:pt x="1385" y="734"/>
                    <a:pt x="1443" y="675"/>
                    <a:pt x="1425" y="585"/>
                  </a:cubicBezTo>
                  <a:cubicBezTo>
                    <a:pt x="1357" y="216"/>
                    <a:pt x="1119" y="14"/>
                    <a:pt x="785" y="0"/>
                  </a:cubicBezTo>
                  <a:cubicBezTo>
                    <a:pt x="779" y="0"/>
                    <a:pt x="774" y="0"/>
                    <a:pt x="7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79"/>
            <p:cNvSpPr/>
            <p:nvPr/>
          </p:nvSpPr>
          <p:spPr>
            <a:xfrm flipH="1">
              <a:off x="2082359" y="2543557"/>
              <a:ext cx="89537" cy="42461"/>
            </a:xfrm>
            <a:custGeom>
              <a:avLst/>
              <a:gdLst/>
              <a:ahLst/>
              <a:cxnLst/>
              <a:rect l="l" t="t" r="r" b="b"/>
              <a:pathLst>
                <a:path w="1455" h="690" extrusionOk="0">
                  <a:moveTo>
                    <a:pt x="670" y="1"/>
                  </a:moveTo>
                  <a:cubicBezTo>
                    <a:pt x="374" y="1"/>
                    <a:pt x="142" y="173"/>
                    <a:pt x="33" y="493"/>
                  </a:cubicBezTo>
                  <a:cubicBezTo>
                    <a:pt x="0" y="587"/>
                    <a:pt x="63" y="659"/>
                    <a:pt x="131" y="659"/>
                  </a:cubicBezTo>
                  <a:cubicBezTo>
                    <a:pt x="164" y="659"/>
                    <a:pt x="197" y="643"/>
                    <a:pt x="222" y="604"/>
                  </a:cubicBezTo>
                  <a:cubicBezTo>
                    <a:pt x="319" y="454"/>
                    <a:pt x="483" y="390"/>
                    <a:pt x="655" y="390"/>
                  </a:cubicBezTo>
                  <a:cubicBezTo>
                    <a:pt x="864" y="390"/>
                    <a:pt x="1084" y="486"/>
                    <a:pt x="1202" y="640"/>
                  </a:cubicBezTo>
                  <a:cubicBezTo>
                    <a:pt x="1229" y="674"/>
                    <a:pt x="1262" y="689"/>
                    <a:pt x="1294" y="689"/>
                  </a:cubicBezTo>
                  <a:cubicBezTo>
                    <a:pt x="1378" y="689"/>
                    <a:pt x="1455" y="591"/>
                    <a:pt x="1404" y="486"/>
                  </a:cubicBezTo>
                  <a:cubicBezTo>
                    <a:pt x="1266" y="214"/>
                    <a:pt x="1007" y="40"/>
                    <a:pt x="750" y="5"/>
                  </a:cubicBezTo>
                  <a:cubicBezTo>
                    <a:pt x="722" y="2"/>
                    <a:pt x="696" y="1"/>
                    <a:pt x="67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6" name="Google Shape;3386;p79"/>
          <p:cNvGrpSpPr/>
          <p:nvPr/>
        </p:nvGrpSpPr>
        <p:grpSpPr>
          <a:xfrm>
            <a:off x="6740681" y="2101397"/>
            <a:ext cx="808876" cy="2043547"/>
            <a:chOff x="2605625" y="1730700"/>
            <a:chExt cx="319575" cy="807375"/>
          </a:xfrm>
        </p:grpSpPr>
        <p:sp>
          <p:nvSpPr>
            <p:cNvPr id="3387" name="Google Shape;3387;p79"/>
            <p:cNvSpPr/>
            <p:nvPr/>
          </p:nvSpPr>
          <p:spPr>
            <a:xfrm>
              <a:off x="2624575" y="1792725"/>
              <a:ext cx="38650" cy="102825"/>
            </a:xfrm>
            <a:custGeom>
              <a:avLst/>
              <a:gdLst/>
              <a:ahLst/>
              <a:cxnLst/>
              <a:rect l="l" t="t" r="r" b="b"/>
              <a:pathLst>
                <a:path w="1546" h="4113" extrusionOk="0">
                  <a:moveTo>
                    <a:pt x="1163" y="1"/>
                  </a:moveTo>
                  <a:cubicBezTo>
                    <a:pt x="1076" y="1"/>
                    <a:pt x="990" y="38"/>
                    <a:pt x="919" y="94"/>
                  </a:cubicBezTo>
                  <a:cubicBezTo>
                    <a:pt x="823" y="171"/>
                    <a:pt x="759" y="275"/>
                    <a:pt x="697" y="386"/>
                  </a:cubicBezTo>
                  <a:cubicBezTo>
                    <a:pt x="363" y="978"/>
                    <a:pt x="84" y="1624"/>
                    <a:pt x="36" y="2307"/>
                  </a:cubicBezTo>
                  <a:cubicBezTo>
                    <a:pt x="1" y="2828"/>
                    <a:pt x="106" y="3371"/>
                    <a:pt x="377" y="3810"/>
                  </a:cubicBezTo>
                  <a:cubicBezTo>
                    <a:pt x="465" y="3950"/>
                    <a:pt x="564" y="4113"/>
                    <a:pt x="672" y="4113"/>
                  </a:cubicBezTo>
                  <a:cubicBezTo>
                    <a:pt x="724" y="4113"/>
                    <a:pt x="779" y="4075"/>
                    <a:pt x="836" y="3977"/>
                  </a:cubicBezTo>
                  <a:cubicBezTo>
                    <a:pt x="954" y="3762"/>
                    <a:pt x="1003" y="3511"/>
                    <a:pt x="1045" y="3274"/>
                  </a:cubicBezTo>
                  <a:cubicBezTo>
                    <a:pt x="1177" y="2564"/>
                    <a:pt x="1308" y="1854"/>
                    <a:pt x="1442" y="1138"/>
                  </a:cubicBezTo>
                  <a:cubicBezTo>
                    <a:pt x="1497" y="866"/>
                    <a:pt x="1546" y="588"/>
                    <a:pt x="1475" y="323"/>
                  </a:cubicBezTo>
                  <a:cubicBezTo>
                    <a:pt x="1442" y="198"/>
                    <a:pt x="1372" y="66"/>
                    <a:pt x="1260" y="17"/>
                  </a:cubicBezTo>
                  <a:cubicBezTo>
                    <a:pt x="1228" y="6"/>
                    <a:pt x="1195" y="1"/>
                    <a:pt x="1163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79"/>
            <p:cNvSpPr/>
            <p:nvPr/>
          </p:nvSpPr>
          <p:spPr>
            <a:xfrm>
              <a:off x="2605625" y="2240575"/>
              <a:ext cx="71175" cy="100250"/>
            </a:xfrm>
            <a:custGeom>
              <a:avLst/>
              <a:gdLst/>
              <a:ahLst/>
              <a:cxnLst/>
              <a:rect l="l" t="t" r="r" b="b"/>
              <a:pathLst>
                <a:path w="2847" h="4010" extrusionOk="0">
                  <a:moveTo>
                    <a:pt x="730" y="1"/>
                  </a:moveTo>
                  <a:cubicBezTo>
                    <a:pt x="730" y="1"/>
                    <a:pt x="599" y="1036"/>
                    <a:pt x="502" y="1476"/>
                  </a:cubicBezTo>
                  <a:cubicBezTo>
                    <a:pt x="396" y="1906"/>
                    <a:pt x="1" y="3014"/>
                    <a:pt x="133" y="3062"/>
                  </a:cubicBezTo>
                  <a:cubicBezTo>
                    <a:pt x="137" y="3064"/>
                    <a:pt x="141" y="3064"/>
                    <a:pt x="146" y="3064"/>
                  </a:cubicBezTo>
                  <a:cubicBezTo>
                    <a:pt x="280" y="3064"/>
                    <a:pt x="605" y="2401"/>
                    <a:pt x="605" y="2401"/>
                  </a:cubicBezTo>
                  <a:lnTo>
                    <a:pt x="605" y="2401"/>
                  </a:lnTo>
                  <a:cubicBezTo>
                    <a:pt x="605" y="2401"/>
                    <a:pt x="306" y="3647"/>
                    <a:pt x="488" y="3688"/>
                  </a:cubicBezTo>
                  <a:cubicBezTo>
                    <a:pt x="492" y="3689"/>
                    <a:pt x="496" y="3690"/>
                    <a:pt x="500" y="3690"/>
                  </a:cubicBezTo>
                  <a:cubicBezTo>
                    <a:pt x="687" y="3690"/>
                    <a:pt x="1093" y="2631"/>
                    <a:pt x="1093" y="2631"/>
                  </a:cubicBezTo>
                  <a:lnTo>
                    <a:pt x="1093" y="2631"/>
                  </a:lnTo>
                  <a:cubicBezTo>
                    <a:pt x="1093" y="2631"/>
                    <a:pt x="913" y="3987"/>
                    <a:pt x="1170" y="4009"/>
                  </a:cubicBezTo>
                  <a:cubicBezTo>
                    <a:pt x="1171" y="4009"/>
                    <a:pt x="1172" y="4009"/>
                    <a:pt x="1173" y="4009"/>
                  </a:cubicBezTo>
                  <a:cubicBezTo>
                    <a:pt x="1422" y="4009"/>
                    <a:pt x="1587" y="2686"/>
                    <a:pt x="1587" y="2686"/>
                  </a:cubicBezTo>
                  <a:cubicBezTo>
                    <a:pt x="1587" y="2686"/>
                    <a:pt x="1600" y="3717"/>
                    <a:pt x="1808" y="3717"/>
                  </a:cubicBezTo>
                  <a:cubicBezTo>
                    <a:pt x="1811" y="3717"/>
                    <a:pt x="1813" y="3717"/>
                    <a:pt x="1816" y="3717"/>
                  </a:cubicBezTo>
                  <a:cubicBezTo>
                    <a:pt x="2033" y="3688"/>
                    <a:pt x="2165" y="2247"/>
                    <a:pt x="2165" y="2247"/>
                  </a:cubicBezTo>
                  <a:cubicBezTo>
                    <a:pt x="2165" y="2247"/>
                    <a:pt x="2447" y="2887"/>
                    <a:pt x="2631" y="2887"/>
                  </a:cubicBezTo>
                  <a:cubicBezTo>
                    <a:pt x="2641" y="2887"/>
                    <a:pt x="2650" y="2885"/>
                    <a:pt x="2659" y="2882"/>
                  </a:cubicBezTo>
                  <a:cubicBezTo>
                    <a:pt x="2846" y="2812"/>
                    <a:pt x="2310" y="1344"/>
                    <a:pt x="2269" y="1036"/>
                  </a:cubicBezTo>
                  <a:cubicBezTo>
                    <a:pt x="2220" y="737"/>
                    <a:pt x="2269" y="14"/>
                    <a:pt x="2269" y="14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79"/>
            <p:cNvSpPr/>
            <p:nvPr/>
          </p:nvSpPr>
          <p:spPr>
            <a:xfrm>
              <a:off x="2608050" y="2038525"/>
              <a:ext cx="103200" cy="260700"/>
            </a:xfrm>
            <a:custGeom>
              <a:avLst/>
              <a:gdLst/>
              <a:ahLst/>
              <a:cxnLst/>
              <a:rect l="l" t="t" r="r" b="b"/>
              <a:pathLst>
                <a:path w="4128" h="10428" extrusionOk="0">
                  <a:moveTo>
                    <a:pt x="3076" y="1"/>
                  </a:moveTo>
                  <a:cubicBezTo>
                    <a:pt x="2940" y="1"/>
                    <a:pt x="2799" y="75"/>
                    <a:pt x="2659" y="247"/>
                  </a:cubicBezTo>
                  <a:cubicBezTo>
                    <a:pt x="2075" y="970"/>
                    <a:pt x="475" y="5209"/>
                    <a:pt x="36" y="9808"/>
                  </a:cubicBezTo>
                  <a:cubicBezTo>
                    <a:pt x="1" y="10177"/>
                    <a:pt x="1651" y="10421"/>
                    <a:pt x="2325" y="10428"/>
                  </a:cubicBezTo>
                  <a:cubicBezTo>
                    <a:pt x="2325" y="10428"/>
                    <a:pt x="2624" y="8450"/>
                    <a:pt x="3055" y="6099"/>
                  </a:cubicBezTo>
                  <a:cubicBezTo>
                    <a:pt x="3481" y="3741"/>
                    <a:pt x="4127" y="3106"/>
                    <a:pt x="4099" y="2014"/>
                  </a:cubicBezTo>
                  <a:cubicBezTo>
                    <a:pt x="4077" y="1149"/>
                    <a:pt x="3612" y="1"/>
                    <a:pt x="3076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79"/>
            <p:cNvSpPr/>
            <p:nvPr/>
          </p:nvSpPr>
          <p:spPr>
            <a:xfrm>
              <a:off x="2656600" y="2021525"/>
              <a:ext cx="177800" cy="209950"/>
            </a:xfrm>
            <a:custGeom>
              <a:avLst/>
              <a:gdLst/>
              <a:ahLst/>
              <a:cxnLst/>
              <a:rect l="l" t="t" r="r" b="b"/>
              <a:pathLst>
                <a:path w="7112" h="8398" extrusionOk="0">
                  <a:moveTo>
                    <a:pt x="4315" y="1"/>
                  </a:moveTo>
                  <a:cubicBezTo>
                    <a:pt x="2870" y="1"/>
                    <a:pt x="914" y="573"/>
                    <a:pt x="724" y="850"/>
                  </a:cubicBezTo>
                  <a:cubicBezTo>
                    <a:pt x="161" y="1665"/>
                    <a:pt x="1" y="5089"/>
                    <a:pt x="21" y="8122"/>
                  </a:cubicBezTo>
                  <a:cubicBezTo>
                    <a:pt x="1111" y="8325"/>
                    <a:pt x="2222" y="8397"/>
                    <a:pt x="3327" y="8397"/>
                  </a:cubicBezTo>
                  <a:cubicBezTo>
                    <a:pt x="3471" y="8397"/>
                    <a:pt x="3615" y="8396"/>
                    <a:pt x="3758" y="8394"/>
                  </a:cubicBezTo>
                  <a:cubicBezTo>
                    <a:pt x="4453" y="8387"/>
                    <a:pt x="5143" y="8352"/>
                    <a:pt x="5831" y="8289"/>
                  </a:cubicBezTo>
                  <a:cubicBezTo>
                    <a:pt x="6158" y="8262"/>
                    <a:pt x="6485" y="8227"/>
                    <a:pt x="6813" y="8192"/>
                  </a:cubicBezTo>
                  <a:cubicBezTo>
                    <a:pt x="6806" y="8137"/>
                    <a:pt x="6799" y="8080"/>
                    <a:pt x="6799" y="8045"/>
                  </a:cubicBezTo>
                  <a:cubicBezTo>
                    <a:pt x="6701" y="6994"/>
                    <a:pt x="7112" y="1323"/>
                    <a:pt x="6986" y="969"/>
                  </a:cubicBezTo>
                  <a:cubicBezTo>
                    <a:pt x="6868" y="613"/>
                    <a:pt x="5888" y="37"/>
                    <a:pt x="4440" y="2"/>
                  </a:cubicBezTo>
                  <a:cubicBezTo>
                    <a:pt x="4398" y="1"/>
                    <a:pt x="4357" y="1"/>
                    <a:pt x="4315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79"/>
            <p:cNvSpPr/>
            <p:nvPr/>
          </p:nvSpPr>
          <p:spPr>
            <a:xfrm>
              <a:off x="2706000" y="1999275"/>
              <a:ext cx="68750" cy="45400"/>
            </a:xfrm>
            <a:custGeom>
              <a:avLst/>
              <a:gdLst/>
              <a:ahLst/>
              <a:cxnLst/>
              <a:rect l="l" t="t" r="r" b="b"/>
              <a:pathLst>
                <a:path w="2750" h="1816" extrusionOk="0">
                  <a:moveTo>
                    <a:pt x="2485" y="0"/>
                  </a:moveTo>
                  <a:lnTo>
                    <a:pt x="0" y="384"/>
                  </a:lnTo>
                  <a:lnTo>
                    <a:pt x="222" y="1560"/>
                  </a:lnTo>
                  <a:cubicBezTo>
                    <a:pt x="222" y="1560"/>
                    <a:pt x="348" y="1816"/>
                    <a:pt x="963" y="1816"/>
                  </a:cubicBezTo>
                  <a:cubicBezTo>
                    <a:pt x="1139" y="1816"/>
                    <a:pt x="1356" y="1795"/>
                    <a:pt x="1622" y="1740"/>
                  </a:cubicBezTo>
                  <a:cubicBezTo>
                    <a:pt x="2749" y="1503"/>
                    <a:pt x="2686" y="934"/>
                    <a:pt x="2686" y="934"/>
                  </a:cubicBezTo>
                  <a:lnTo>
                    <a:pt x="2485" y="0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79"/>
            <p:cNvSpPr/>
            <p:nvPr/>
          </p:nvSpPr>
          <p:spPr>
            <a:xfrm>
              <a:off x="2656225" y="2097900"/>
              <a:ext cx="207400" cy="409025"/>
            </a:xfrm>
            <a:custGeom>
              <a:avLst/>
              <a:gdLst/>
              <a:ahLst/>
              <a:cxnLst/>
              <a:rect l="l" t="t" r="r" b="b"/>
              <a:pathLst>
                <a:path w="8296" h="16361" extrusionOk="0">
                  <a:moveTo>
                    <a:pt x="2690" y="0"/>
                  </a:moveTo>
                  <a:cubicBezTo>
                    <a:pt x="2028" y="0"/>
                    <a:pt x="1259" y="115"/>
                    <a:pt x="829" y="634"/>
                  </a:cubicBezTo>
                  <a:cubicBezTo>
                    <a:pt x="510" y="1010"/>
                    <a:pt x="392" y="1560"/>
                    <a:pt x="308" y="2034"/>
                  </a:cubicBezTo>
                  <a:cubicBezTo>
                    <a:pt x="225" y="2500"/>
                    <a:pt x="168" y="2966"/>
                    <a:pt x="42" y="3418"/>
                  </a:cubicBezTo>
                  <a:cubicBezTo>
                    <a:pt x="1" y="5972"/>
                    <a:pt x="119" y="8630"/>
                    <a:pt x="266" y="9681"/>
                  </a:cubicBezTo>
                  <a:cubicBezTo>
                    <a:pt x="559" y="11775"/>
                    <a:pt x="1031" y="16361"/>
                    <a:pt x="1031" y="16361"/>
                  </a:cubicBezTo>
                  <a:lnTo>
                    <a:pt x="3446" y="16361"/>
                  </a:lnTo>
                  <a:cubicBezTo>
                    <a:pt x="3433" y="14419"/>
                    <a:pt x="3105" y="7029"/>
                    <a:pt x="3257" y="7002"/>
                  </a:cubicBezTo>
                  <a:cubicBezTo>
                    <a:pt x="3292" y="6994"/>
                    <a:pt x="3334" y="6987"/>
                    <a:pt x="3376" y="6987"/>
                  </a:cubicBezTo>
                  <a:cubicBezTo>
                    <a:pt x="3439" y="6987"/>
                    <a:pt x="3508" y="6994"/>
                    <a:pt x="3591" y="7015"/>
                  </a:cubicBezTo>
                  <a:cubicBezTo>
                    <a:pt x="3690" y="7044"/>
                    <a:pt x="3808" y="7092"/>
                    <a:pt x="3947" y="7169"/>
                  </a:cubicBezTo>
                  <a:cubicBezTo>
                    <a:pt x="4393" y="7411"/>
                    <a:pt x="5909" y="16361"/>
                    <a:pt x="5909" y="16361"/>
                  </a:cubicBezTo>
                  <a:lnTo>
                    <a:pt x="8296" y="16361"/>
                  </a:lnTo>
                  <a:cubicBezTo>
                    <a:pt x="8052" y="13974"/>
                    <a:pt x="6905" y="6042"/>
                    <a:pt x="6814" y="4990"/>
                  </a:cubicBezTo>
                  <a:cubicBezTo>
                    <a:pt x="6806" y="4900"/>
                    <a:pt x="6799" y="4768"/>
                    <a:pt x="6799" y="4607"/>
                  </a:cubicBezTo>
                  <a:cubicBezTo>
                    <a:pt x="6723" y="4539"/>
                    <a:pt x="6647" y="4462"/>
                    <a:pt x="6577" y="4379"/>
                  </a:cubicBezTo>
                  <a:cubicBezTo>
                    <a:pt x="6556" y="4357"/>
                    <a:pt x="6535" y="4337"/>
                    <a:pt x="6522" y="4315"/>
                  </a:cubicBezTo>
                  <a:cubicBezTo>
                    <a:pt x="6389" y="4155"/>
                    <a:pt x="6263" y="3981"/>
                    <a:pt x="6166" y="3801"/>
                  </a:cubicBezTo>
                  <a:cubicBezTo>
                    <a:pt x="5888" y="3300"/>
                    <a:pt x="5700" y="2744"/>
                    <a:pt x="5533" y="2201"/>
                  </a:cubicBezTo>
                  <a:cubicBezTo>
                    <a:pt x="5387" y="1748"/>
                    <a:pt x="5290" y="1267"/>
                    <a:pt x="5019" y="872"/>
                  </a:cubicBezTo>
                  <a:cubicBezTo>
                    <a:pt x="4567" y="210"/>
                    <a:pt x="3745" y="43"/>
                    <a:pt x="3007" y="8"/>
                  </a:cubicBezTo>
                  <a:cubicBezTo>
                    <a:pt x="2905" y="3"/>
                    <a:pt x="2799" y="0"/>
                    <a:pt x="2690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79"/>
            <p:cNvSpPr/>
            <p:nvPr/>
          </p:nvSpPr>
          <p:spPr>
            <a:xfrm>
              <a:off x="2690675" y="2151100"/>
              <a:ext cx="66650" cy="63475"/>
            </a:xfrm>
            <a:custGeom>
              <a:avLst/>
              <a:gdLst/>
              <a:ahLst/>
              <a:cxnLst/>
              <a:rect l="l" t="t" r="r" b="b"/>
              <a:pathLst>
                <a:path w="2666" h="2539" extrusionOk="0">
                  <a:moveTo>
                    <a:pt x="758" y="1"/>
                  </a:moveTo>
                  <a:cubicBezTo>
                    <a:pt x="378" y="1"/>
                    <a:pt x="84" y="7"/>
                    <a:pt x="57" y="16"/>
                  </a:cubicBezTo>
                  <a:cubicBezTo>
                    <a:pt x="57" y="16"/>
                    <a:pt x="51" y="86"/>
                    <a:pt x="36" y="205"/>
                  </a:cubicBezTo>
                  <a:lnTo>
                    <a:pt x="36" y="267"/>
                  </a:lnTo>
                  <a:cubicBezTo>
                    <a:pt x="0" y="893"/>
                    <a:pt x="36" y="2459"/>
                    <a:pt x="1261" y="2536"/>
                  </a:cubicBezTo>
                  <a:cubicBezTo>
                    <a:pt x="1291" y="2538"/>
                    <a:pt x="1320" y="2539"/>
                    <a:pt x="1349" y="2539"/>
                  </a:cubicBezTo>
                  <a:cubicBezTo>
                    <a:pt x="2467" y="2539"/>
                    <a:pt x="2665" y="1133"/>
                    <a:pt x="2646" y="449"/>
                  </a:cubicBezTo>
                  <a:cubicBezTo>
                    <a:pt x="2646" y="427"/>
                    <a:pt x="2646" y="399"/>
                    <a:pt x="2639" y="378"/>
                  </a:cubicBezTo>
                  <a:cubicBezTo>
                    <a:pt x="2631" y="218"/>
                    <a:pt x="2611" y="106"/>
                    <a:pt x="2589" y="86"/>
                  </a:cubicBezTo>
                  <a:cubicBezTo>
                    <a:pt x="2512" y="23"/>
                    <a:pt x="1481" y="1"/>
                    <a:pt x="758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79"/>
            <p:cNvSpPr/>
            <p:nvPr/>
          </p:nvSpPr>
          <p:spPr>
            <a:xfrm>
              <a:off x="2691550" y="2156200"/>
              <a:ext cx="65275" cy="6300"/>
            </a:xfrm>
            <a:custGeom>
              <a:avLst/>
              <a:gdLst/>
              <a:ahLst/>
              <a:cxnLst/>
              <a:rect l="l" t="t" r="r" b="b"/>
              <a:pathLst>
                <a:path w="2611" h="252" extrusionOk="0">
                  <a:moveTo>
                    <a:pt x="1" y="1"/>
                  </a:moveTo>
                  <a:lnTo>
                    <a:pt x="1" y="63"/>
                  </a:lnTo>
                  <a:cubicBezTo>
                    <a:pt x="308" y="111"/>
                    <a:pt x="607" y="139"/>
                    <a:pt x="912" y="168"/>
                  </a:cubicBezTo>
                  <a:cubicBezTo>
                    <a:pt x="1413" y="216"/>
                    <a:pt x="1921" y="245"/>
                    <a:pt x="2429" y="251"/>
                  </a:cubicBezTo>
                  <a:cubicBezTo>
                    <a:pt x="2486" y="251"/>
                    <a:pt x="2547" y="251"/>
                    <a:pt x="2611" y="245"/>
                  </a:cubicBezTo>
                  <a:cubicBezTo>
                    <a:pt x="2611" y="223"/>
                    <a:pt x="2611" y="195"/>
                    <a:pt x="2604" y="174"/>
                  </a:cubicBezTo>
                  <a:lnTo>
                    <a:pt x="2512" y="174"/>
                  </a:lnTo>
                  <a:cubicBezTo>
                    <a:pt x="2262" y="174"/>
                    <a:pt x="2011" y="168"/>
                    <a:pt x="1761" y="153"/>
                  </a:cubicBezTo>
                  <a:cubicBezTo>
                    <a:pt x="1268" y="133"/>
                    <a:pt x="774" y="91"/>
                    <a:pt x="279" y="36"/>
                  </a:cubicBezTo>
                  <a:cubicBezTo>
                    <a:pt x="189" y="21"/>
                    <a:pt x="99" y="14"/>
                    <a:pt x="1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79"/>
            <p:cNvSpPr/>
            <p:nvPr/>
          </p:nvSpPr>
          <p:spPr>
            <a:xfrm>
              <a:off x="2670175" y="2029200"/>
              <a:ext cx="37425" cy="99725"/>
            </a:xfrm>
            <a:custGeom>
              <a:avLst/>
              <a:gdLst/>
              <a:ahLst/>
              <a:cxnLst/>
              <a:rect l="l" t="t" r="r" b="b"/>
              <a:pathLst>
                <a:path w="1497" h="3989" extrusionOk="0">
                  <a:moveTo>
                    <a:pt x="1433" y="1"/>
                  </a:moveTo>
                  <a:lnTo>
                    <a:pt x="1378" y="22"/>
                  </a:lnTo>
                  <a:lnTo>
                    <a:pt x="820" y="196"/>
                  </a:lnTo>
                  <a:lnTo>
                    <a:pt x="745" y="216"/>
                  </a:lnTo>
                  <a:lnTo>
                    <a:pt x="730" y="223"/>
                  </a:lnTo>
                  <a:cubicBezTo>
                    <a:pt x="704" y="231"/>
                    <a:pt x="689" y="244"/>
                    <a:pt x="675" y="273"/>
                  </a:cubicBezTo>
                  <a:cubicBezTo>
                    <a:pt x="598" y="453"/>
                    <a:pt x="251" y="1288"/>
                    <a:pt x="161" y="2110"/>
                  </a:cubicBezTo>
                  <a:cubicBezTo>
                    <a:pt x="56" y="2993"/>
                    <a:pt x="14" y="3571"/>
                    <a:pt x="1" y="3947"/>
                  </a:cubicBezTo>
                  <a:cubicBezTo>
                    <a:pt x="1" y="3967"/>
                    <a:pt x="21" y="3989"/>
                    <a:pt x="42" y="3989"/>
                  </a:cubicBezTo>
                  <a:cubicBezTo>
                    <a:pt x="69" y="3980"/>
                    <a:pt x="104" y="3980"/>
                    <a:pt x="146" y="3974"/>
                  </a:cubicBezTo>
                  <a:cubicBezTo>
                    <a:pt x="152" y="3974"/>
                    <a:pt x="168" y="3974"/>
                    <a:pt x="181" y="3967"/>
                  </a:cubicBezTo>
                  <a:cubicBezTo>
                    <a:pt x="328" y="3947"/>
                    <a:pt x="550" y="3918"/>
                    <a:pt x="717" y="3890"/>
                  </a:cubicBezTo>
                  <a:lnTo>
                    <a:pt x="745" y="3890"/>
                  </a:lnTo>
                  <a:cubicBezTo>
                    <a:pt x="820" y="3877"/>
                    <a:pt x="884" y="3870"/>
                    <a:pt x="919" y="3863"/>
                  </a:cubicBezTo>
                  <a:cubicBezTo>
                    <a:pt x="932" y="3855"/>
                    <a:pt x="946" y="3842"/>
                    <a:pt x="946" y="3822"/>
                  </a:cubicBezTo>
                  <a:cubicBezTo>
                    <a:pt x="919" y="3479"/>
                    <a:pt x="904" y="2881"/>
                    <a:pt x="1003" y="2046"/>
                  </a:cubicBezTo>
                  <a:cubicBezTo>
                    <a:pt x="1121" y="1121"/>
                    <a:pt x="1398" y="293"/>
                    <a:pt x="1482" y="49"/>
                  </a:cubicBezTo>
                  <a:cubicBezTo>
                    <a:pt x="1497" y="29"/>
                    <a:pt x="1475" y="7"/>
                    <a:pt x="1455" y="1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79"/>
            <p:cNvSpPr/>
            <p:nvPr/>
          </p:nvSpPr>
          <p:spPr>
            <a:xfrm>
              <a:off x="2755800" y="2021900"/>
              <a:ext cx="49200" cy="109950"/>
            </a:xfrm>
            <a:custGeom>
              <a:avLst/>
              <a:gdLst/>
              <a:ahLst/>
              <a:cxnLst/>
              <a:rect l="l" t="t" r="r" b="b"/>
              <a:pathLst>
                <a:path w="1968" h="4398" extrusionOk="0">
                  <a:moveTo>
                    <a:pt x="1252" y="0"/>
                  </a:moveTo>
                  <a:cubicBezTo>
                    <a:pt x="1230" y="0"/>
                    <a:pt x="1210" y="14"/>
                    <a:pt x="1195" y="29"/>
                  </a:cubicBezTo>
                  <a:cubicBezTo>
                    <a:pt x="1098" y="181"/>
                    <a:pt x="709" y="794"/>
                    <a:pt x="465" y="1767"/>
                  </a:cubicBezTo>
                  <a:cubicBezTo>
                    <a:pt x="76" y="3347"/>
                    <a:pt x="12" y="4002"/>
                    <a:pt x="6" y="4217"/>
                  </a:cubicBezTo>
                  <a:cubicBezTo>
                    <a:pt x="0" y="4253"/>
                    <a:pt x="30" y="4283"/>
                    <a:pt x="64" y="4283"/>
                  </a:cubicBezTo>
                  <a:cubicBezTo>
                    <a:pt x="70" y="4283"/>
                    <a:pt x="76" y="4283"/>
                    <a:pt x="83" y="4281"/>
                  </a:cubicBezTo>
                  <a:lnTo>
                    <a:pt x="214" y="4301"/>
                  </a:lnTo>
                  <a:lnTo>
                    <a:pt x="256" y="4301"/>
                  </a:lnTo>
                  <a:lnTo>
                    <a:pt x="812" y="4371"/>
                  </a:lnTo>
                  <a:lnTo>
                    <a:pt x="847" y="4377"/>
                  </a:lnTo>
                  <a:lnTo>
                    <a:pt x="1008" y="4397"/>
                  </a:lnTo>
                  <a:cubicBezTo>
                    <a:pt x="1036" y="4391"/>
                    <a:pt x="1056" y="4364"/>
                    <a:pt x="1056" y="4329"/>
                  </a:cubicBezTo>
                  <a:cubicBezTo>
                    <a:pt x="1043" y="4134"/>
                    <a:pt x="1111" y="3055"/>
                    <a:pt x="1355" y="1928"/>
                  </a:cubicBezTo>
                  <a:cubicBezTo>
                    <a:pt x="1550" y="1016"/>
                    <a:pt x="1843" y="425"/>
                    <a:pt x="1946" y="231"/>
                  </a:cubicBezTo>
                  <a:cubicBezTo>
                    <a:pt x="1968" y="189"/>
                    <a:pt x="1946" y="147"/>
                    <a:pt x="1905" y="132"/>
                  </a:cubicBezTo>
                  <a:lnTo>
                    <a:pt x="1843" y="119"/>
                  </a:lnTo>
                  <a:lnTo>
                    <a:pt x="1320" y="14"/>
                  </a:lnTo>
                  <a:lnTo>
                    <a:pt x="1265" y="7"/>
                  </a:lnTo>
                  <a:cubicBezTo>
                    <a:pt x="1258" y="0"/>
                    <a:pt x="1252" y="0"/>
                    <a:pt x="1252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79"/>
            <p:cNvSpPr/>
            <p:nvPr/>
          </p:nvSpPr>
          <p:spPr>
            <a:xfrm>
              <a:off x="2748950" y="2122650"/>
              <a:ext cx="37975" cy="18225"/>
            </a:xfrm>
            <a:custGeom>
              <a:avLst/>
              <a:gdLst/>
              <a:ahLst/>
              <a:cxnLst/>
              <a:rect l="l" t="t" r="r" b="b"/>
              <a:pathLst>
                <a:path w="1519" h="729" extrusionOk="0">
                  <a:moveTo>
                    <a:pt x="245" y="0"/>
                  </a:moveTo>
                  <a:cubicBezTo>
                    <a:pt x="196" y="0"/>
                    <a:pt x="154" y="13"/>
                    <a:pt x="126" y="62"/>
                  </a:cubicBezTo>
                  <a:cubicBezTo>
                    <a:pt x="58" y="167"/>
                    <a:pt x="1" y="361"/>
                    <a:pt x="71" y="473"/>
                  </a:cubicBezTo>
                  <a:cubicBezTo>
                    <a:pt x="113" y="534"/>
                    <a:pt x="190" y="550"/>
                    <a:pt x="251" y="563"/>
                  </a:cubicBezTo>
                  <a:cubicBezTo>
                    <a:pt x="370" y="591"/>
                    <a:pt x="488" y="611"/>
                    <a:pt x="600" y="640"/>
                  </a:cubicBezTo>
                  <a:cubicBezTo>
                    <a:pt x="759" y="668"/>
                    <a:pt x="919" y="701"/>
                    <a:pt x="1080" y="717"/>
                  </a:cubicBezTo>
                  <a:cubicBezTo>
                    <a:pt x="1121" y="720"/>
                    <a:pt x="1193" y="729"/>
                    <a:pt x="1265" y="729"/>
                  </a:cubicBezTo>
                  <a:cubicBezTo>
                    <a:pt x="1349" y="729"/>
                    <a:pt x="1432" y="716"/>
                    <a:pt x="1469" y="668"/>
                  </a:cubicBezTo>
                  <a:cubicBezTo>
                    <a:pt x="1484" y="653"/>
                    <a:pt x="1490" y="626"/>
                    <a:pt x="1497" y="605"/>
                  </a:cubicBezTo>
                  <a:cubicBezTo>
                    <a:pt x="1504" y="556"/>
                    <a:pt x="1511" y="501"/>
                    <a:pt x="1519" y="451"/>
                  </a:cubicBezTo>
                  <a:cubicBezTo>
                    <a:pt x="1519" y="389"/>
                    <a:pt x="1511" y="326"/>
                    <a:pt x="1477" y="277"/>
                  </a:cubicBezTo>
                  <a:cubicBezTo>
                    <a:pt x="1442" y="242"/>
                    <a:pt x="1400" y="222"/>
                    <a:pt x="1352" y="209"/>
                  </a:cubicBezTo>
                  <a:cubicBezTo>
                    <a:pt x="1143" y="139"/>
                    <a:pt x="919" y="97"/>
                    <a:pt x="697" y="62"/>
                  </a:cubicBezTo>
                  <a:cubicBezTo>
                    <a:pt x="585" y="42"/>
                    <a:pt x="475" y="27"/>
                    <a:pt x="363" y="13"/>
                  </a:cubicBezTo>
                  <a:cubicBezTo>
                    <a:pt x="321" y="13"/>
                    <a:pt x="280" y="0"/>
                    <a:pt x="245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79"/>
            <p:cNvSpPr/>
            <p:nvPr/>
          </p:nvSpPr>
          <p:spPr>
            <a:xfrm>
              <a:off x="2667925" y="2121050"/>
              <a:ext cx="32550" cy="16775"/>
            </a:xfrm>
            <a:custGeom>
              <a:avLst/>
              <a:gdLst/>
              <a:ahLst/>
              <a:cxnLst/>
              <a:rect l="l" t="t" r="r" b="b"/>
              <a:pathLst>
                <a:path w="1302" h="671" extrusionOk="0">
                  <a:moveTo>
                    <a:pt x="1093" y="1"/>
                  </a:moveTo>
                  <a:cubicBezTo>
                    <a:pt x="1057" y="1"/>
                    <a:pt x="1022" y="7"/>
                    <a:pt x="987" y="7"/>
                  </a:cubicBezTo>
                  <a:cubicBezTo>
                    <a:pt x="897" y="14"/>
                    <a:pt x="800" y="22"/>
                    <a:pt x="702" y="36"/>
                  </a:cubicBezTo>
                  <a:cubicBezTo>
                    <a:pt x="515" y="56"/>
                    <a:pt x="326" y="84"/>
                    <a:pt x="139" y="139"/>
                  </a:cubicBezTo>
                  <a:cubicBezTo>
                    <a:pt x="104" y="154"/>
                    <a:pt x="62" y="168"/>
                    <a:pt x="34" y="203"/>
                  </a:cubicBezTo>
                  <a:cubicBezTo>
                    <a:pt x="0" y="251"/>
                    <a:pt x="0" y="315"/>
                    <a:pt x="0" y="376"/>
                  </a:cubicBezTo>
                  <a:cubicBezTo>
                    <a:pt x="7" y="425"/>
                    <a:pt x="7" y="482"/>
                    <a:pt x="20" y="530"/>
                  </a:cubicBezTo>
                  <a:cubicBezTo>
                    <a:pt x="20" y="550"/>
                    <a:pt x="27" y="578"/>
                    <a:pt x="42" y="598"/>
                  </a:cubicBezTo>
                  <a:cubicBezTo>
                    <a:pt x="80" y="661"/>
                    <a:pt x="185" y="671"/>
                    <a:pt x="272" y="671"/>
                  </a:cubicBezTo>
                  <a:cubicBezTo>
                    <a:pt x="314" y="671"/>
                    <a:pt x="351" y="669"/>
                    <a:pt x="376" y="669"/>
                  </a:cubicBezTo>
                  <a:cubicBezTo>
                    <a:pt x="515" y="662"/>
                    <a:pt x="647" y="640"/>
                    <a:pt x="785" y="620"/>
                  </a:cubicBezTo>
                  <a:cubicBezTo>
                    <a:pt x="884" y="598"/>
                    <a:pt x="987" y="585"/>
                    <a:pt x="1086" y="572"/>
                  </a:cubicBezTo>
                  <a:cubicBezTo>
                    <a:pt x="1141" y="557"/>
                    <a:pt x="1211" y="543"/>
                    <a:pt x="1238" y="488"/>
                  </a:cubicBezTo>
                  <a:cubicBezTo>
                    <a:pt x="1301" y="376"/>
                    <a:pt x="1253" y="181"/>
                    <a:pt x="1196" y="77"/>
                  </a:cubicBezTo>
                  <a:cubicBezTo>
                    <a:pt x="1169" y="22"/>
                    <a:pt x="1134" y="7"/>
                    <a:pt x="1093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79"/>
            <p:cNvSpPr/>
            <p:nvPr/>
          </p:nvSpPr>
          <p:spPr>
            <a:xfrm>
              <a:off x="2794375" y="2248600"/>
              <a:ext cx="123700" cy="166450"/>
            </a:xfrm>
            <a:custGeom>
              <a:avLst/>
              <a:gdLst/>
              <a:ahLst/>
              <a:cxnLst/>
              <a:rect l="l" t="t" r="r" b="b"/>
              <a:pathLst>
                <a:path w="4948" h="6658" extrusionOk="0">
                  <a:moveTo>
                    <a:pt x="2034" y="1"/>
                  </a:moveTo>
                  <a:cubicBezTo>
                    <a:pt x="1391" y="1"/>
                    <a:pt x="622" y="485"/>
                    <a:pt x="412" y="695"/>
                  </a:cubicBezTo>
                  <a:cubicBezTo>
                    <a:pt x="1" y="1099"/>
                    <a:pt x="1379" y="6428"/>
                    <a:pt x="1664" y="6602"/>
                  </a:cubicBezTo>
                  <a:cubicBezTo>
                    <a:pt x="1734" y="6642"/>
                    <a:pt x="1835" y="6658"/>
                    <a:pt x="1953" y="6658"/>
                  </a:cubicBezTo>
                  <a:cubicBezTo>
                    <a:pt x="2332" y="6658"/>
                    <a:pt x="2884" y="6494"/>
                    <a:pt x="3139" y="6415"/>
                  </a:cubicBezTo>
                  <a:cubicBezTo>
                    <a:pt x="3479" y="6318"/>
                    <a:pt x="4433" y="5901"/>
                    <a:pt x="4690" y="5657"/>
                  </a:cubicBezTo>
                  <a:cubicBezTo>
                    <a:pt x="4947" y="5406"/>
                    <a:pt x="4036" y="2247"/>
                    <a:pt x="3758" y="1196"/>
                  </a:cubicBezTo>
                  <a:cubicBezTo>
                    <a:pt x="3473" y="139"/>
                    <a:pt x="2805" y="69"/>
                    <a:pt x="2143" y="6"/>
                  </a:cubicBezTo>
                  <a:cubicBezTo>
                    <a:pt x="2107" y="2"/>
                    <a:pt x="2071" y="1"/>
                    <a:pt x="2034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79"/>
            <p:cNvSpPr/>
            <p:nvPr/>
          </p:nvSpPr>
          <p:spPr>
            <a:xfrm>
              <a:off x="2831075" y="2248600"/>
              <a:ext cx="76550" cy="109775"/>
            </a:xfrm>
            <a:custGeom>
              <a:avLst/>
              <a:gdLst/>
              <a:ahLst/>
              <a:cxnLst/>
              <a:rect l="l" t="t" r="r" b="b"/>
              <a:pathLst>
                <a:path w="3062" h="4391" extrusionOk="0">
                  <a:moveTo>
                    <a:pt x="565" y="1"/>
                  </a:moveTo>
                  <a:cubicBezTo>
                    <a:pt x="381" y="1"/>
                    <a:pt x="185" y="40"/>
                    <a:pt x="1" y="104"/>
                  </a:cubicBezTo>
                  <a:cubicBezTo>
                    <a:pt x="188" y="522"/>
                    <a:pt x="348" y="952"/>
                    <a:pt x="480" y="1392"/>
                  </a:cubicBezTo>
                  <a:cubicBezTo>
                    <a:pt x="662" y="1983"/>
                    <a:pt x="814" y="2581"/>
                    <a:pt x="974" y="3172"/>
                  </a:cubicBezTo>
                  <a:cubicBezTo>
                    <a:pt x="1051" y="3464"/>
                    <a:pt x="1135" y="3756"/>
                    <a:pt x="1211" y="4049"/>
                  </a:cubicBezTo>
                  <a:cubicBezTo>
                    <a:pt x="1273" y="4147"/>
                    <a:pt x="1357" y="4231"/>
                    <a:pt x="1475" y="4286"/>
                  </a:cubicBezTo>
                  <a:cubicBezTo>
                    <a:pt x="1632" y="4364"/>
                    <a:pt x="1814" y="4390"/>
                    <a:pt x="1996" y="4390"/>
                  </a:cubicBezTo>
                  <a:cubicBezTo>
                    <a:pt x="2154" y="4390"/>
                    <a:pt x="2312" y="4371"/>
                    <a:pt x="2457" y="4348"/>
                  </a:cubicBezTo>
                  <a:cubicBezTo>
                    <a:pt x="2666" y="4306"/>
                    <a:pt x="2868" y="4251"/>
                    <a:pt x="3062" y="4181"/>
                  </a:cubicBezTo>
                  <a:cubicBezTo>
                    <a:pt x="2826" y="3130"/>
                    <a:pt x="2451" y="1809"/>
                    <a:pt x="2290" y="1196"/>
                  </a:cubicBezTo>
                  <a:cubicBezTo>
                    <a:pt x="2005" y="139"/>
                    <a:pt x="1337" y="69"/>
                    <a:pt x="675" y="6"/>
                  </a:cubicBezTo>
                  <a:cubicBezTo>
                    <a:pt x="639" y="2"/>
                    <a:pt x="602" y="1"/>
                    <a:pt x="565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79"/>
            <p:cNvSpPr/>
            <p:nvPr/>
          </p:nvSpPr>
          <p:spPr>
            <a:xfrm>
              <a:off x="2871950" y="2340800"/>
              <a:ext cx="16725" cy="31800"/>
            </a:xfrm>
            <a:custGeom>
              <a:avLst/>
              <a:gdLst/>
              <a:ahLst/>
              <a:cxnLst/>
              <a:rect l="l" t="t" r="r" b="b"/>
              <a:pathLst>
                <a:path w="669" h="1272" extrusionOk="0">
                  <a:moveTo>
                    <a:pt x="151" y="1"/>
                  </a:moveTo>
                  <a:cubicBezTo>
                    <a:pt x="81" y="1"/>
                    <a:pt x="23" y="37"/>
                    <a:pt x="7" y="132"/>
                  </a:cubicBezTo>
                  <a:cubicBezTo>
                    <a:pt x="1" y="159"/>
                    <a:pt x="7" y="187"/>
                    <a:pt x="14" y="215"/>
                  </a:cubicBezTo>
                  <a:cubicBezTo>
                    <a:pt x="56" y="417"/>
                    <a:pt x="126" y="633"/>
                    <a:pt x="126" y="848"/>
                  </a:cubicBezTo>
                  <a:cubicBezTo>
                    <a:pt x="139" y="903"/>
                    <a:pt x="148" y="967"/>
                    <a:pt x="161" y="1022"/>
                  </a:cubicBezTo>
                  <a:cubicBezTo>
                    <a:pt x="168" y="1077"/>
                    <a:pt x="174" y="1141"/>
                    <a:pt x="196" y="1189"/>
                  </a:cubicBezTo>
                  <a:cubicBezTo>
                    <a:pt x="222" y="1252"/>
                    <a:pt x="280" y="1271"/>
                    <a:pt x="343" y="1271"/>
                  </a:cubicBezTo>
                  <a:cubicBezTo>
                    <a:pt x="363" y="1271"/>
                    <a:pt x="384" y="1269"/>
                    <a:pt x="405" y="1266"/>
                  </a:cubicBezTo>
                  <a:cubicBezTo>
                    <a:pt x="482" y="1252"/>
                    <a:pt x="572" y="1224"/>
                    <a:pt x="614" y="1154"/>
                  </a:cubicBezTo>
                  <a:cubicBezTo>
                    <a:pt x="669" y="1064"/>
                    <a:pt x="627" y="952"/>
                    <a:pt x="607" y="862"/>
                  </a:cubicBezTo>
                  <a:cubicBezTo>
                    <a:pt x="585" y="743"/>
                    <a:pt x="557" y="626"/>
                    <a:pt x="537" y="508"/>
                  </a:cubicBezTo>
                  <a:cubicBezTo>
                    <a:pt x="508" y="396"/>
                    <a:pt x="495" y="284"/>
                    <a:pt x="453" y="187"/>
                  </a:cubicBezTo>
                  <a:cubicBezTo>
                    <a:pt x="410" y="97"/>
                    <a:pt x="265" y="1"/>
                    <a:pt x="15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79"/>
            <p:cNvSpPr/>
            <p:nvPr/>
          </p:nvSpPr>
          <p:spPr>
            <a:xfrm>
              <a:off x="2794375" y="2252900"/>
              <a:ext cx="71000" cy="162125"/>
            </a:xfrm>
            <a:custGeom>
              <a:avLst/>
              <a:gdLst/>
              <a:ahLst/>
              <a:cxnLst/>
              <a:rect l="l" t="t" r="r" b="b"/>
              <a:pathLst>
                <a:path w="2840" h="6485" extrusionOk="0">
                  <a:moveTo>
                    <a:pt x="1280" y="1"/>
                  </a:moveTo>
                  <a:cubicBezTo>
                    <a:pt x="884" y="154"/>
                    <a:pt x="544" y="391"/>
                    <a:pt x="412" y="523"/>
                  </a:cubicBezTo>
                  <a:cubicBezTo>
                    <a:pt x="1" y="927"/>
                    <a:pt x="1379" y="6256"/>
                    <a:pt x="1664" y="6430"/>
                  </a:cubicBezTo>
                  <a:cubicBezTo>
                    <a:pt x="1735" y="6469"/>
                    <a:pt x="1836" y="6484"/>
                    <a:pt x="1954" y="6484"/>
                  </a:cubicBezTo>
                  <a:cubicBezTo>
                    <a:pt x="2217" y="6484"/>
                    <a:pt x="2565" y="6406"/>
                    <a:pt x="2840" y="6333"/>
                  </a:cubicBezTo>
                  <a:cubicBezTo>
                    <a:pt x="2708" y="5158"/>
                    <a:pt x="2381" y="4002"/>
                    <a:pt x="2095" y="2855"/>
                  </a:cubicBezTo>
                  <a:cubicBezTo>
                    <a:pt x="1858" y="1894"/>
                    <a:pt x="1649" y="912"/>
                    <a:pt x="128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79"/>
            <p:cNvSpPr/>
            <p:nvPr/>
          </p:nvSpPr>
          <p:spPr>
            <a:xfrm>
              <a:off x="2679575" y="2030275"/>
              <a:ext cx="151525" cy="249800"/>
            </a:xfrm>
            <a:custGeom>
              <a:avLst/>
              <a:gdLst/>
              <a:ahLst/>
              <a:cxnLst/>
              <a:rect l="l" t="t" r="r" b="b"/>
              <a:pathLst>
                <a:path w="6061" h="9992" extrusionOk="0">
                  <a:moveTo>
                    <a:pt x="785" y="1"/>
                  </a:moveTo>
                  <a:cubicBezTo>
                    <a:pt x="776" y="1"/>
                    <a:pt x="767" y="3"/>
                    <a:pt x="758" y="6"/>
                  </a:cubicBezTo>
                  <a:lnTo>
                    <a:pt x="35" y="278"/>
                  </a:lnTo>
                  <a:cubicBezTo>
                    <a:pt x="14" y="285"/>
                    <a:pt x="0" y="313"/>
                    <a:pt x="7" y="333"/>
                  </a:cubicBezTo>
                  <a:cubicBezTo>
                    <a:pt x="55" y="661"/>
                    <a:pt x="438" y="3047"/>
                    <a:pt x="1649" y="5205"/>
                  </a:cubicBezTo>
                  <a:cubicBezTo>
                    <a:pt x="2950" y="7521"/>
                    <a:pt x="5087" y="9991"/>
                    <a:pt x="5087" y="9991"/>
                  </a:cubicBezTo>
                  <a:lnTo>
                    <a:pt x="6061" y="9672"/>
                  </a:lnTo>
                  <a:cubicBezTo>
                    <a:pt x="6061" y="9672"/>
                    <a:pt x="4661" y="7919"/>
                    <a:pt x="3103" y="5545"/>
                  </a:cubicBezTo>
                  <a:cubicBezTo>
                    <a:pt x="1712" y="3416"/>
                    <a:pt x="939" y="452"/>
                    <a:pt x="835" y="41"/>
                  </a:cubicBezTo>
                  <a:cubicBezTo>
                    <a:pt x="830" y="15"/>
                    <a:pt x="810" y="1"/>
                    <a:pt x="78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79"/>
            <p:cNvSpPr/>
            <p:nvPr/>
          </p:nvSpPr>
          <p:spPr>
            <a:xfrm>
              <a:off x="2791925" y="2033500"/>
              <a:ext cx="133275" cy="231125"/>
            </a:xfrm>
            <a:custGeom>
              <a:avLst/>
              <a:gdLst/>
              <a:ahLst/>
              <a:cxnLst/>
              <a:rect l="l" t="t" r="r" b="b"/>
              <a:pathLst>
                <a:path w="5331" h="9245" extrusionOk="0">
                  <a:moveTo>
                    <a:pt x="795" y="0"/>
                  </a:moveTo>
                  <a:cubicBezTo>
                    <a:pt x="783" y="0"/>
                    <a:pt x="771" y="1"/>
                    <a:pt x="760" y="2"/>
                  </a:cubicBezTo>
                  <a:cubicBezTo>
                    <a:pt x="64" y="72"/>
                    <a:pt x="0" y="1248"/>
                    <a:pt x="593" y="2160"/>
                  </a:cubicBezTo>
                  <a:cubicBezTo>
                    <a:pt x="1246" y="3169"/>
                    <a:pt x="2569" y="4359"/>
                    <a:pt x="2681" y="5243"/>
                  </a:cubicBezTo>
                  <a:cubicBezTo>
                    <a:pt x="2839" y="6467"/>
                    <a:pt x="1901" y="7295"/>
                    <a:pt x="1295" y="8082"/>
                  </a:cubicBezTo>
                  <a:cubicBezTo>
                    <a:pt x="1400" y="8137"/>
                    <a:pt x="1512" y="8192"/>
                    <a:pt x="1615" y="8242"/>
                  </a:cubicBezTo>
                  <a:cubicBezTo>
                    <a:pt x="1949" y="8416"/>
                    <a:pt x="2283" y="8589"/>
                    <a:pt x="2610" y="8777"/>
                  </a:cubicBezTo>
                  <a:cubicBezTo>
                    <a:pt x="2874" y="8930"/>
                    <a:pt x="3140" y="9084"/>
                    <a:pt x="3397" y="9244"/>
                  </a:cubicBezTo>
                  <a:cubicBezTo>
                    <a:pt x="4670" y="7658"/>
                    <a:pt x="5331" y="5938"/>
                    <a:pt x="4579" y="4247"/>
                  </a:cubicBezTo>
                  <a:cubicBezTo>
                    <a:pt x="3689" y="2255"/>
                    <a:pt x="1527" y="0"/>
                    <a:pt x="795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79"/>
            <p:cNvSpPr/>
            <p:nvPr/>
          </p:nvSpPr>
          <p:spPr>
            <a:xfrm>
              <a:off x="2804275" y="2226750"/>
              <a:ext cx="70125" cy="43575"/>
            </a:xfrm>
            <a:custGeom>
              <a:avLst/>
              <a:gdLst/>
              <a:ahLst/>
              <a:cxnLst/>
              <a:rect l="l" t="t" r="r" b="b"/>
              <a:pathLst>
                <a:path w="2805" h="1743" extrusionOk="0">
                  <a:moveTo>
                    <a:pt x="662" y="0"/>
                  </a:moveTo>
                  <a:cubicBezTo>
                    <a:pt x="486" y="0"/>
                    <a:pt x="357" y="68"/>
                    <a:pt x="258" y="191"/>
                  </a:cubicBezTo>
                  <a:cubicBezTo>
                    <a:pt x="1" y="512"/>
                    <a:pt x="91" y="1325"/>
                    <a:pt x="279" y="1339"/>
                  </a:cubicBezTo>
                  <a:cubicBezTo>
                    <a:pt x="282" y="1339"/>
                    <a:pt x="284" y="1339"/>
                    <a:pt x="287" y="1339"/>
                  </a:cubicBezTo>
                  <a:cubicBezTo>
                    <a:pt x="477" y="1339"/>
                    <a:pt x="572" y="763"/>
                    <a:pt x="572" y="763"/>
                  </a:cubicBezTo>
                  <a:lnTo>
                    <a:pt x="572" y="763"/>
                  </a:lnTo>
                  <a:cubicBezTo>
                    <a:pt x="572" y="763"/>
                    <a:pt x="495" y="1464"/>
                    <a:pt x="752" y="1611"/>
                  </a:cubicBezTo>
                  <a:cubicBezTo>
                    <a:pt x="776" y="1624"/>
                    <a:pt x="799" y="1630"/>
                    <a:pt x="820" y="1630"/>
                  </a:cubicBezTo>
                  <a:cubicBezTo>
                    <a:pt x="1032" y="1630"/>
                    <a:pt x="1101" y="1033"/>
                    <a:pt x="1101" y="1033"/>
                  </a:cubicBezTo>
                  <a:cubicBezTo>
                    <a:pt x="1101" y="1033"/>
                    <a:pt x="1128" y="1639"/>
                    <a:pt x="1268" y="1715"/>
                  </a:cubicBezTo>
                  <a:cubicBezTo>
                    <a:pt x="1278" y="1720"/>
                    <a:pt x="1289" y="1723"/>
                    <a:pt x="1299" y="1723"/>
                  </a:cubicBezTo>
                  <a:cubicBezTo>
                    <a:pt x="1437" y="1723"/>
                    <a:pt x="1587" y="1242"/>
                    <a:pt x="1587" y="1242"/>
                  </a:cubicBezTo>
                  <a:cubicBezTo>
                    <a:pt x="1587" y="1242"/>
                    <a:pt x="1602" y="1556"/>
                    <a:pt x="1734" y="1708"/>
                  </a:cubicBezTo>
                  <a:cubicBezTo>
                    <a:pt x="1754" y="1732"/>
                    <a:pt x="1775" y="1743"/>
                    <a:pt x="1797" y="1743"/>
                  </a:cubicBezTo>
                  <a:cubicBezTo>
                    <a:pt x="1917" y="1743"/>
                    <a:pt x="2046" y="1422"/>
                    <a:pt x="2046" y="1422"/>
                  </a:cubicBezTo>
                  <a:cubicBezTo>
                    <a:pt x="2046" y="1422"/>
                    <a:pt x="2271" y="1500"/>
                    <a:pt x="2514" y="1500"/>
                  </a:cubicBezTo>
                  <a:cubicBezTo>
                    <a:pt x="2612" y="1500"/>
                    <a:pt x="2714" y="1487"/>
                    <a:pt x="2805" y="1451"/>
                  </a:cubicBezTo>
                  <a:cubicBezTo>
                    <a:pt x="2805" y="1451"/>
                    <a:pt x="2778" y="1103"/>
                    <a:pt x="1866" y="512"/>
                  </a:cubicBezTo>
                  <a:cubicBezTo>
                    <a:pt x="1314" y="158"/>
                    <a:pt x="933" y="0"/>
                    <a:pt x="66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79"/>
            <p:cNvSpPr/>
            <p:nvPr/>
          </p:nvSpPr>
          <p:spPr>
            <a:xfrm>
              <a:off x="2625125" y="1772400"/>
              <a:ext cx="212950" cy="242750"/>
            </a:xfrm>
            <a:custGeom>
              <a:avLst/>
              <a:gdLst/>
              <a:ahLst/>
              <a:cxnLst/>
              <a:rect l="l" t="t" r="r" b="b"/>
              <a:pathLst>
                <a:path w="8518" h="9710" extrusionOk="0">
                  <a:moveTo>
                    <a:pt x="4110" y="1"/>
                  </a:moveTo>
                  <a:cubicBezTo>
                    <a:pt x="1762" y="1"/>
                    <a:pt x="41" y="1948"/>
                    <a:pt x="7" y="5054"/>
                  </a:cubicBezTo>
                  <a:cubicBezTo>
                    <a:pt x="1" y="5443"/>
                    <a:pt x="14" y="5827"/>
                    <a:pt x="56" y="6181"/>
                  </a:cubicBezTo>
                  <a:lnTo>
                    <a:pt x="56" y="6203"/>
                  </a:lnTo>
                  <a:cubicBezTo>
                    <a:pt x="69" y="6313"/>
                    <a:pt x="84" y="6425"/>
                    <a:pt x="97" y="6528"/>
                  </a:cubicBezTo>
                  <a:cubicBezTo>
                    <a:pt x="243" y="7462"/>
                    <a:pt x="563" y="8249"/>
                    <a:pt x="1183" y="8805"/>
                  </a:cubicBezTo>
                  <a:cubicBezTo>
                    <a:pt x="1183" y="8805"/>
                    <a:pt x="1190" y="8811"/>
                    <a:pt x="1196" y="8811"/>
                  </a:cubicBezTo>
                  <a:cubicBezTo>
                    <a:pt x="1302" y="8908"/>
                    <a:pt x="1420" y="9000"/>
                    <a:pt x="1545" y="9084"/>
                  </a:cubicBezTo>
                  <a:cubicBezTo>
                    <a:pt x="2080" y="9431"/>
                    <a:pt x="2789" y="9646"/>
                    <a:pt x="3716" y="9695"/>
                  </a:cubicBezTo>
                  <a:cubicBezTo>
                    <a:pt x="3758" y="9701"/>
                    <a:pt x="3800" y="9701"/>
                    <a:pt x="3848" y="9701"/>
                  </a:cubicBezTo>
                  <a:cubicBezTo>
                    <a:pt x="3890" y="9701"/>
                    <a:pt x="3938" y="9701"/>
                    <a:pt x="3987" y="9710"/>
                  </a:cubicBezTo>
                  <a:cubicBezTo>
                    <a:pt x="4099" y="9710"/>
                    <a:pt x="4202" y="9701"/>
                    <a:pt x="4308" y="9695"/>
                  </a:cubicBezTo>
                  <a:cubicBezTo>
                    <a:pt x="5629" y="9611"/>
                    <a:pt x="6806" y="8805"/>
                    <a:pt x="7522" y="7587"/>
                  </a:cubicBezTo>
                  <a:cubicBezTo>
                    <a:pt x="7529" y="7572"/>
                    <a:pt x="7536" y="7566"/>
                    <a:pt x="7542" y="7552"/>
                  </a:cubicBezTo>
                  <a:cubicBezTo>
                    <a:pt x="7599" y="7455"/>
                    <a:pt x="7654" y="7350"/>
                    <a:pt x="7703" y="7247"/>
                  </a:cubicBezTo>
                  <a:cubicBezTo>
                    <a:pt x="7967" y="6710"/>
                    <a:pt x="8149" y="6098"/>
                    <a:pt x="8217" y="5436"/>
                  </a:cubicBezTo>
                  <a:cubicBezTo>
                    <a:pt x="8518" y="2702"/>
                    <a:pt x="6819" y="169"/>
                    <a:pt x="4376" y="9"/>
                  </a:cubicBezTo>
                  <a:cubicBezTo>
                    <a:pt x="4287" y="3"/>
                    <a:pt x="4198" y="1"/>
                    <a:pt x="4110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79"/>
            <p:cNvSpPr/>
            <p:nvPr/>
          </p:nvSpPr>
          <p:spPr>
            <a:xfrm>
              <a:off x="2615900" y="1730700"/>
              <a:ext cx="259925" cy="184975"/>
            </a:xfrm>
            <a:custGeom>
              <a:avLst/>
              <a:gdLst/>
              <a:ahLst/>
              <a:cxnLst/>
              <a:rect l="l" t="t" r="r" b="b"/>
              <a:pathLst>
                <a:path w="10397" h="7399" extrusionOk="0">
                  <a:moveTo>
                    <a:pt x="5031" y="0"/>
                  </a:moveTo>
                  <a:cubicBezTo>
                    <a:pt x="4658" y="0"/>
                    <a:pt x="4281" y="33"/>
                    <a:pt x="3903" y="112"/>
                  </a:cubicBezTo>
                  <a:cubicBezTo>
                    <a:pt x="3743" y="147"/>
                    <a:pt x="3598" y="180"/>
                    <a:pt x="3451" y="237"/>
                  </a:cubicBezTo>
                  <a:cubicBezTo>
                    <a:pt x="3138" y="286"/>
                    <a:pt x="2833" y="356"/>
                    <a:pt x="2532" y="459"/>
                  </a:cubicBezTo>
                  <a:cubicBezTo>
                    <a:pt x="1594" y="800"/>
                    <a:pt x="717" y="1448"/>
                    <a:pt x="244" y="2366"/>
                  </a:cubicBezTo>
                  <a:cubicBezTo>
                    <a:pt x="152" y="2547"/>
                    <a:pt x="1" y="2867"/>
                    <a:pt x="194" y="3034"/>
                  </a:cubicBezTo>
                  <a:cubicBezTo>
                    <a:pt x="245" y="3078"/>
                    <a:pt x="304" y="3096"/>
                    <a:pt x="364" y="3096"/>
                  </a:cubicBezTo>
                  <a:cubicBezTo>
                    <a:pt x="426" y="3096"/>
                    <a:pt x="489" y="3076"/>
                    <a:pt x="543" y="3048"/>
                  </a:cubicBezTo>
                  <a:lnTo>
                    <a:pt x="550" y="3041"/>
                  </a:lnTo>
                  <a:lnTo>
                    <a:pt x="550" y="3041"/>
                  </a:lnTo>
                  <a:cubicBezTo>
                    <a:pt x="508" y="3131"/>
                    <a:pt x="460" y="3215"/>
                    <a:pt x="425" y="3292"/>
                  </a:cubicBezTo>
                  <a:cubicBezTo>
                    <a:pt x="138" y="3844"/>
                    <a:pt x="482" y="4085"/>
                    <a:pt x="964" y="4085"/>
                  </a:cubicBezTo>
                  <a:cubicBezTo>
                    <a:pt x="1315" y="4085"/>
                    <a:pt x="1738" y="3958"/>
                    <a:pt x="2046" y="3729"/>
                  </a:cubicBezTo>
                  <a:cubicBezTo>
                    <a:pt x="2734" y="3221"/>
                    <a:pt x="4029" y="2694"/>
                    <a:pt x="4189" y="2630"/>
                  </a:cubicBezTo>
                  <a:lnTo>
                    <a:pt x="4189" y="2630"/>
                  </a:lnTo>
                  <a:cubicBezTo>
                    <a:pt x="4050" y="2694"/>
                    <a:pt x="3117" y="3138"/>
                    <a:pt x="3361" y="3459"/>
                  </a:cubicBezTo>
                  <a:cubicBezTo>
                    <a:pt x="3449" y="3578"/>
                    <a:pt x="3555" y="3620"/>
                    <a:pt x="3690" y="3620"/>
                  </a:cubicBezTo>
                  <a:cubicBezTo>
                    <a:pt x="3941" y="3620"/>
                    <a:pt x="4292" y="3478"/>
                    <a:pt x="4815" y="3424"/>
                  </a:cubicBezTo>
                  <a:cubicBezTo>
                    <a:pt x="5213" y="3382"/>
                    <a:pt x="5622" y="3312"/>
                    <a:pt x="5977" y="3292"/>
                  </a:cubicBezTo>
                  <a:lnTo>
                    <a:pt x="5977" y="3292"/>
                  </a:lnTo>
                  <a:cubicBezTo>
                    <a:pt x="5971" y="3305"/>
                    <a:pt x="5956" y="3320"/>
                    <a:pt x="5949" y="3340"/>
                  </a:cubicBezTo>
                  <a:cubicBezTo>
                    <a:pt x="5881" y="3459"/>
                    <a:pt x="5817" y="3584"/>
                    <a:pt x="5789" y="3722"/>
                  </a:cubicBezTo>
                  <a:cubicBezTo>
                    <a:pt x="5705" y="4252"/>
                    <a:pt x="6325" y="4522"/>
                    <a:pt x="6722" y="4586"/>
                  </a:cubicBezTo>
                  <a:cubicBezTo>
                    <a:pt x="6775" y="4594"/>
                    <a:pt x="6826" y="4598"/>
                    <a:pt x="6877" y="4598"/>
                  </a:cubicBezTo>
                  <a:cubicBezTo>
                    <a:pt x="6947" y="4598"/>
                    <a:pt x="7015" y="4591"/>
                    <a:pt x="7083" y="4579"/>
                  </a:cubicBezTo>
                  <a:lnTo>
                    <a:pt x="7083" y="4579"/>
                  </a:lnTo>
                  <a:cubicBezTo>
                    <a:pt x="7076" y="4704"/>
                    <a:pt x="7063" y="4836"/>
                    <a:pt x="7063" y="4975"/>
                  </a:cubicBezTo>
                  <a:cubicBezTo>
                    <a:pt x="7063" y="5700"/>
                    <a:pt x="7542" y="5539"/>
                    <a:pt x="7551" y="6076"/>
                  </a:cubicBezTo>
                  <a:cubicBezTo>
                    <a:pt x="7557" y="6603"/>
                    <a:pt x="7278" y="7216"/>
                    <a:pt x="7668" y="7361"/>
                  </a:cubicBezTo>
                  <a:cubicBezTo>
                    <a:pt x="7736" y="7387"/>
                    <a:pt x="7797" y="7399"/>
                    <a:pt x="7851" y="7399"/>
                  </a:cubicBezTo>
                  <a:cubicBezTo>
                    <a:pt x="8148" y="7399"/>
                    <a:pt x="8258" y="7052"/>
                    <a:pt x="8329" y="6770"/>
                  </a:cubicBezTo>
                  <a:cubicBezTo>
                    <a:pt x="8384" y="6541"/>
                    <a:pt x="8490" y="6471"/>
                    <a:pt x="8621" y="6471"/>
                  </a:cubicBezTo>
                  <a:cubicBezTo>
                    <a:pt x="8828" y="6471"/>
                    <a:pt x="9099" y="6648"/>
                    <a:pt x="9328" y="6648"/>
                  </a:cubicBezTo>
                  <a:cubicBezTo>
                    <a:pt x="9358" y="6648"/>
                    <a:pt x="9386" y="6645"/>
                    <a:pt x="9414" y="6638"/>
                  </a:cubicBezTo>
                  <a:cubicBezTo>
                    <a:pt x="9860" y="6535"/>
                    <a:pt x="10056" y="5852"/>
                    <a:pt x="10159" y="5456"/>
                  </a:cubicBezTo>
                  <a:cubicBezTo>
                    <a:pt x="10249" y="5135"/>
                    <a:pt x="10340" y="4766"/>
                    <a:pt x="10368" y="4397"/>
                  </a:cubicBezTo>
                  <a:cubicBezTo>
                    <a:pt x="10396" y="4105"/>
                    <a:pt x="10390" y="3821"/>
                    <a:pt x="10313" y="3562"/>
                  </a:cubicBezTo>
                  <a:cubicBezTo>
                    <a:pt x="10306" y="3535"/>
                    <a:pt x="10298" y="3514"/>
                    <a:pt x="10291" y="3494"/>
                  </a:cubicBezTo>
                  <a:cubicBezTo>
                    <a:pt x="10256" y="3375"/>
                    <a:pt x="10201" y="3257"/>
                    <a:pt x="10139" y="3145"/>
                  </a:cubicBezTo>
                  <a:cubicBezTo>
                    <a:pt x="10097" y="3076"/>
                    <a:pt x="10056" y="3006"/>
                    <a:pt x="10014" y="2929"/>
                  </a:cubicBezTo>
                  <a:cubicBezTo>
                    <a:pt x="9930" y="2797"/>
                    <a:pt x="9839" y="2672"/>
                    <a:pt x="9748" y="2540"/>
                  </a:cubicBezTo>
                  <a:lnTo>
                    <a:pt x="9748" y="2540"/>
                  </a:lnTo>
                  <a:lnTo>
                    <a:pt x="9755" y="2547"/>
                  </a:lnTo>
                  <a:cubicBezTo>
                    <a:pt x="9824" y="2556"/>
                    <a:pt x="9904" y="2566"/>
                    <a:pt x="9985" y="2566"/>
                  </a:cubicBezTo>
                  <a:cubicBezTo>
                    <a:pt x="10092" y="2566"/>
                    <a:pt x="10201" y="2548"/>
                    <a:pt x="10284" y="2485"/>
                  </a:cubicBezTo>
                  <a:cubicBezTo>
                    <a:pt x="10348" y="2435"/>
                    <a:pt x="10375" y="2360"/>
                    <a:pt x="10361" y="2276"/>
                  </a:cubicBezTo>
                  <a:cubicBezTo>
                    <a:pt x="10340" y="2184"/>
                    <a:pt x="10271" y="2109"/>
                    <a:pt x="10201" y="2046"/>
                  </a:cubicBezTo>
                  <a:cubicBezTo>
                    <a:pt x="10069" y="1921"/>
                    <a:pt x="9909" y="1830"/>
                    <a:pt x="9742" y="1767"/>
                  </a:cubicBezTo>
                  <a:cubicBezTo>
                    <a:pt x="9610" y="1718"/>
                    <a:pt x="9478" y="1698"/>
                    <a:pt x="9346" y="1692"/>
                  </a:cubicBezTo>
                  <a:cubicBezTo>
                    <a:pt x="9338" y="1413"/>
                    <a:pt x="9282" y="1141"/>
                    <a:pt x="9115" y="919"/>
                  </a:cubicBezTo>
                  <a:cubicBezTo>
                    <a:pt x="9024" y="794"/>
                    <a:pt x="8864" y="638"/>
                    <a:pt x="8699" y="638"/>
                  </a:cubicBezTo>
                  <a:cubicBezTo>
                    <a:pt x="8689" y="638"/>
                    <a:pt x="8679" y="639"/>
                    <a:pt x="8670" y="640"/>
                  </a:cubicBezTo>
                  <a:cubicBezTo>
                    <a:pt x="8427" y="661"/>
                    <a:pt x="8579" y="995"/>
                    <a:pt x="8628" y="1127"/>
                  </a:cubicBezTo>
                  <a:cubicBezTo>
                    <a:pt x="8670" y="1239"/>
                    <a:pt x="8720" y="1349"/>
                    <a:pt x="8768" y="1461"/>
                  </a:cubicBezTo>
                  <a:cubicBezTo>
                    <a:pt x="8344" y="1079"/>
                    <a:pt x="7870" y="773"/>
                    <a:pt x="7369" y="529"/>
                  </a:cubicBezTo>
                  <a:cubicBezTo>
                    <a:pt x="6729" y="230"/>
                    <a:pt x="6033" y="48"/>
                    <a:pt x="5316" y="7"/>
                  </a:cubicBezTo>
                  <a:cubicBezTo>
                    <a:pt x="5221" y="3"/>
                    <a:pt x="5126" y="0"/>
                    <a:pt x="503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79"/>
            <p:cNvSpPr/>
            <p:nvPr/>
          </p:nvSpPr>
          <p:spPr>
            <a:xfrm>
              <a:off x="2810550" y="1883725"/>
              <a:ext cx="65100" cy="78275"/>
            </a:xfrm>
            <a:custGeom>
              <a:avLst/>
              <a:gdLst/>
              <a:ahLst/>
              <a:cxnLst/>
              <a:rect l="l" t="t" r="r" b="b"/>
              <a:pathLst>
                <a:path w="2604" h="3131" extrusionOk="0">
                  <a:moveTo>
                    <a:pt x="1622" y="0"/>
                  </a:moveTo>
                  <a:cubicBezTo>
                    <a:pt x="691" y="0"/>
                    <a:pt x="164" y="1084"/>
                    <a:pt x="42" y="1888"/>
                  </a:cubicBezTo>
                  <a:cubicBezTo>
                    <a:pt x="15" y="2090"/>
                    <a:pt x="0" y="2306"/>
                    <a:pt x="49" y="2508"/>
                  </a:cubicBezTo>
                  <a:cubicBezTo>
                    <a:pt x="135" y="2881"/>
                    <a:pt x="442" y="3130"/>
                    <a:pt x="826" y="3130"/>
                  </a:cubicBezTo>
                  <a:cubicBezTo>
                    <a:pt x="850" y="3130"/>
                    <a:pt x="874" y="3129"/>
                    <a:pt x="899" y="3128"/>
                  </a:cubicBezTo>
                  <a:cubicBezTo>
                    <a:pt x="1268" y="3092"/>
                    <a:pt x="1615" y="2877"/>
                    <a:pt x="1886" y="2640"/>
                  </a:cubicBezTo>
                  <a:cubicBezTo>
                    <a:pt x="2325" y="2251"/>
                    <a:pt x="2589" y="1700"/>
                    <a:pt x="2595" y="1124"/>
                  </a:cubicBezTo>
                  <a:cubicBezTo>
                    <a:pt x="2604" y="858"/>
                    <a:pt x="2547" y="587"/>
                    <a:pt x="2387" y="364"/>
                  </a:cubicBezTo>
                  <a:cubicBezTo>
                    <a:pt x="2241" y="163"/>
                    <a:pt x="2061" y="58"/>
                    <a:pt x="1859" y="23"/>
                  </a:cubicBezTo>
                  <a:cubicBezTo>
                    <a:pt x="1777" y="8"/>
                    <a:pt x="1698" y="0"/>
                    <a:pt x="1622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79"/>
            <p:cNvSpPr/>
            <p:nvPr/>
          </p:nvSpPr>
          <p:spPr>
            <a:xfrm>
              <a:off x="2710350" y="1844200"/>
              <a:ext cx="42125" cy="27300"/>
            </a:xfrm>
            <a:custGeom>
              <a:avLst/>
              <a:gdLst/>
              <a:ahLst/>
              <a:cxnLst/>
              <a:rect l="l" t="t" r="r" b="b"/>
              <a:pathLst>
                <a:path w="1685" h="1092" extrusionOk="0">
                  <a:moveTo>
                    <a:pt x="476" y="0"/>
                  </a:moveTo>
                  <a:cubicBezTo>
                    <a:pt x="360" y="0"/>
                    <a:pt x="251" y="25"/>
                    <a:pt x="160" y="88"/>
                  </a:cubicBezTo>
                  <a:cubicBezTo>
                    <a:pt x="64" y="149"/>
                    <a:pt x="0" y="255"/>
                    <a:pt x="22" y="367"/>
                  </a:cubicBezTo>
                  <a:cubicBezTo>
                    <a:pt x="42" y="483"/>
                    <a:pt x="154" y="589"/>
                    <a:pt x="286" y="644"/>
                  </a:cubicBezTo>
                  <a:cubicBezTo>
                    <a:pt x="424" y="692"/>
                    <a:pt x="571" y="707"/>
                    <a:pt x="716" y="742"/>
                  </a:cubicBezTo>
                  <a:cubicBezTo>
                    <a:pt x="1002" y="797"/>
                    <a:pt x="1268" y="916"/>
                    <a:pt x="1490" y="1068"/>
                  </a:cubicBezTo>
                  <a:cubicBezTo>
                    <a:pt x="1513" y="1085"/>
                    <a:pt x="1538" y="1092"/>
                    <a:pt x="1562" y="1092"/>
                  </a:cubicBezTo>
                  <a:cubicBezTo>
                    <a:pt x="1629" y="1092"/>
                    <a:pt x="1684" y="1036"/>
                    <a:pt x="1663" y="984"/>
                  </a:cubicBezTo>
                  <a:cubicBezTo>
                    <a:pt x="1663" y="749"/>
                    <a:pt x="1490" y="512"/>
                    <a:pt x="1288" y="345"/>
                  </a:cubicBezTo>
                  <a:cubicBezTo>
                    <a:pt x="1101" y="178"/>
                    <a:pt x="828" y="39"/>
                    <a:pt x="558" y="4"/>
                  </a:cubicBezTo>
                  <a:cubicBezTo>
                    <a:pt x="530" y="2"/>
                    <a:pt x="503" y="0"/>
                    <a:pt x="476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79"/>
            <p:cNvSpPr/>
            <p:nvPr/>
          </p:nvSpPr>
          <p:spPr>
            <a:xfrm>
              <a:off x="2638425" y="1843150"/>
              <a:ext cx="32975" cy="23775"/>
            </a:xfrm>
            <a:custGeom>
              <a:avLst/>
              <a:gdLst/>
              <a:ahLst/>
              <a:cxnLst/>
              <a:rect l="l" t="t" r="r" b="b"/>
              <a:pathLst>
                <a:path w="1319" h="951" extrusionOk="0">
                  <a:moveTo>
                    <a:pt x="927" y="0"/>
                  </a:moveTo>
                  <a:cubicBezTo>
                    <a:pt x="905" y="0"/>
                    <a:pt x="882" y="2"/>
                    <a:pt x="860" y="4"/>
                  </a:cubicBezTo>
                  <a:cubicBezTo>
                    <a:pt x="644" y="33"/>
                    <a:pt x="436" y="150"/>
                    <a:pt x="289" y="297"/>
                  </a:cubicBezTo>
                  <a:cubicBezTo>
                    <a:pt x="137" y="442"/>
                    <a:pt x="3" y="644"/>
                    <a:pt x="11" y="859"/>
                  </a:cubicBezTo>
                  <a:cubicBezTo>
                    <a:pt x="0" y="906"/>
                    <a:pt x="45" y="951"/>
                    <a:pt x="97" y="951"/>
                  </a:cubicBezTo>
                  <a:cubicBezTo>
                    <a:pt x="117" y="951"/>
                    <a:pt x="138" y="945"/>
                    <a:pt x="157" y="930"/>
                  </a:cubicBezTo>
                  <a:cubicBezTo>
                    <a:pt x="330" y="798"/>
                    <a:pt x="539" y="701"/>
                    <a:pt x="763" y="644"/>
                  </a:cubicBezTo>
                  <a:cubicBezTo>
                    <a:pt x="880" y="617"/>
                    <a:pt x="998" y="609"/>
                    <a:pt x="1110" y="560"/>
                  </a:cubicBezTo>
                  <a:cubicBezTo>
                    <a:pt x="1214" y="519"/>
                    <a:pt x="1297" y="429"/>
                    <a:pt x="1312" y="325"/>
                  </a:cubicBezTo>
                  <a:cubicBezTo>
                    <a:pt x="1319" y="226"/>
                    <a:pt x="1264" y="136"/>
                    <a:pt x="1187" y="81"/>
                  </a:cubicBezTo>
                  <a:cubicBezTo>
                    <a:pt x="1114" y="24"/>
                    <a:pt x="1023" y="0"/>
                    <a:pt x="927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79"/>
            <p:cNvSpPr/>
            <p:nvPr/>
          </p:nvSpPr>
          <p:spPr>
            <a:xfrm>
              <a:off x="2764625" y="2503750"/>
              <a:ext cx="108950" cy="34275"/>
            </a:xfrm>
            <a:custGeom>
              <a:avLst/>
              <a:gdLst/>
              <a:ahLst/>
              <a:cxnLst/>
              <a:rect l="l" t="t" r="r" b="b"/>
              <a:pathLst>
                <a:path w="4358" h="1371" extrusionOk="0">
                  <a:moveTo>
                    <a:pt x="2091" y="0"/>
                  </a:moveTo>
                  <a:cubicBezTo>
                    <a:pt x="1791" y="0"/>
                    <a:pt x="1570" y="5"/>
                    <a:pt x="1545" y="15"/>
                  </a:cubicBezTo>
                  <a:cubicBezTo>
                    <a:pt x="1545" y="15"/>
                    <a:pt x="1336" y="37"/>
                    <a:pt x="710" y="446"/>
                  </a:cubicBezTo>
                  <a:cubicBezTo>
                    <a:pt x="327" y="696"/>
                    <a:pt x="125" y="927"/>
                    <a:pt x="42" y="1101"/>
                  </a:cubicBezTo>
                  <a:cubicBezTo>
                    <a:pt x="0" y="1177"/>
                    <a:pt x="64" y="1274"/>
                    <a:pt x="154" y="1281"/>
                  </a:cubicBezTo>
                  <a:cubicBezTo>
                    <a:pt x="640" y="1307"/>
                    <a:pt x="2043" y="1370"/>
                    <a:pt x="3069" y="1370"/>
                  </a:cubicBezTo>
                  <a:cubicBezTo>
                    <a:pt x="3701" y="1370"/>
                    <a:pt x="4189" y="1346"/>
                    <a:pt x="4232" y="1274"/>
                  </a:cubicBezTo>
                  <a:cubicBezTo>
                    <a:pt x="4357" y="1059"/>
                    <a:pt x="4120" y="78"/>
                    <a:pt x="4015" y="43"/>
                  </a:cubicBezTo>
                  <a:cubicBezTo>
                    <a:pt x="3937" y="23"/>
                    <a:pt x="2796" y="0"/>
                    <a:pt x="2091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79"/>
            <p:cNvSpPr/>
            <p:nvPr/>
          </p:nvSpPr>
          <p:spPr>
            <a:xfrm>
              <a:off x="2765650" y="2531075"/>
              <a:ext cx="104950" cy="7000"/>
            </a:xfrm>
            <a:custGeom>
              <a:avLst/>
              <a:gdLst/>
              <a:ahLst/>
              <a:cxnLst/>
              <a:rect l="l" t="t" r="r" b="b"/>
              <a:pathLst>
                <a:path w="4198" h="280" extrusionOk="0">
                  <a:moveTo>
                    <a:pt x="1" y="1"/>
                  </a:moveTo>
                  <a:lnTo>
                    <a:pt x="1" y="280"/>
                  </a:lnTo>
                  <a:lnTo>
                    <a:pt x="4198" y="280"/>
                  </a:lnTo>
                  <a:lnTo>
                    <a:pt x="4198" y="1"/>
                  </a:lnTo>
                  <a:close/>
                </a:path>
              </a:pathLst>
            </a:custGeom>
            <a:solidFill>
              <a:srgbClr val="C58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79"/>
            <p:cNvSpPr/>
            <p:nvPr/>
          </p:nvSpPr>
          <p:spPr>
            <a:xfrm>
              <a:off x="2764625" y="2527625"/>
              <a:ext cx="106650" cy="10450"/>
            </a:xfrm>
            <a:custGeom>
              <a:avLst/>
              <a:gdLst/>
              <a:ahLst/>
              <a:cxnLst/>
              <a:rect l="l" t="t" r="r" b="b"/>
              <a:pathLst>
                <a:path w="4266" h="418" extrusionOk="0">
                  <a:moveTo>
                    <a:pt x="132" y="0"/>
                  </a:moveTo>
                  <a:cubicBezTo>
                    <a:pt x="99" y="49"/>
                    <a:pt x="70" y="97"/>
                    <a:pt x="49" y="139"/>
                  </a:cubicBezTo>
                  <a:cubicBezTo>
                    <a:pt x="42" y="139"/>
                    <a:pt x="42" y="139"/>
                    <a:pt x="42" y="146"/>
                  </a:cubicBezTo>
                  <a:cubicBezTo>
                    <a:pt x="0" y="222"/>
                    <a:pt x="64" y="319"/>
                    <a:pt x="154" y="326"/>
                  </a:cubicBezTo>
                  <a:lnTo>
                    <a:pt x="195" y="326"/>
                  </a:lnTo>
                  <a:cubicBezTo>
                    <a:pt x="717" y="354"/>
                    <a:pt x="2074" y="418"/>
                    <a:pt x="3076" y="418"/>
                  </a:cubicBezTo>
                  <a:cubicBezTo>
                    <a:pt x="3702" y="418"/>
                    <a:pt x="4190" y="389"/>
                    <a:pt x="4232" y="319"/>
                  </a:cubicBezTo>
                  <a:cubicBezTo>
                    <a:pt x="4232" y="313"/>
                    <a:pt x="4232" y="313"/>
                    <a:pt x="4239" y="313"/>
                  </a:cubicBezTo>
                  <a:cubicBezTo>
                    <a:pt x="4252" y="277"/>
                    <a:pt x="4259" y="229"/>
                    <a:pt x="4265" y="174"/>
                  </a:cubicBezTo>
                  <a:cubicBezTo>
                    <a:pt x="3946" y="174"/>
                    <a:pt x="3626" y="181"/>
                    <a:pt x="3305" y="181"/>
                  </a:cubicBezTo>
                  <a:cubicBezTo>
                    <a:pt x="3083" y="181"/>
                    <a:pt x="2861" y="174"/>
                    <a:pt x="2637" y="174"/>
                  </a:cubicBezTo>
                  <a:cubicBezTo>
                    <a:pt x="1802" y="167"/>
                    <a:pt x="960" y="132"/>
                    <a:pt x="132" y="0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79"/>
            <p:cNvSpPr/>
            <p:nvPr/>
          </p:nvSpPr>
          <p:spPr>
            <a:xfrm>
              <a:off x="2642500" y="2503750"/>
              <a:ext cx="108725" cy="34275"/>
            </a:xfrm>
            <a:custGeom>
              <a:avLst/>
              <a:gdLst/>
              <a:ahLst/>
              <a:cxnLst/>
              <a:rect l="l" t="t" r="r" b="b"/>
              <a:pathLst>
                <a:path w="4349" h="1371" extrusionOk="0">
                  <a:moveTo>
                    <a:pt x="2085" y="0"/>
                  </a:moveTo>
                  <a:cubicBezTo>
                    <a:pt x="1784" y="0"/>
                    <a:pt x="1563" y="5"/>
                    <a:pt x="1538" y="15"/>
                  </a:cubicBezTo>
                  <a:cubicBezTo>
                    <a:pt x="1538" y="15"/>
                    <a:pt x="1330" y="37"/>
                    <a:pt x="710" y="446"/>
                  </a:cubicBezTo>
                  <a:cubicBezTo>
                    <a:pt x="328" y="696"/>
                    <a:pt x="126" y="927"/>
                    <a:pt x="42" y="1101"/>
                  </a:cubicBezTo>
                  <a:cubicBezTo>
                    <a:pt x="0" y="1177"/>
                    <a:pt x="57" y="1274"/>
                    <a:pt x="154" y="1281"/>
                  </a:cubicBezTo>
                  <a:cubicBezTo>
                    <a:pt x="641" y="1307"/>
                    <a:pt x="2044" y="1370"/>
                    <a:pt x="3067" y="1370"/>
                  </a:cubicBezTo>
                  <a:cubicBezTo>
                    <a:pt x="3698" y="1370"/>
                    <a:pt x="4184" y="1346"/>
                    <a:pt x="4224" y="1274"/>
                  </a:cubicBezTo>
                  <a:cubicBezTo>
                    <a:pt x="4349" y="1059"/>
                    <a:pt x="4120" y="78"/>
                    <a:pt x="4008" y="43"/>
                  </a:cubicBezTo>
                  <a:cubicBezTo>
                    <a:pt x="3931" y="23"/>
                    <a:pt x="2789" y="0"/>
                    <a:pt x="2085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79"/>
            <p:cNvSpPr/>
            <p:nvPr/>
          </p:nvSpPr>
          <p:spPr>
            <a:xfrm>
              <a:off x="2646325" y="2535600"/>
              <a:ext cx="102000" cy="2475"/>
            </a:xfrm>
            <a:custGeom>
              <a:avLst/>
              <a:gdLst/>
              <a:ahLst/>
              <a:cxnLst/>
              <a:rect l="l" t="t" r="r" b="b"/>
              <a:pathLst>
                <a:path w="4080" h="99" extrusionOk="0">
                  <a:moveTo>
                    <a:pt x="2910" y="99"/>
                  </a:moveTo>
                  <a:lnTo>
                    <a:pt x="2917" y="99"/>
                  </a:lnTo>
                  <a:lnTo>
                    <a:pt x="2917" y="99"/>
                  </a:lnTo>
                  <a:lnTo>
                    <a:pt x="2910" y="99"/>
                  </a:lnTo>
                  <a:close/>
                  <a:moveTo>
                    <a:pt x="29" y="7"/>
                  </a:moveTo>
                  <a:lnTo>
                    <a:pt x="36" y="7"/>
                  </a:lnTo>
                  <a:lnTo>
                    <a:pt x="29" y="7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close/>
                  <a:moveTo>
                    <a:pt x="4071" y="0"/>
                  </a:moveTo>
                  <a:cubicBezTo>
                    <a:pt x="4037" y="70"/>
                    <a:pt x="3550" y="99"/>
                    <a:pt x="2917" y="99"/>
                  </a:cubicBezTo>
                  <a:cubicBezTo>
                    <a:pt x="3550" y="99"/>
                    <a:pt x="4037" y="70"/>
                    <a:pt x="4071" y="0"/>
                  </a:cubicBezTo>
                  <a:close/>
                  <a:moveTo>
                    <a:pt x="4079" y="0"/>
                  </a:moveTo>
                  <a:lnTo>
                    <a:pt x="4079" y="0"/>
                  </a:lnTo>
                  <a:close/>
                </a:path>
              </a:pathLst>
            </a:custGeom>
            <a:solidFill>
              <a:srgbClr val="C58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79"/>
            <p:cNvSpPr/>
            <p:nvPr/>
          </p:nvSpPr>
          <p:spPr>
            <a:xfrm>
              <a:off x="2643200" y="2528450"/>
              <a:ext cx="105775" cy="9625"/>
            </a:xfrm>
            <a:custGeom>
              <a:avLst/>
              <a:gdLst/>
              <a:ahLst/>
              <a:cxnLst/>
              <a:rect l="l" t="t" r="r" b="b"/>
              <a:pathLst>
                <a:path w="4231" h="385" extrusionOk="0">
                  <a:moveTo>
                    <a:pt x="78" y="1"/>
                  </a:moveTo>
                  <a:cubicBezTo>
                    <a:pt x="49" y="42"/>
                    <a:pt x="29" y="77"/>
                    <a:pt x="14" y="113"/>
                  </a:cubicBezTo>
                  <a:cubicBezTo>
                    <a:pt x="1" y="126"/>
                    <a:pt x="1" y="148"/>
                    <a:pt x="1" y="168"/>
                  </a:cubicBezTo>
                  <a:cubicBezTo>
                    <a:pt x="1" y="231"/>
                    <a:pt x="49" y="293"/>
                    <a:pt x="126" y="293"/>
                  </a:cubicBezTo>
                  <a:lnTo>
                    <a:pt x="161" y="293"/>
                  </a:lnTo>
                  <a:cubicBezTo>
                    <a:pt x="682" y="321"/>
                    <a:pt x="2040" y="385"/>
                    <a:pt x="3035" y="385"/>
                  </a:cubicBezTo>
                  <a:lnTo>
                    <a:pt x="3042" y="385"/>
                  </a:lnTo>
                  <a:cubicBezTo>
                    <a:pt x="3675" y="385"/>
                    <a:pt x="4162" y="356"/>
                    <a:pt x="4196" y="286"/>
                  </a:cubicBezTo>
                  <a:lnTo>
                    <a:pt x="4204" y="286"/>
                  </a:lnTo>
                  <a:cubicBezTo>
                    <a:pt x="4217" y="251"/>
                    <a:pt x="4224" y="209"/>
                    <a:pt x="4231" y="154"/>
                  </a:cubicBezTo>
                  <a:cubicBezTo>
                    <a:pt x="4189" y="154"/>
                    <a:pt x="4141" y="161"/>
                    <a:pt x="4099" y="161"/>
                  </a:cubicBezTo>
                  <a:cubicBezTo>
                    <a:pt x="3710" y="183"/>
                    <a:pt x="3319" y="189"/>
                    <a:pt x="2937" y="189"/>
                  </a:cubicBezTo>
                  <a:lnTo>
                    <a:pt x="2701" y="189"/>
                  </a:lnTo>
                  <a:cubicBezTo>
                    <a:pt x="1976" y="183"/>
                    <a:pt x="1247" y="134"/>
                    <a:pt x="522" y="22"/>
                  </a:cubicBezTo>
                  <a:cubicBezTo>
                    <a:pt x="376" y="16"/>
                    <a:pt x="229" y="9"/>
                    <a:pt x="7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79"/>
            <p:cNvSpPr/>
            <p:nvPr/>
          </p:nvSpPr>
          <p:spPr>
            <a:xfrm>
              <a:off x="2645625" y="1928500"/>
              <a:ext cx="77875" cy="33425"/>
            </a:xfrm>
            <a:custGeom>
              <a:avLst/>
              <a:gdLst/>
              <a:ahLst/>
              <a:cxnLst/>
              <a:rect l="l" t="t" r="r" b="b"/>
              <a:pathLst>
                <a:path w="3115" h="1337" extrusionOk="0">
                  <a:moveTo>
                    <a:pt x="361" y="0"/>
                  </a:moveTo>
                  <a:cubicBezTo>
                    <a:pt x="307" y="0"/>
                    <a:pt x="268" y="12"/>
                    <a:pt x="244" y="42"/>
                  </a:cubicBezTo>
                  <a:cubicBezTo>
                    <a:pt x="1" y="348"/>
                    <a:pt x="508" y="1211"/>
                    <a:pt x="1442" y="1328"/>
                  </a:cubicBezTo>
                  <a:cubicBezTo>
                    <a:pt x="1488" y="1334"/>
                    <a:pt x="1535" y="1337"/>
                    <a:pt x="1580" y="1337"/>
                  </a:cubicBezTo>
                  <a:cubicBezTo>
                    <a:pt x="2447" y="1337"/>
                    <a:pt x="3114" y="316"/>
                    <a:pt x="2784" y="132"/>
                  </a:cubicBezTo>
                  <a:cubicBezTo>
                    <a:pt x="2686" y="79"/>
                    <a:pt x="2588" y="60"/>
                    <a:pt x="2482" y="60"/>
                  </a:cubicBezTo>
                  <a:cubicBezTo>
                    <a:pt x="2237" y="60"/>
                    <a:pt x="1952" y="162"/>
                    <a:pt x="1531" y="162"/>
                  </a:cubicBezTo>
                  <a:cubicBezTo>
                    <a:pt x="1495" y="162"/>
                    <a:pt x="1458" y="161"/>
                    <a:pt x="1420" y="159"/>
                  </a:cubicBezTo>
                  <a:cubicBezTo>
                    <a:pt x="904" y="139"/>
                    <a:pt x="546" y="0"/>
                    <a:pt x="3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79"/>
            <p:cNvSpPr/>
            <p:nvPr/>
          </p:nvSpPr>
          <p:spPr>
            <a:xfrm>
              <a:off x="2660900" y="1883875"/>
              <a:ext cx="39725" cy="30750"/>
            </a:xfrm>
            <a:custGeom>
              <a:avLst/>
              <a:gdLst/>
              <a:ahLst/>
              <a:cxnLst/>
              <a:rect l="l" t="t" r="r" b="b"/>
              <a:pathLst>
                <a:path w="1589" h="1230" extrusionOk="0">
                  <a:moveTo>
                    <a:pt x="780" y="1"/>
                  </a:moveTo>
                  <a:cubicBezTo>
                    <a:pt x="723" y="1"/>
                    <a:pt x="665" y="27"/>
                    <a:pt x="629" y="80"/>
                  </a:cubicBezTo>
                  <a:cubicBezTo>
                    <a:pt x="378" y="453"/>
                    <a:pt x="0" y="1229"/>
                    <a:pt x="692" y="1229"/>
                  </a:cubicBezTo>
                  <a:cubicBezTo>
                    <a:pt x="710" y="1229"/>
                    <a:pt x="728" y="1229"/>
                    <a:pt x="747" y="1228"/>
                  </a:cubicBezTo>
                  <a:cubicBezTo>
                    <a:pt x="1589" y="1179"/>
                    <a:pt x="1171" y="498"/>
                    <a:pt x="941" y="94"/>
                  </a:cubicBezTo>
                  <a:cubicBezTo>
                    <a:pt x="905" y="32"/>
                    <a:pt x="843" y="1"/>
                    <a:pt x="780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79"/>
            <p:cNvSpPr/>
            <p:nvPr/>
          </p:nvSpPr>
          <p:spPr>
            <a:xfrm>
              <a:off x="2706875" y="1886975"/>
              <a:ext cx="21075" cy="19125"/>
            </a:xfrm>
            <a:custGeom>
              <a:avLst/>
              <a:gdLst/>
              <a:ahLst/>
              <a:cxnLst/>
              <a:rect l="l" t="t" r="r" b="b"/>
              <a:pathLst>
                <a:path w="843" h="765" extrusionOk="0">
                  <a:moveTo>
                    <a:pt x="417" y="0"/>
                  </a:moveTo>
                  <a:cubicBezTo>
                    <a:pt x="324" y="0"/>
                    <a:pt x="232" y="33"/>
                    <a:pt x="161" y="102"/>
                  </a:cubicBezTo>
                  <a:cubicBezTo>
                    <a:pt x="7" y="249"/>
                    <a:pt x="0" y="484"/>
                    <a:pt x="139" y="644"/>
                  </a:cubicBezTo>
                  <a:cubicBezTo>
                    <a:pt x="215" y="724"/>
                    <a:pt x="317" y="764"/>
                    <a:pt x="419" y="764"/>
                  </a:cubicBezTo>
                  <a:cubicBezTo>
                    <a:pt x="514" y="764"/>
                    <a:pt x="609" y="730"/>
                    <a:pt x="682" y="660"/>
                  </a:cubicBezTo>
                  <a:cubicBezTo>
                    <a:pt x="835" y="519"/>
                    <a:pt x="842" y="275"/>
                    <a:pt x="704" y="123"/>
                  </a:cubicBezTo>
                  <a:cubicBezTo>
                    <a:pt x="626" y="42"/>
                    <a:pt x="521" y="0"/>
                    <a:pt x="41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79"/>
            <p:cNvSpPr/>
            <p:nvPr/>
          </p:nvSpPr>
          <p:spPr>
            <a:xfrm>
              <a:off x="2642650" y="1883900"/>
              <a:ext cx="21300" cy="19075"/>
            </a:xfrm>
            <a:custGeom>
              <a:avLst/>
              <a:gdLst/>
              <a:ahLst/>
              <a:cxnLst/>
              <a:rect l="l" t="t" r="r" b="b"/>
              <a:pathLst>
                <a:path w="852" h="763" extrusionOk="0">
                  <a:moveTo>
                    <a:pt x="427" y="0"/>
                  </a:moveTo>
                  <a:cubicBezTo>
                    <a:pt x="335" y="0"/>
                    <a:pt x="241" y="34"/>
                    <a:pt x="168" y="99"/>
                  </a:cubicBezTo>
                  <a:cubicBezTo>
                    <a:pt x="16" y="246"/>
                    <a:pt x="1" y="490"/>
                    <a:pt x="148" y="642"/>
                  </a:cubicBezTo>
                  <a:cubicBezTo>
                    <a:pt x="224" y="723"/>
                    <a:pt x="327" y="763"/>
                    <a:pt x="431" y="763"/>
                  </a:cubicBezTo>
                  <a:cubicBezTo>
                    <a:pt x="524" y="763"/>
                    <a:pt x="618" y="730"/>
                    <a:pt x="691" y="664"/>
                  </a:cubicBezTo>
                  <a:cubicBezTo>
                    <a:pt x="844" y="517"/>
                    <a:pt x="851" y="273"/>
                    <a:pt x="704" y="121"/>
                  </a:cubicBezTo>
                  <a:cubicBezTo>
                    <a:pt x="631" y="41"/>
                    <a:pt x="530" y="0"/>
                    <a:pt x="4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1" name="Google Shape;3421;p79"/>
          <p:cNvGrpSpPr/>
          <p:nvPr/>
        </p:nvGrpSpPr>
        <p:grpSpPr>
          <a:xfrm>
            <a:off x="2572626" y="3537149"/>
            <a:ext cx="607664" cy="607664"/>
            <a:chOff x="2333550" y="1208100"/>
            <a:chExt cx="260800" cy="260800"/>
          </a:xfrm>
        </p:grpSpPr>
        <p:sp>
          <p:nvSpPr>
            <p:cNvPr id="3422" name="Google Shape;3422;p79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79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79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79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79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79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79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79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79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79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79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79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79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>
                <a:latin typeface="+mj-lt"/>
              </a:rPr>
              <a:t>Yêu cầu cần đạt </a:t>
            </a:r>
            <a:endParaRPr sz="4000" dirty="0">
              <a:latin typeface="+mj-lt"/>
            </a:endParaRPr>
          </a:p>
        </p:txBody>
      </p:sp>
      <p:sp>
        <p:nvSpPr>
          <p:cNvPr id="1816" name="Google Shape;1816;p46"/>
          <p:cNvSpPr txBox="1"/>
          <p:nvPr/>
        </p:nvSpPr>
        <p:spPr>
          <a:xfrm>
            <a:off x="1265213" y="41956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For more info:</a:t>
            </a:r>
            <a:br>
              <a:rPr lang="en" sz="10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</a:b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 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|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 SCHOOL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 |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s</a:t>
            </a:r>
            <a:endParaRPr sz="1200">
              <a:solidFill>
                <a:schemeClr val="dk1"/>
              </a:solidFill>
              <a:latin typeface="Gamja Flower"/>
              <a:ea typeface="Gamja Flower"/>
              <a:cs typeface="Gamja Flower"/>
              <a:sym typeface="Gamja Flower"/>
            </a:endParaRPr>
          </a:p>
        </p:txBody>
      </p:sp>
      <p:sp>
        <p:nvSpPr>
          <p:cNvPr id="1817" name="Google Shape;1817;p46"/>
          <p:cNvSpPr txBox="1"/>
          <p:nvPr/>
        </p:nvSpPr>
        <p:spPr>
          <a:xfrm>
            <a:off x="4891238" y="41956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You can visit our sister projects:</a:t>
            </a:r>
            <a:br>
              <a:rPr lang="en" sz="10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</a:b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 |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 |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 |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WEPIK </a:t>
            </a:r>
            <a:r>
              <a:rPr lang="en" sz="1200">
                <a:solidFill>
                  <a:schemeClr val="dk1"/>
                </a:solidFill>
                <a:latin typeface="Gamja Flower"/>
                <a:ea typeface="Gamja Flower"/>
                <a:cs typeface="Gamja Flower"/>
                <a:sym typeface="Gamja Flower"/>
              </a:rPr>
              <a:t>|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Gamja Flower"/>
                <a:ea typeface="Gamja Flower"/>
                <a:cs typeface="Gamja Flower"/>
                <a:sym typeface="Gamja Flower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VIDEVO</a:t>
            </a:r>
            <a:endParaRPr sz="800">
              <a:solidFill>
                <a:schemeClr val="dk1"/>
              </a:solidFill>
              <a:latin typeface="Gamja Flower"/>
              <a:ea typeface="Gamja Flower"/>
              <a:cs typeface="Gamja Flower"/>
              <a:sym typeface="Gamja Flower"/>
            </a:endParaRPr>
          </a:p>
        </p:txBody>
      </p:sp>
      <p:grpSp>
        <p:nvGrpSpPr>
          <p:cNvPr id="7" name="Google Shape;1963;p49">
            <a:extLst>
              <a:ext uri="{FF2B5EF4-FFF2-40B4-BE49-F238E27FC236}">
                <a16:creationId xmlns:a16="http://schemas.microsoft.com/office/drawing/2014/main" id="{9D90F0BE-B203-49A3-BD3A-091031FAC72C}"/>
              </a:ext>
            </a:extLst>
          </p:cNvPr>
          <p:cNvGrpSpPr/>
          <p:nvPr/>
        </p:nvGrpSpPr>
        <p:grpSpPr>
          <a:xfrm>
            <a:off x="-131343" y="2083496"/>
            <a:ext cx="1868225" cy="3060004"/>
            <a:chOff x="1555062" y="1783413"/>
            <a:chExt cx="1777062" cy="2910686"/>
          </a:xfrm>
        </p:grpSpPr>
        <p:sp>
          <p:nvSpPr>
            <p:cNvPr id="8" name="Google Shape;1964;p49">
              <a:extLst>
                <a:ext uri="{FF2B5EF4-FFF2-40B4-BE49-F238E27FC236}">
                  <a16:creationId xmlns:a16="http://schemas.microsoft.com/office/drawing/2014/main" id="{FDD2265B-1FFB-4C3A-8942-A4604046769C}"/>
                </a:ext>
              </a:extLst>
            </p:cNvPr>
            <p:cNvSpPr/>
            <p:nvPr/>
          </p:nvSpPr>
          <p:spPr>
            <a:xfrm>
              <a:off x="1555062" y="1839968"/>
              <a:ext cx="771407" cy="1121111"/>
            </a:xfrm>
            <a:custGeom>
              <a:avLst/>
              <a:gdLst/>
              <a:ahLst/>
              <a:cxnLst/>
              <a:rect l="l" t="t" r="r" b="b"/>
              <a:pathLst>
                <a:path w="9548" h="13876" extrusionOk="0">
                  <a:moveTo>
                    <a:pt x="5903" y="0"/>
                  </a:moveTo>
                  <a:cubicBezTo>
                    <a:pt x="4288" y="0"/>
                    <a:pt x="2488" y="789"/>
                    <a:pt x="1393" y="3731"/>
                  </a:cubicBezTo>
                  <a:cubicBezTo>
                    <a:pt x="1393" y="3731"/>
                    <a:pt x="1" y="12421"/>
                    <a:pt x="1881" y="13124"/>
                  </a:cubicBezTo>
                  <a:lnTo>
                    <a:pt x="3112" y="13500"/>
                  </a:lnTo>
                  <a:lnTo>
                    <a:pt x="3112" y="13500"/>
                  </a:lnTo>
                  <a:lnTo>
                    <a:pt x="2896" y="12318"/>
                  </a:lnTo>
                  <a:lnTo>
                    <a:pt x="2896" y="12318"/>
                  </a:lnTo>
                  <a:lnTo>
                    <a:pt x="3808" y="13549"/>
                  </a:lnTo>
                  <a:lnTo>
                    <a:pt x="5582" y="13876"/>
                  </a:lnTo>
                  <a:cubicBezTo>
                    <a:pt x="5582" y="13876"/>
                    <a:pt x="6612" y="13689"/>
                    <a:pt x="7412" y="12575"/>
                  </a:cubicBezTo>
                  <a:cubicBezTo>
                    <a:pt x="8205" y="11461"/>
                    <a:pt x="9548" y="8240"/>
                    <a:pt x="9548" y="8240"/>
                  </a:cubicBezTo>
                  <a:lnTo>
                    <a:pt x="9388" y="1052"/>
                  </a:lnTo>
                  <a:cubicBezTo>
                    <a:pt x="9388" y="1052"/>
                    <a:pt x="7769" y="0"/>
                    <a:pt x="5903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5;p49">
              <a:extLst>
                <a:ext uri="{FF2B5EF4-FFF2-40B4-BE49-F238E27FC236}">
                  <a16:creationId xmlns:a16="http://schemas.microsoft.com/office/drawing/2014/main" id="{768D7573-B79C-40C6-A2D5-E167A23431DE}"/>
                </a:ext>
              </a:extLst>
            </p:cNvPr>
            <p:cNvSpPr/>
            <p:nvPr/>
          </p:nvSpPr>
          <p:spPr>
            <a:xfrm>
              <a:off x="2243605" y="2855012"/>
              <a:ext cx="559153" cy="712149"/>
            </a:xfrm>
            <a:custGeom>
              <a:avLst/>
              <a:gdLst/>
              <a:ahLst/>
              <a:cxnLst/>
              <a:rect l="l" t="t" r="r" b="b"/>
              <a:pathLst>
                <a:path w="5387" h="6861" extrusionOk="0">
                  <a:moveTo>
                    <a:pt x="397" y="1"/>
                  </a:moveTo>
                  <a:cubicBezTo>
                    <a:pt x="265" y="836"/>
                    <a:pt x="133" y="1664"/>
                    <a:pt x="1" y="2492"/>
                  </a:cubicBezTo>
                  <a:cubicBezTo>
                    <a:pt x="271" y="3118"/>
                    <a:pt x="781" y="4079"/>
                    <a:pt x="1699" y="5004"/>
                  </a:cubicBezTo>
                  <a:cubicBezTo>
                    <a:pt x="2743" y="6061"/>
                    <a:pt x="3835" y="6597"/>
                    <a:pt x="4497" y="6861"/>
                  </a:cubicBezTo>
                  <a:cubicBezTo>
                    <a:pt x="4795" y="6437"/>
                    <a:pt x="5094" y="6013"/>
                    <a:pt x="5387" y="5588"/>
                  </a:cubicBezTo>
                  <a:cubicBezTo>
                    <a:pt x="4648" y="5171"/>
                    <a:pt x="3912" y="4747"/>
                    <a:pt x="3167" y="4329"/>
                  </a:cubicBezTo>
                  <a:cubicBezTo>
                    <a:pt x="2242" y="2888"/>
                    <a:pt x="1323" y="1448"/>
                    <a:pt x="397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66;p49">
              <a:extLst>
                <a:ext uri="{FF2B5EF4-FFF2-40B4-BE49-F238E27FC236}">
                  <a16:creationId xmlns:a16="http://schemas.microsoft.com/office/drawing/2014/main" id="{F098D2F2-6CF3-456D-B47C-7F3482C3BE0F}"/>
                </a:ext>
              </a:extLst>
            </p:cNvPr>
            <p:cNvSpPr/>
            <p:nvPr/>
          </p:nvSpPr>
          <p:spPr>
            <a:xfrm>
              <a:off x="2063723" y="2580570"/>
              <a:ext cx="305681" cy="303501"/>
            </a:xfrm>
            <a:custGeom>
              <a:avLst/>
              <a:gdLst/>
              <a:ahLst/>
              <a:cxnLst/>
              <a:rect l="l" t="t" r="r" b="b"/>
              <a:pathLst>
                <a:path w="2945" h="2924" extrusionOk="0">
                  <a:moveTo>
                    <a:pt x="308" y="1"/>
                  </a:moveTo>
                  <a:lnTo>
                    <a:pt x="217" y="744"/>
                  </a:lnTo>
                  <a:lnTo>
                    <a:pt x="0" y="2478"/>
                  </a:lnTo>
                  <a:lnTo>
                    <a:pt x="2312" y="2923"/>
                  </a:lnTo>
                  <a:cubicBezTo>
                    <a:pt x="2312" y="2923"/>
                    <a:pt x="2367" y="2700"/>
                    <a:pt x="2450" y="2381"/>
                  </a:cubicBezTo>
                  <a:cubicBezTo>
                    <a:pt x="2639" y="1663"/>
                    <a:pt x="2945" y="480"/>
                    <a:pt x="2938" y="403"/>
                  </a:cubicBezTo>
                  <a:lnTo>
                    <a:pt x="308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67;p49">
              <a:extLst>
                <a:ext uri="{FF2B5EF4-FFF2-40B4-BE49-F238E27FC236}">
                  <a16:creationId xmlns:a16="http://schemas.microsoft.com/office/drawing/2014/main" id="{67AA1FBB-CE9F-4EA6-8A32-0BF3328B172F}"/>
                </a:ext>
              </a:extLst>
            </p:cNvPr>
            <p:cNvSpPr/>
            <p:nvPr/>
          </p:nvSpPr>
          <p:spPr>
            <a:xfrm>
              <a:off x="1886021" y="3197337"/>
              <a:ext cx="758442" cy="1310952"/>
            </a:xfrm>
            <a:custGeom>
              <a:avLst/>
              <a:gdLst/>
              <a:ahLst/>
              <a:cxnLst/>
              <a:rect l="l" t="t" r="r" b="b"/>
              <a:pathLst>
                <a:path w="7307" h="12630" extrusionOk="0">
                  <a:moveTo>
                    <a:pt x="1066" y="1"/>
                  </a:moveTo>
                  <a:lnTo>
                    <a:pt x="710" y="627"/>
                  </a:lnTo>
                  <a:cubicBezTo>
                    <a:pt x="238" y="1462"/>
                    <a:pt x="1" y="2409"/>
                    <a:pt x="29" y="3361"/>
                  </a:cubicBezTo>
                  <a:lnTo>
                    <a:pt x="126" y="6500"/>
                  </a:lnTo>
                  <a:lnTo>
                    <a:pt x="453" y="9799"/>
                  </a:lnTo>
                  <a:lnTo>
                    <a:pt x="523" y="10473"/>
                  </a:lnTo>
                  <a:lnTo>
                    <a:pt x="572" y="10959"/>
                  </a:lnTo>
                  <a:lnTo>
                    <a:pt x="600" y="11252"/>
                  </a:lnTo>
                  <a:lnTo>
                    <a:pt x="669" y="11948"/>
                  </a:lnTo>
                  <a:lnTo>
                    <a:pt x="2138" y="12102"/>
                  </a:lnTo>
                  <a:lnTo>
                    <a:pt x="2207" y="11482"/>
                  </a:lnTo>
                  <a:lnTo>
                    <a:pt x="2207" y="11434"/>
                  </a:lnTo>
                  <a:lnTo>
                    <a:pt x="2312" y="10458"/>
                  </a:lnTo>
                  <a:lnTo>
                    <a:pt x="2360" y="10034"/>
                  </a:lnTo>
                  <a:cubicBezTo>
                    <a:pt x="2527" y="8483"/>
                    <a:pt x="2604" y="6890"/>
                    <a:pt x="2868" y="5352"/>
                  </a:cubicBezTo>
                  <a:cubicBezTo>
                    <a:pt x="2923" y="5024"/>
                    <a:pt x="2987" y="4712"/>
                    <a:pt x="3015" y="4385"/>
                  </a:cubicBezTo>
                  <a:cubicBezTo>
                    <a:pt x="3022" y="4308"/>
                    <a:pt x="3007" y="4238"/>
                    <a:pt x="3083" y="4224"/>
                  </a:cubicBezTo>
                  <a:cubicBezTo>
                    <a:pt x="3105" y="4288"/>
                    <a:pt x="3105" y="4350"/>
                    <a:pt x="3112" y="4413"/>
                  </a:cubicBezTo>
                  <a:cubicBezTo>
                    <a:pt x="3244" y="6450"/>
                    <a:pt x="4017" y="8434"/>
                    <a:pt x="4677" y="10348"/>
                  </a:cubicBezTo>
                  <a:cubicBezTo>
                    <a:pt x="4685" y="10383"/>
                    <a:pt x="4692" y="10410"/>
                    <a:pt x="4705" y="10438"/>
                  </a:cubicBezTo>
                  <a:cubicBezTo>
                    <a:pt x="4830" y="10807"/>
                    <a:pt x="4949" y="11135"/>
                    <a:pt x="5046" y="11419"/>
                  </a:cubicBezTo>
                  <a:cubicBezTo>
                    <a:pt x="5061" y="11447"/>
                    <a:pt x="5067" y="11475"/>
                    <a:pt x="5074" y="11502"/>
                  </a:cubicBezTo>
                  <a:cubicBezTo>
                    <a:pt x="5261" y="12032"/>
                    <a:pt x="5386" y="12359"/>
                    <a:pt x="5386" y="12359"/>
                  </a:cubicBezTo>
                  <a:lnTo>
                    <a:pt x="7307" y="12629"/>
                  </a:lnTo>
                  <a:lnTo>
                    <a:pt x="7036" y="11120"/>
                  </a:lnTo>
                  <a:lnTo>
                    <a:pt x="7036" y="11113"/>
                  </a:lnTo>
                  <a:lnTo>
                    <a:pt x="6973" y="10772"/>
                  </a:lnTo>
                  <a:lnTo>
                    <a:pt x="6911" y="10417"/>
                  </a:lnTo>
                  <a:lnTo>
                    <a:pt x="5144" y="592"/>
                  </a:lnTo>
                  <a:lnTo>
                    <a:pt x="1066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68;p49">
              <a:extLst>
                <a:ext uri="{FF2B5EF4-FFF2-40B4-BE49-F238E27FC236}">
                  <a16:creationId xmlns:a16="http://schemas.microsoft.com/office/drawing/2014/main" id="{D434DBAF-A520-4658-A3AB-758782586B7C}"/>
                </a:ext>
              </a:extLst>
            </p:cNvPr>
            <p:cNvSpPr/>
            <p:nvPr/>
          </p:nvSpPr>
          <p:spPr>
            <a:xfrm>
              <a:off x="1854363" y="3318054"/>
              <a:ext cx="783769" cy="1021048"/>
            </a:xfrm>
            <a:custGeom>
              <a:avLst/>
              <a:gdLst/>
              <a:ahLst/>
              <a:cxnLst/>
              <a:rect l="l" t="t" r="r" b="b"/>
              <a:pathLst>
                <a:path w="7551" h="9837" extrusionOk="0">
                  <a:moveTo>
                    <a:pt x="5581" y="0"/>
                  </a:moveTo>
                  <a:lnTo>
                    <a:pt x="5177" y="7"/>
                  </a:lnTo>
                  <a:lnTo>
                    <a:pt x="5058" y="7"/>
                  </a:lnTo>
                  <a:lnTo>
                    <a:pt x="3388" y="35"/>
                  </a:lnTo>
                  <a:lnTo>
                    <a:pt x="3270" y="42"/>
                  </a:lnTo>
                  <a:lnTo>
                    <a:pt x="2116" y="62"/>
                  </a:lnTo>
                  <a:lnTo>
                    <a:pt x="1997" y="62"/>
                  </a:lnTo>
                  <a:lnTo>
                    <a:pt x="424" y="90"/>
                  </a:lnTo>
                  <a:cubicBezTo>
                    <a:pt x="424" y="97"/>
                    <a:pt x="424" y="104"/>
                    <a:pt x="418" y="110"/>
                  </a:cubicBezTo>
                  <a:cubicBezTo>
                    <a:pt x="411" y="216"/>
                    <a:pt x="397" y="319"/>
                    <a:pt x="382" y="424"/>
                  </a:cubicBezTo>
                  <a:cubicBezTo>
                    <a:pt x="369" y="556"/>
                    <a:pt x="347" y="688"/>
                    <a:pt x="334" y="820"/>
                  </a:cubicBezTo>
                  <a:cubicBezTo>
                    <a:pt x="327" y="870"/>
                    <a:pt x="321" y="925"/>
                    <a:pt x="314" y="980"/>
                  </a:cubicBezTo>
                  <a:cubicBezTo>
                    <a:pt x="272" y="1356"/>
                    <a:pt x="237" y="1747"/>
                    <a:pt x="202" y="2136"/>
                  </a:cubicBezTo>
                  <a:cubicBezTo>
                    <a:pt x="35" y="4077"/>
                    <a:pt x="0" y="5929"/>
                    <a:pt x="55" y="7654"/>
                  </a:cubicBezTo>
                  <a:lnTo>
                    <a:pt x="55" y="7724"/>
                  </a:lnTo>
                  <a:cubicBezTo>
                    <a:pt x="77" y="8350"/>
                    <a:pt x="112" y="8970"/>
                    <a:pt x="160" y="9561"/>
                  </a:cubicBezTo>
                  <a:lnTo>
                    <a:pt x="3048" y="9783"/>
                  </a:lnTo>
                  <a:lnTo>
                    <a:pt x="3153" y="7911"/>
                  </a:lnTo>
                  <a:lnTo>
                    <a:pt x="3153" y="7891"/>
                  </a:lnTo>
                  <a:lnTo>
                    <a:pt x="3270" y="5685"/>
                  </a:lnTo>
                  <a:lnTo>
                    <a:pt x="3327" y="4628"/>
                  </a:lnTo>
                  <a:lnTo>
                    <a:pt x="3327" y="4619"/>
                  </a:lnTo>
                  <a:lnTo>
                    <a:pt x="3388" y="3382"/>
                  </a:lnTo>
                  <a:lnTo>
                    <a:pt x="3403" y="3215"/>
                  </a:lnTo>
                  <a:lnTo>
                    <a:pt x="3403" y="3158"/>
                  </a:lnTo>
                  <a:cubicBezTo>
                    <a:pt x="3403" y="3173"/>
                    <a:pt x="3403" y="3193"/>
                    <a:pt x="3410" y="3208"/>
                  </a:cubicBezTo>
                  <a:cubicBezTo>
                    <a:pt x="3410" y="3257"/>
                    <a:pt x="3410" y="3305"/>
                    <a:pt x="3417" y="3354"/>
                  </a:cubicBezTo>
                  <a:cubicBezTo>
                    <a:pt x="3459" y="3910"/>
                    <a:pt x="3507" y="4481"/>
                    <a:pt x="3584" y="5072"/>
                  </a:cubicBezTo>
                  <a:cubicBezTo>
                    <a:pt x="3709" y="6074"/>
                    <a:pt x="3869" y="7021"/>
                    <a:pt x="4063" y="7918"/>
                  </a:cubicBezTo>
                  <a:cubicBezTo>
                    <a:pt x="4071" y="7959"/>
                    <a:pt x="4085" y="8001"/>
                    <a:pt x="4092" y="8043"/>
                  </a:cubicBezTo>
                  <a:cubicBezTo>
                    <a:pt x="4182" y="8454"/>
                    <a:pt x="4252" y="8719"/>
                    <a:pt x="4342" y="9073"/>
                  </a:cubicBezTo>
                  <a:cubicBezTo>
                    <a:pt x="4377" y="9227"/>
                    <a:pt x="4432" y="9449"/>
                    <a:pt x="4496" y="9721"/>
                  </a:cubicBezTo>
                  <a:cubicBezTo>
                    <a:pt x="4723" y="9776"/>
                    <a:pt x="5062" y="9836"/>
                    <a:pt x="5475" y="9836"/>
                  </a:cubicBezTo>
                  <a:cubicBezTo>
                    <a:pt x="5693" y="9836"/>
                    <a:pt x="5932" y="9820"/>
                    <a:pt x="6186" y="9776"/>
                  </a:cubicBezTo>
                  <a:cubicBezTo>
                    <a:pt x="6799" y="9665"/>
                    <a:pt x="7265" y="9436"/>
                    <a:pt x="7550" y="9262"/>
                  </a:cubicBezTo>
                  <a:cubicBezTo>
                    <a:pt x="7425" y="8669"/>
                    <a:pt x="7306" y="8078"/>
                    <a:pt x="7181" y="7487"/>
                  </a:cubicBezTo>
                  <a:lnTo>
                    <a:pt x="7153" y="7368"/>
                  </a:lnTo>
                  <a:lnTo>
                    <a:pt x="5616" y="160"/>
                  </a:lnTo>
                  <a:lnTo>
                    <a:pt x="5588" y="27"/>
                  </a:lnTo>
                  <a:lnTo>
                    <a:pt x="5581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69;p49">
              <a:extLst>
                <a:ext uri="{FF2B5EF4-FFF2-40B4-BE49-F238E27FC236}">
                  <a16:creationId xmlns:a16="http://schemas.microsoft.com/office/drawing/2014/main" id="{9F8E3BF0-E80C-41BB-A77F-110BA55AB855}"/>
                </a:ext>
              </a:extLst>
            </p:cNvPr>
            <p:cNvSpPr/>
            <p:nvPr/>
          </p:nvSpPr>
          <p:spPr>
            <a:xfrm>
              <a:off x="2086247" y="2580570"/>
              <a:ext cx="283157" cy="247140"/>
            </a:xfrm>
            <a:custGeom>
              <a:avLst/>
              <a:gdLst/>
              <a:ahLst/>
              <a:cxnLst/>
              <a:rect l="l" t="t" r="r" b="b"/>
              <a:pathLst>
                <a:path w="2728" h="2381" extrusionOk="0">
                  <a:moveTo>
                    <a:pt x="91" y="1"/>
                  </a:moveTo>
                  <a:lnTo>
                    <a:pt x="0" y="744"/>
                  </a:lnTo>
                  <a:cubicBezTo>
                    <a:pt x="563" y="2130"/>
                    <a:pt x="1607" y="2372"/>
                    <a:pt x="2233" y="2381"/>
                  </a:cubicBezTo>
                  <a:cubicBezTo>
                    <a:pt x="2422" y="1663"/>
                    <a:pt x="2728" y="480"/>
                    <a:pt x="2721" y="403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70;p49">
              <a:extLst>
                <a:ext uri="{FF2B5EF4-FFF2-40B4-BE49-F238E27FC236}">
                  <a16:creationId xmlns:a16="http://schemas.microsoft.com/office/drawing/2014/main" id="{2C781012-1236-4EE1-AA88-C5CCE064E5ED}"/>
                </a:ext>
              </a:extLst>
            </p:cNvPr>
            <p:cNvSpPr/>
            <p:nvPr/>
          </p:nvSpPr>
          <p:spPr>
            <a:xfrm>
              <a:off x="1690634" y="1825102"/>
              <a:ext cx="901240" cy="887775"/>
            </a:xfrm>
            <a:custGeom>
              <a:avLst/>
              <a:gdLst/>
              <a:ahLst/>
              <a:cxnLst/>
              <a:rect l="l" t="t" r="r" b="b"/>
              <a:pathLst>
                <a:path w="11155" h="10988" extrusionOk="0">
                  <a:moveTo>
                    <a:pt x="5557" y="0"/>
                  </a:moveTo>
                  <a:cubicBezTo>
                    <a:pt x="4553" y="0"/>
                    <a:pt x="3712" y="143"/>
                    <a:pt x="3014" y="394"/>
                  </a:cubicBezTo>
                  <a:cubicBezTo>
                    <a:pt x="2937" y="421"/>
                    <a:pt x="2860" y="456"/>
                    <a:pt x="2791" y="484"/>
                  </a:cubicBezTo>
                  <a:cubicBezTo>
                    <a:pt x="2574" y="575"/>
                    <a:pt x="2374" y="680"/>
                    <a:pt x="2192" y="790"/>
                  </a:cubicBezTo>
                  <a:cubicBezTo>
                    <a:pt x="1607" y="1139"/>
                    <a:pt x="1163" y="1590"/>
                    <a:pt x="829" y="2113"/>
                  </a:cubicBezTo>
                  <a:cubicBezTo>
                    <a:pt x="460" y="2691"/>
                    <a:pt x="230" y="3359"/>
                    <a:pt x="111" y="4068"/>
                  </a:cubicBezTo>
                  <a:cubicBezTo>
                    <a:pt x="91" y="4214"/>
                    <a:pt x="69" y="4361"/>
                    <a:pt x="56" y="4506"/>
                  </a:cubicBezTo>
                  <a:cubicBezTo>
                    <a:pt x="36" y="4659"/>
                    <a:pt x="28" y="4820"/>
                    <a:pt x="21" y="4972"/>
                  </a:cubicBezTo>
                  <a:cubicBezTo>
                    <a:pt x="14" y="5125"/>
                    <a:pt x="1" y="5661"/>
                    <a:pt x="133" y="6358"/>
                  </a:cubicBezTo>
                  <a:cubicBezTo>
                    <a:pt x="203" y="6767"/>
                    <a:pt x="328" y="7235"/>
                    <a:pt x="529" y="7714"/>
                  </a:cubicBezTo>
                  <a:cubicBezTo>
                    <a:pt x="599" y="7894"/>
                    <a:pt x="689" y="8070"/>
                    <a:pt x="787" y="8250"/>
                  </a:cubicBezTo>
                  <a:cubicBezTo>
                    <a:pt x="1121" y="8876"/>
                    <a:pt x="1607" y="9489"/>
                    <a:pt x="2304" y="9990"/>
                  </a:cubicBezTo>
                  <a:cubicBezTo>
                    <a:pt x="3371" y="10771"/>
                    <a:pt x="4506" y="10987"/>
                    <a:pt x="5507" y="10987"/>
                  </a:cubicBezTo>
                  <a:cubicBezTo>
                    <a:pt x="6280" y="10987"/>
                    <a:pt x="6973" y="10858"/>
                    <a:pt x="7494" y="10762"/>
                  </a:cubicBezTo>
                  <a:cubicBezTo>
                    <a:pt x="8162" y="10630"/>
                    <a:pt x="10236" y="10247"/>
                    <a:pt x="10869" y="8841"/>
                  </a:cubicBezTo>
                  <a:cubicBezTo>
                    <a:pt x="10911" y="8744"/>
                    <a:pt x="10939" y="8654"/>
                    <a:pt x="10966" y="8562"/>
                  </a:cubicBezTo>
                  <a:cubicBezTo>
                    <a:pt x="11023" y="8410"/>
                    <a:pt x="11085" y="8180"/>
                    <a:pt x="11120" y="7853"/>
                  </a:cubicBezTo>
                  <a:cubicBezTo>
                    <a:pt x="11148" y="7610"/>
                    <a:pt x="11155" y="7318"/>
                    <a:pt x="11126" y="6956"/>
                  </a:cubicBezTo>
                  <a:cubicBezTo>
                    <a:pt x="11113" y="6747"/>
                    <a:pt x="11085" y="6525"/>
                    <a:pt x="11043" y="6274"/>
                  </a:cubicBezTo>
                  <a:cubicBezTo>
                    <a:pt x="11043" y="6259"/>
                    <a:pt x="11043" y="6246"/>
                    <a:pt x="11036" y="6233"/>
                  </a:cubicBezTo>
                  <a:cubicBezTo>
                    <a:pt x="11008" y="6057"/>
                    <a:pt x="10975" y="5877"/>
                    <a:pt x="10933" y="5690"/>
                  </a:cubicBezTo>
                  <a:cubicBezTo>
                    <a:pt x="10918" y="5626"/>
                    <a:pt x="10904" y="5565"/>
                    <a:pt x="10891" y="5508"/>
                  </a:cubicBezTo>
                  <a:cubicBezTo>
                    <a:pt x="10869" y="5431"/>
                    <a:pt x="10856" y="5356"/>
                    <a:pt x="10834" y="5279"/>
                  </a:cubicBezTo>
                  <a:cubicBezTo>
                    <a:pt x="10772" y="5042"/>
                    <a:pt x="10702" y="4820"/>
                    <a:pt x="10632" y="4611"/>
                  </a:cubicBezTo>
                  <a:cubicBezTo>
                    <a:pt x="10612" y="4541"/>
                    <a:pt x="10590" y="4471"/>
                    <a:pt x="10564" y="4409"/>
                  </a:cubicBezTo>
                  <a:cubicBezTo>
                    <a:pt x="10529" y="4290"/>
                    <a:pt x="10487" y="4187"/>
                    <a:pt x="10445" y="4075"/>
                  </a:cubicBezTo>
                  <a:cubicBezTo>
                    <a:pt x="10006" y="2941"/>
                    <a:pt x="9505" y="2225"/>
                    <a:pt x="9360" y="2023"/>
                  </a:cubicBezTo>
                  <a:cubicBezTo>
                    <a:pt x="8824" y="1271"/>
                    <a:pt x="8434" y="964"/>
                    <a:pt x="8239" y="832"/>
                  </a:cubicBezTo>
                  <a:cubicBezTo>
                    <a:pt x="8239" y="832"/>
                    <a:pt x="7571" y="331"/>
                    <a:pt x="6479" y="87"/>
                  </a:cubicBezTo>
                  <a:cubicBezTo>
                    <a:pt x="6146" y="11"/>
                    <a:pt x="5929" y="3"/>
                    <a:pt x="5850" y="3"/>
                  </a:cubicBezTo>
                  <a:cubicBezTo>
                    <a:pt x="5829" y="3"/>
                    <a:pt x="5818" y="3"/>
                    <a:pt x="5818" y="3"/>
                  </a:cubicBezTo>
                  <a:cubicBezTo>
                    <a:pt x="5730" y="1"/>
                    <a:pt x="5643" y="0"/>
                    <a:pt x="5557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71;p49">
              <a:extLst>
                <a:ext uri="{FF2B5EF4-FFF2-40B4-BE49-F238E27FC236}">
                  <a16:creationId xmlns:a16="http://schemas.microsoft.com/office/drawing/2014/main" id="{9FD78717-D4A8-455B-B19F-2E0D50526E72}"/>
                </a:ext>
              </a:extLst>
            </p:cNvPr>
            <p:cNvSpPr/>
            <p:nvPr/>
          </p:nvSpPr>
          <p:spPr>
            <a:xfrm>
              <a:off x="1888305" y="2802075"/>
              <a:ext cx="548150" cy="593925"/>
            </a:xfrm>
            <a:custGeom>
              <a:avLst/>
              <a:gdLst/>
              <a:ahLst/>
              <a:cxnLst/>
              <a:rect l="l" t="t" r="r" b="b"/>
              <a:pathLst>
                <a:path w="5281" h="5722" extrusionOk="0">
                  <a:moveTo>
                    <a:pt x="1101" y="1"/>
                  </a:moveTo>
                  <a:cubicBezTo>
                    <a:pt x="1014" y="1"/>
                    <a:pt x="933" y="62"/>
                    <a:pt x="912" y="148"/>
                  </a:cubicBezTo>
                  <a:cubicBezTo>
                    <a:pt x="814" y="636"/>
                    <a:pt x="688" y="1143"/>
                    <a:pt x="592" y="1616"/>
                  </a:cubicBezTo>
                  <a:cubicBezTo>
                    <a:pt x="369" y="2785"/>
                    <a:pt x="229" y="3760"/>
                    <a:pt x="29" y="4888"/>
                  </a:cubicBezTo>
                  <a:cubicBezTo>
                    <a:pt x="20" y="4943"/>
                    <a:pt x="7" y="4998"/>
                    <a:pt x="0" y="5048"/>
                  </a:cubicBezTo>
                  <a:cubicBezTo>
                    <a:pt x="29" y="5061"/>
                    <a:pt x="62" y="5075"/>
                    <a:pt x="91" y="5081"/>
                  </a:cubicBezTo>
                  <a:cubicBezTo>
                    <a:pt x="640" y="5292"/>
                    <a:pt x="1588" y="5721"/>
                    <a:pt x="2647" y="5721"/>
                  </a:cubicBezTo>
                  <a:cubicBezTo>
                    <a:pt x="2715" y="5721"/>
                    <a:pt x="2784" y="5720"/>
                    <a:pt x="2853" y="5716"/>
                  </a:cubicBezTo>
                  <a:cubicBezTo>
                    <a:pt x="3925" y="5646"/>
                    <a:pt x="4767" y="5347"/>
                    <a:pt x="5281" y="5116"/>
                  </a:cubicBezTo>
                  <a:cubicBezTo>
                    <a:pt x="5274" y="5075"/>
                    <a:pt x="5268" y="5040"/>
                    <a:pt x="5261" y="4998"/>
                  </a:cubicBezTo>
                  <a:cubicBezTo>
                    <a:pt x="5122" y="4046"/>
                    <a:pt x="4982" y="3086"/>
                    <a:pt x="4843" y="2125"/>
                  </a:cubicBezTo>
                  <a:cubicBezTo>
                    <a:pt x="4753" y="1484"/>
                    <a:pt x="4663" y="858"/>
                    <a:pt x="4579" y="225"/>
                  </a:cubicBezTo>
                  <a:cubicBezTo>
                    <a:pt x="4474" y="170"/>
                    <a:pt x="4433" y="141"/>
                    <a:pt x="4321" y="86"/>
                  </a:cubicBezTo>
                  <a:cubicBezTo>
                    <a:pt x="4127" y="170"/>
                    <a:pt x="3861" y="267"/>
                    <a:pt x="3549" y="330"/>
                  </a:cubicBezTo>
                  <a:cubicBezTo>
                    <a:pt x="3479" y="344"/>
                    <a:pt x="3410" y="357"/>
                    <a:pt x="3327" y="372"/>
                  </a:cubicBezTo>
                  <a:cubicBezTo>
                    <a:pt x="3152" y="399"/>
                    <a:pt x="2958" y="414"/>
                    <a:pt x="2749" y="414"/>
                  </a:cubicBezTo>
                  <a:cubicBezTo>
                    <a:pt x="2143" y="405"/>
                    <a:pt x="1545" y="183"/>
                    <a:pt x="1176" y="16"/>
                  </a:cubicBezTo>
                  <a:cubicBezTo>
                    <a:pt x="1151" y="6"/>
                    <a:pt x="1126" y="1"/>
                    <a:pt x="1101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72;p49">
              <a:extLst>
                <a:ext uri="{FF2B5EF4-FFF2-40B4-BE49-F238E27FC236}">
                  <a16:creationId xmlns:a16="http://schemas.microsoft.com/office/drawing/2014/main" id="{0D0E1650-DF35-4225-8907-F8BC8DB8B1B4}"/>
                </a:ext>
              </a:extLst>
            </p:cNvPr>
            <p:cNvSpPr/>
            <p:nvPr/>
          </p:nvSpPr>
          <p:spPr>
            <a:xfrm>
              <a:off x="2009644" y="2800726"/>
              <a:ext cx="321461" cy="121028"/>
            </a:xfrm>
            <a:custGeom>
              <a:avLst/>
              <a:gdLst/>
              <a:ahLst/>
              <a:cxnLst/>
              <a:rect l="l" t="t" r="r" b="b"/>
              <a:pathLst>
                <a:path w="3097" h="1166" extrusionOk="0">
                  <a:moveTo>
                    <a:pt x="0" y="1"/>
                  </a:moveTo>
                  <a:cubicBezTo>
                    <a:pt x="7" y="607"/>
                    <a:pt x="662" y="1121"/>
                    <a:pt x="1497" y="1163"/>
                  </a:cubicBezTo>
                  <a:cubicBezTo>
                    <a:pt x="1527" y="1164"/>
                    <a:pt x="1558" y="1165"/>
                    <a:pt x="1589" y="1165"/>
                  </a:cubicBezTo>
                  <a:cubicBezTo>
                    <a:pt x="2368" y="1165"/>
                    <a:pt x="3016" y="738"/>
                    <a:pt x="3097" y="168"/>
                  </a:cubicBezTo>
                  <a:cubicBezTo>
                    <a:pt x="2888" y="161"/>
                    <a:pt x="2679" y="154"/>
                    <a:pt x="2470" y="141"/>
                  </a:cubicBezTo>
                  <a:cubicBezTo>
                    <a:pt x="1629" y="106"/>
                    <a:pt x="807" y="64"/>
                    <a:pt x="0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73;p49">
              <a:extLst>
                <a:ext uri="{FF2B5EF4-FFF2-40B4-BE49-F238E27FC236}">
                  <a16:creationId xmlns:a16="http://schemas.microsoft.com/office/drawing/2014/main" id="{19C7D309-0AFF-4BC5-8A1F-A83D947E230C}"/>
                </a:ext>
              </a:extLst>
            </p:cNvPr>
            <p:cNvSpPr/>
            <p:nvPr/>
          </p:nvSpPr>
          <p:spPr>
            <a:xfrm>
              <a:off x="1933499" y="2346060"/>
              <a:ext cx="271544" cy="187202"/>
            </a:xfrm>
            <a:custGeom>
              <a:avLst/>
              <a:gdLst/>
              <a:ahLst/>
              <a:cxnLst/>
              <a:rect l="l" t="t" r="r" b="b"/>
              <a:pathLst>
                <a:path w="3361" h="2317" extrusionOk="0">
                  <a:moveTo>
                    <a:pt x="2073" y="0"/>
                  </a:moveTo>
                  <a:cubicBezTo>
                    <a:pt x="2005" y="97"/>
                    <a:pt x="1935" y="194"/>
                    <a:pt x="1858" y="292"/>
                  </a:cubicBezTo>
                  <a:cubicBezTo>
                    <a:pt x="1581" y="640"/>
                    <a:pt x="954" y="1308"/>
                    <a:pt x="1" y="1830"/>
                  </a:cubicBezTo>
                  <a:cubicBezTo>
                    <a:pt x="342" y="2129"/>
                    <a:pt x="878" y="2316"/>
                    <a:pt x="1489" y="2316"/>
                  </a:cubicBezTo>
                  <a:lnTo>
                    <a:pt x="1511" y="2316"/>
                  </a:lnTo>
                  <a:cubicBezTo>
                    <a:pt x="2533" y="2310"/>
                    <a:pt x="3361" y="1774"/>
                    <a:pt x="3354" y="1121"/>
                  </a:cubicBezTo>
                  <a:cubicBezTo>
                    <a:pt x="3354" y="591"/>
                    <a:pt x="2812" y="152"/>
                    <a:pt x="2073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74;p49">
              <a:extLst>
                <a:ext uri="{FF2B5EF4-FFF2-40B4-BE49-F238E27FC236}">
                  <a16:creationId xmlns:a16="http://schemas.microsoft.com/office/drawing/2014/main" id="{1F3FD395-C909-4537-A205-051ABB688B77}"/>
                </a:ext>
              </a:extLst>
            </p:cNvPr>
            <p:cNvSpPr/>
            <p:nvPr/>
          </p:nvSpPr>
          <p:spPr>
            <a:xfrm>
              <a:off x="2416402" y="2251612"/>
              <a:ext cx="173219" cy="191080"/>
            </a:xfrm>
            <a:custGeom>
              <a:avLst/>
              <a:gdLst/>
              <a:ahLst/>
              <a:cxnLst/>
              <a:rect l="l" t="t" r="r" b="b"/>
              <a:pathLst>
                <a:path w="2144" h="2365" extrusionOk="0">
                  <a:moveTo>
                    <a:pt x="1845" y="0"/>
                  </a:moveTo>
                  <a:cubicBezTo>
                    <a:pt x="1594" y="0"/>
                    <a:pt x="1350" y="35"/>
                    <a:pt x="1135" y="90"/>
                  </a:cubicBezTo>
                  <a:cubicBezTo>
                    <a:pt x="787" y="187"/>
                    <a:pt x="495" y="347"/>
                    <a:pt x="293" y="549"/>
                  </a:cubicBezTo>
                  <a:cubicBezTo>
                    <a:pt x="104" y="737"/>
                    <a:pt x="1" y="960"/>
                    <a:pt x="1" y="1196"/>
                  </a:cubicBezTo>
                  <a:cubicBezTo>
                    <a:pt x="1" y="1413"/>
                    <a:pt x="98" y="1613"/>
                    <a:pt x="258" y="1789"/>
                  </a:cubicBezTo>
                  <a:lnTo>
                    <a:pt x="265" y="1795"/>
                  </a:lnTo>
                  <a:cubicBezTo>
                    <a:pt x="313" y="1844"/>
                    <a:pt x="370" y="1892"/>
                    <a:pt x="425" y="1941"/>
                  </a:cubicBezTo>
                  <a:cubicBezTo>
                    <a:pt x="509" y="2004"/>
                    <a:pt x="605" y="2059"/>
                    <a:pt x="704" y="2114"/>
                  </a:cubicBezTo>
                  <a:cubicBezTo>
                    <a:pt x="989" y="2255"/>
                    <a:pt x="1344" y="2351"/>
                    <a:pt x="1726" y="2365"/>
                  </a:cubicBezTo>
                  <a:cubicBezTo>
                    <a:pt x="1825" y="2255"/>
                    <a:pt x="1921" y="2156"/>
                    <a:pt x="2012" y="2066"/>
                  </a:cubicBezTo>
                  <a:cubicBezTo>
                    <a:pt x="2018" y="2059"/>
                    <a:pt x="2033" y="2052"/>
                    <a:pt x="2040" y="2039"/>
                  </a:cubicBezTo>
                  <a:cubicBezTo>
                    <a:pt x="2067" y="2017"/>
                    <a:pt x="2095" y="1989"/>
                    <a:pt x="2117" y="1962"/>
                  </a:cubicBezTo>
                  <a:cubicBezTo>
                    <a:pt x="2130" y="1872"/>
                    <a:pt x="2137" y="1774"/>
                    <a:pt x="2143" y="1677"/>
                  </a:cubicBezTo>
                  <a:cubicBezTo>
                    <a:pt x="2130" y="1468"/>
                    <a:pt x="2102" y="1246"/>
                    <a:pt x="2060" y="995"/>
                  </a:cubicBezTo>
                  <a:lnTo>
                    <a:pt x="2060" y="974"/>
                  </a:lnTo>
                  <a:cubicBezTo>
                    <a:pt x="2060" y="967"/>
                    <a:pt x="2053" y="960"/>
                    <a:pt x="2053" y="954"/>
                  </a:cubicBezTo>
                  <a:cubicBezTo>
                    <a:pt x="2025" y="778"/>
                    <a:pt x="1992" y="598"/>
                    <a:pt x="1950" y="411"/>
                  </a:cubicBezTo>
                  <a:cubicBezTo>
                    <a:pt x="1935" y="347"/>
                    <a:pt x="1921" y="286"/>
                    <a:pt x="1908" y="229"/>
                  </a:cubicBezTo>
                  <a:cubicBezTo>
                    <a:pt x="1886" y="152"/>
                    <a:pt x="1873" y="77"/>
                    <a:pt x="1851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75;p49">
              <a:extLst>
                <a:ext uri="{FF2B5EF4-FFF2-40B4-BE49-F238E27FC236}">
                  <a16:creationId xmlns:a16="http://schemas.microsoft.com/office/drawing/2014/main" id="{51A5074C-242D-435C-A767-8B17BE6283B1}"/>
                </a:ext>
              </a:extLst>
            </p:cNvPr>
            <p:cNvSpPr/>
            <p:nvPr/>
          </p:nvSpPr>
          <p:spPr>
            <a:xfrm>
              <a:off x="2391032" y="2224061"/>
              <a:ext cx="121189" cy="73281"/>
            </a:xfrm>
            <a:custGeom>
              <a:avLst/>
              <a:gdLst/>
              <a:ahLst/>
              <a:cxnLst/>
              <a:rect l="l" t="t" r="r" b="b"/>
              <a:pathLst>
                <a:path w="1500" h="907" extrusionOk="0">
                  <a:moveTo>
                    <a:pt x="727" y="0"/>
                  </a:moveTo>
                  <a:cubicBezTo>
                    <a:pt x="678" y="0"/>
                    <a:pt x="629" y="6"/>
                    <a:pt x="579" y="20"/>
                  </a:cubicBezTo>
                  <a:cubicBezTo>
                    <a:pt x="106" y="152"/>
                    <a:pt x="1" y="855"/>
                    <a:pt x="84" y="904"/>
                  </a:cubicBezTo>
                  <a:cubicBezTo>
                    <a:pt x="87" y="906"/>
                    <a:pt x="91" y="907"/>
                    <a:pt x="94" y="907"/>
                  </a:cubicBezTo>
                  <a:cubicBezTo>
                    <a:pt x="165" y="907"/>
                    <a:pt x="335" y="530"/>
                    <a:pt x="739" y="438"/>
                  </a:cubicBezTo>
                  <a:cubicBezTo>
                    <a:pt x="807" y="421"/>
                    <a:pt x="872" y="414"/>
                    <a:pt x="934" y="414"/>
                  </a:cubicBezTo>
                  <a:cubicBezTo>
                    <a:pt x="1189" y="414"/>
                    <a:pt x="1383" y="530"/>
                    <a:pt x="1444" y="530"/>
                  </a:cubicBezTo>
                  <a:cubicBezTo>
                    <a:pt x="1453" y="530"/>
                    <a:pt x="1459" y="527"/>
                    <a:pt x="1462" y="521"/>
                  </a:cubicBezTo>
                  <a:cubicBezTo>
                    <a:pt x="1500" y="453"/>
                    <a:pt x="1142" y="0"/>
                    <a:pt x="727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76;p49">
              <a:extLst>
                <a:ext uri="{FF2B5EF4-FFF2-40B4-BE49-F238E27FC236}">
                  <a16:creationId xmlns:a16="http://schemas.microsoft.com/office/drawing/2014/main" id="{0B364569-133D-47E3-8342-BDBA166E62CF}"/>
                </a:ext>
              </a:extLst>
            </p:cNvPr>
            <p:cNvSpPr/>
            <p:nvPr/>
          </p:nvSpPr>
          <p:spPr>
            <a:xfrm>
              <a:off x="2076827" y="2288696"/>
              <a:ext cx="121189" cy="73281"/>
            </a:xfrm>
            <a:custGeom>
              <a:avLst/>
              <a:gdLst/>
              <a:ahLst/>
              <a:cxnLst/>
              <a:rect l="l" t="t" r="r" b="b"/>
              <a:pathLst>
                <a:path w="1500" h="907" extrusionOk="0">
                  <a:moveTo>
                    <a:pt x="726" y="0"/>
                  </a:moveTo>
                  <a:cubicBezTo>
                    <a:pt x="678" y="0"/>
                    <a:pt x="628" y="6"/>
                    <a:pt x="578" y="20"/>
                  </a:cubicBezTo>
                  <a:cubicBezTo>
                    <a:pt x="106" y="152"/>
                    <a:pt x="0" y="855"/>
                    <a:pt x="84" y="904"/>
                  </a:cubicBezTo>
                  <a:cubicBezTo>
                    <a:pt x="87" y="906"/>
                    <a:pt x="90" y="907"/>
                    <a:pt x="94" y="907"/>
                  </a:cubicBezTo>
                  <a:cubicBezTo>
                    <a:pt x="164" y="907"/>
                    <a:pt x="335" y="538"/>
                    <a:pt x="739" y="438"/>
                  </a:cubicBezTo>
                  <a:cubicBezTo>
                    <a:pt x="805" y="422"/>
                    <a:pt x="869" y="416"/>
                    <a:pt x="929" y="416"/>
                  </a:cubicBezTo>
                  <a:cubicBezTo>
                    <a:pt x="1058" y="416"/>
                    <a:pt x="1170" y="444"/>
                    <a:pt x="1260" y="473"/>
                  </a:cubicBezTo>
                  <a:cubicBezTo>
                    <a:pt x="1351" y="500"/>
                    <a:pt x="1413" y="531"/>
                    <a:pt x="1443" y="531"/>
                  </a:cubicBezTo>
                  <a:cubicBezTo>
                    <a:pt x="1452" y="531"/>
                    <a:pt x="1459" y="528"/>
                    <a:pt x="1462" y="521"/>
                  </a:cubicBezTo>
                  <a:cubicBezTo>
                    <a:pt x="1499" y="453"/>
                    <a:pt x="1141" y="0"/>
                    <a:pt x="72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77;p49">
              <a:extLst>
                <a:ext uri="{FF2B5EF4-FFF2-40B4-BE49-F238E27FC236}">
                  <a16:creationId xmlns:a16="http://schemas.microsoft.com/office/drawing/2014/main" id="{B6F934D8-C454-4ADC-BDA9-4EB5F2D5BF5F}"/>
                </a:ext>
              </a:extLst>
            </p:cNvPr>
            <p:cNvSpPr/>
            <p:nvPr/>
          </p:nvSpPr>
          <p:spPr>
            <a:xfrm>
              <a:off x="2176930" y="2369651"/>
              <a:ext cx="303133" cy="170881"/>
            </a:xfrm>
            <a:custGeom>
              <a:avLst/>
              <a:gdLst/>
              <a:ahLst/>
              <a:cxnLst/>
              <a:rect l="l" t="t" r="r" b="b"/>
              <a:pathLst>
                <a:path w="3752" h="2115" extrusionOk="0">
                  <a:moveTo>
                    <a:pt x="3293" y="0"/>
                  </a:moveTo>
                  <a:cubicBezTo>
                    <a:pt x="3162" y="0"/>
                    <a:pt x="3032" y="74"/>
                    <a:pt x="2910" y="161"/>
                  </a:cubicBezTo>
                  <a:cubicBezTo>
                    <a:pt x="2895" y="174"/>
                    <a:pt x="2875" y="187"/>
                    <a:pt x="2860" y="202"/>
                  </a:cubicBezTo>
                  <a:cubicBezTo>
                    <a:pt x="2798" y="244"/>
                    <a:pt x="2743" y="293"/>
                    <a:pt x="2686" y="328"/>
                  </a:cubicBezTo>
                  <a:cubicBezTo>
                    <a:pt x="2506" y="460"/>
                    <a:pt x="2304" y="570"/>
                    <a:pt x="2095" y="653"/>
                  </a:cubicBezTo>
                  <a:cubicBezTo>
                    <a:pt x="2075" y="662"/>
                    <a:pt x="2053" y="668"/>
                    <a:pt x="2033" y="675"/>
                  </a:cubicBezTo>
                  <a:cubicBezTo>
                    <a:pt x="1744" y="778"/>
                    <a:pt x="1439" y="833"/>
                    <a:pt x="1132" y="833"/>
                  </a:cubicBezTo>
                  <a:cubicBezTo>
                    <a:pt x="1085" y="833"/>
                    <a:pt x="1037" y="831"/>
                    <a:pt x="989" y="829"/>
                  </a:cubicBezTo>
                  <a:cubicBezTo>
                    <a:pt x="968" y="829"/>
                    <a:pt x="947" y="829"/>
                    <a:pt x="926" y="820"/>
                  </a:cubicBezTo>
                  <a:lnTo>
                    <a:pt x="891" y="820"/>
                  </a:lnTo>
                  <a:cubicBezTo>
                    <a:pt x="771" y="810"/>
                    <a:pt x="606" y="778"/>
                    <a:pt x="449" y="778"/>
                  </a:cubicBezTo>
                  <a:cubicBezTo>
                    <a:pt x="306" y="778"/>
                    <a:pt x="170" y="805"/>
                    <a:pt x="84" y="897"/>
                  </a:cubicBezTo>
                  <a:cubicBezTo>
                    <a:pt x="21" y="967"/>
                    <a:pt x="1" y="1051"/>
                    <a:pt x="1" y="1141"/>
                  </a:cubicBezTo>
                  <a:cubicBezTo>
                    <a:pt x="7" y="1211"/>
                    <a:pt x="29" y="1288"/>
                    <a:pt x="56" y="1356"/>
                  </a:cubicBezTo>
                  <a:cubicBezTo>
                    <a:pt x="229" y="1732"/>
                    <a:pt x="543" y="1927"/>
                    <a:pt x="906" y="2024"/>
                  </a:cubicBezTo>
                  <a:cubicBezTo>
                    <a:pt x="926" y="2031"/>
                    <a:pt x="947" y="2039"/>
                    <a:pt x="968" y="2046"/>
                  </a:cubicBezTo>
                  <a:cubicBezTo>
                    <a:pt x="1128" y="2081"/>
                    <a:pt x="1288" y="2101"/>
                    <a:pt x="1448" y="2108"/>
                  </a:cubicBezTo>
                  <a:cubicBezTo>
                    <a:pt x="1501" y="2112"/>
                    <a:pt x="1555" y="2114"/>
                    <a:pt x="1611" y="2114"/>
                  </a:cubicBezTo>
                  <a:cubicBezTo>
                    <a:pt x="1843" y="2114"/>
                    <a:pt x="2100" y="2078"/>
                    <a:pt x="2352" y="2011"/>
                  </a:cubicBezTo>
                  <a:cubicBezTo>
                    <a:pt x="2374" y="2004"/>
                    <a:pt x="2387" y="1998"/>
                    <a:pt x="2409" y="1998"/>
                  </a:cubicBezTo>
                  <a:cubicBezTo>
                    <a:pt x="2895" y="1851"/>
                    <a:pt x="3347" y="1580"/>
                    <a:pt x="3578" y="1176"/>
                  </a:cubicBezTo>
                  <a:cubicBezTo>
                    <a:pt x="3591" y="1154"/>
                    <a:pt x="3598" y="1141"/>
                    <a:pt x="3611" y="1113"/>
                  </a:cubicBezTo>
                  <a:cubicBezTo>
                    <a:pt x="3675" y="987"/>
                    <a:pt x="3716" y="849"/>
                    <a:pt x="3730" y="695"/>
                  </a:cubicBezTo>
                  <a:cubicBezTo>
                    <a:pt x="3751" y="495"/>
                    <a:pt x="3710" y="278"/>
                    <a:pt x="3569" y="132"/>
                  </a:cubicBezTo>
                  <a:cubicBezTo>
                    <a:pt x="3478" y="37"/>
                    <a:pt x="3385" y="0"/>
                    <a:pt x="3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78;p49">
              <a:extLst>
                <a:ext uri="{FF2B5EF4-FFF2-40B4-BE49-F238E27FC236}">
                  <a16:creationId xmlns:a16="http://schemas.microsoft.com/office/drawing/2014/main" id="{F377DDFF-9333-4CD7-BAF7-1936B8515A22}"/>
                </a:ext>
              </a:extLst>
            </p:cNvPr>
            <p:cNvSpPr/>
            <p:nvPr/>
          </p:nvSpPr>
          <p:spPr>
            <a:xfrm>
              <a:off x="1652984" y="1783413"/>
              <a:ext cx="955210" cy="759958"/>
            </a:xfrm>
            <a:custGeom>
              <a:avLst/>
              <a:gdLst/>
              <a:ahLst/>
              <a:cxnLst/>
              <a:rect l="l" t="t" r="r" b="b"/>
              <a:pathLst>
                <a:path w="11823" h="9406" extrusionOk="0">
                  <a:moveTo>
                    <a:pt x="6279" y="0"/>
                  </a:moveTo>
                  <a:cubicBezTo>
                    <a:pt x="4958" y="0"/>
                    <a:pt x="3810" y="439"/>
                    <a:pt x="3348" y="645"/>
                  </a:cubicBezTo>
                  <a:lnTo>
                    <a:pt x="3333" y="618"/>
                  </a:lnTo>
                  <a:cubicBezTo>
                    <a:pt x="1663" y="1042"/>
                    <a:pt x="570" y="2767"/>
                    <a:pt x="181" y="4431"/>
                  </a:cubicBezTo>
                  <a:cubicBezTo>
                    <a:pt x="153" y="4563"/>
                    <a:pt x="126" y="4694"/>
                    <a:pt x="105" y="4828"/>
                  </a:cubicBezTo>
                  <a:cubicBezTo>
                    <a:pt x="14" y="5356"/>
                    <a:pt x="1" y="5863"/>
                    <a:pt x="69" y="6309"/>
                  </a:cubicBezTo>
                  <a:cubicBezTo>
                    <a:pt x="76" y="6393"/>
                    <a:pt x="98" y="6470"/>
                    <a:pt x="111" y="6540"/>
                  </a:cubicBezTo>
                  <a:cubicBezTo>
                    <a:pt x="133" y="6630"/>
                    <a:pt x="153" y="6720"/>
                    <a:pt x="175" y="6804"/>
                  </a:cubicBezTo>
                  <a:cubicBezTo>
                    <a:pt x="251" y="7333"/>
                    <a:pt x="432" y="8175"/>
                    <a:pt x="1120" y="8870"/>
                  </a:cubicBezTo>
                  <a:cubicBezTo>
                    <a:pt x="1385" y="9135"/>
                    <a:pt x="1649" y="9309"/>
                    <a:pt x="1838" y="9406"/>
                  </a:cubicBezTo>
                  <a:cubicBezTo>
                    <a:pt x="1977" y="9379"/>
                    <a:pt x="2172" y="9329"/>
                    <a:pt x="2407" y="9260"/>
                  </a:cubicBezTo>
                  <a:cubicBezTo>
                    <a:pt x="3959" y="8766"/>
                    <a:pt x="4954" y="7722"/>
                    <a:pt x="5330" y="7256"/>
                  </a:cubicBezTo>
                  <a:cubicBezTo>
                    <a:pt x="5644" y="6859"/>
                    <a:pt x="5901" y="6415"/>
                    <a:pt x="6096" y="5920"/>
                  </a:cubicBezTo>
                  <a:cubicBezTo>
                    <a:pt x="6277" y="5454"/>
                    <a:pt x="6402" y="4945"/>
                    <a:pt x="6464" y="4411"/>
                  </a:cubicBezTo>
                  <a:cubicBezTo>
                    <a:pt x="6547" y="3686"/>
                    <a:pt x="6521" y="2914"/>
                    <a:pt x="6360" y="2128"/>
                  </a:cubicBezTo>
                  <a:lnTo>
                    <a:pt x="6360" y="2128"/>
                  </a:lnTo>
                  <a:cubicBezTo>
                    <a:pt x="7112" y="2607"/>
                    <a:pt x="8252" y="3101"/>
                    <a:pt x="9151" y="3457"/>
                  </a:cubicBezTo>
                  <a:cubicBezTo>
                    <a:pt x="9735" y="3679"/>
                    <a:pt x="10208" y="3853"/>
                    <a:pt x="10423" y="3930"/>
                  </a:cubicBezTo>
                  <a:cubicBezTo>
                    <a:pt x="10507" y="3958"/>
                    <a:pt x="10549" y="3971"/>
                    <a:pt x="10549" y="3971"/>
                  </a:cubicBezTo>
                  <a:cubicBezTo>
                    <a:pt x="10549" y="3971"/>
                    <a:pt x="10709" y="4444"/>
                    <a:pt x="10689" y="4527"/>
                  </a:cubicBezTo>
                  <a:cubicBezTo>
                    <a:pt x="10674" y="4611"/>
                    <a:pt x="11232" y="5287"/>
                    <a:pt x="11232" y="5287"/>
                  </a:cubicBezTo>
                  <a:lnTo>
                    <a:pt x="11203" y="4472"/>
                  </a:lnTo>
                  <a:cubicBezTo>
                    <a:pt x="11203" y="4472"/>
                    <a:pt x="11823" y="4466"/>
                    <a:pt x="11390" y="3554"/>
                  </a:cubicBezTo>
                  <a:cubicBezTo>
                    <a:pt x="11274" y="3303"/>
                    <a:pt x="11071" y="2983"/>
                    <a:pt x="10757" y="2574"/>
                  </a:cubicBezTo>
                  <a:cubicBezTo>
                    <a:pt x="10529" y="2273"/>
                    <a:pt x="10236" y="1932"/>
                    <a:pt x="9881" y="1543"/>
                  </a:cubicBezTo>
                  <a:cubicBezTo>
                    <a:pt x="8786" y="353"/>
                    <a:pt x="7463" y="0"/>
                    <a:pt x="627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79;p49">
              <a:extLst>
                <a:ext uri="{FF2B5EF4-FFF2-40B4-BE49-F238E27FC236}">
                  <a16:creationId xmlns:a16="http://schemas.microsoft.com/office/drawing/2014/main" id="{4E89E1E8-797E-4797-88F4-2713DBC09275}"/>
                </a:ext>
              </a:extLst>
            </p:cNvPr>
            <p:cNvSpPr/>
            <p:nvPr/>
          </p:nvSpPr>
          <p:spPr>
            <a:xfrm>
              <a:off x="1655166" y="2107072"/>
              <a:ext cx="520061" cy="204735"/>
            </a:xfrm>
            <a:custGeom>
              <a:avLst/>
              <a:gdLst/>
              <a:ahLst/>
              <a:cxnLst/>
              <a:rect l="l" t="t" r="r" b="b"/>
              <a:pathLst>
                <a:path w="6437" h="2534" extrusionOk="0">
                  <a:moveTo>
                    <a:pt x="3180" y="0"/>
                  </a:moveTo>
                  <a:cubicBezTo>
                    <a:pt x="2813" y="508"/>
                    <a:pt x="2207" y="835"/>
                    <a:pt x="1581" y="871"/>
                  </a:cubicBezTo>
                  <a:lnTo>
                    <a:pt x="1469" y="871"/>
                  </a:lnTo>
                  <a:cubicBezTo>
                    <a:pt x="996" y="871"/>
                    <a:pt x="530" y="710"/>
                    <a:pt x="154" y="425"/>
                  </a:cubicBezTo>
                  <a:cubicBezTo>
                    <a:pt x="126" y="557"/>
                    <a:pt x="99" y="688"/>
                    <a:pt x="78" y="822"/>
                  </a:cubicBezTo>
                  <a:cubicBezTo>
                    <a:pt x="29" y="1121"/>
                    <a:pt x="1" y="1420"/>
                    <a:pt x="1" y="1699"/>
                  </a:cubicBezTo>
                  <a:cubicBezTo>
                    <a:pt x="1" y="1914"/>
                    <a:pt x="16" y="2116"/>
                    <a:pt x="42" y="2303"/>
                  </a:cubicBezTo>
                  <a:cubicBezTo>
                    <a:pt x="273" y="2457"/>
                    <a:pt x="543" y="2519"/>
                    <a:pt x="822" y="2519"/>
                  </a:cubicBezTo>
                  <a:cubicBezTo>
                    <a:pt x="1073" y="2519"/>
                    <a:pt x="1330" y="2464"/>
                    <a:pt x="1560" y="2374"/>
                  </a:cubicBezTo>
                  <a:cubicBezTo>
                    <a:pt x="2075" y="2171"/>
                    <a:pt x="2506" y="1796"/>
                    <a:pt x="2923" y="1433"/>
                  </a:cubicBezTo>
                  <a:cubicBezTo>
                    <a:pt x="3195" y="1998"/>
                    <a:pt x="3758" y="2422"/>
                    <a:pt x="4378" y="2512"/>
                  </a:cubicBezTo>
                  <a:cubicBezTo>
                    <a:pt x="4468" y="2526"/>
                    <a:pt x="4558" y="2534"/>
                    <a:pt x="4642" y="2534"/>
                  </a:cubicBezTo>
                  <a:cubicBezTo>
                    <a:pt x="5178" y="2534"/>
                    <a:pt x="5707" y="2303"/>
                    <a:pt x="6069" y="1914"/>
                  </a:cubicBezTo>
                  <a:cubicBezTo>
                    <a:pt x="6250" y="1448"/>
                    <a:pt x="6375" y="939"/>
                    <a:pt x="6437" y="405"/>
                  </a:cubicBezTo>
                  <a:cubicBezTo>
                    <a:pt x="6285" y="341"/>
                    <a:pt x="6145" y="229"/>
                    <a:pt x="6054" y="97"/>
                  </a:cubicBezTo>
                  <a:cubicBezTo>
                    <a:pt x="5720" y="521"/>
                    <a:pt x="5184" y="787"/>
                    <a:pt x="4650" y="787"/>
                  </a:cubicBezTo>
                  <a:lnTo>
                    <a:pt x="4593" y="787"/>
                  </a:lnTo>
                  <a:cubicBezTo>
                    <a:pt x="4037" y="765"/>
                    <a:pt x="3494" y="466"/>
                    <a:pt x="3180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80;p49">
              <a:extLst>
                <a:ext uri="{FF2B5EF4-FFF2-40B4-BE49-F238E27FC236}">
                  <a16:creationId xmlns:a16="http://schemas.microsoft.com/office/drawing/2014/main" id="{D1FB5E0E-331A-41CE-B965-981D42BC3939}"/>
                </a:ext>
              </a:extLst>
            </p:cNvPr>
            <p:cNvSpPr/>
            <p:nvPr/>
          </p:nvSpPr>
          <p:spPr>
            <a:xfrm>
              <a:off x="2392244" y="1991295"/>
              <a:ext cx="181056" cy="109639"/>
            </a:xfrm>
            <a:custGeom>
              <a:avLst/>
              <a:gdLst/>
              <a:ahLst/>
              <a:cxnLst/>
              <a:rect l="l" t="t" r="r" b="b"/>
              <a:pathLst>
                <a:path w="2241" h="1357" extrusionOk="0">
                  <a:moveTo>
                    <a:pt x="1607" y="1"/>
                  </a:moveTo>
                  <a:cubicBezTo>
                    <a:pt x="1581" y="27"/>
                    <a:pt x="1546" y="56"/>
                    <a:pt x="1511" y="76"/>
                  </a:cubicBezTo>
                  <a:cubicBezTo>
                    <a:pt x="1414" y="146"/>
                    <a:pt x="1295" y="181"/>
                    <a:pt x="1177" y="181"/>
                  </a:cubicBezTo>
                  <a:cubicBezTo>
                    <a:pt x="1080" y="181"/>
                    <a:pt x="975" y="153"/>
                    <a:pt x="898" y="97"/>
                  </a:cubicBezTo>
                  <a:cubicBezTo>
                    <a:pt x="863" y="522"/>
                    <a:pt x="453" y="884"/>
                    <a:pt x="28" y="884"/>
                  </a:cubicBezTo>
                  <a:lnTo>
                    <a:pt x="1" y="884"/>
                  </a:lnTo>
                  <a:cubicBezTo>
                    <a:pt x="585" y="1106"/>
                    <a:pt x="1058" y="1280"/>
                    <a:pt x="1273" y="1357"/>
                  </a:cubicBezTo>
                  <a:cubicBezTo>
                    <a:pt x="1315" y="1231"/>
                    <a:pt x="1337" y="1099"/>
                    <a:pt x="1350" y="968"/>
                  </a:cubicBezTo>
                  <a:cubicBezTo>
                    <a:pt x="1489" y="1058"/>
                    <a:pt x="1649" y="1099"/>
                    <a:pt x="1816" y="1099"/>
                  </a:cubicBezTo>
                  <a:cubicBezTo>
                    <a:pt x="1941" y="1099"/>
                    <a:pt x="2067" y="1071"/>
                    <a:pt x="2179" y="1016"/>
                  </a:cubicBezTo>
                  <a:cubicBezTo>
                    <a:pt x="2199" y="1009"/>
                    <a:pt x="2220" y="994"/>
                    <a:pt x="2240" y="981"/>
                  </a:cubicBezTo>
                  <a:cubicBezTo>
                    <a:pt x="2124" y="730"/>
                    <a:pt x="1921" y="410"/>
                    <a:pt x="1607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81;p49">
              <a:extLst>
                <a:ext uri="{FF2B5EF4-FFF2-40B4-BE49-F238E27FC236}">
                  <a16:creationId xmlns:a16="http://schemas.microsoft.com/office/drawing/2014/main" id="{0902E86C-A470-41C2-9443-2A222C9D419C}"/>
                </a:ext>
              </a:extLst>
            </p:cNvPr>
            <p:cNvSpPr/>
            <p:nvPr/>
          </p:nvSpPr>
          <p:spPr>
            <a:xfrm>
              <a:off x="2539450" y="2071604"/>
              <a:ext cx="110363" cy="373919"/>
            </a:xfrm>
            <a:custGeom>
              <a:avLst/>
              <a:gdLst/>
              <a:ahLst/>
              <a:cxnLst/>
              <a:rect l="l" t="t" r="r" b="b"/>
              <a:pathLst>
                <a:path w="1366" h="4628" extrusionOk="0">
                  <a:moveTo>
                    <a:pt x="176" y="0"/>
                  </a:moveTo>
                  <a:lnTo>
                    <a:pt x="176" y="0"/>
                  </a:lnTo>
                  <a:cubicBezTo>
                    <a:pt x="78" y="558"/>
                    <a:pt x="1" y="1107"/>
                    <a:pt x="196" y="1637"/>
                  </a:cubicBezTo>
                  <a:cubicBezTo>
                    <a:pt x="627" y="1971"/>
                    <a:pt x="823" y="2450"/>
                    <a:pt x="906" y="2993"/>
                  </a:cubicBezTo>
                  <a:cubicBezTo>
                    <a:pt x="990" y="3536"/>
                    <a:pt x="928" y="4184"/>
                    <a:pt x="614" y="4628"/>
                  </a:cubicBezTo>
                  <a:cubicBezTo>
                    <a:pt x="906" y="4503"/>
                    <a:pt x="1121" y="4232"/>
                    <a:pt x="1233" y="3933"/>
                  </a:cubicBezTo>
                  <a:cubicBezTo>
                    <a:pt x="1345" y="3633"/>
                    <a:pt x="1365" y="3307"/>
                    <a:pt x="1352" y="2993"/>
                  </a:cubicBezTo>
                  <a:cubicBezTo>
                    <a:pt x="1304" y="1901"/>
                    <a:pt x="886" y="835"/>
                    <a:pt x="17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82;p49">
              <a:extLst>
                <a:ext uri="{FF2B5EF4-FFF2-40B4-BE49-F238E27FC236}">
                  <a16:creationId xmlns:a16="http://schemas.microsoft.com/office/drawing/2014/main" id="{0977F9CA-2BF2-4DE2-99EA-728D9977AEB1}"/>
                </a:ext>
              </a:extLst>
            </p:cNvPr>
            <p:cNvSpPr/>
            <p:nvPr/>
          </p:nvSpPr>
          <p:spPr>
            <a:xfrm>
              <a:off x="1733939" y="2452788"/>
              <a:ext cx="215958" cy="240365"/>
            </a:xfrm>
            <a:custGeom>
              <a:avLst/>
              <a:gdLst/>
              <a:ahLst/>
              <a:cxnLst/>
              <a:rect l="l" t="t" r="r" b="b"/>
              <a:pathLst>
                <a:path w="2673" h="2975" extrusionOk="0">
                  <a:moveTo>
                    <a:pt x="1148" y="1"/>
                  </a:moveTo>
                  <a:cubicBezTo>
                    <a:pt x="912" y="1"/>
                    <a:pt x="678" y="190"/>
                    <a:pt x="487" y="718"/>
                  </a:cubicBezTo>
                  <a:cubicBezTo>
                    <a:pt x="1" y="2074"/>
                    <a:pt x="960" y="2974"/>
                    <a:pt x="1834" y="2974"/>
                  </a:cubicBezTo>
                  <a:cubicBezTo>
                    <a:pt x="2148" y="2974"/>
                    <a:pt x="2452" y="2858"/>
                    <a:pt x="2673" y="2604"/>
                  </a:cubicBezTo>
                  <a:lnTo>
                    <a:pt x="2456" y="1663"/>
                  </a:lnTo>
                  <a:cubicBezTo>
                    <a:pt x="2346" y="1191"/>
                    <a:pt x="2130" y="745"/>
                    <a:pt x="1803" y="391"/>
                  </a:cubicBezTo>
                  <a:cubicBezTo>
                    <a:pt x="1605" y="175"/>
                    <a:pt x="1375" y="1"/>
                    <a:pt x="1148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83;p49">
              <a:extLst>
                <a:ext uri="{FF2B5EF4-FFF2-40B4-BE49-F238E27FC236}">
                  <a16:creationId xmlns:a16="http://schemas.microsoft.com/office/drawing/2014/main" id="{A5F04647-365A-41E4-B914-8FA23B9344DD}"/>
                </a:ext>
              </a:extLst>
            </p:cNvPr>
            <p:cNvSpPr/>
            <p:nvPr/>
          </p:nvSpPr>
          <p:spPr>
            <a:xfrm>
              <a:off x="1774982" y="2599024"/>
              <a:ext cx="38296" cy="37731"/>
            </a:xfrm>
            <a:custGeom>
              <a:avLst/>
              <a:gdLst/>
              <a:ahLst/>
              <a:cxnLst/>
              <a:rect l="l" t="t" r="r" b="b"/>
              <a:pathLst>
                <a:path w="474" h="467" extrusionOk="0">
                  <a:moveTo>
                    <a:pt x="239" y="0"/>
                  </a:moveTo>
                  <a:cubicBezTo>
                    <a:pt x="112" y="0"/>
                    <a:pt x="7" y="101"/>
                    <a:pt x="7" y="222"/>
                  </a:cubicBezTo>
                  <a:cubicBezTo>
                    <a:pt x="1" y="354"/>
                    <a:pt x="98" y="460"/>
                    <a:pt x="229" y="466"/>
                  </a:cubicBezTo>
                  <a:cubicBezTo>
                    <a:pt x="234" y="466"/>
                    <a:pt x="238" y="467"/>
                    <a:pt x="242" y="467"/>
                  </a:cubicBezTo>
                  <a:cubicBezTo>
                    <a:pt x="362" y="467"/>
                    <a:pt x="467" y="372"/>
                    <a:pt x="473" y="244"/>
                  </a:cubicBezTo>
                  <a:cubicBezTo>
                    <a:pt x="473" y="119"/>
                    <a:pt x="376" y="7"/>
                    <a:pt x="251" y="0"/>
                  </a:cubicBezTo>
                  <a:cubicBezTo>
                    <a:pt x="247" y="0"/>
                    <a:pt x="243" y="0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84;p49">
              <a:extLst>
                <a:ext uri="{FF2B5EF4-FFF2-40B4-BE49-F238E27FC236}">
                  <a16:creationId xmlns:a16="http://schemas.microsoft.com/office/drawing/2014/main" id="{AC19D004-B747-4425-A2D2-6696662988C4}"/>
                </a:ext>
              </a:extLst>
            </p:cNvPr>
            <p:cNvSpPr/>
            <p:nvPr/>
          </p:nvSpPr>
          <p:spPr>
            <a:xfrm>
              <a:off x="1820469" y="2643865"/>
              <a:ext cx="26500" cy="25531"/>
            </a:xfrm>
            <a:custGeom>
              <a:avLst/>
              <a:gdLst/>
              <a:ahLst/>
              <a:cxnLst/>
              <a:rect l="l" t="t" r="r" b="b"/>
              <a:pathLst>
                <a:path w="328" h="316" extrusionOk="0">
                  <a:moveTo>
                    <a:pt x="162" y="1"/>
                  </a:moveTo>
                  <a:cubicBezTo>
                    <a:pt x="77" y="1"/>
                    <a:pt x="7" y="69"/>
                    <a:pt x="7" y="155"/>
                  </a:cubicBezTo>
                  <a:cubicBezTo>
                    <a:pt x="0" y="239"/>
                    <a:pt x="71" y="315"/>
                    <a:pt x="154" y="315"/>
                  </a:cubicBezTo>
                  <a:cubicBezTo>
                    <a:pt x="158" y="316"/>
                    <a:pt x="162" y="316"/>
                    <a:pt x="166" y="316"/>
                  </a:cubicBezTo>
                  <a:cubicBezTo>
                    <a:pt x="251" y="316"/>
                    <a:pt x="321" y="248"/>
                    <a:pt x="321" y="168"/>
                  </a:cubicBezTo>
                  <a:cubicBezTo>
                    <a:pt x="328" y="78"/>
                    <a:pt x="258" y="8"/>
                    <a:pt x="174" y="1"/>
                  </a:cubicBezTo>
                  <a:cubicBezTo>
                    <a:pt x="170" y="1"/>
                    <a:pt x="166" y="1"/>
                    <a:pt x="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85;p49">
              <a:extLst>
                <a:ext uri="{FF2B5EF4-FFF2-40B4-BE49-F238E27FC236}">
                  <a16:creationId xmlns:a16="http://schemas.microsoft.com/office/drawing/2014/main" id="{7B4FAD91-B286-4FBC-B522-AA0EDD90B0C2}"/>
                </a:ext>
              </a:extLst>
            </p:cNvPr>
            <p:cNvSpPr/>
            <p:nvPr/>
          </p:nvSpPr>
          <p:spPr>
            <a:xfrm>
              <a:off x="1798251" y="2525260"/>
              <a:ext cx="102203" cy="87663"/>
            </a:xfrm>
            <a:custGeom>
              <a:avLst/>
              <a:gdLst/>
              <a:ahLst/>
              <a:cxnLst/>
              <a:rect l="l" t="t" r="r" b="b"/>
              <a:pathLst>
                <a:path w="1265" h="1085" extrusionOk="0">
                  <a:moveTo>
                    <a:pt x="566" y="0"/>
                  </a:moveTo>
                  <a:cubicBezTo>
                    <a:pt x="392" y="0"/>
                    <a:pt x="216" y="64"/>
                    <a:pt x="88" y="182"/>
                  </a:cubicBezTo>
                  <a:cubicBezTo>
                    <a:pt x="1" y="264"/>
                    <a:pt x="80" y="388"/>
                    <a:pt x="172" y="388"/>
                  </a:cubicBezTo>
                  <a:cubicBezTo>
                    <a:pt x="198" y="388"/>
                    <a:pt x="224" y="378"/>
                    <a:pt x="249" y="356"/>
                  </a:cubicBezTo>
                  <a:cubicBezTo>
                    <a:pt x="335" y="275"/>
                    <a:pt x="451" y="236"/>
                    <a:pt x="570" y="236"/>
                  </a:cubicBezTo>
                  <a:cubicBezTo>
                    <a:pt x="604" y="236"/>
                    <a:pt x="639" y="239"/>
                    <a:pt x="673" y="245"/>
                  </a:cubicBezTo>
                  <a:cubicBezTo>
                    <a:pt x="478" y="371"/>
                    <a:pt x="352" y="586"/>
                    <a:pt x="332" y="808"/>
                  </a:cubicBezTo>
                  <a:cubicBezTo>
                    <a:pt x="332" y="878"/>
                    <a:pt x="381" y="927"/>
                    <a:pt x="442" y="933"/>
                  </a:cubicBezTo>
                  <a:cubicBezTo>
                    <a:pt x="446" y="934"/>
                    <a:pt x="450" y="934"/>
                    <a:pt x="454" y="934"/>
                  </a:cubicBezTo>
                  <a:cubicBezTo>
                    <a:pt x="518" y="934"/>
                    <a:pt x="561" y="882"/>
                    <a:pt x="568" y="823"/>
                  </a:cubicBezTo>
                  <a:cubicBezTo>
                    <a:pt x="568" y="808"/>
                    <a:pt x="568" y="795"/>
                    <a:pt x="574" y="781"/>
                  </a:cubicBezTo>
                  <a:lnTo>
                    <a:pt x="568" y="781"/>
                  </a:lnTo>
                  <a:cubicBezTo>
                    <a:pt x="574" y="781"/>
                    <a:pt x="574" y="773"/>
                    <a:pt x="574" y="773"/>
                  </a:cubicBezTo>
                  <a:lnTo>
                    <a:pt x="574" y="766"/>
                  </a:lnTo>
                  <a:lnTo>
                    <a:pt x="574" y="760"/>
                  </a:lnTo>
                  <a:cubicBezTo>
                    <a:pt x="583" y="731"/>
                    <a:pt x="589" y="711"/>
                    <a:pt x="596" y="683"/>
                  </a:cubicBezTo>
                  <a:cubicBezTo>
                    <a:pt x="601" y="678"/>
                    <a:pt x="605" y="667"/>
                    <a:pt x="610" y="658"/>
                  </a:cubicBezTo>
                  <a:lnTo>
                    <a:pt x="610" y="658"/>
                  </a:lnTo>
                  <a:cubicBezTo>
                    <a:pt x="609" y="660"/>
                    <a:pt x="607" y="660"/>
                    <a:pt x="607" y="660"/>
                  </a:cubicBezTo>
                  <a:cubicBezTo>
                    <a:pt x="606" y="660"/>
                    <a:pt x="607" y="659"/>
                    <a:pt x="609" y="656"/>
                  </a:cubicBezTo>
                  <a:lnTo>
                    <a:pt x="616" y="648"/>
                  </a:lnTo>
                  <a:lnTo>
                    <a:pt x="616" y="648"/>
                  </a:lnTo>
                  <a:cubicBezTo>
                    <a:pt x="614" y="650"/>
                    <a:pt x="612" y="654"/>
                    <a:pt x="610" y="658"/>
                  </a:cubicBezTo>
                  <a:lnTo>
                    <a:pt x="610" y="658"/>
                  </a:lnTo>
                  <a:cubicBezTo>
                    <a:pt x="612" y="656"/>
                    <a:pt x="614" y="653"/>
                    <a:pt x="616" y="648"/>
                  </a:cubicBezTo>
                  <a:lnTo>
                    <a:pt x="616" y="648"/>
                  </a:lnTo>
                  <a:lnTo>
                    <a:pt x="616" y="648"/>
                  </a:lnTo>
                  <a:cubicBezTo>
                    <a:pt x="616" y="648"/>
                    <a:pt x="616" y="648"/>
                    <a:pt x="616" y="648"/>
                  </a:cubicBezTo>
                  <a:cubicBezTo>
                    <a:pt x="616" y="641"/>
                    <a:pt x="624" y="634"/>
                    <a:pt x="624" y="628"/>
                  </a:cubicBezTo>
                  <a:cubicBezTo>
                    <a:pt x="638" y="606"/>
                    <a:pt x="651" y="586"/>
                    <a:pt x="666" y="564"/>
                  </a:cubicBezTo>
                  <a:cubicBezTo>
                    <a:pt x="673" y="558"/>
                    <a:pt x="680" y="551"/>
                    <a:pt x="680" y="544"/>
                  </a:cubicBezTo>
                  <a:cubicBezTo>
                    <a:pt x="686" y="538"/>
                    <a:pt x="700" y="523"/>
                    <a:pt x="708" y="516"/>
                  </a:cubicBezTo>
                  <a:cubicBezTo>
                    <a:pt x="728" y="496"/>
                    <a:pt x="750" y="481"/>
                    <a:pt x="770" y="461"/>
                  </a:cubicBezTo>
                  <a:cubicBezTo>
                    <a:pt x="776" y="461"/>
                    <a:pt x="783" y="454"/>
                    <a:pt x="783" y="447"/>
                  </a:cubicBezTo>
                  <a:lnTo>
                    <a:pt x="783" y="454"/>
                  </a:lnTo>
                  <a:cubicBezTo>
                    <a:pt x="798" y="447"/>
                    <a:pt x="805" y="439"/>
                    <a:pt x="818" y="432"/>
                  </a:cubicBezTo>
                  <a:cubicBezTo>
                    <a:pt x="847" y="419"/>
                    <a:pt x="867" y="406"/>
                    <a:pt x="895" y="397"/>
                  </a:cubicBezTo>
                  <a:cubicBezTo>
                    <a:pt x="902" y="391"/>
                    <a:pt x="902" y="391"/>
                    <a:pt x="908" y="384"/>
                  </a:cubicBezTo>
                  <a:cubicBezTo>
                    <a:pt x="958" y="447"/>
                    <a:pt x="992" y="523"/>
                    <a:pt x="1007" y="599"/>
                  </a:cubicBezTo>
                  <a:cubicBezTo>
                    <a:pt x="1027" y="705"/>
                    <a:pt x="1020" y="815"/>
                    <a:pt x="972" y="907"/>
                  </a:cubicBezTo>
                  <a:cubicBezTo>
                    <a:pt x="937" y="962"/>
                    <a:pt x="943" y="1032"/>
                    <a:pt x="1000" y="1065"/>
                  </a:cubicBezTo>
                  <a:cubicBezTo>
                    <a:pt x="1021" y="1078"/>
                    <a:pt x="1044" y="1085"/>
                    <a:pt x="1067" y="1085"/>
                  </a:cubicBezTo>
                  <a:cubicBezTo>
                    <a:pt x="1107" y="1085"/>
                    <a:pt x="1145" y="1067"/>
                    <a:pt x="1167" y="1032"/>
                  </a:cubicBezTo>
                  <a:cubicBezTo>
                    <a:pt x="1236" y="898"/>
                    <a:pt x="1264" y="760"/>
                    <a:pt x="1242" y="606"/>
                  </a:cubicBezTo>
                  <a:cubicBezTo>
                    <a:pt x="1216" y="356"/>
                    <a:pt x="1049" y="127"/>
                    <a:pt x="805" y="43"/>
                  </a:cubicBezTo>
                  <a:cubicBezTo>
                    <a:pt x="729" y="14"/>
                    <a:pt x="648" y="0"/>
                    <a:pt x="566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86;p49">
              <a:extLst>
                <a:ext uri="{FF2B5EF4-FFF2-40B4-BE49-F238E27FC236}">
                  <a16:creationId xmlns:a16="http://schemas.microsoft.com/office/drawing/2014/main" id="{65BF1EBF-2942-46A2-9A42-8C058C909FB2}"/>
                </a:ext>
              </a:extLst>
            </p:cNvPr>
            <p:cNvSpPr/>
            <p:nvPr/>
          </p:nvSpPr>
          <p:spPr>
            <a:xfrm>
              <a:off x="1751707" y="2518395"/>
              <a:ext cx="104" cy="1661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7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87;p49">
              <a:extLst>
                <a:ext uri="{FF2B5EF4-FFF2-40B4-BE49-F238E27FC236}">
                  <a16:creationId xmlns:a16="http://schemas.microsoft.com/office/drawing/2014/main" id="{A4806C23-5E8D-4908-B663-AA4278F18B60}"/>
                </a:ext>
              </a:extLst>
            </p:cNvPr>
            <p:cNvSpPr/>
            <p:nvPr/>
          </p:nvSpPr>
          <p:spPr>
            <a:xfrm>
              <a:off x="1884672" y="2798650"/>
              <a:ext cx="556973" cy="668243"/>
            </a:xfrm>
            <a:custGeom>
              <a:avLst/>
              <a:gdLst/>
              <a:ahLst/>
              <a:cxnLst/>
              <a:rect l="l" t="t" r="r" b="b"/>
              <a:pathLst>
                <a:path w="5366" h="6438" extrusionOk="0">
                  <a:moveTo>
                    <a:pt x="4940" y="1"/>
                  </a:moveTo>
                  <a:lnTo>
                    <a:pt x="4586" y="84"/>
                  </a:lnTo>
                  <a:lnTo>
                    <a:pt x="4356" y="139"/>
                  </a:lnTo>
                  <a:lnTo>
                    <a:pt x="4538" y="2137"/>
                  </a:lnTo>
                  <a:lnTo>
                    <a:pt x="3967" y="2367"/>
                  </a:lnTo>
                  <a:lnTo>
                    <a:pt x="4043" y="447"/>
                  </a:lnTo>
                  <a:lnTo>
                    <a:pt x="3584" y="363"/>
                  </a:lnTo>
                  <a:lnTo>
                    <a:pt x="3445" y="335"/>
                  </a:lnTo>
                  <a:lnTo>
                    <a:pt x="3362" y="405"/>
                  </a:lnTo>
                  <a:lnTo>
                    <a:pt x="3180" y="564"/>
                  </a:lnTo>
                  <a:lnTo>
                    <a:pt x="2916" y="3501"/>
                  </a:lnTo>
                  <a:cubicBezTo>
                    <a:pt x="2839" y="4321"/>
                    <a:pt x="2143" y="4747"/>
                    <a:pt x="1635" y="4822"/>
                  </a:cubicBezTo>
                  <a:cubicBezTo>
                    <a:pt x="1066" y="4897"/>
                    <a:pt x="617" y="4924"/>
                    <a:pt x="275" y="4924"/>
                  </a:cubicBezTo>
                  <a:cubicBezTo>
                    <a:pt x="200" y="4924"/>
                    <a:pt x="129" y="4923"/>
                    <a:pt x="64" y="4921"/>
                  </a:cubicBezTo>
                  <a:lnTo>
                    <a:pt x="64" y="4921"/>
                  </a:lnTo>
                  <a:cubicBezTo>
                    <a:pt x="64" y="4921"/>
                    <a:pt x="0" y="5171"/>
                    <a:pt x="90" y="5428"/>
                  </a:cubicBezTo>
                  <a:cubicBezTo>
                    <a:pt x="536" y="5776"/>
                    <a:pt x="1176" y="6158"/>
                    <a:pt x="2011" y="6325"/>
                  </a:cubicBezTo>
                  <a:cubicBezTo>
                    <a:pt x="2394" y="6404"/>
                    <a:pt x="2744" y="6437"/>
                    <a:pt x="3061" y="6437"/>
                  </a:cubicBezTo>
                  <a:cubicBezTo>
                    <a:pt x="4414" y="6437"/>
                    <a:pt x="5168" y="5838"/>
                    <a:pt x="5366" y="5685"/>
                  </a:cubicBezTo>
                  <a:lnTo>
                    <a:pt x="5324" y="5164"/>
                  </a:lnTo>
                  <a:lnTo>
                    <a:pt x="494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88;p49">
              <a:extLst>
                <a:ext uri="{FF2B5EF4-FFF2-40B4-BE49-F238E27FC236}">
                  <a16:creationId xmlns:a16="http://schemas.microsoft.com/office/drawing/2014/main" id="{9B3B9937-B89B-4AD5-BACD-0CDE56AC1650}"/>
                </a:ext>
              </a:extLst>
            </p:cNvPr>
            <p:cNvSpPr/>
            <p:nvPr/>
          </p:nvSpPr>
          <p:spPr>
            <a:xfrm>
              <a:off x="1857269" y="4112419"/>
              <a:ext cx="2906" cy="7370"/>
            </a:xfrm>
            <a:custGeom>
              <a:avLst/>
              <a:gdLst/>
              <a:ahLst/>
              <a:cxnLst/>
              <a:rect l="l" t="t" r="r" b="b"/>
              <a:pathLst>
                <a:path w="28" h="71" extrusionOk="0">
                  <a:moveTo>
                    <a:pt x="27" y="1"/>
                  </a:moveTo>
                  <a:lnTo>
                    <a:pt x="0" y="49"/>
                  </a:lnTo>
                  <a:cubicBezTo>
                    <a:pt x="7" y="56"/>
                    <a:pt x="20" y="64"/>
                    <a:pt x="27" y="71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EB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89;p49">
              <a:extLst>
                <a:ext uri="{FF2B5EF4-FFF2-40B4-BE49-F238E27FC236}">
                  <a16:creationId xmlns:a16="http://schemas.microsoft.com/office/drawing/2014/main" id="{8B41C4F0-73B1-4E58-AB08-9BBF2F295EB3}"/>
                </a:ext>
              </a:extLst>
            </p:cNvPr>
            <p:cNvSpPr/>
            <p:nvPr/>
          </p:nvSpPr>
          <p:spPr>
            <a:xfrm>
              <a:off x="2181534" y="4137745"/>
              <a:ext cx="830" cy="1453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1"/>
                  </a:moveTo>
                  <a:lnTo>
                    <a:pt x="1" y="14"/>
                  </a:lnTo>
                  <a:lnTo>
                    <a:pt x="8" y="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90;p49">
              <a:extLst>
                <a:ext uri="{FF2B5EF4-FFF2-40B4-BE49-F238E27FC236}">
                  <a16:creationId xmlns:a16="http://schemas.microsoft.com/office/drawing/2014/main" id="{8DE8F3D2-1137-4664-82A8-A42A0D0C828B}"/>
                </a:ext>
              </a:extLst>
            </p:cNvPr>
            <p:cNvSpPr/>
            <p:nvPr/>
          </p:nvSpPr>
          <p:spPr>
            <a:xfrm>
              <a:off x="2193678" y="3651037"/>
              <a:ext cx="15362" cy="257104"/>
            </a:xfrm>
            <a:custGeom>
              <a:avLst/>
              <a:gdLst/>
              <a:ahLst/>
              <a:cxnLst/>
              <a:rect l="l" t="t" r="r" b="b"/>
              <a:pathLst>
                <a:path w="148" h="2477" extrusionOk="0">
                  <a:moveTo>
                    <a:pt x="141" y="0"/>
                  </a:moveTo>
                  <a:lnTo>
                    <a:pt x="134" y="7"/>
                  </a:lnTo>
                  <a:lnTo>
                    <a:pt x="119" y="174"/>
                  </a:lnTo>
                  <a:lnTo>
                    <a:pt x="148" y="146"/>
                  </a:lnTo>
                  <a:cubicBezTo>
                    <a:pt x="141" y="97"/>
                    <a:pt x="141" y="49"/>
                    <a:pt x="141" y="0"/>
                  </a:cubicBezTo>
                  <a:close/>
                  <a:moveTo>
                    <a:pt x="58" y="1420"/>
                  </a:moveTo>
                  <a:lnTo>
                    <a:pt x="1" y="2477"/>
                  </a:lnTo>
                  <a:lnTo>
                    <a:pt x="78" y="2477"/>
                  </a:lnTo>
                  <a:cubicBezTo>
                    <a:pt x="78" y="2129"/>
                    <a:pt x="71" y="1767"/>
                    <a:pt x="58" y="1420"/>
                  </a:cubicBezTo>
                  <a:close/>
                </a:path>
              </a:pathLst>
            </a:custGeom>
            <a:solidFill>
              <a:srgbClr val="EBA1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91;p49">
              <a:extLst>
                <a:ext uri="{FF2B5EF4-FFF2-40B4-BE49-F238E27FC236}">
                  <a16:creationId xmlns:a16="http://schemas.microsoft.com/office/drawing/2014/main" id="{BA2C4C6D-6086-40F3-91D2-3BE32B6ADABC}"/>
                </a:ext>
              </a:extLst>
            </p:cNvPr>
            <p:cNvSpPr/>
            <p:nvPr/>
          </p:nvSpPr>
          <p:spPr>
            <a:xfrm>
              <a:off x="2223364" y="3187995"/>
              <a:ext cx="189429" cy="188495"/>
            </a:xfrm>
            <a:custGeom>
              <a:avLst/>
              <a:gdLst/>
              <a:ahLst/>
              <a:cxnLst/>
              <a:rect l="l" t="t" r="r" b="b"/>
              <a:pathLst>
                <a:path w="1825" h="1816" extrusionOk="0">
                  <a:moveTo>
                    <a:pt x="49" y="1"/>
                  </a:moveTo>
                  <a:lnTo>
                    <a:pt x="0" y="1183"/>
                  </a:lnTo>
                  <a:cubicBezTo>
                    <a:pt x="132" y="1524"/>
                    <a:pt x="440" y="1767"/>
                    <a:pt x="794" y="1809"/>
                  </a:cubicBezTo>
                  <a:cubicBezTo>
                    <a:pt x="835" y="1816"/>
                    <a:pt x="871" y="1816"/>
                    <a:pt x="906" y="1816"/>
                  </a:cubicBezTo>
                  <a:cubicBezTo>
                    <a:pt x="1253" y="1816"/>
                    <a:pt x="1580" y="1629"/>
                    <a:pt x="1754" y="1315"/>
                  </a:cubicBezTo>
                  <a:cubicBezTo>
                    <a:pt x="1782" y="912"/>
                    <a:pt x="1802" y="508"/>
                    <a:pt x="1824" y="104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92;p49">
              <a:extLst>
                <a:ext uri="{FF2B5EF4-FFF2-40B4-BE49-F238E27FC236}">
                  <a16:creationId xmlns:a16="http://schemas.microsoft.com/office/drawing/2014/main" id="{312EDF09-7DDB-4776-A720-87FFE8B5CF1D}"/>
                </a:ext>
              </a:extLst>
            </p:cNvPr>
            <p:cNvSpPr/>
            <p:nvPr/>
          </p:nvSpPr>
          <p:spPr>
            <a:xfrm>
              <a:off x="1984837" y="2615239"/>
              <a:ext cx="940605" cy="506839"/>
            </a:xfrm>
            <a:custGeom>
              <a:avLst/>
              <a:gdLst/>
              <a:ahLst/>
              <a:cxnLst/>
              <a:rect l="l" t="t" r="r" b="b"/>
              <a:pathLst>
                <a:path w="9062" h="4883" extrusionOk="0">
                  <a:moveTo>
                    <a:pt x="7733" y="1"/>
                  </a:moveTo>
                  <a:cubicBezTo>
                    <a:pt x="6933" y="911"/>
                    <a:pt x="5937" y="1636"/>
                    <a:pt x="5173" y="2665"/>
                  </a:cubicBezTo>
                  <a:cubicBezTo>
                    <a:pt x="4845" y="2665"/>
                    <a:pt x="4443" y="2609"/>
                    <a:pt x="4115" y="2609"/>
                  </a:cubicBezTo>
                  <a:cubicBezTo>
                    <a:pt x="3113" y="2596"/>
                    <a:pt x="2111" y="2589"/>
                    <a:pt x="1109" y="2581"/>
                  </a:cubicBezTo>
                  <a:lnTo>
                    <a:pt x="1109" y="2581"/>
                  </a:lnTo>
                  <a:cubicBezTo>
                    <a:pt x="0" y="4724"/>
                    <a:pt x="1197" y="4882"/>
                    <a:pt x="1573" y="4882"/>
                  </a:cubicBezTo>
                  <a:cubicBezTo>
                    <a:pt x="1638" y="4882"/>
                    <a:pt x="1679" y="4877"/>
                    <a:pt x="1679" y="4877"/>
                  </a:cubicBezTo>
                  <a:cubicBezTo>
                    <a:pt x="2138" y="4857"/>
                    <a:pt x="2597" y="4844"/>
                    <a:pt x="3050" y="4829"/>
                  </a:cubicBezTo>
                  <a:cubicBezTo>
                    <a:pt x="3920" y="4802"/>
                    <a:pt x="4790" y="4774"/>
                    <a:pt x="5667" y="4745"/>
                  </a:cubicBezTo>
                  <a:cubicBezTo>
                    <a:pt x="6530" y="3319"/>
                    <a:pt x="8192" y="1761"/>
                    <a:pt x="9062" y="335"/>
                  </a:cubicBezTo>
                  <a:cubicBezTo>
                    <a:pt x="8770" y="14"/>
                    <a:pt x="8025" y="313"/>
                    <a:pt x="7733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93;p49">
              <a:extLst>
                <a:ext uri="{FF2B5EF4-FFF2-40B4-BE49-F238E27FC236}">
                  <a16:creationId xmlns:a16="http://schemas.microsoft.com/office/drawing/2014/main" id="{F6C0599F-E691-46AD-9896-0FBB7F5CBB0D}"/>
                </a:ext>
              </a:extLst>
            </p:cNvPr>
            <p:cNvSpPr/>
            <p:nvPr/>
          </p:nvSpPr>
          <p:spPr>
            <a:xfrm>
              <a:off x="1918510" y="2863523"/>
              <a:ext cx="435635" cy="314400"/>
            </a:xfrm>
            <a:custGeom>
              <a:avLst/>
              <a:gdLst/>
              <a:ahLst/>
              <a:cxnLst/>
              <a:rect l="l" t="t" r="r" b="b"/>
              <a:pathLst>
                <a:path w="4197" h="3029" extrusionOk="0">
                  <a:moveTo>
                    <a:pt x="1378" y="1"/>
                  </a:moveTo>
                  <a:cubicBezTo>
                    <a:pt x="0" y="1"/>
                    <a:pt x="447" y="2305"/>
                    <a:pt x="447" y="2305"/>
                  </a:cubicBezTo>
                  <a:lnTo>
                    <a:pt x="3146" y="3028"/>
                  </a:lnTo>
                  <a:lnTo>
                    <a:pt x="4197" y="197"/>
                  </a:lnTo>
                  <a:cubicBezTo>
                    <a:pt x="4197" y="197"/>
                    <a:pt x="2882" y="72"/>
                    <a:pt x="1434" y="2"/>
                  </a:cubicBezTo>
                  <a:cubicBezTo>
                    <a:pt x="1415" y="1"/>
                    <a:pt x="1397" y="1"/>
                    <a:pt x="1378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94;p49">
              <a:extLst>
                <a:ext uri="{FF2B5EF4-FFF2-40B4-BE49-F238E27FC236}">
                  <a16:creationId xmlns:a16="http://schemas.microsoft.com/office/drawing/2014/main" id="{E4800E83-8007-4E07-98C1-CBA9097770C2}"/>
                </a:ext>
              </a:extLst>
            </p:cNvPr>
            <p:cNvSpPr/>
            <p:nvPr/>
          </p:nvSpPr>
          <p:spPr>
            <a:xfrm>
              <a:off x="2147592" y="3151770"/>
              <a:ext cx="39858" cy="13078"/>
            </a:xfrm>
            <a:custGeom>
              <a:avLst/>
              <a:gdLst/>
              <a:ahLst/>
              <a:cxnLst/>
              <a:rect l="l" t="t" r="r" b="b"/>
              <a:pathLst>
                <a:path w="384" h="126" extrusionOk="0">
                  <a:moveTo>
                    <a:pt x="1" y="1"/>
                  </a:moveTo>
                  <a:cubicBezTo>
                    <a:pt x="126" y="42"/>
                    <a:pt x="251" y="92"/>
                    <a:pt x="376" y="126"/>
                  </a:cubicBezTo>
                  <a:cubicBezTo>
                    <a:pt x="383" y="119"/>
                    <a:pt x="383" y="112"/>
                    <a:pt x="383" y="1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2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95;p49">
              <a:extLst>
                <a:ext uri="{FF2B5EF4-FFF2-40B4-BE49-F238E27FC236}">
                  <a16:creationId xmlns:a16="http://schemas.microsoft.com/office/drawing/2014/main" id="{48327682-9F41-48E7-81CE-C32D594CE746}"/>
                </a:ext>
              </a:extLst>
            </p:cNvPr>
            <p:cNvSpPr/>
            <p:nvPr/>
          </p:nvSpPr>
          <p:spPr>
            <a:xfrm>
              <a:off x="2186620" y="3162669"/>
              <a:ext cx="59164" cy="18164"/>
            </a:xfrm>
            <a:custGeom>
              <a:avLst/>
              <a:gdLst/>
              <a:ahLst/>
              <a:cxnLst/>
              <a:rect l="l" t="t" r="r" b="b"/>
              <a:pathLst>
                <a:path w="570" h="175" extrusionOk="0">
                  <a:moveTo>
                    <a:pt x="7" y="1"/>
                  </a:moveTo>
                  <a:cubicBezTo>
                    <a:pt x="7" y="7"/>
                    <a:pt x="7" y="14"/>
                    <a:pt x="0" y="21"/>
                  </a:cubicBezTo>
                  <a:cubicBezTo>
                    <a:pt x="187" y="78"/>
                    <a:pt x="376" y="133"/>
                    <a:pt x="563" y="174"/>
                  </a:cubicBezTo>
                  <a:lnTo>
                    <a:pt x="570" y="119"/>
                  </a:lnTo>
                  <a:lnTo>
                    <a:pt x="563" y="146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45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96;p49">
              <a:extLst>
                <a:ext uri="{FF2B5EF4-FFF2-40B4-BE49-F238E27FC236}">
                  <a16:creationId xmlns:a16="http://schemas.microsoft.com/office/drawing/2014/main" id="{8ED59A19-FE06-42EA-B398-FABBD9D61ACC}"/>
                </a:ext>
              </a:extLst>
            </p:cNvPr>
            <p:cNvSpPr/>
            <p:nvPr/>
          </p:nvSpPr>
          <p:spPr>
            <a:xfrm>
              <a:off x="1915707" y="2792110"/>
              <a:ext cx="373463" cy="263749"/>
            </a:xfrm>
            <a:custGeom>
              <a:avLst/>
              <a:gdLst/>
              <a:ahLst/>
              <a:cxnLst/>
              <a:rect l="l" t="t" r="r" b="b"/>
              <a:pathLst>
                <a:path w="3598" h="2541" extrusionOk="0">
                  <a:moveTo>
                    <a:pt x="1755" y="1"/>
                  </a:moveTo>
                  <a:cubicBezTo>
                    <a:pt x="1469" y="1"/>
                    <a:pt x="1150" y="49"/>
                    <a:pt x="877" y="224"/>
                  </a:cubicBezTo>
                  <a:cubicBezTo>
                    <a:pt x="257" y="613"/>
                    <a:pt x="0" y="1545"/>
                    <a:pt x="216" y="2540"/>
                  </a:cubicBezTo>
                  <a:cubicBezTo>
                    <a:pt x="216" y="2402"/>
                    <a:pt x="231" y="1497"/>
                    <a:pt x="884" y="1011"/>
                  </a:cubicBezTo>
                  <a:cubicBezTo>
                    <a:pt x="1316" y="697"/>
                    <a:pt x="1852" y="690"/>
                    <a:pt x="2248" y="690"/>
                  </a:cubicBezTo>
                  <a:cubicBezTo>
                    <a:pt x="2604" y="690"/>
                    <a:pt x="2896" y="745"/>
                    <a:pt x="3096" y="794"/>
                  </a:cubicBezTo>
                  <a:cubicBezTo>
                    <a:pt x="3263" y="710"/>
                    <a:pt x="3430" y="620"/>
                    <a:pt x="3597" y="536"/>
                  </a:cubicBezTo>
                  <a:cubicBezTo>
                    <a:pt x="3347" y="376"/>
                    <a:pt x="2909" y="134"/>
                    <a:pt x="2318" y="50"/>
                  </a:cubicBezTo>
                  <a:cubicBezTo>
                    <a:pt x="2171" y="29"/>
                    <a:pt x="1972" y="1"/>
                    <a:pt x="1755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97;p49">
              <a:extLst>
                <a:ext uri="{FF2B5EF4-FFF2-40B4-BE49-F238E27FC236}">
                  <a16:creationId xmlns:a16="http://schemas.microsoft.com/office/drawing/2014/main" id="{105614CC-5AA3-4F70-8934-112485915CE4}"/>
                </a:ext>
              </a:extLst>
            </p:cNvPr>
            <p:cNvSpPr/>
            <p:nvPr/>
          </p:nvSpPr>
          <p:spPr>
            <a:xfrm>
              <a:off x="1956188" y="4423085"/>
              <a:ext cx="320109" cy="175416"/>
            </a:xfrm>
            <a:custGeom>
              <a:avLst/>
              <a:gdLst/>
              <a:ahLst/>
              <a:cxnLst/>
              <a:rect l="l" t="t" r="r" b="b"/>
              <a:pathLst>
                <a:path w="3084" h="1690" extrusionOk="0">
                  <a:moveTo>
                    <a:pt x="1" y="0"/>
                  </a:moveTo>
                  <a:lnTo>
                    <a:pt x="8" y="1462"/>
                  </a:lnTo>
                  <a:cubicBezTo>
                    <a:pt x="8" y="1462"/>
                    <a:pt x="669" y="1600"/>
                    <a:pt x="1913" y="1677"/>
                  </a:cubicBezTo>
                  <a:cubicBezTo>
                    <a:pt x="2054" y="1686"/>
                    <a:pt x="2175" y="1690"/>
                    <a:pt x="2279" y="1690"/>
                  </a:cubicBezTo>
                  <a:cubicBezTo>
                    <a:pt x="3083" y="1690"/>
                    <a:pt x="2832" y="1455"/>
                    <a:pt x="2832" y="1455"/>
                  </a:cubicBezTo>
                  <a:lnTo>
                    <a:pt x="1267" y="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98;p49">
              <a:extLst>
                <a:ext uri="{FF2B5EF4-FFF2-40B4-BE49-F238E27FC236}">
                  <a16:creationId xmlns:a16="http://schemas.microsoft.com/office/drawing/2014/main" id="{352EF57F-D0CC-4823-A19F-BFFE53BE80F7}"/>
                </a:ext>
              </a:extLst>
            </p:cNvPr>
            <p:cNvSpPr/>
            <p:nvPr/>
          </p:nvSpPr>
          <p:spPr>
            <a:xfrm>
              <a:off x="1948923" y="4452772"/>
              <a:ext cx="451827" cy="241327"/>
            </a:xfrm>
            <a:custGeom>
              <a:avLst/>
              <a:gdLst/>
              <a:ahLst/>
              <a:cxnLst/>
              <a:rect l="l" t="t" r="r" b="b"/>
              <a:pathLst>
                <a:path w="4353" h="2325" extrusionOk="0">
                  <a:moveTo>
                    <a:pt x="2192" y="0"/>
                  </a:moveTo>
                  <a:lnTo>
                    <a:pt x="1337" y="104"/>
                  </a:lnTo>
                  <a:lnTo>
                    <a:pt x="1915" y="1044"/>
                  </a:lnTo>
                  <a:lnTo>
                    <a:pt x="56" y="585"/>
                  </a:lnTo>
                  <a:lnTo>
                    <a:pt x="49" y="827"/>
                  </a:lnTo>
                  <a:lnTo>
                    <a:pt x="8" y="1941"/>
                  </a:lnTo>
                  <a:lnTo>
                    <a:pt x="1" y="2143"/>
                  </a:lnTo>
                  <a:lnTo>
                    <a:pt x="4336" y="2323"/>
                  </a:lnTo>
                  <a:cubicBezTo>
                    <a:pt x="4337" y="2324"/>
                    <a:pt x="4337" y="2324"/>
                    <a:pt x="4337" y="2324"/>
                  </a:cubicBezTo>
                  <a:cubicBezTo>
                    <a:pt x="4352" y="2324"/>
                    <a:pt x="4247" y="1459"/>
                    <a:pt x="3954" y="1363"/>
                  </a:cubicBezTo>
                  <a:cubicBezTo>
                    <a:pt x="3954" y="1363"/>
                    <a:pt x="2143" y="215"/>
                    <a:pt x="2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99;p49">
              <a:extLst>
                <a:ext uri="{FF2B5EF4-FFF2-40B4-BE49-F238E27FC236}">
                  <a16:creationId xmlns:a16="http://schemas.microsoft.com/office/drawing/2014/main" id="{CA76C73B-939C-496C-93E1-5D49A6CBE710}"/>
                </a:ext>
              </a:extLst>
            </p:cNvPr>
            <p:cNvSpPr/>
            <p:nvPr/>
          </p:nvSpPr>
          <p:spPr>
            <a:xfrm>
              <a:off x="2231979" y="4536433"/>
              <a:ext cx="81065" cy="52106"/>
            </a:xfrm>
            <a:custGeom>
              <a:avLst/>
              <a:gdLst/>
              <a:ahLst/>
              <a:cxnLst/>
              <a:rect l="l" t="t" r="r" b="b"/>
              <a:pathLst>
                <a:path w="781" h="502" extrusionOk="0">
                  <a:moveTo>
                    <a:pt x="711" y="1"/>
                  </a:moveTo>
                  <a:cubicBezTo>
                    <a:pt x="440" y="36"/>
                    <a:pt x="183" y="181"/>
                    <a:pt x="23" y="405"/>
                  </a:cubicBezTo>
                  <a:cubicBezTo>
                    <a:pt x="1" y="432"/>
                    <a:pt x="8" y="467"/>
                    <a:pt x="36" y="488"/>
                  </a:cubicBezTo>
                  <a:cubicBezTo>
                    <a:pt x="43" y="495"/>
                    <a:pt x="58" y="502"/>
                    <a:pt x="64" y="502"/>
                  </a:cubicBezTo>
                  <a:cubicBezTo>
                    <a:pt x="84" y="502"/>
                    <a:pt x="106" y="488"/>
                    <a:pt x="113" y="473"/>
                  </a:cubicBezTo>
                  <a:cubicBezTo>
                    <a:pt x="258" y="280"/>
                    <a:pt x="482" y="146"/>
                    <a:pt x="726" y="119"/>
                  </a:cubicBezTo>
                  <a:cubicBezTo>
                    <a:pt x="752" y="119"/>
                    <a:pt x="781" y="84"/>
                    <a:pt x="774" y="56"/>
                  </a:cubicBezTo>
                  <a:cubicBezTo>
                    <a:pt x="774" y="21"/>
                    <a:pt x="739" y="1"/>
                    <a:pt x="711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00;p49">
              <a:extLst>
                <a:ext uri="{FF2B5EF4-FFF2-40B4-BE49-F238E27FC236}">
                  <a16:creationId xmlns:a16="http://schemas.microsoft.com/office/drawing/2014/main" id="{144BF309-C25A-4031-9813-CA4BE67030C9}"/>
                </a:ext>
              </a:extLst>
            </p:cNvPr>
            <p:cNvSpPr/>
            <p:nvPr/>
          </p:nvSpPr>
          <p:spPr>
            <a:xfrm>
              <a:off x="2198037" y="4514012"/>
              <a:ext cx="81065" cy="51483"/>
            </a:xfrm>
            <a:custGeom>
              <a:avLst/>
              <a:gdLst/>
              <a:ahLst/>
              <a:cxnLst/>
              <a:rect l="l" t="t" r="r" b="b"/>
              <a:pathLst>
                <a:path w="781" h="496" extrusionOk="0">
                  <a:moveTo>
                    <a:pt x="721" y="0"/>
                  </a:moveTo>
                  <a:cubicBezTo>
                    <a:pt x="718" y="0"/>
                    <a:pt x="714" y="1"/>
                    <a:pt x="710" y="1"/>
                  </a:cubicBezTo>
                  <a:cubicBezTo>
                    <a:pt x="440" y="28"/>
                    <a:pt x="183" y="182"/>
                    <a:pt x="22" y="404"/>
                  </a:cubicBezTo>
                  <a:cubicBezTo>
                    <a:pt x="1" y="432"/>
                    <a:pt x="9" y="467"/>
                    <a:pt x="36" y="487"/>
                  </a:cubicBezTo>
                  <a:cubicBezTo>
                    <a:pt x="42" y="496"/>
                    <a:pt x="57" y="496"/>
                    <a:pt x="71" y="496"/>
                  </a:cubicBezTo>
                  <a:cubicBezTo>
                    <a:pt x="84" y="496"/>
                    <a:pt x="106" y="487"/>
                    <a:pt x="119" y="474"/>
                  </a:cubicBezTo>
                  <a:cubicBezTo>
                    <a:pt x="259" y="272"/>
                    <a:pt x="488" y="140"/>
                    <a:pt x="725" y="120"/>
                  </a:cubicBezTo>
                  <a:cubicBezTo>
                    <a:pt x="760" y="111"/>
                    <a:pt x="781" y="85"/>
                    <a:pt x="774" y="50"/>
                  </a:cubicBezTo>
                  <a:cubicBezTo>
                    <a:pt x="774" y="24"/>
                    <a:pt x="751" y="0"/>
                    <a:pt x="721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01;p49">
              <a:extLst>
                <a:ext uri="{FF2B5EF4-FFF2-40B4-BE49-F238E27FC236}">
                  <a16:creationId xmlns:a16="http://schemas.microsoft.com/office/drawing/2014/main" id="{78C26B40-3C2D-4884-B7B7-9AFE7D003568}"/>
                </a:ext>
              </a:extLst>
            </p:cNvPr>
            <p:cNvSpPr/>
            <p:nvPr/>
          </p:nvSpPr>
          <p:spPr>
            <a:xfrm>
              <a:off x="2170012" y="4491592"/>
              <a:ext cx="80961" cy="51379"/>
            </a:xfrm>
            <a:custGeom>
              <a:avLst/>
              <a:gdLst/>
              <a:ahLst/>
              <a:cxnLst/>
              <a:rect l="l" t="t" r="r" b="b"/>
              <a:pathLst>
                <a:path w="780" h="495" extrusionOk="0">
                  <a:moveTo>
                    <a:pt x="722" y="0"/>
                  </a:moveTo>
                  <a:cubicBezTo>
                    <a:pt x="718" y="0"/>
                    <a:pt x="714" y="1"/>
                    <a:pt x="710" y="2"/>
                  </a:cubicBezTo>
                  <a:cubicBezTo>
                    <a:pt x="438" y="29"/>
                    <a:pt x="180" y="182"/>
                    <a:pt x="20" y="404"/>
                  </a:cubicBezTo>
                  <a:cubicBezTo>
                    <a:pt x="0" y="426"/>
                    <a:pt x="7" y="468"/>
                    <a:pt x="35" y="481"/>
                  </a:cubicBezTo>
                  <a:cubicBezTo>
                    <a:pt x="42" y="488"/>
                    <a:pt x="55" y="494"/>
                    <a:pt x="62" y="494"/>
                  </a:cubicBezTo>
                  <a:cubicBezTo>
                    <a:pt x="84" y="494"/>
                    <a:pt x="104" y="488"/>
                    <a:pt x="119" y="468"/>
                  </a:cubicBezTo>
                  <a:cubicBezTo>
                    <a:pt x="257" y="272"/>
                    <a:pt x="479" y="140"/>
                    <a:pt x="723" y="112"/>
                  </a:cubicBezTo>
                  <a:cubicBezTo>
                    <a:pt x="752" y="112"/>
                    <a:pt x="780" y="85"/>
                    <a:pt x="772" y="50"/>
                  </a:cubicBezTo>
                  <a:cubicBezTo>
                    <a:pt x="772" y="25"/>
                    <a:pt x="751" y="0"/>
                    <a:pt x="722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02;p49">
              <a:extLst>
                <a:ext uri="{FF2B5EF4-FFF2-40B4-BE49-F238E27FC236}">
                  <a16:creationId xmlns:a16="http://schemas.microsoft.com/office/drawing/2014/main" id="{4B7C56C9-B657-4B74-9F63-B74C898A7CE5}"/>
                </a:ext>
              </a:extLst>
            </p:cNvPr>
            <p:cNvSpPr/>
            <p:nvPr/>
          </p:nvSpPr>
          <p:spPr>
            <a:xfrm>
              <a:off x="1941657" y="4635456"/>
              <a:ext cx="459508" cy="31139"/>
            </a:xfrm>
            <a:custGeom>
              <a:avLst/>
              <a:gdLst/>
              <a:ahLst/>
              <a:cxnLst/>
              <a:rect l="l" t="t" r="r" b="b"/>
              <a:pathLst>
                <a:path w="4427" h="300" extrusionOk="0">
                  <a:moveTo>
                    <a:pt x="64" y="0"/>
                  </a:moveTo>
                  <a:cubicBezTo>
                    <a:pt x="29" y="0"/>
                    <a:pt x="7" y="20"/>
                    <a:pt x="1" y="55"/>
                  </a:cubicBezTo>
                  <a:cubicBezTo>
                    <a:pt x="1" y="84"/>
                    <a:pt x="29" y="110"/>
                    <a:pt x="57" y="119"/>
                  </a:cubicBezTo>
                  <a:lnTo>
                    <a:pt x="4364" y="299"/>
                  </a:lnTo>
                  <a:cubicBezTo>
                    <a:pt x="4399" y="299"/>
                    <a:pt x="4426" y="271"/>
                    <a:pt x="4426" y="244"/>
                  </a:cubicBezTo>
                  <a:cubicBezTo>
                    <a:pt x="4426" y="209"/>
                    <a:pt x="4399" y="181"/>
                    <a:pt x="4371" y="181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03;p49">
              <a:extLst>
                <a:ext uri="{FF2B5EF4-FFF2-40B4-BE49-F238E27FC236}">
                  <a16:creationId xmlns:a16="http://schemas.microsoft.com/office/drawing/2014/main" id="{0817764E-A21C-46EB-A695-8D35EDDA50CD}"/>
                </a:ext>
              </a:extLst>
            </p:cNvPr>
            <p:cNvSpPr/>
            <p:nvPr/>
          </p:nvSpPr>
          <p:spPr>
            <a:xfrm>
              <a:off x="2439990" y="4450488"/>
              <a:ext cx="326960" cy="135974"/>
            </a:xfrm>
            <a:custGeom>
              <a:avLst/>
              <a:gdLst/>
              <a:ahLst/>
              <a:cxnLst/>
              <a:rect l="l" t="t" r="r" b="b"/>
              <a:pathLst>
                <a:path w="3150" h="1310" extrusionOk="0">
                  <a:moveTo>
                    <a:pt x="1066" y="0"/>
                  </a:moveTo>
                  <a:lnTo>
                    <a:pt x="1" y="126"/>
                  </a:lnTo>
                  <a:lnTo>
                    <a:pt x="29" y="1169"/>
                  </a:lnTo>
                  <a:cubicBezTo>
                    <a:pt x="29" y="1169"/>
                    <a:pt x="691" y="1281"/>
                    <a:pt x="1937" y="1308"/>
                  </a:cubicBezTo>
                  <a:cubicBezTo>
                    <a:pt x="1995" y="1309"/>
                    <a:pt x="2051" y="1310"/>
                    <a:pt x="2103" y="1310"/>
                  </a:cubicBezTo>
                  <a:cubicBezTo>
                    <a:pt x="3150" y="1310"/>
                    <a:pt x="2847" y="1051"/>
                    <a:pt x="2847" y="1051"/>
                  </a:cubicBezTo>
                  <a:lnTo>
                    <a:pt x="1066" y="0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04;p49">
              <a:extLst>
                <a:ext uri="{FF2B5EF4-FFF2-40B4-BE49-F238E27FC236}">
                  <a16:creationId xmlns:a16="http://schemas.microsoft.com/office/drawing/2014/main" id="{F755DD03-C8D4-4F73-A4C7-3B45C4AABD7C}"/>
                </a:ext>
              </a:extLst>
            </p:cNvPr>
            <p:cNvSpPr/>
            <p:nvPr/>
          </p:nvSpPr>
          <p:spPr>
            <a:xfrm>
              <a:off x="2437914" y="4441769"/>
              <a:ext cx="453072" cy="231259"/>
            </a:xfrm>
            <a:custGeom>
              <a:avLst/>
              <a:gdLst/>
              <a:ahLst/>
              <a:cxnLst/>
              <a:rect l="l" t="t" r="r" b="b"/>
              <a:pathLst>
                <a:path w="4365" h="2228" extrusionOk="0">
                  <a:moveTo>
                    <a:pt x="2108" y="1"/>
                  </a:moveTo>
                  <a:lnTo>
                    <a:pt x="1260" y="139"/>
                  </a:lnTo>
                  <a:lnTo>
                    <a:pt x="1873" y="1051"/>
                  </a:lnTo>
                  <a:lnTo>
                    <a:pt x="1" y="669"/>
                  </a:lnTo>
                  <a:lnTo>
                    <a:pt x="8" y="913"/>
                  </a:lnTo>
                  <a:lnTo>
                    <a:pt x="8" y="2027"/>
                  </a:lnTo>
                  <a:lnTo>
                    <a:pt x="14" y="2227"/>
                  </a:lnTo>
                  <a:lnTo>
                    <a:pt x="4350" y="2227"/>
                  </a:lnTo>
                  <a:cubicBezTo>
                    <a:pt x="4350" y="2228"/>
                    <a:pt x="4350" y="2228"/>
                    <a:pt x="4351" y="2228"/>
                  </a:cubicBezTo>
                  <a:cubicBezTo>
                    <a:pt x="4364" y="2228"/>
                    <a:pt x="4225" y="1364"/>
                    <a:pt x="3925" y="1288"/>
                  </a:cubicBezTo>
                  <a:cubicBezTo>
                    <a:pt x="3925" y="1288"/>
                    <a:pt x="2067" y="216"/>
                    <a:pt x="2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05;p49">
              <a:extLst>
                <a:ext uri="{FF2B5EF4-FFF2-40B4-BE49-F238E27FC236}">
                  <a16:creationId xmlns:a16="http://schemas.microsoft.com/office/drawing/2014/main" id="{01109E1F-CA17-4B2F-BC58-36FEF2A2DF87}"/>
                </a:ext>
              </a:extLst>
            </p:cNvPr>
            <p:cNvSpPr/>
            <p:nvPr/>
          </p:nvSpPr>
          <p:spPr>
            <a:xfrm>
              <a:off x="2718064" y="4519721"/>
              <a:ext cx="78989" cy="54493"/>
            </a:xfrm>
            <a:custGeom>
              <a:avLst/>
              <a:gdLst/>
              <a:ahLst/>
              <a:cxnLst/>
              <a:rect l="l" t="t" r="r" b="b"/>
              <a:pathLst>
                <a:path w="761" h="525" extrusionOk="0">
                  <a:moveTo>
                    <a:pt x="701" y="0"/>
                  </a:moveTo>
                  <a:cubicBezTo>
                    <a:pt x="698" y="0"/>
                    <a:pt x="694" y="0"/>
                    <a:pt x="690" y="1"/>
                  </a:cubicBezTo>
                  <a:cubicBezTo>
                    <a:pt x="418" y="43"/>
                    <a:pt x="168" y="203"/>
                    <a:pt x="16" y="432"/>
                  </a:cubicBezTo>
                  <a:cubicBezTo>
                    <a:pt x="1" y="461"/>
                    <a:pt x="9" y="496"/>
                    <a:pt x="36" y="516"/>
                  </a:cubicBezTo>
                  <a:cubicBezTo>
                    <a:pt x="42" y="524"/>
                    <a:pt x="57" y="524"/>
                    <a:pt x="64" y="524"/>
                  </a:cubicBezTo>
                  <a:cubicBezTo>
                    <a:pt x="84" y="524"/>
                    <a:pt x="106" y="516"/>
                    <a:pt x="113" y="496"/>
                  </a:cubicBezTo>
                  <a:cubicBezTo>
                    <a:pt x="244" y="294"/>
                    <a:pt x="468" y="155"/>
                    <a:pt x="704" y="120"/>
                  </a:cubicBezTo>
                  <a:cubicBezTo>
                    <a:pt x="739" y="113"/>
                    <a:pt x="761" y="85"/>
                    <a:pt x="752" y="50"/>
                  </a:cubicBezTo>
                  <a:cubicBezTo>
                    <a:pt x="752" y="19"/>
                    <a:pt x="727" y="0"/>
                    <a:pt x="701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06;p49">
              <a:extLst>
                <a:ext uri="{FF2B5EF4-FFF2-40B4-BE49-F238E27FC236}">
                  <a16:creationId xmlns:a16="http://schemas.microsoft.com/office/drawing/2014/main" id="{98CB608B-A98C-4C4A-A760-2F178353E89F}"/>
                </a:ext>
              </a:extLst>
            </p:cNvPr>
            <p:cNvSpPr/>
            <p:nvPr/>
          </p:nvSpPr>
          <p:spPr>
            <a:xfrm>
              <a:off x="2683396" y="4498131"/>
              <a:ext cx="78989" cy="54389"/>
            </a:xfrm>
            <a:custGeom>
              <a:avLst/>
              <a:gdLst/>
              <a:ahLst/>
              <a:cxnLst/>
              <a:rect l="l" t="t" r="r" b="b"/>
              <a:pathLst>
                <a:path w="761" h="524" extrusionOk="0">
                  <a:moveTo>
                    <a:pt x="690" y="1"/>
                  </a:moveTo>
                  <a:cubicBezTo>
                    <a:pt x="418" y="42"/>
                    <a:pt x="168" y="209"/>
                    <a:pt x="16" y="431"/>
                  </a:cubicBezTo>
                  <a:cubicBezTo>
                    <a:pt x="1" y="460"/>
                    <a:pt x="9" y="502"/>
                    <a:pt x="36" y="515"/>
                  </a:cubicBezTo>
                  <a:cubicBezTo>
                    <a:pt x="42" y="523"/>
                    <a:pt x="57" y="523"/>
                    <a:pt x="64" y="523"/>
                  </a:cubicBezTo>
                  <a:cubicBezTo>
                    <a:pt x="84" y="523"/>
                    <a:pt x="106" y="515"/>
                    <a:pt x="119" y="502"/>
                  </a:cubicBezTo>
                  <a:cubicBezTo>
                    <a:pt x="244" y="300"/>
                    <a:pt x="468" y="154"/>
                    <a:pt x="704" y="119"/>
                  </a:cubicBezTo>
                  <a:cubicBezTo>
                    <a:pt x="739" y="112"/>
                    <a:pt x="761" y="84"/>
                    <a:pt x="761" y="56"/>
                  </a:cubicBezTo>
                  <a:cubicBezTo>
                    <a:pt x="752" y="22"/>
                    <a:pt x="725" y="1"/>
                    <a:pt x="69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07;p49">
              <a:extLst>
                <a:ext uri="{FF2B5EF4-FFF2-40B4-BE49-F238E27FC236}">
                  <a16:creationId xmlns:a16="http://schemas.microsoft.com/office/drawing/2014/main" id="{F8EF9E29-B595-48AE-AAAE-86167823B12C}"/>
                </a:ext>
              </a:extLst>
            </p:cNvPr>
            <p:cNvSpPr/>
            <p:nvPr/>
          </p:nvSpPr>
          <p:spPr>
            <a:xfrm>
              <a:off x="2653917" y="4477060"/>
              <a:ext cx="79508" cy="54493"/>
            </a:xfrm>
            <a:custGeom>
              <a:avLst/>
              <a:gdLst/>
              <a:ahLst/>
              <a:cxnLst/>
              <a:rect l="l" t="t" r="r" b="b"/>
              <a:pathLst>
                <a:path w="766" h="525" extrusionOk="0">
                  <a:moveTo>
                    <a:pt x="701" y="0"/>
                  </a:moveTo>
                  <a:cubicBezTo>
                    <a:pt x="697" y="0"/>
                    <a:pt x="693" y="1"/>
                    <a:pt x="689" y="2"/>
                  </a:cubicBezTo>
                  <a:cubicBezTo>
                    <a:pt x="418" y="43"/>
                    <a:pt x="168" y="204"/>
                    <a:pt x="21" y="434"/>
                  </a:cubicBezTo>
                  <a:cubicBezTo>
                    <a:pt x="1" y="461"/>
                    <a:pt x="7" y="496"/>
                    <a:pt x="34" y="518"/>
                  </a:cubicBezTo>
                  <a:cubicBezTo>
                    <a:pt x="49" y="524"/>
                    <a:pt x="56" y="524"/>
                    <a:pt x="69" y="524"/>
                  </a:cubicBezTo>
                  <a:cubicBezTo>
                    <a:pt x="91" y="524"/>
                    <a:pt x="104" y="518"/>
                    <a:pt x="118" y="496"/>
                  </a:cubicBezTo>
                  <a:cubicBezTo>
                    <a:pt x="251" y="294"/>
                    <a:pt x="473" y="155"/>
                    <a:pt x="711" y="120"/>
                  </a:cubicBezTo>
                  <a:cubicBezTo>
                    <a:pt x="744" y="113"/>
                    <a:pt x="766" y="85"/>
                    <a:pt x="759" y="50"/>
                  </a:cubicBezTo>
                  <a:cubicBezTo>
                    <a:pt x="753" y="21"/>
                    <a:pt x="730" y="0"/>
                    <a:pt x="701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08;p49">
              <a:extLst>
                <a:ext uri="{FF2B5EF4-FFF2-40B4-BE49-F238E27FC236}">
                  <a16:creationId xmlns:a16="http://schemas.microsoft.com/office/drawing/2014/main" id="{5E5A6F7E-7B5F-4D74-AB43-673570F64399}"/>
                </a:ext>
              </a:extLst>
            </p:cNvPr>
            <p:cNvSpPr/>
            <p:nvPr/>
          </p:nvSpPr>
          <p:spPr>
            <a:xfrm>
              <a:off x="2430648" y="4633172"/>
              <a:ext cx="459508" cy="12456"/>
            </a:xfrm>
            <a:custGeom>
              <a:avLst/>
              <a:gdLst/>
              <a:ahLst/>
              <a:cxnLst/>
              <a:rect l="l" t="t" r="r" b="b"/>
              <a:pathLst>
                <a:path w="4427" h="120" extrusionOk="0">
                  <a:moveTo>
                    <a:pt x="5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91"/>
                    <a:pt x="29" y="119"/>
                    <a:pt x="56" y="119"/>
                  </a:cubicBezTo>
                  <a:lnTo>
                    <a:pt x="4365" y="119"/>
                  </a:lnTo>
                  <a:cubicBezTo>
                    <a:pt x="4398" y="119"/>
                    <a:pt x="4426" y="91"/>
                    <a:pt x="4426" y="57"/>
                  </a:cubicBezTo>
                  <a:cubicBezTo>
                    <a:pt x="4426" y="29"/>
                    <a:pt x="4398" y="1"/>
                    <a:pt x="436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09;p49">
              <a:extLst>
                <a:ext uri="{FF2B5EF4-FFF2-40B4-BE49-F238E27FC236}">
                  <a16:creationId xmlns:a16="http://schemas.microsoft.com/office/drawing/2014/main" id="{3CE64523-F85D-460F-B039-68925AB52E6B}"/>
                </a:ext>
              </a:extLst>
            </p:cNvPr>
            <p:cNvSpPr/>
            <p:nvPr/>
          </p:nvSpPr>
          <p:spPr>
            <a:xfrm>
              <a:off x="2672705" y="3429118"/>
              <a:ext cx="334433" cy="311494"/>
            </a:xfrm>
            <a:custGeom>
              <a:avLst/>
              <a:gdLst/>
              <a:ahLst/>
              <a:cxnLst/>
              <a:rect l="l" t="t" r="r" b="b"/>
              <a:pathLst>
                <a:path w="3222" h="3001" extrusionOk="0">
                  <a:moveTo>
                    <a:pt x="1015" y="1"/>
                  </a:moveTo>
                  <a:cubicBezTo>
                    <a:pt x="681" y="106"/>
                    <a:pt x="418" y="259"/>
                    <a:pt x="209" y="543"/>
                  </a:cubicBezTo>
                  <a:cubicBezTo>
                    <a:pt x="7" y="836"/>
                    <a:pt x="0" y="1345"/>
                    <a:pt x="286" y="1545"/>
                  </a:cubicBezTo>
                  <a:cubicBezTo>
                    <a:pt x="396" y="1936"/>
                    <a:pt x="466" y="2332"/>
                    <a:pt x="488" y="2736"/>
                  </a:cubicBezTo>
                  <a:cubicBezTo>
                    <a:pt x="492" y="2814"/>
                    <a:pt x="556" y="2864"/>
                    <a:pt x="622" y="2864"/>
                  </a:cubicBezTo>
                  <a:cubicBezTo>
                    <a:pt x="656" y="2864"/>
                    <a:pt x="690" y="2851"/>
                    <a:pt x="717" y="2820"/>
                  </a:cubicBezTo>
                  <a:cubicBezTo>
                    <a:pt x="912" y="2611"/>
                    <a:pt x="1009" y="2312"/>
                    <a:pt x="967" y="2026"/>
                  </a:cubicBezTo>
                  <a:lnTo>
                    <a:pt x="967" y="2026"/>
                  </a:lnTo>
                  <a:cubicBezTo>
                    <a:pt x="1288" y="2284"/>
                    <a:pt x="1573" y="2534"/>
                    <a:pt x="1809" y="2868"/>
                  </a:cubicBezTo>
                  <a:cubicBezTo>
                    <a:pt x="1855" y="2935"/>
                    <a:pt x="1903" y="3000"/>
                    <a:pt x="1991" y="3000"/>
                  </a:cubicBezTo>
                  <a:cubicBezTo>
                    <a:pt x="1995" y="3000"/>
                    <a:pt x="2000" y="3000"/>
                    <a:pt x="2004" y="3000"/>
                  </a:cubicBezTo>
                  <a:cubicBezTo>
                    <a:pt x="2108" y="2993"/>
                    <a:pt x="2184" y="2896"/>
                    <a:pt x="2191" y="2791"/>
                  </a:cubicBezTo>
                  <a:cubicBezTo>
                    <a:pt x="2227" y="2444"/>
                    <a:pt x="2036" y="2154"/>
                    <a:pt x="1779" y="1923"/>
                  </a:cubicBezTo>
                  <a:lnTo>
                    <a:pt x="1779" y="1923"/>
                  </a:lnTo>
                  <a:cubicBezTo>
                    <a:pt x="1984" y="2072"/>
                    <a:pt x="2205" y="2226"/>
                    <a:pt x="2367" y="2360"/>
                  </a:cubicBezTo>
                  <a:cubicBezTo>
                    <a:pt x="2408" y="2395"/>
                    <a:pt x="2457" y="2437"/>
                    <a:pt x="2518" y="2437"/>
                  </a:cubicBezTo>
                  <a:cubicBezTo>
                    <a:pt x="2522" y="2437"/>
                    <a:pt x="2525" y="2438"/>
                    <a:pt x="2528" y="2438"/>
                  </a:cubicBezTo>
                  <a:cubicBezTo>
                    <a:pt x="2614" y="2438"/>
                    <a:pt x="2679" y="2350"/>
                    <a:pt x="2685" y="2263"/>
                  </a:cubicBezTo>
                  <a:cubicBezTo>
                    <a:pt x="2701" y="2172"/>
                    <a:pt x="2659" y="2081"/>
                    <a:pt x="2617" y="2005"/>
                  </a:cubicBezTo>
                  <a:cubicBezTo>
                    <a:pt x="2491" y="1767"/>
                    <a:pt x="2325" y="1550"/>
                    <a:pt x="2130" y="1365"/>
                  </a:cubicBezTo>
                  <a:lnTo>
                    <a:pt x="2130" y="1365"/>
                  </a:lnTo>
                  <a:cubicBezTo>
                    <a:pt x="2340" y="1504"/>
                    <a:pt x="2573" y="1636"/>
                    <a:pt x="2734" y="1721"/>
                  </a:cubicBezTo>
                  <a:cubicBezTo>
                    <a:pt x="2810" y="1759"/>
                    <a:pt x="2905" y="1786"/>
                    <a:pt x="2990" y="1786"/>
                  </a:cubicBezTo>
                  <a:cubicBezTo>
                    <a:pt x="3093" y="1786"/>
                    <a:pt x="3182" y="1747"/>
                    <a:pt x="3208" y="1637"/>
                  </a:cubicBezTo>
                  <a:cubicBezTo>
                    <a:pt x="3222" y="1554"/>
                    <a:pt x="3193" y="1470"/>
                    <a:pt x="3131" y="1413"/>
                  </a:cubicBezTo>
                  <a:cubicBezTo>
                    <a:pt x="2575" y="886"/>
                    <a:pt x="1956" y="433"/>
                    <a:pt x="1281" y="64"/>
                  </a:cubicBezTo>
                  <a:cubicBezTo>
                    <a:pt x="1218" y="29"/>
                    <a:pt x="1079" y="51"/>
                    <a:pt x="1015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10;p49">
              <a:extLst>
                <a:ext uri="{FF2B5EF4-FFF2-40B4-BE49-F238E27FC236}">
                  <a16:creationId xmlns:a16="http://schemas.microsoft.com/office/drawing/2014/main" id="{BE603A61-DBE4-4CC0-8014-EB2278C0556A}"/>
                </a:ext>
              </a:extLst>
            </p:cNvPr>
            <p:cNvSpPr/>
            <p:nvPr/>
          </p:nvSpPr>
          <p:spPr>
            <a:xfrm>
              <a:off x="2598282" y="2111716"/>
              <a:ext cx="733842" cy="492723"/>
            </a:xfrm>
            <a:custGeom>
              <a:avLst/>
              <a:gdLst/>
              <a:ahLst/>
              <a:cxnLst/>
              <a:rect l="l" t="t" r="r" b="b"/>
              <a:pathLst>
                <a:path w="7070" h="4747" extrusionOk="0">
                  <a:moveTo>
                    <a:pt x="6367" y="1"/>
                  </a:moveTo>
                  <a:cubicBezTo>
                    <a:pt x="6353" y="9"/>
                    <a:pt x="6340" y="9"/>
                    <a:pt x="6318" y="9"/>
                  </a:cubicBezTo>
                  <a:cubicBezTo>
                    <a:pt x="6295" y="6"/>
                    <a:pt x="6271" y="5"/>
                    <a:pt x="6247" y="5"/>
                  </a:cubicBezTo>
                  <a:cubicBezTo>
                    <a:pt x="6198" y="5"/>
                    <a:pt x="6147" y="9"/>
                    <a:pt x="6096" y="9"/>
                  </a:cubicBezTo>
                  <a:cubicBezTo>
                    <a:pt x="5602" y="16"/>
                    <a:pt x="5024" y="71"/>
                    <a:pt x="4398" y="189"/>
                  </a:cubicBezTo>
                  <a:cubicBezTo>
                    <a:pt x="3723" y="314"/>
                    <a:pt x="3013" y="446"/>
                    <a:pt x="2227" y="871"/>
                  </a:cubicBezTo>
                  <a:cubicBezTo>
                    <a:pt x="1948" y="1024"/>
                    <a:pt x="1539" y="1275"/>
                    <a:pt x="1086" y="1686"/>
                  </a:cubicBezTo>
                  <a:cubicBezTo>
                    <a:pt x="1044" y="1721"/>
                    <a:pt x="1003" y="1762"/>
                    <a:pt x="961" y="1804"/>
                  </a:cubicBezTo>
                  <a:cubicBezTo>
                    <a:pt x="954" y="1817"/>
                    <a:pt x="939" y="1824"/>
                    <a:pt x="933" y="1831"/>
                  </a:cubicBezTo>
                  <a:cubicBezTo>
                    <a:pt x="620" y="2138"/>
                    <a:pt x="300" y="2521"/>
                    <a:pt x="1" y="2993"/>
                  </a:cubicBezTo>
                  <a:cubicBezTo>
                    <a:pt x="188" y="3327"/>
                    <a:pt x="376" y="3654"/>
                    <a:pt x="563" y="3988"/>
                  </a:cubicBezTo>
                  <a:cubicBezTo>
                    <a:pt x="710" y="4239"/>
                    <a:pt x="856" y="4489"/>
                    <a:pt x="1003" y="4747"/>
                  </a:cubicBezTo>
                  <a:cubicBezTo>
                    <a:pt x="1398" y="4698"/>
                    <a:pt x="1921" y="4615"/>
                    <a:pt x="2506" y="4441"/>
                  </a:cubicBezTo>
                  <a:cubicBezTo>
                    <a:pt x="2547" y="4426"/>
                    <a:pt x="2583" y="4413"/>
                    <a:pt x="2624" y="4399"/>
                  </a:cubicBezTo>
                  <a:cubicBezTo>
                    <a:pt x="2734" y="4371"/>
                    <a:pt x="2846" y="4329"/>
                    <a:pt x="2965" y="4287"/>
                  </a:cubicBezTo>
                  <a:cubicBezTo>
                    <a:pt x="3132" y="4232"/>
                    <a:pt x="3967" y="3933"/>
                    <a:pt x="4635" y="3494"/>
                  </a:cubicBezTo>
                  <a:cubicBezTo>
                    <a:pt x="5762" y="2756"/>
                    <a:pt x="6415" y="1637"/>
                    <a:pt x="6784" y="802"/>
                  </a:cubicBezTo>
                  <a:cubicBezTo>
                    <a:pt x="6784" y="787"/>
                    <a:pt x="6791" y="774"/>
                    <a:pt x="6799" y="760"/>
                  </a:cubicBezTo>
                  <a:cubicBezTo>
                    <a:pt x="6806" y="745"/>
                    <a:pt x="6806" y="739"/>
                    <a:pt x="6813" y="732"/>
                  </a:cubicBezTo>
                  <a:cubicBezTo>
                    <a:pt x="6931" y="453"/>
                    <a:pt x="7015" y="209"/>
                    <a:pt x="7070" y="29"/>
                  </a:cubicBezTo>
                  <a:cubicBezTo>
                    <a:pt x="7000" y="22"/>
                    <a:pt x="6916" y="16"/>
                    <a:pt x="6833" y="16"/>
                  </a:cubicBezTo>
                  <a:cubicBezTo>
                    <a:pt x="6687" y="9"/>
                    <a:pt x="6534" y="1"/>
                    <a:pt x="6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11;p49">
              <a:extLst>
                <a:ext uri="{FF2B5EF4-FFF2-40B4-BE49-F238E27FC236}">
                  <a16:creationId xmlns:a16="http://schemas.microsoft.com/office/drawing/2014/main" id="{3DD75CF7-451C-49E4-8899-4BD2118CF870}"/>
                </a:ext>
              </a:extLst>
            </p:cNvPr>
            <p:cNvSpPr/>
            <p:nvPr/>
          </p:nvSpPr>
          <p:spPr>
            <a:xfrm>
              <a:off x="2669383" y="2547251"/>
              <a:ext cx="201366" cy="57192"/>
            </a:xfrm>
            <a:custGeom>
              <a:avLst/>
              <a:gdLst/>
              <a:ahLst/>
              <a:cxnLst/>
              <a:rect l="l" t="t" r="r" b="b"/>
              <a:pathLst>
                <a:path w="1940" h="551" extrusionOk="0">
                  <a:moveTo>
                    <a:pt x="1939" y="203"/>
                  </a:moveTo>
                  <a:cubicBezTo>
                    <a:pt x="1898" y="217"/>
                    <a:pt x="1862" y="230"/>
                    <a:pt x="1821" y="245"/>
                  </a:cubicBezTo>
                  <a:cubicBezTo>
                    <a:pt x="1814" y="245"/>
                    <a:pt x="1806" y="245"/>
                    <a:pt x="1799" y="252"/>
                  </a:cubicBezTo>
                  <a:cubicBezTo>
                    <a:pt x="1847" y="238"/>
                    <a:pt x="1889" y="223"/>
                    <a:pt x="1939" y="210"/>
                  </a:cubicBezTo>
                  <a:lnTo>
                    <a:pt x="1939" y="203"/>
                  </a:lnTo>
                  <a:close/>
                  <a:moveTo>
                    <a:pt x="0" y="0"/>
                  </a:moveTo>
                  <a:cubicBezTo>
                    <a:pt x="104" y="179"/>
                    <a:pt x="207" y="366"/>
                    <a:pt x="311" y="551"/>
                  </a:cubicBezTo>
                  <a:cubicBezTo>
                    <a:pt x="313" y="550"/>
                    <a:pt x="315" y="549"/>
                    <a:pt x="316" y="548"/>
                  </a:cubicBezTo>
                  <a:lnTo>
                    <a:pt x="316" y="548"/>
                  </a:lnTo>
                  <a:cubicBezTo>
                    <a:pt x="317" y="549"/>
                    <a:pt x="317" y="550"/>
                    <a:pt x="318" y="551"/>
                  </a:cubicBezTo>
                  <a:cubicBezTo>
                    <a:pt x="324" y="544"/>
                    <a:pt x="331" y="544"/>
                    <a:pt x="338" y="544"/>
                  </a:cubicBezTo>
                  <a:lnTo>
                    <a:pt x="338" y="544"/>
                  </a:lnTo>
                  <a:cubicBezTo>
                    <a:pt x="332" y="544"/>
                    <a:pt x="326" y="544"/>
                    <a:pt x="316" y="548"/>
                  </a:cubicBezTo>
                  <a:lnTo>
                    <a:pt x="316" y="548"/>
                  </a:lnTo>
                  <a:cubicBezTo>
                    <a:pt x="206" y="364"/>
                    <a:pt x="104" y="178"/>
                    <a:pt x="0" y="0"/>
                  </a:cubicBezTo>
                  <a:close/>
                </a:path>
              </a:pathLst>
            </a:custGeom>
            <a:solidFill>
              <a:srgbClr val="D8E1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12;p49">
              <a:extLst>
                <a:ext uri="{FF2B5EF4-FFF2-40B4-BE49-F238E27FC236}">
                  <a16:creationId xmlns:a16="http://schemas.microsoft.com/office/drawing/2014/main" id="{73AA09C6-88FF-4511-B969-24318F714D78}"/>
                </a:ext>
              </a:extLst>
            </p:cNvPr>
            <p:cNvSpPr/>
            <p:nvPr/>
          </p:nvSpPr>
          <p:spPr>
            <a:xfrm>
              <a:off x="2598282" y="2298967"/>
              <a:ext cx="272466" cy="305474"/>
            </a:xfrm>
            <a:custGeom>
              <a:avLst/>
              <a:gdLst/>
              <a:ahLst/>
              <a:cxnLst/>
              <a:rect l="l" t="t" r="r" b="b"/>
              <a:pathLst>
                <a:path w="2625" h="2943" extrusionOk="0">
                  <a:moveTo>
                    <a:pt x="961" y="0"/>
                  </a:moveTo>
                  <a:cubicBezTo>
                    <a:pt x="640" y="312"/>
                    <a:pt x="306" y="702"/>
                    <a:pt x="1" y="1189"/>
                  </a:cubicBezTo>
                  <a:cubicBezTo>
                    <a:pt x="335" y="1774"/>
                    <a:pt x="669" y="2358"/>
                    <a:pt x="996" y="2943"/>
                  </a:cubicBezTo>
                  <a:cubicBezTo>
                    <a:pt x="1427" y="2894"/>
                    <a:pt x="1990" y="2797"/>
                    <a:pt x="2624" y="2602"/>
                  </a:cubicBezTo>
                  <a:cubicBezTo>
                    <a:pt x="2178" y="2281"/>
                    <a:pt x="1469" y="1558"/>
                    <a:pt x="96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13;p49">
              <a:extLst>
                <a:ext uri="{FF2B5EF4-FFF2-40B4-BE49-F238E27FC236}">
                  <a16:creationId xmlns:a16="http://schemas.microsoft.com/office/drawing/2014/main" id="{F798E4F7-DA5E-4F3D-A396-C068032CA235}"/>
                </a:ext>
              </a:extLst>
            </p:cNvPr>
            <p:cNvSpPr/>
            <p:nvPr/>
          </p:nvSpPr>
          <p:spPr>
            <a:xfrm>
              <a:off x="2647378" y="2529190"/>
              <a:ext cx="186419" cy="171680"/>
            </a:xfrm>
            <a:custGeom>
              <a:avLst/>
              <a:gdLst/>
              <a:ahLst/>
              <a:cxnLst/>
              <a:rect l="l" t="t" r="r" b="b"/>
              <a:pathLst>
                <a:path w="1796" h="1654" extrusionOk="0">
                  <a:moveTo>
                    <a:pt x="1248" y="0"/>
                  </a:moveTo>
                  <a:cubicBezTo>
                    <a:pt x="951" y="0"/>
                    <a:pt x="762" y="558"/>
                    <a:pt x="697" y="795"/>
                  </a:cubicBezTo>
                  <a:cubicBezTo>
                    <a:pt x="634" y="1024"/>
                    <a:pt x="352" y="1058"/>
                    <a:pt x="189" y="1058"/>
                  </a:cubicBezTo>
                  <a:cubicBezTo>
                    <a:pt x="119" y="1058"/>
                    <a:pt x="70" y="1052"/>
                    <a:pt x="70" y="1052"/>
                  </a:cubicBezTo>
                  <a:lnTo>
                    <a:pt x="0" y="1637"/>
                  </a:lnTo>
                  <a:cubicBezTo>
                    <a:pt x="0" y="1637"/>
                    <a:pt x="104" y="1654"/>
                    <a:pt x="264" y="1654"/>
                  </a:cubicBezTo>
                  <a:cubicBezTo>
                    <a:pt x="514" y="1654"/>
                    <a:pt x="900" y="1612"/>
                    <a:pt x="1239" y="1399"/>
                  </a:cubicBezTo>
                  <a:cubicBezTo>
                    <a:pt x="1796" y="1059"/>
                    <a:pt x="1635" y="294"/>
                    <a:pt x="1635" y="294"/>
                  </a:cubicBezTo>
                  <a:cubicBezTo>
                    <a:pt x="1491" y="82"/>
                    <a:pt x="1362" y="0"/>
                    <a:pt x="1248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14;p49">
              <a:extLst>
                <a:ext uri="{FF2B5EF4-FFF2-40B4-BE49-F238E27FC236}">
                  <a16:creationId xmlns:a16="http://schemas.microsoft.com/office/drawing/2014/main" id="{F0C78E0D-FD14-4120-A0EF-4D35CF47FBEC}"/>
                </a:ext>
              </a:extLst>
            </p:cNvPr>
            <p:cNvSpPr/>
            <p:nvPr/>
          </p:nvSpPr>
          <p:spPr>
            <a:xfrm>
              <a:off x="2481302" y="2307790"/>
              <a:ext cx="231363" cy="132652"/>
            </a:xfrm>
            <a:custGeom>
              <a:avLst/>
              <a:gdLst/>
              <a:ahLst/>
              <a:cxnLst/>
              <a:rect l="l" t="t" r="r" b="b"/>
              <a:pathLst>
                <a:path w="2229" h="1278" extrusionOk="0">
                  <a:moveTo>
                    <a:pt x="1218" y="0"/>
                  </a:moveTo>
                  <a:cubicBezTo>
                    <a:pt x="1095" y="0"/>
                    <a:pt x="965" y="27"/>
                    <a:pt x="835" y="95"/>
                  </a:cubicBezTo>
                  <a:cubicBezTo>
                    <a:pt x="258" y="401"/>
                    <a:pt x="0" y="1042"/>
                    <a:pt x="0" y="1042"/>
                  </a:cubicBezTo>
                  <a:lnTo>
                    <a:pt x="543" y="1278"/>
                  </a:lnTo>
                  <a:cubicBezTo>
                    <a:pt x="543" y="1278"/>
                    <a:pt x="724" y="864"/>
                    <a:pt x="1005" y="864"/>
                  </a:cubicBezTo>
                  <a:cubicBezTo>
                    <a:pt x="1031" y="864"/>
                    <a:pt x="1058" y="868"/>
                    <a:pt x="1086" y="875"/>
                  </a:cubicBezTo>
                  <a:cubicBezTo>
                    <a:pt x="1210" y="908"/>
                    <a:pt x="1432" y="958"/>
                    <a:pt x="1635" y="958"/>
                  </a:cubicBezTo>
                  <a:cubicBezTo>
                    <a:pt x="1956" y="958"/>
                    <a:pt x="2229" y="833"/>
                    <a:pt x="1989" y="318"/>
                  </a:cubicBezTo>
                  <a:cubicBezTo>
                    <a:pt x="1989" y="318"/>
                    <a:pt x="1643" y="0"/>
                    <a:pt x="1218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15;p49">
              <a:extLst>
                <a:ext uri="{FF2B5EF4-FFF2-40B4-BE49-F238E27FC236}">
                  <a16:creationId xmlns:a16="http://schemas.microsoft.com/office/drawing/2014/main" id="{9A275DB0-1403-4953-9E9E-51478F0A00EE}"/>
                </a:ext>
              </a:extLst>
            </p:cNvPr>
            <p:cNvSpPr/>
            <p:nvPr/>
          </p:nvSpPr>
          <p:spPr>
            <a:xfrm>
              <a:off x="2511611" y="2449785"/>
              <a:ext cx="222540" cy="164725"/>
            </a:xfrm>
            <a:custGeom>
              <a:avLst/>
              <a:gdLst/>
              <a:ahLst/>
              <a:cxnLst/>
              <a:rect l="l" t="t" r="r" b="b"/>
              <a:pathLst>
                <a:path w="2144" h="1587" extrusionOk="0">
                  <a:moveTo>
                    <a:pt x="2143" y="0"/>
                  </a:moveTo>
                  <a:lnTo>
                    <a:pt x="1079" y="57"/>
                  </a:lnTo>
                  <a:lnTo>
                    <a:pt x="1" y="641"/>
                  </a:lnTo>
                  <a:lnTo>
                    <a:pt x="528" y="1587"/>
                  </a:lnTo>
                  <a:lnTo>
                    <a:pt x="1636" y="815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16;p49">
              <a:extLst>
                <a:ext uri="{FF2B5EF4-FFF2-40B4-BE49-F238E27FC236}">
                  <a16:creationId xmlns:a16="http://schemas.microsoft.com/office/drawing/2014/main" id="{BA25C174-5A31-4D16-B180-49783F0F6B1B}"/>
                </a:ext>
              </a:extLst>
            </p:cNvPr>
            <p:cNvSpPr/>
            <p:nvPr/>
          </p:nvSpPr>
          <p:spPr>
            <a:xfrm>
              <a:off x="2695021" y="2285888"/>
              <a:ext cx="183513" cy="286894"/>
            </a:xfrm>
            <a:custGeom>
              <a:avLst/>
              <a:gdLst/>
              <a:ahLst/>
              <a:cxnLst/>
              <a:rect l="l" t="t" r="r" b="b"/>
              <a:pathLst>
                <a:path w="1768" h="2764" extrusionOk="0">
                  <a:moveTo>
                    <a:pt x="189" y="1"/>
                  </a:moveTo>
                  <a:lnTo>
                    <a:pt x="154" y="8"/>
                  </a:lnTo>
                  <a:cubicBezTo>
                    <a:pt x="112" y="43"/>
                    <a:pt x="71" y="84"/>
                    <a:pt x="29" y="126"/>
                  </a:cubicBezTo>
                  <a:cubicBezTo>
                    <a:pt x="22" y="139"/>
                    <a:pt x="7" y="146"/>
                    <a:pt x="1" y="153"/>
                  </a:cubicBezTo>
                  <a:cubicBezTo>
                    <a:pt x="112" y="509"/>
                    <a:pt x="543" y="1761"/>
                    <a:pt x="1574" y="2763"/>
                  </a:cubicBezTo>
                  <a:cubicBezTo>
                    <a:pt x="1615" y="2748"/>
                    <a:pt x="1651" y="2735"/>
                    <a:pt x="1692" y="2721"/>
                  </a:cubicBezTo>
                  <a:lnTo>
                    <a:pt x="1767" y="2644"/>
                  </a:lnTo>
                  <a:cubicBezTo>
                    <a:pt x="598" y="1524"/>
                    <a:pt x="189" y="14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17;p49">
              <a:extLst>
                <a:ext uri="{FF2B5EF4-FFF2-40B4-BE49-F238E27FC236}">
                  <a16:creationId xmlns:a16="http://schemas.microsoft.com/office/drawing/2014/main" id="{F71C4326-57F7-4353-A82E-388392A686C6}"/>
                </a:ext>
              </a:extLst>
            </p:cNvPr>
            <p:cNvSpPr/>
            <p:nvPr/>
          </p:nvSpPr>
          <p:spPr>
            <a:xfrm>
              <a:off x="2954308" y="2160085"/>
              <a:ext cx="228456" cy="215482"/>
            </a:xfrm>
            <a:custGeom>
              <a:avLst/>
              <a:gdLst/>
              <a:ahLst/>
              <a:cxnLst/>
              <a:rect l="l" t="t" r="r" b="b"/>
              <a:pathLst>
                <a:path w="2201" h="2076" extrusionOk="0">
                  <a:moveTo>
                    <a:pt x="1098" y="1"/>
                  </a:moveTo>
                  <a:cubicBezTo>
                    <a:pt x="586" y="1"/>
                    <a:pt x="134" y="386"/>
                    <a:pt x="71" y="912"/>
                  </a:cubicBezTo>
                  <a:cubicBezTo>
                    <a:pt x="1" y="1483"/>
                    <a:pt x="405" y="1998"/>
                    <a:pt x="974" y="2068"/>
                  </a:cubicBezTo>
                  <a:cubicBezTo>
                    <a:pt x="1017" y="2073"/>
                    <a:pt x="1060" y="2076"/>
                    <a:pt x="1102" y="2076"/>
                  </a:cubicBezTo>
                  <a:cubicBezTo>
                    <a:pt x="1615" y="2076"/>
                    <a:pt x="2065" y="1691"/>
                    <a:pt x="2130" y="1163"/>
                  </a:cubicBezTo>
                  <a:cubicBezTo>
                    <a:pt x="2200" y="600"/>
                    <a:pt x="1796" y="86"/>
                    <a:pt x="1225" y="9"/>
                  </a:cubicBezTo>
                  <a:cubicBezTo>
                    <a:pt x="1182" y="3"/>
                    <a:pt x="1140" y="1"/>
                    <a:pt x="1098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18;p49">
              <a:extLst>
                <a:ext uri="{FF2B5EF4-FFF2-40B4-BE49-F238E27FC236}">
                  <a16:creationId xmlns:a16="http://schemas.microsoft.com/office/drawing/2014/main" id="{AC54BB29-CC55-4F59-A9BD-56906A6457E9}"/>
                </a:ext>
              </a:extLst>
            </p:cNvPr>
            <p:cNvSpPr/>
            <p:nvPr/>
          </p:nvSpPr>
          <p:spPr>
            <a:xfrm>
              <a:off x="2989703" y="2197037"/>
              <a:ext cx="139503" cy="144485"/>
            </a:xfrm>
            <a:custGeom>
              <a:avLst/>
              <a:gdLst/>
              <a:ahLst/>
              <a:cxnLst/>
              <a:rect l="l" t="t" r="r" b="b"/>
              <a:pathLst>
                <a:path w="1344" h="1392" extrusionOk="0">
                  <a:moveTo>
                    <a:pt x="765" y="0"/>
                  </a:moveTo>
                  <a:cubicBezTo>
                    <a:pt x="717" y="0"/>
                    <a:pt x="662" y="7"/>
                    <a:pt x="613" y="22"/>
                  </a:cubicBezTo>
                  <a:cubicBezTo>
                    <a:pt x="238" y="105"/>
                    <a:pt x="1" y="473"/>
                    <a:pt x="84" y="849"/>
                  </a:cubicBezTo>
                  <a:cubicBezTo>
                    <a:pt x="161" y="1169"/>
                    <a:pt x="446" y="1391"/>
                    <a:pt x="765" y="1391"/>
                  </a:cubicBezTo>
                  <a:lnTo>
                    <a:pt x="807" y="1391"/>
                  </a:lnTo>
                  <a:cubicBezTo>
                    <a:pt x="1141" y="1127"/>
                    <a:pt x="1343" y="703"/>
                    <a:pt x="1323" y="286"/>
                  </a:cubicBezTo>
                  <a:cubicBezTo>
                    <a:pt x="1191" y="112"/>
                    <a:pt x="989" y="0"/>
                    <a:pt x="765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19;p49">
              <a:extLst>
                <a:ext uri="{FF2B5EF4-FFF2-40B4-BE49-F238E27FC236}">
                  <a16:creationId xmlns:a16="http://schemas.microsoft.com/office/drawing/2014/main" id="{10A8A9A8-D508-4139-B0D4-5217BD6459AE}"/>
                </a:ext>
              </a:extLst>
            </p:cNvPr>
            <p:cNvSpPr/>
            <p:nvPr/>
          </p:nvSpPr>
          <p:spPr>
            <a:xfrm>
              <a:off x="2846047" y="2329276"/>
              <a:ext cx="79404" cy="85944"/>
            </a:xfrm>
            <a:custGeom>
              <a:avLst/>
              <a:gdLst/>
              <a:ahLst/>
              <a:cxnLst/>
              <a:rect l="l" t="t" r="r" b="b"/>
              <a:pathLst>
                <a:path w="765" h="828" extrusionOk="0">
                  <a:moveTo>
                    <a:pt x="222" y="0"/>
                  </a:moveTo>
                  <a:lnTo>
                    <a:pt x="257" y="271"/>
                  </a:lnTo>
                  <a:lnTo>
                    <a:pt x="0" y="445"/>
                  </a:lnTo>
                  <a:lnTo>
                    <a:pt x="264" y="515"/>
                  </a:lnTo>
                  <a:lnTo>
                    <a:pt x="369" y="827"/>
                  </a:lnTo>
                  <a:lnTo>
                    <a:pt x="473" y="570"/>
                  </a:lnTo>
                  <a:lnTo>
                    <a:pt x="765" y="633"/>
                  </a:lnTo>
                  <a:lnTo>
                    <a:pt x="578" y="361"/>
                  </a:lnTo>
                  <a:lnTo>
                    <a:pt x="758" y="97"/>
                  </a:lnTo>
                  <a:lnTo>
                    <a:pt x="758" y="97"/>
                  </a:lnTo>
                  <a:lnTo>
                    <a:pt x="446" y="194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20;p49">
              <a:extLst>
                <a:ext uri="{FF2B5EF4-FFF2-40B4-BE49-F238E27FC236}">
                  <a16:creationId xmlns:a16="http://schemas.microsoft.com/office/drawing/2014/main" id="{8C606E6F-3593-4787-B59B-237C00448108}"/>
                </a:ext>
              </a:extLst>
            </p:cNvPr>
            <p:cNvSpPr/>
            <p:nvPr/>
          </p:nvSpPr>
          <p:spPr>
            <a:xfrm>
              <a:off x="2771624" y="2346091"/>
              <a:ext cx="288866" cy="337235"/>
            </a:xfrm>
            <a:custGeom>
              <a:avLst/>
              <a:gdLst/>
              <a:ahLst/>
              <a:cxnLst/>
              <a:rect l="l" t="t" r="r" b="b"/>
              <a:pathLst>
                <a:path w="2783" h="3249" extrusionOk="0">
                  <a:moveTo>
                    <a:pt x="1816" y="0"/>
                  </a:moveTo>
                  <a:cubicBezTo>
                    <a:pt x="1750" y="0"/>
                    <a:pt x="1702" y="27"/>
                    <a:pt x="1671" y="74"/>
                  </a:cubicBezTo>
                  <a:cubicBezTo>
                    <a:pt x="1601" y="192"/>
                    <a:pt x="1614" y="423"/>
                    <a:pt x="1739" y="658"/>
                  </a:cubicBezTo>
                  <a:cubicBezTo>
                    <a:pt x="1948" y="1083"/>
                    <a:pt x="2108" y="1667"/>
                    <a:pt x="2108" y="1667"/>
                  </a:cubicBezTo>
                  <a:lnTo>
                    <a:pt x="1447" y="749"/>
                  </a:lnTo>
                  <a:lnTo>
                    <a:pt x="1280" y="513"/>
                  </a:lnTo>
                  <a:cubicBezTo>
                    <a:pt x="1280" y="513"/>
                    <a:pt x="1211" y="494"/>
                    <a:pt x="1128" y="494"/>
                  </a:cubicBezTo>
                  <a:cubicBezTo>
                    <a:pt x="1067" y="494"/>
                    <a:pt x="999" y="504"/>
                    <a:pt x="946" y="540"/>
                  </a:cubicBezTo>
                  <a:cubicBezTo>
                    <a:pt x="862" y="603"/>
                    <a:pt x="821" y="742"/>
                    <a:pt x="933" y="1034"/>
                  </a:cubicBezTo>
                  <a:cubicBezTo>
                    <a:pt x="1183" y="1689"/>
                    <a:pt x="1363" y="2043"/>
                    <a:pt x="1378" y="2078"/>
                  </a:cubicBezTo>
                  <a:cubicBezTo>
                    <a:pt x="1343" y="2036"/>
                    <a:pt x="913" y="1480"/>
                    <a:pt x="662" y="1181"/>
                  </a:cubicBezTo>
                  <a:cubicBezTo>
                    <a:pt x="570" y="1069"/>
                    <a:pt x="502" y="992"/>
                    <a:pt x="480" y="992"/>
                  </a:cubicBezTo>
                  <a:cubicBezTo>
                    <a:pt x="465" y="988"/>
                    <a:pt x="437" y="982"/>
                    <a:pt x="404" y="982"/>
                  </a:cubicBezTo>
                  <a:cubicBezTo>
                    <a:pt x="343" y="982"/>
                    <a:pt x="266" y="1001"/>
                    <a:pt x="229" y="1083"/>
                  </a:cubicBezTo>
                  <a:cubicBezTo>
                    <a:pt x="209" y="1146"/>
                    <a:pt x="203" y="1229"/>
                    <a:pt x="236" y="1368"/>
                  </a:cubicBezTo>
                  <a:cubicBezTo>
                    <a:pt x="265" y="1458"/>
                    <a:pt x="293" y="1570"/>
                    <a:pt x="370" y="1702"/>
                  </a:cubicBezTo>
                  <a:cubicBezTo>
                    <a:pt x="654" y="2190"/>
                    <a:pt x="570" y="2238"/>
                    <a:pt x="570" y="2238"/>
                  </a:cubicBezTo>
                  <a:lnTo>
                    <a:pt x="69" y="2809"/>
                  </a:lnTo>
                  <a:cubicBezTo>
                    <a:pt x="14" y="2871"/>
                    <a:pt x="1" y="2928"/>
                    <a:pt x="1" y="2970"/>
                  </a:cubicBezTo>
                  <a:cubicBezTo>
                    <a:pt x="1" y="2976"/>
                    <a:pt x="1" y="2983"/>
                    <a:pt x="7" y="2996"/>
                  </a:cubicBezTo>
                  <a:cubicBezTo>
                    <a:pt x="36" y="3137"/>
                    <a:pt x="300" y="3240"/>
                    <a:pt x="599" y="3247"/>
                  </a:cubicBezTo>
                  <a:cubicBezTo>
                    <a:pt x="620" y="3248"/>
                    <a:pt x="643" y="3248"/>
                    <a:pt x="665" y="3248"/>
                  </a:cubicBezTo>
                  <a:cubicBezTo>
                    <a:pt x="785" y="3248"/>
                    <a:pt x="912" y="3233"/>
                    <a:pt x="1023" y="3192"/>
                  </a:cubicBezTo>
                  <a:lnTo>
                    <a:pt x="1601" y="2858"/>
                  </a:lnTo>
                  <a:cubicBezTo>
                    <a:pt x="1601" y="2858"/>
                    <a:pt x="1732" y="2829"/>
                    <a:pt x="1893" y="2768"/>
                  </a:cubicBezTo>
                  <a:cubicBezTo>
                    <a:pt x="2053" y="2697"/>
                    <a:pt x="2233" y="2579"/>
                    <a:pt x="2339" y="2398"/>
                  </a:cubicBezTo>
                  <a:cubicBezTo>
                    <a:pt x="2464" y="2183"/>
                    <a:pt x="2603" y="1904"/>
                    <a:pt x="2699" y="1709"/>
                  </a:cubicBezTo>
                  <a:cubicBezTo>
                    <a:pt x="2776" y="1550"/>
                    <a:pt x="2783" y="1361"/>
                    <a:pt x="2714" y="1194"/>
                  </a:cubicBezTo>
                  <a:cubicBezTo>
                    <a:pt x="2567" y="832"/>
                    <a:pt x="2269" y="192"/>
                    <a:pt x="2005" y="54"/>
                  </a:cubicBezTo>
                  <a:cubicBezTo>
                    <a:pt x="1931" y="17"/>
                    <a:pt x="1868" y="0"/>
                    <a:pt x="1816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21;p49">
              <a:extLst>
                <a:ext uri="{FF2B5EF4-FFF2-40B4-BE49-F238E27FC236}">
                  <a16:creationId xmlns:a16="http://schemas.microsoft.com/office/drawing/2014/main" id="{9F187D0B-F569-4CD7-AD17-1250B7726747}"/>
                </a:ext>
              </a:extLst>
            </p:cNvPr>
            <p:cNvSpPr/>
            <p:nvPr/>
          </p:nvSpPr>
          <p:spPr>
            <a:xfrm>
              <a:off x="2306199" y="2308410"/>
              <a:ext cx="69320" cy="66737"/>
            </a:xfrm>
            <a:custGeom>
              <a:avLst/>
              <a:gdLst/>
              <a:ahLst/>
              <a:cxnLst/>
              <a:rect l="l" t="t" r="r" b="b"/>
              <a:pathLst>
                <a:path w="858" h="826" extrusionOk="0">
                  <a:moveTo>
                    <a:pt x="420" y="0"/>
                  </a:moveTo>
                  <a:cubicBezTo>
                    <a:pt x="244" y="0"/>
                    <a:pt x="97" y="108"/>
                    <a:pt x="36" y="284"/>
                  </a:cubicBezTo>
                  <a:cubicBezTo>
                    <a:pt x="0" y="396"/>
                    <a:pt x="7" y="528"/>
                    <a:pt x="71" y="633"/>
                  </a:cubicBezTo>
                  <a:cubicBezTo>
                    <a:pt x="140" y="757"/>
                    <a:pt x="284" y="826"/>
                    <a:pt x="426" y="826"/>
                  </a:cubicBezTo>
                  <a:cubicBezTo>
                    <a:pt x="468" y="826"/>
                    <a:pt x="510" y="819"/>
                    <a:pt x="550" y="807"/>
                  </a:cubicBezTo>
                  <a:cubicBezTo>
                    <a:pt x="725" y="743"/>
                    <a:pt x="850" y="563"/>
                    <a:pt x="850" y="383"/>
                  </a:cubicBezTo>
                  <a:cubicBezTo>
                    <a:pt x="857" y="180"/>
                    <a:pt x="683" y="34"/>
                    <a:pt x="495" y="7"/>
                  </a:cubicBezTo>
                  <a:cubicBezTo>
                    <a:pt x="469" y="2"/>
                    <a:pt x="444" y="0"/>
                    <a:pt x="420" y="0"/>
                  </a:cubicBezTo>
                  <a:close/>
                </a:path>
              </a:pathLst>
            </a:custGeom>
            <a:solidFill>
              <a:srgbClr val="8F3F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22;p49">
              <a:extLst>
                <a:ext uri="{FF2B5EF4-FFF2-40B4-BE49-F238E27FC236}">
                  <a16:creationId xmlns:a16="http://schemas.microsoft.com/office/drawing/2014/main" id="{61F3C3E5-B079-4E4B-A5B1-22B4DD5490A6}"/>
                </a:ext>
              </a:extLst>
            </p:cNvPr>
            <p:cNvSpPr/>
            <p:nvPr/>
          </p:nvSpPr>
          <p:spPr>
            <a:xfrm>
              <a:off x="2356776" y="2113616"/>
              <a:ext cx="137347" cy="43629"/>
            </a:xfrm>
            <a:custGeom>
              <a:avLst/>
              <a:gdLst/>
              <a:ahLst/>
              <a:cxnLst/>
              <a:rect l="l" t="t" r="r" b="b"/>
              <a:pathLst>
                <a:path w="1700" h="540" extrusionOk="0">
                  <a:moveTo>
                    <a:pt x="799" y="0"/>
                  </a:moveTo>
                  <a:cubicBezTo>
                    <a:pt x="332" y="0"/>
                    <a:pt x="55" y="311"/>
                    <a:pt x="49" y="315"/>
                  </a:cubicBezTo>
                  <a:cubicBezTo>
                    <a:pt x="1" y="372"/>
                    <a:pt x="7" y="449"/>
                    <a:pt x="64" y="497"/>
                  </a:cubicBezTo>
                  <a:cubicBezTo>
                    <a:pt x="89" y="519"/>
                    <a:pt x="118" y="530"/>
                    <a:pt x="147" y="530"/>
                  </a:cubicBezTo>
                  <a:cubicBezTo>
                    <a:pt x="182" y="530"/>
                    <a:pt x="218" y="514"/>
                    <a:pt x="245" y="482"/>
                  </a:cubicBezTo>
                  <a:cubicBezTo>
                    <a:pt x="259" y="469"/>
                    <a:pt x="451" y="256"/>
                    <a:pt x="791" y="256"/>
                  </a:cubicBezTo>
                  <a:cubicBezTo>
                    <a:pt x="977" y="256"/>
                    <a:pt x="1208" y="320"/>
                    <a:pt x="1477" y="517"/>
                  </a:cubicBezTo>
                  <a:cubicBezTo>
                    <a:pt x="1504" y="532"/>
                    <a:pt x="1525" y="539"/>
                    <a:pt x="1552" y="539"/>
                  </a:cubicBezTo>
                  <a:cubicBezTo>
                    <a:pt x="1594" y="539"/>
                    <a:pt x="1636" y="524"/>
                    <a:pt x="1657" y="491"/>
                  </a:cubicBezTo>
                  <a:cubicBezTo>
                    <a:pt x="1699" y="434"/>
                    <a:pt x="1686" y="350"/>
                    <a:pt x="1629" y="309"/>
                  </a:cubicBezTo>
                  <a:cubicBezTo>
                    <a:pt x="1312" y="77"/>
                    <a:pt x="1031" y="0"/>
                    <a:pt x="799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023;p49">
              <a:extLst>
                <a:ext uri="{FF2B5EF4-FFF2-40B4-BE49-F238E27FC236}">
                  <a16:creationId xmlns:a16="http://schemas.microsoft.com/office/drawing/2014/main" id="{7D7AAF76-9AF1-477D-BE98-EEB5A8D60825}"/>
                </a:ext>
              </a:extLst>
            </p:cNvPr>
            <p:cNvSpPr/>
            <p:nvPr/>
          </p:nvSpPr>
          <p:spPr>
            <a:xfrm>
              <a:off x="3062673" y="2220081"/>
              <a:ext cx="94040" cy="137323"/>
            </a:xfrm>
            <a:custGeom>
              <a:avLst/>
              <a:gdLst/>
              <a:ahLst/>
              <a:cxnLst/>
              <a:rect l="l" t="t" r="r" b="b"/>
              <a:pathLst>
                <a:path w="906" h="1323" extrusionOk="0">
                  <a:moveTo>
                    <a:pt x="614" y="0"/>
                  </a:moveTo>
                  <a:lnTo>
                    <a:pt x="614" y="0"/>
                  </a:lnTo>
                  <a:cubicBezTo>
                    <a:pt x="620" y="22"/>
                    <a:pt x="620" y="42"/>
                    <a:pt x="620" y="64"/>
                  </a:cubicBezTo>
                  <a:cubicBezTo>
                    <a:pt x="675" y="141"/>
                    <a:pt x="717" y="224"/>
                    <a:pt x="739" y="321"/>
                  </a:cubicBezTo>
                  <a:cubicBezTo>
                    <a:pt x="822" y="697"/>
                    <a:pt x="585" y="1072"/>
                    <a:pt x="209" y="1156"/>
                  </a:cubicBezTo>
                  <a:cubicBezTo>
                    <a:pt x="174" y="1163"/>
                    <a:pt x="139" y="1163"/>
                    <a:pt x="104" y="1169"/>
                  </a:cubicBezTo>
                  <a:cubicBezTo>
                    <a:pt x="71" y="1198"/>
                    <a:pt x="36" y="1219"/>
                    <a:pt x="1" y="1246"/>
                  </a:cubicBezTo>
                  <a:cubicBezTo>
                    <a:pt x="42" y="1303"/>
                    <a:pt x="119" y="1323"/>
                    <a:pt x="188" y="1323"/>
                  </a:cubicBezTo>
                  <a:cubicBezTo>
                    <a:pt x="229" y="1323"/>
                    <a:pt x="280" y="1316"/>
                    <a:pt x="321" y="1295"/>
                  </a:cubicBezTo>
                  <a:lnTo>
                    <a:pt x="321" y="1295"/>
                  </a:lnTo>
                  <a:lnTo>
                    <a:pt x="293" y="1323"/>
                  </a:lnTo>
                  <a:cubicBezTo>
                    <a:pt x="557" y="1253"/>
                    <a:pt x="772" y="1024"/>
                    <a:pt x="842" y="760"/>
                  </a:cubicBezTo>
                  <a:cubicBezTo>
                    <a:pt x="906" y="488"/>
                    <a:pt x="814" y="189"/>
                    <a:pt x="614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949;p49">
            <a:extLst>
              <a:ext uri="{FF2B5EF4-FFF2-40B4-BE49-F238E27FC236}">
                <a16:creationId xmlns:a16="http://schemas.microsoft.com/office/drawing/2014/main" id="{8C4ED529-05FB-4A9B-A643-0C145DC8ADF2}"/>
              </a:ext>
            </a:extLst>
          </p:cNvPr>
          <p:cNvGrpSpPr/>
          <p:nvPr/>
        </p:nvGrpSpPr>
        <p:grpSpPr>
          <a:xfrm>
            <a:off x="1333198" y="4147085"/>
            <a:ext cx="661076" cy="661076"/>
            <a:chOff x="2333550" y="1208100"/>
            <a:chExt cx="260800" cy="260800"/>
          </a:xfrm>
        </p:grpSpPr>
        <p:sp>
          <p:nvSpPr>
            <p:cNvPr id="69" name="Google Shape;1950;p49">
              <a:extLst>
                <a:ext uri="{FF2B5EF4-FFF2-40B4-BE49-F238E27FC236}">
                  <a16:creationId xmlns:a16="http://schemas.microsoft.com/office/drawing/2014/main" id="{E63C9C83-A51F-461C-AF5D-54E30DF8950F}"/>
                </a:ext>
              </a:extLst>
            </p:cNvPr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51;p49">
              <a:extLst>
                <a:ext uri="{FF2B5EF4-FFF2-40B4-BE49-F238E27FC236}">
                  <a16:creationId xmlns:a16="http://schemas.microsoft.com/office/drawing/2014/main" id="{363BE7B7-29A1-4F60-8620-7D600E29EB95}"/>
                </a:ext>
              </a:extLst>
            </p:cNvPr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52;p49">
              <a:extLst>
                <a:ext uri="{FF2B5EF4-FFF2-40B4-BE49-F238E27FC236}">
                  <a16:creationId xmlns:a16="http://schemas.microsoft.com/office/drawing/2014/main" id="{C562CB18-749F-4CB1-AA27-8CA3E357B84E}"/>
                </a:ext>
              </a:extLst>
            </p:cNvPr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53;p49">
              <a:extLst>
                <a:ext uri="{FF2B5EF4-FFF2-40B4-BE49-F238E27FC236}">
                  <a16:creationId xmlns:a16="http://schemas.microsoft.com/office/drawing/2014/main" id="{D921B8A5-1981-4A44-A0DA-A88E7D50163E}"/>
                </a:ext>
              </a:extLst>
            </p:cNvPr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54;p49">
              <a:extLst>
                <a:ext uri="{FF2B5EF4-FFF2-40B4-BE49-F238E27FC236}">
                  <a16:creationId xmlns:a16="http://schemas.microsoft.com/office/drawing/2014/main" id="{259AFBFB-873A-4DC4-994E-F74C103B3CE8}"/>
                </a:ext>
              </a:extLst>
            </p:cNvPr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55;p49">
              <a:extLst>
                <a:ext uri="{FF2B5EF4-FFF2-40B4-BE49-F238E27FC236}">
                  <a16:creationId xmlns:a16="http://schemas.microsoft.com/office/drawing/2014/main" id="{FFF54FC5-4EC0-415C-965E-85F312CA968F}"/>
                </a:ext>
              </a:extLst>
            </p:cNvPr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56;p49">
              <a:extLst>
                <a:ext uri="{FF2B5EF4-FFF2-40B4-BE49-F238E27FC236}">
                  <a16:creationId xmlns:a16="http://schemas.microsoft.com/office/drawing/2014/main" id="{01FC7024-F04E-4018-B404-7A1562B3958F}"/>
                </a:ext>
              </a:extLst>
            </p:cNvPr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57;p49">
              <a:extLst>
                <a:ext uri="{FF2B5EF4-FFF2-40B4-BE49-F238E27FC236}">
                  <a16:creationId xmlns:a16="http://schemas.microsoft.com/office/drawing/2014/main" id="{93E59DE6-0F4A-4E65-9258-E9D0BEDB3FC8}"/>
                </a:ext>
              </a:extLst>
            </p:cNvPr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58;p49">
              <a:extLst>
                <a:ext uri="{FF2B5EF4-FFF2-40B4-BE49-F238E27FC236}">
                  <a16:creationId xmlns:a16="http://schemas.microsoft.com/office/drawing/2014/main" id="{7B51B567-3FDA-4707-A101-AE4F0F31AA77}"/>
                </a:ext>
              </a:extLst>
            </p:cNvPr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59;p49">
              <a:extLst>
                <a:ext uri="{FF2B5EF4-FFF2-40B4-BE49-F238E27FC236}">
                  <a16:creationId xmlns:a16="http://schemas.microsoft.com/office/drawing/2014/main" id="{E963B69E-E726-475C-B77B-FF649119C025}"/>
                </a:ext>
              </a:extLst>
            </p:cNvPr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60;p49">
              <a:extLst>
                <a:ext uri="{FF2B5EF4-FFF2-40B4-BE49-F238E27FC236}">
                  <a16:creationId xmlns:a16="http://schemas.microsoft.com/office/drawing/2014/main" id="{F9CD57C0-35C2-4CD9-BE31-EA049B85C117}"/>
                </a:ext>
              </a:extLst>
            </p:cNvPr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61;p49">
              <a:extLst>
                <a:ext uri="{FF2B5EF4-FFF2-40B4-BE49-F238E27FC236}">
                  <a16:creationId xmlns:a16="http://schemas.microsoft.com/office/drawing/2014/main" id="{635375F7-7C18-40A5-819A-C30DA356FC44}"/>
                </a:ext>
              </a:extLst>
            </p:cNvPr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62;p49">
              <a:extLst>
                <a:ext uri="{FF2B5EF4-FFF2-40B4-BE49-F238E27FC236}">
                  <a16:creationId xmlns:a16="http://schemas.microsoft.com/office/drawing/2014/main" id="{6817218A-230F-4153-AB5C-D05D477900A1}"/>
                </a:ext>
              </a:extLst>
            </p:cNvPr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231903E-27ED-2C27-4808-C0BBFFB5F4FF}"/>
              </a:ext>
            </a:extLst>
          </p:cNvPr>
          <p:cNvSpPr txBox="1"/>
          <p:nvPr/>
        </p:nvSpPr>
        <p:spPr>
          <a:xfrm>
            <a:off x="1254186" y="1648571"/>
            <a:ext cx="7681029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 dirty="0">
                <a:solidFill>
                  <a:srgbClr val="212529"/>
                </a:solidFill>
                <a:effectLst/>
                <a:latin typeface="+mj-lt"/>
              </a:rPr>
              <a:t> Nêu được các hoạt động vận động và nghỉ ngơi có lợi cho sức </a:t>
            </a:r>
            <a:r>
              <a:rPr lang="vi-VN" sz="2400" b="0" i="0" u="none" strike="noStrike" dirty="0" err="1">
                <a:solidFill>
                  <a:srgbClr val="212529"/>
                </a:solidFill>
                <a:effectLst/>
                <a:latin typeface="+mj-lt"/>
              </a:rPr>
              <a:t>khoẻ</a:t>
            </a:r>
            <a:r>
              <a:rPr lang="vi-VN" sz="2400" b="0" i="0" u="none" strike="noStrike" dirty="0">
                <a:solidFill>
                  <a:srgbClr val="212529"/>
                </a:solidFill>
                <a:effectLst/>
                <a:latin typeface="+mj-lt"/>
              </a:rPr>
              <a:t>; nêu được các hoạt động để cơ thể </a:t>
            </a:r>
            <a:r>
              <a:rPr lang="vi-VN" sz="2400" b="0" i="0" u="none" strike="noStrike" dirty="0" err="1">
                <a:solidFill>
                  <a:srgbClr val="212529"/>
                </a:solidFill>
                <a:effectLst/>
                <a:latin typeface="+mj-lt"/>
              </a:rPr>
              <a:t>khoẻ</a:t>
            </a:r>
            <a:r>
              <a:rPr lang="vi-VN" sz="2400" b="0" i="0" u="none" strike="noStrike" dirty="0">
                <a:solidFill>
                  <a:srgbClr val="212529"/>
                </a:solidFill>
                <a:effectLst/>
                <a:latin typeface="+mj-lt"/>
              </a:rPr>
              <a:t> mạnh</a:t>
            </a: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 dirty="0">
                <a:solidFill>
                  <a:srgbClr val="212529"/>
                </a:solidFill>
                <a:effectLst/>
                <a:latin typeface="+mj-lt"/>
              </a:rPr>
              <a:t> Liên hệ được các hoạt động để cơ thể khoẻ mạnh. </a:t>
            </a:r>
          </a:p>
          <a:p>
            <a:pPr algn="just" rtl="0" fontAlgn="base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vi-VN" sz="2400" b="0" i="0" u="none" strike="noStrike" dirty="0">
                <a:solidFill>
                  <a:srgbClr val="212529"/>
                </a:solidFill>
                <a:effectLst/>
                <a:latin typeface="+mj-lt"/>
              </a:rPr>
              <a:t> Biết vận động và nghỉ ngơi một cách hợp lí.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47"/>
          <p:cNvSpPr/>
          <p:nvPr/>
        </p:nvSpPr>
        <p:spPr>
          <a:xfrm>
            <a:off x="4831033" y="2771192"/>
            <a:ext cx="905475" cy="855325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3" name="Google Shape;1823;p47"/>
          <p:cNvSpPr/>
          <p:nvPr/>
        </p:nvSpPr>
        <p:spPr>
          <a:xfrm>
            <a:off x="4831033" y="1449404"/>
            <a:ext cx="905475" cy="855325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4" name="Google Shape;1824;p47"/>
          <p:cNvSpPr/>
          <p:nvPr/>
        </p:nvSpPr>
        <p:spPr>
          <a:xfrm>
            <a:off x="1025496" y="2771192"/>
            <a:ext cx="905475" cy="855325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5" name="Google Shape;1825;p47"/>
          <p:cNvSpPr/>
          <p:nvPr/>
        </p:nvSpPr>
        <p:spPr>
          <a:xfrm>
            <a:off x="1025496" y="1449404"/>
            <a:ext cx="905475" cy="855325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6" name="Google Shape;1826;p47"/>
          <p:cNvSpPr txBox="1">
            <a:spLocks noGrp="1"/>
          </p:cNvSpPr>
          <p:nvPr>
            <p:ph type="subTitle" idx="3"/>
          </p:nvPr>
        </p:nvSpPr>
        <p:spPr>
          <a:xfrm>
            <a:off x="1930020" y="1602809"/>
            <a:ext cx="2336400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7" name="Google Shape;1827;p47"/>
          <p:cNvSpPr txBox="1">
            <a:spLocks noGrp="1"/>
          </p:cNvSpPr>
          <p:nvPr>
            <p:ph type="title"/>
          </p:nvPr>
        </p:nvSpPr>
        <p:spPr>
          <a:xfrm>
            <a:off x="1150313" y="1581780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9" name="Google Shape;1829;p47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sz="400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30" name="Google Shape;1830;p47"/>
          <p:cNvCxnSpPr/>
          <p:nvPr/>
        </p:nvCxnSpPr>
        <p:spPr>
          <a:xfrm>
            <a:off x="1976563" y="2198974"/>
            <a:ext cx="2253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31" name="Google Shape;1831;p47"/>
          <p:cNvSpPr txBox="1">
            <a:spLocks noGrp="1"/>
          </p:cNvSpPr>
          <p:nvPr>
            <p:ph type="title" idx="4"/>
          </p:nvPr>
        </p:nvSpPr>
        <p:spPr>
          <a:xfrm>
            <a:off x="1164367" y="2885853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3" name="Google Shape;1833;p47"/>
          <p:cNvSpPr txBox="1">
            <a:spLocks noGrp="1"/>
          </p:cNvSpPr>
          <p:nvPr>
            <p:ph type="subTitle" idx="6"/>
          </p:nvPr>
        </p:nvSpPr>
        <p:spPr>
          <a:xfrm>
            <a:off x="2055788" y="2994200"/>
            <a:ext cx="2336400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4" name="Google Shape;1834;p47"/>
          <p:cNvSpPr txBox="1">
            <a:spLocks noGrp="1"/>
          </p:cNvSpPr>
          <p:nvPr>
            <p:ph type="title" idx="7"/>
          </p:nvPr>
        </p:nvSpPr>
        <p:spPr>
          <a:xfrm>
            <a:off x="4955863" y="1647482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6" name="Google Shape;1836;p47"/>
          <p:cNvSpPr txBox="1">
            <a:spLocks noGrp="1"/>
          </p:cNvSpPr>
          <p:nvPr>
            <p:ph type="subTitle" idx="9"/>
          </p:nvPr>
        </p:nvSpPr>
        <p:spPr>
          <a:xfrm>
            <a:off x="5782104" y="1619754"/>
            <a:ext cx="2336400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7" name="Google Shape;1837;p47"/>
          <p:cNvSpPr txBox="1">
            <a:spLocks noGrp="1"/>
          </p:cNvSpPr>
          <p:nvPr>
            <p:ph type="title" idx="13"/>
          </p:nvPr>
        </p:nvSpPr>
        <p:spPr>
          <a:xfrm>
            <a:off x="4955863" y="2914850"/>
            <a:ext cx="655800" cy="6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9" name="Google Shape;1839;p47"/>
          <p:cNvSpPr txBox="1">
            <a:spLocks noGrp="1"/>
          </p:cNvSpPr>
          <p:nvPr>
            <p:ph type="subTitle" idx="15"/>
          </p:nvPr>
        </p:nvSpPr>
        <p:spPr>
          <a:xfrm>
            <a:off x="5611663" y="2943945"/>
            <a:ext cx="3637733" cy="5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cố,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40" name="Google Shape;1840;p47"/>
          <p:cNvCxnSpPr/>
          <p:nvPr/>
        </p:nvCxnSpPr>
        <p:spPr>
          <a:xfrm>
            <a:off x="5865513" y="2085824"/>
            <a:ext cx="2253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41" name="Google Shape;1841;p47"/>
          <p:cNvCxnSpPr/>
          <p:nvPr/>
        </p:nvCxnSpPr>
        <p:spPr>
          <a:xfrm>
            <a:off x="2059963" y="3511782"/>
            <a:ext cx="2253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42" name="Google Shape;1842;p47"/>
          <p:cNvCxnSpPr/>
          <p:nvPr/>
        </p:nvCxnSpPr>
        <p:spPr>
          <a:xfrm>
            <a:off x="5865513" y="3562053"/>
            <a:ext cx="2253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43" name="Google Shape;1843;p47"/>
          <p:cNvSpPr/>
          <p:nvPr/>
        </p:nvSpPr>
        <p:spPr>
          <a:xfrm flipH="1">
            <a:off x="326453" y="-118325"/>
            <a:ext cx="2218497" cy="67616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P001 5 hàng" panose="020B0603050302020204" pitchFamily="34" charset="0"/>
            </a:endParaRPr>
          </a:p>
        </p:txBody>
      </p:sp>
      <p:sp>
        <p:nvSpPr>
          <p:cNvPr id="1844" name="Google Shape;1844;p47"/>
          <p:cNvSpPr/>
          <p:nvPr/>
        </p:nvSpPr>
        <p:spPr>
          <a:xfrm>
            <a:off x="8028250" y="1936599"/>
            <a:ext cx="2218497" cy="67616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" name="Google Shape;1845;p47"/>
          <p:cNvSpPr/>
          <p:nvPr/>
        </p:nvSpPr>
        <p:spPr>
          <a:xfrm>
            <a:off x="-648537" y="2147398"/>
            <a:ext cx="1697899" cy="517498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6" grpId="0" build="p"/>
      <p:bldP spid="1833" grpId="0" build="p"/>
      <p:bldP spid="1836" grpId="0" build="p"/>
      <p:bldP spid="18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48"/>
          <p:cNvSpPr/>
          <p:nvPr/>
        </p:nvSpPr>
        <p:spPr>
          <a:xfrm>
            <a:off x="2509988" y="405687"/>
            <a:ext cx="1115025" cy="1053275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P001 5 hàng" panose="020B0603050302020204" pitchFamily="34" charset="0"/>
            </a:endParaRPr>
          </a:p>
        </p:txBody>
      </p:sp>
      <p:sp>
        <p:nvSpPr>
          <p:cNvPr id="1851" name="Google Shape;1851;p48"/>
          <p:cNvSpPr txBox="1">
            <a:spLocks noGrp="1"/>
          </p:cNvSpPr>
          <p:nvPr>
            <p:ph type="title" idx="2"/>
          </p:nvPr>
        </p:nvSpPr>
        <p:spPr>
          <a:xfrm>
            <a:off x="2570250" y="511425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P001 5 hàng" panose="020B0603050302020204" pitchFamily="34" charset="0"/>
              </a:rPr>
              <a:t>1</a:t>
            </a:r>
            <a:endParaRPr dirty="0">
              <a:latin typeface="HP001 5 hàng" panose="020B0603050302020204" pitchFamily="34" charset="0"/>
            </a:endParaRPr>
          </a:p>
        </p:txBody>
      </p:sp>
      <p:sp>
        <p:nvSpPr>
          <p:cNvPr id="1853" name="Google Shape;1853;p48"/>
          <p:cNvSpPr txBox="1">
            <a:spLocks noGrp="1"/>
          </p:cNvSpPr>
          <p:nvPr>
            <p:ph type="title"/>
          </p:nvPr>
        </p:nvSpPr>
        <p:spPr>
          <a:xfrm>
            <a:off x="1253371" y="1697445"/>
            <a:ext cx="4559063" cy="19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200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7200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endParaRPr sz="7200" dirty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54" name="Google Shape;1854;p48"/>
          <p:cNvGrpSpPr/>
          <p:nvPr/>
        </p:nvGrpSpPr>
        <p:grpSpPr>
          <a:xfrm>
            <a:off x="6584934" y="2469052"/>
            <a:ext cx="1986687" cy="2252929"/>
            <a:chOff x="3429850" y="238000"/>
            <a:chExt cx="703850" cy="798175"/>
          </a:xfrm>
        </p:grpSpPr>
        <p:sp>
          <p:nvSpPr>
            <p:cNvPr id="1855" name="Google Shape;1855;p48"/>
            <p:cNvSpPr/>
            <p:nvPr/>
          </p:nvSpPr>
          <p:spPr>
            <a:xfrm>
              <a:off x="3454375" y="269350"/>
              <a:ext cx="679325" cy="766825"/>
            </a:xfrm>
            <a:custGeom>
              <a:avLst/>
              <a:gdLst/>
              <a:ahLst/>
              <a:cxnLst/>
              <a:rect l="l" t="t" r="r" b="b"/>
              <a:pathLst>
                <a:path w="27173" h="30673" extrusionOk="0">
                  <a:moveTo>
                    <a:pt x="11548" y="0"/>
                  </a:moveTo>
                  <a:cubicBezTo>
                    <a:pt x="11457" y="0"/>
                    <a:pt x="11366" y="20"/>
                    <a:pt x="11279" y="67"/>
                  </a:cubicBezTo>
                  <a:cubicBezTo>
                    <a:pt x="11036" y="199"/>
                    <a:pt x="10932" y="505"/>
                    <a:pt x="10967" y="783"/>
                  </a:cubicBezTo>
                  <a:cubicBezTo>
                    <a:pt x="10994" y="1054"/>
                    <a:pt x="11127" y="1304"/>
                    <a:pt x="11266" y="1548"/>
                  </a:cubicBezTo>
                  <a:cubicBezTo>
                    <a:pt x="12031" y="2919"/>
                    <a:pt x="12873" y="4262"/>
                    <a:pt x="13312" y="5772"/>
                  </a:cubicBezTo>
                  <a:cubicBezTo>
                    <a:pt x="13527" y="6503"/>
                    <a:pt x="13639" y="7303"/>
                    <a:pt x="13409" y="8033"/>
                  </a:cubicBezTo>
                  <a:cubicBezTo>
                    <a:pt x="13215" y="8639"/>
                    <a:pt x="12804" y="9147"/>
                    <a:pt x="12352" y="9593"/>
                  </a:cubicBezTo>
                  <a:cubicBezTo>
                    <a:pt x="12136" y="9808"/>
                    <a:pt x="11899" y="10017"/>
                    <a:pt x="11607" y="10100"/>
                  </a:cubicBezTo>
                  <a:cubicBezTo>
                    <a:pt x="11522" y="10123"/>
                    <a:pt x="11437" y="10133"/>
                    <a:pt x="11352" y="10133"/>
                  </a:cubicBezTo>
                  <a:cubicBezTo>
                    <a:pt x="10890" y="10133"/>
                    <a:pt x="10443" y="9824"/>
                    <a:pt x="10090" y="9494"/>
                  </a:cubicBezTo>
                  <a:cubicBezTo>
                    <a:pt x="9290" y="8743"/>
                    <a:pt x="8691" y="7818"/>
                    <a:pt x="8016" y="6947"/>
                  </a:cubicBezTo>
                  <a:cubicBezTo>
                    <a:pt x="7342" y="6086"/>
                    <a:pt x="6555" y="5257"/>
                    <a:pt x="5546" y="4833"/>
                  </a:cubicBezTo>
                  <a:cubicBezTo>
                    <a:pt x="5205" y="4690"/>
                    <a:pt x="4870" y="4630"/>
                    <a:pt x="4538" y="4630"/>
                  </a:cubicBezTo>
                  <a:cubicBezTo>
                    <a:pt x="3888" y="4630"/>
                    <a:pt x="3247" y="4858"/>
                    <a:pt x="2575" y="5139"/>
                  </a:cubicBezTo>
                  <a:cubicBezTo>
                    <a:pt x="1962" y="5396"/>
                    <a:pt x="1615" y="6057"/>
                    <a:pt x="1433" y="6697"/>
                  </a:cubicBezTo>
                  <a:cubicBezTo>
                    <a:pt x="1204" y="7499"/>
                    <a:pt x="1163" y="8360"/>
                    <a:pt x="1391" y="9169"/>
                  </a:cubicBezTo>
                  <a:cubicBezTo>
                    <a:pt x="1622" y="9968"/>
                    <a:pt x="2143" y="10698"/>
                    <a:pt x="2874" y="11096"/>
                  </a:cubicBezTo>
                  <a:cubicBezTo>
                    <a:pt x="3208" y="11283"/>
                    <a:pt x="3577" y="11395"/>
                    <a:pt x="3931" y="11533"/>
                  </a:cubicBezTo>
                  <a:cubicBezTo>
                    <a:pt x="4683" y="11819"/>
                    <a:pt x="5379" y="12223"/>
                    <a:pt x="6076" y="12625"/>
                  </a:cubicBezTo>
                  <a:cubicBezTo>
                    <a:pt x="6144" y="12667"/>
                    <a:pt x="6221" y="12717"/>
                    <a:pt x="6228" y="12801"/>
                  </a:cubicBezTo>
                  <a:cubicBezTo>
                    <a:pt x="6234" y="12856"/>
                    <a:pt x="6208" y="12904"/>
                    <a:pt x="6173" y="12946"/>
                  </a:cubicBezTo>
                  <a:cubicBezTo>
                    <a:pt x="5964" y="13225"/>
                    <a:pt x="5588" y="13309"/>
                    <a:pt x="5241" y="13370"/>
                  </a:cubicBezTo>
                  <a:cubicBezTo>
                    <a:pt x="4540" y="13509"/>
                    <a:pt x="3822" y="13643"/>
                    <a:pt x="3110" y="13643"/>
                  </a:cubicBezTo>
                  <a:cubicBezTo>
                    <a:pt x="2817" y="13643"/>
                    <a:pt x="2524" y="13620"/>
                    <a:pt x="2235" y="13566"/>
                  </a:cubicBezTo>
                  <a:cubicBezTo>
                    <a:pt x="1731" y="13472"/>
                    <a:pt x="1229" y="13277"/>
                    <a:pt x="734" y="13277"/>
                  </a:cubicBezTo>
                  <a:cubicBezTo>
                    <a:pt x="605" y="13277"/>
                    <a:pt x="476" y="13290"/>
                    <a:pt x="348" y="13322"/>
                  </a:cubicBezTo>
                  <a:cubicBezTo>
                    <a:pt x="286" y="13335"/>
                    <a:pt x="222" y="13357"/>
                    <a:pt x="181" y="13399"/>
                  </a:cubicBezTo>
                  <a:cubicBezTo>
                    <a:pt x="112" y="13454"/>
                    <a:pt x="90" y="13544"/>
                    <a:pt x="77" y="13627"/>
                  </a:cubicBezTo>
                  <a:cubicBezTo>
                    <a:pt x="0" y="14220"/>
                    <a:pt x="466" y="14616"/>
                    <a:pt x="905" y="14922"/>
                  </a:cubicBezTo>
                  <a:cubicBezTo>
                    <a:pt x="1994" y="15692"/>
                    <a:pt x="3327" y="16096"/>
                    <a:pt x="4658" y="16096"/>
                  </a:cubicBezTo>
                  <a:cubicBezTo>
                    <a:pt x="5334" y="16096"/>
                    <a:pt x="6010" y="15992"/>
                    <a:pt x="6652" y="15778"/>
                  </a:cubicBezTo>
                  <a:cubicBezTo>
                    <a:pt x="7028" y="15660"/>
                    <a:pt x="7390" y="15500"/>
                    <a:pt x="7766" y="15381"/>
                  </a:cubicBezTo>
                  <a:cubicBezTo>
                    <a:pt x="8364" y="15207"/>
                    <a:pt x="8990" y="15139"/>
                    <a:pt x="9609" y="15124"/>
                  </a:cubicBezTo>
                  <a:cubicBezTo>
                    <a:pt x="9649" y="15123"/>
                    <a:pt x="9689" y="15122"/>
                    <a:pt x="9729" y="15122"/>
                  </a:cubicBezTo>
                  <a:cubicBezTo>
                    <a:pt x="10863" y="15122"/>
                    <a:pt x="11850" y="15494"/>
                    <a:pt x="12637" y="16328"/>
                  </a:cubicBezTo>
                  <a:cubicBezTo>
                    <a:pt x="13075" y="16787"/>
                    <a:pt x="13409" y="17330"/>
                    <a:pt x="13791" y="17838"/>
                  </a:cubicBezTo>
                  <a:cubicBezTo>
                    <a:pt x="14202" y="18380"/>
                    <a:pt x="14676" y="18888"/>
                    <a:pt x="14995" y="19494"/>
                  </a:cubicBezTo>
                  <a:cubicBezTo>
                    <a:pt x="15267" y="20002"/>
                    <a:pt x="15428" y="20558"/>
                    <a:pt x="15580" y="21116"/>
                  </a:cubicBezTo>
                  <a:cubicBezTo>
                    <a:pt x="15663" y="21386"/>
                    <a:pt x="15740" y="21672"/>
                    <a:pt x="15740" y="21958"/>
                  </a:cubicBezTo>
                  <a:cubicBezTo>
                    <a:pt x="15747" y="22243"/>
                    <a:pt x="15678" y="22529"/>
                    <a:pt x="15601" y="22806"/>
                  </a:cubicBezTo>
                  <a:cubicBezTo>
                    <a:pt x="15419" y="23531"/>
                    <a:pt x="15184" y="24260"/>
                    <a:pt x="15107" y="25005"/>
                  </a:cubicBezTo>
                  <a:cubicBezTo>
                    <a:pt x="15059" y="25465"/>
                    <a:pt x="14912" y="25895"/>
                    <a:pt x="14912" y="26361"/>
                  </a:cubicBezTo>
                  <a:cubicBezTo>
                    <a:pt x="14905" y="26779"/>
                    <a:pt x="14968" y="27196"/>
                    <a:pt x="15085" y="27600"/>
                  </a:cubicBezTo>
                  <a:cubicBezTo>
                    <a:pt x="15323" y="28407"/>
                    <a:pt x="15795" y="29167"/>
                    <a:pt x="16485" y="29668"/>
                  </a:cubicBezTo>
                  <a:cubicBezTo>
                    <a:pt x="17048" y="30077"/>
                    <a:pt x="17667" y="30440"/>
                    <a:pt x="18342" y="30628"/>
                  </a:cubicBezTo>
                  <a:cubicBezTo>
                    <a:pt x="18444" y="30654"/>
                    <a:pt x="18557" y="30672"/>
                    <a:pt x="18665" y="30672"/>
                  </a:cubicBezTo>
                  <a:cubicBezTo>
                    <a:pt x="18844" y="30672"/>
                    <a:pt x="19013" y="30622"/>
                    <a:pt x="19108" y="30475"/>
                  </a:cubicBezTo>
                  <a:cubicBezTo>
                    <a:pt x="19227" y="30279"/>
                    <a:pt x="19135" y="30022"/>
                    <a:pt x="19045" y="29813"/>
                  </a:cubicBezTo>
                  <a:cubicBezTo>
                    <a:pt x="18926" y="29528"/>
                    <a:pt x="18801" y="29250"/>
                    <a:pt x="18643" y="28985"/>
                  </a:cubicBezTo>
                  <a:cubicBezTo>
                    <a:pt x="18300" y="28415"/>
                    <a:pt x="17786" y="27963"/>
                    <a:pt x="17480" y="27372"/>
                  </a:cubicBezTo>
                  <a:cubicBezTo>
                    <a:pt x="17243" y="26932"/>
                    <a:pt x="17340" y="26620"/>
                    <a:pt x="17474" y="26174"/>
                  </a:cubicBezTo>
                  <a:cubicBezTo>
                    <a:pt x="17661" y="25555"/>
                    <a:pt x="17654" y="24880"/>
                    <a:pt x="17709" y="24240"/>
                  </a:cubicBezTo>
                  <a:cubicBezTo>
                    <a:pt x="17766" y="23509"/>
                    <a:pt x="17828" y="22786"/>
                    <a:pt x="17891" y="22061"/>
                  </a:cubicBezTo>
                  <a:cubicBezTo>
                    <a:pt x="17953" y="21331"/>
                    <a:pt x="18016" y="20586"/>
                    <a:pt x="18322" y="19918"/>
                  </a:cubicBezTo>
                  <a:cubicBezTo>
                    <a:pt x="18627" y="19257"/>
                    <a:pt x="19227" y="18673"/>
                    <a:pt x="19950" y="18604"/>
                  </a:cubicBezTo>
                  <a:cubicBezTo>
                    <a:pt x="19993" y="18600"/>
                    <a:pt x="20037" y="18598"/>
                    <a:pt x="20081" y="18598"/>
                  </a:cubicBezTo>
                  <a:cubicBezTo>
                    <a:pt x="20262" y="18598"/>
                    <a:pt x="20443" y="18638"/>
                    <a:pt x="20583" y="18749"/>
                  </a:cubicBezTo>
                  <a:cubicBezTo>
                    <a:pt x="20673" y="18820"/>
                    <a:pt x="20737" y="18910"/>
                    <a:pt x="20798" y="19000"/>
                  </a:cubicBezTo>
                  <a:cubicBezTo>
                    <a:pt x="21258" y="19751"/>
                    <a:pt x="21279" y="20683"/>
                    <a:pt x="21598" y="21498"/>
                  </a:cubicBezTo>
                  <a:cubicBezTo>
                    <a:pt x="21822" y="22054"/>
                    <a:pt x="22183" y="22555"/>
                    <a:pt x="22642" y="22938"/>
                  </a:cubicBezTo>
                  <a:cubicBezTo>
                    <a:pt x="23283" y="23461"/>
                    <a:pt x="24077" y="23746"/>
                    <a:pt x="24848" y="24017"/>
                  </a:cubicBezTo>
                  <a:cubicBezTo>
                    <a:pt x="25197" y="24142"/>
                    <a:pt x="25558" y="24205"/>
                    <a:pt x="25927" y="24205"/>
                  </a:cubicBezTo>
                  <a:cubicBezTo>
                    <a:pt x="27173" y="24184"/>
                    <a:pt x="27103" y="23850"/>
                    <a:pt x="27048" y="23481"/>
                  </a:cubicBezTo>
                  <a:cubicBezTo>
                    <a:pt x="26957" y="22883"/>
                    <a:pt x="26261" y="22931"/>
                    <a:pt x="26004" y="22751"/>
                  </a:cubicBezTo>
                  <a:cubicBezTo>
                    <a:pt x="25099" y="22125"/>
                    <a:pt x="24257" y="21366"/>
                    <a:pt x="23708" y="20413"/>
                  </a:cubicBezTo>
                  <a:cubicBezTo>
                    <a:pt x="23136" y="19411"/>
                    <a:pt x="22914" y="18255"/>
                    <a:pt x="22545" y="17163"/>
                  </a:cubicBezTo>
                  <a:cubicBezTo>
                    <a:pt x="22183" y="16071"/>
                    <a:pt x="21607" y="14963"/>
                    <a:pt x="20596" y="14414"/>
                  </a:cubicBezTo>
                  <a:cubicBezTo>
                    <a:pt x="19887" y="14025"/>
                    <a:pt x="19234" y="13559"/>
                    <a:pt x="18566" y="13106"/>
                  </a:cubicBezTo>
                  <a:cubicBezTo>
                    <a:pt x="18091" y="12792"/>
                    <a:pt x="17632" y="12467"/>
                    <a:pt x="17131" y="12201"/>
                  </a:cubicBezTo>
                  <a:cubicBezTo>
                    <a:pt x="16847" y="12056"/>
                    <a:pt x="16533" y="11937"/>
                    <a:pt x="16296" y="11722"/>
                  </a:cubicBezTo>
                  <a:cubicBezTo>
                    <a:pt x="15525" y="11006"/>
                    <a:pt x="15615" y="9815"/>
                    <a:pt x="15727" y="8876"/>
                  </a:cubicBezTo>
                  <a:cubicBezTo>
                    <a:pt x="15768" y="8492"/>
                    <a:pt x="15810" y="8116"/>
                    <a:pt x="15837" y="7734"/>
                  </a:cubicBezTo>
                  <a:cubicBezTo>
                    <a:pt x="15929" y="6635"/>
                    <a:pt x="15962" y="5501"/>
                    <a:pt x="15573" y="4464"/>
                  </a:cubicBezTo>
                  <a:cubicBezTo>
                    <a:pt x="15252" y="3616"/>
                    <a:pt x="14668" y="2898"/>
                    <a:pt x="14035" y="2265"/>
                  </a:cubicBezTo>
                  <a:cubicBezTo>
                    <a:pt x="13450" y="1674"/>
                    <a:pt x="12964" y="1054"/>
                    <a:pt x="12393" y="456"/>
                  </a:cubicBezTo>
                  <a:cubicBezTo>
                    <a:pt x="12168" y="226"/>
                    <a:pt x="11853" y="0"/>
                    <a:pt x="11548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56" name="Google Shape;1856;p48"/>
            <p:cNvSpPr/>
            <p:nvPr/>
          </p:nvSpPr>
          <p:spPr>
            <a:xfrm>
              <a:off x="4026350" y="754125"/>
              <a:ext cx="97625" cy="74625"/>
            </a:xfrm>
            <a:custGeom>
              <a:avLst/>
              <a:gdLst/>
              <a:ahLst/>
              <a:cxnLst/>
              <a:rect l="l" t="t" r="r" b="b"/>
              <a:pathLst>
                <a:path w="3905" h="2985" extrusionOk="0">
                  <a:moveTo>
                    <a:pt x="1180" y="0"/>
                  </a:moveTo>
                  <a:cubicBezTo>
                    <a:pt x="872" y="0"/>
                    <a:pt x="0" y="925"/>
                    <a:pt x="0" y="925"/>
                  </a:cubicBezTo>
                  <a:cubicBezTo>
                    <a:pt x="0" y="925"/>
                    <a:pt x="77" y="1516"/>
                    <a:pt x="216" y="2030"/>
                  </a:cubicBezTo>
                  <a:cubicBezTo>
                    <a:pt x="1065" y="2589"/>
                    <a:pt x="2109" y="2985"/>
                    <a:pt x="3109" y="2985"/>
                  </a:cubicBezTo>
                  <a:cubicBezTo>
                    <a:pt x="3379" y="2985"/>
                    <a:pt x="3646" y="2956"/>
                    <a:pt x="3905" y="2894"/>
                  </a:cubicBezTo>
                  <a:cubicBezTo>
                    <a:pt x="3279" y="2094"/>
                    <a:pt x="1204" y="826"/>
                    <a:pt x="1281" y="215"/>
                  </a:cubicBezTo>
                  <a:cubicBezTo>
                    <a:pt x="1301" y="61"/>
                    <a:pt x="1259" y="0"/>
                    <a:pt x="1180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57" name="Google Shape;1857;p48"/>
            <p:cNvSpPr/>
            <p:nvPr/>
          </p:nvSpPr>
          <p:spPr>
            <a:xfrm>
              <a:off x="4031725" y="804875"/>
              <a:ext cx="97650" cy="39175"/>
            </a:xfrm>
            <a:custGeom>
              <a:avLst/>
              <a:gdLst/>
              <a:ahLst/>
              <a:cxnLst/>
              <a:rect l="l" t="t" r="r" b="b"/>
              <a:pathLst>
                <a:path w="3906" h="1567" extrusionOk="0">
                  <a:moveTo>
                    <a:pt x="1" y="0"/>
                  </a:moveTo>
                  <a:lnTo>
                    <a:pt x="1" y="0"/>
                  </a:lnTo>
                  <a:cubicBezTo>
                    <a:pt x="78" y="293"/>
                    <a:pt x="174" y="565"/>
                    <a:pt x="286" y="690"/>
                  </a:cubicBezTo>
                  <a:cubicBezTo>
                    <a:pt x="526" y="950"/>
                    <a:pt x="2246" y="1566"/>
                    <a:pt x="3215" y="1566"/>
                  </a:cubicBezTo>
                  <a:cubicBezTo>
                    <a:pt x="3517" y="1566"/>
                    <a:pt x="3746" y="1507"/>
                    <a:pt x="3835" y="1358"/>
                  </a:cubicBezTo>
                  <a:cubicBezTo>
                    <a:pt x="3905" y="1233"/>
                    <a:pt x="3842" y="1058"/>
                    <a:pt x="3690" y="864"/>
                  </a:cubicBezTo>
                  <a:cubicBezTo>
                    <a:pt x="3431" y="926"/>
                    <a:pt x="3164" y="955"/>
                    <a:pt x="2894" y="955"/>
                  </a:cubicBezTo>
                  <a:cubicBezTo>
                    <a:pt x="1894" y="955"/>
                    <a:pt x="850" y="559"/>
                    <a:pt x="1" y="0"/>
                  </a:cubicBezTo>
                  <a:close/>
                </a:path>
              </a:pathLst>
            </a:custGeom>
            <a:solidFill>
              <a:srgbClr val="FF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58" name="Google Shape;1858;p48"/>
            <p:cNvSpPr/>
            <p:nvPr/>
          </p:nvSpPr>
          <p:spPr>
            <a:xfrm>
              <a:off x="3866975" y="927050"/>
              <a:ext cx="78325" cy="92350"/>
            </a:xfrm>
            <a:custGeom>
              <a:avLst/>
              <a:gdLst/>
              <a:ahLst/>
              <a:cxnLst/>
              <a:rect l="l" t="t" r="r" b="b"/>
              <a:pathLst>
                <a:path w="3133" h="3694" extrusionOk="0">
                  <a:moveTo>
                    <a:pt x="1535" y="0"/>
                  </a:moveTo>
                  <a:cubicBezTo>
                    <a:pt x="1147" y="0"/>
                    <a:pt x="203" y="457"/>
                    <a:pt x="203" y="457"/>
                  </a:cubicBezTo>
                  <a:cubicBezTo>
                    <a:pt x="203" y="457"/>
                    <a:pt x="64" y="1035"/>
                    <a:pt x="1" y="1565"/>
                  </a:cubicBezTo>
                  <a:cubicBezTo>
                    <a:pt x="752" y="2608"/>
                    <a:pt x="1895" y="3534"/>
                    <a:pt x="3132" y="3694"/>
                  </a:cubicBezTo>
                  <a:cubicBezTo>
                    <a:pt x="2840" y="2719"/>
                    <a:pt x="1359" y="791"/>
                    <a:pt x="1651" y="255"/>
                  </a:cubicBezTo>
                  <a:cubicBezTo>
                    <a:pt x="1752" y="68"/>
                    <a:pt x="1685" y="0"/>
                    <a:pt x="1535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59" name="Google Shape;1859;p48"/>
            <p:cNvSpPr/>
            <p:nvPr/>
          </p:nvSpPr>
          <p:spPr>
            <a:xfrm>
              <a:off x="3865950" y="966150"/>
              <a:ext cx="81100" cy="67725"/>
            </a:xfrm>
            <a:custGeom>
              <a:avLst/>
              <a:gdLst/>
              <a:ahLst/>
              <a:cxnLst/>
              <a:rect l="l" t="t" r="r" b="b"/>
              <a:pathLst>
                <a:path w="3244" h="2709" extrusionOk="0">
                  <a:moveTo>
                    <a:pt x="42" y="1"/>
                  </a:moveTo>
                  <a:cubicBezTo>
                    <a:pt x="9" y="300"/>
                    <a:pt x="0" y="585"/>
                    <a:pt x="64" y="744"/>
                  </a:cubicBezTo>
                  <a:cubicBezTo>
                    <a:pt x="213" y="1131"/>
                    <a:pt x="2094" y="2708"/>
                    <a:pt x="2897" y="2708"/>
                  </a:cubicBezTo>
                  <a:cubicBezTo>
                    <a:pt x="2992" y="2708"/>
                    <a:pt x="3071" y="2686"/>
                    <a:pt x="3131" y="2638"/>
                  </a:cubicBezTo>
                  <a:cubicBezTo>
                    <a:pt x="3243" y="2554"/>
                    <a:pt x="3243" y="2372"/>
                    <a:pt x="3173" y="2130"/>
                  </a:cubicBezTo>
                  <a:cubicBezTo>
                    <a:pt x="1936" y="1970"/>
                    <a:pt x="793" y="1044"/>
                    <a:pt x="42" y="1"/>
                  </a:cubicBezTo>
                  <a:close/>
                </a:path>
              </a:pathLst>
            </a:custGeom>
            <a:solidFill>
              <a:srgbClr val="FF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0" name="Google Shape;1860;p48"/>
            <p:cNvSpPr/>
            <p:nvPr/>
          </p:nvSpPr>
          <p:spPr>
            <a:xfrm>
              <a:off x="3790125" y="572700"/>
              <a:ext cx="285125" cy="371100"/>
            </a:xfrm>
            <a:custGeom>
              <a:avLst/>
              <a:gdLst/>
              <a:ahLst/>
              <a:cxnLst/>
              <a:rect l="l" t="t" r="r" b="b"/>
              <a:pathLst>
                <a:path w="11405" h="14844" extrusionOk="0">
                  <a:moveTo>
                    <a:pt x="6208" y="0"/>
                  </a:moveTo>
                  <a:cubicBezTo>
                    <a:pt x="5403" y="0"/>
                    <a:pt x="4920" y="193"/>
                    <a:pt x="4920" y="193"/>
                  </a:cubicBezTo>
                  <a:lnTo>
                    <a:pt x="0" y="5752"/>
                  </a:lnTo>
                  <a:cubicBezTo>
                    <a:pt x="0" y="5752"/>
                    <a:pt x="3305" y="9935"/>
                    <a:pt x="2596" y="14722"/>
                  </a:cubicBezTo>
                  <a:cubicBezTo>
                    <a:pt x="2596" y="14722"/>
                    <a:pt x="3230" y="14843"/>
                    <a:pt x="3914" y="14843"/>
                  </a:cubicBezTo>
                  <a:cubicBezTo>
                    <a:pt x="4487" y="14843"/>
                    <a:pt x="5095" y="14758"/>
                    <a:pt x="5393" y="14444"/>
                  </a:cubicBezTo>
                  <a:cubicBezTo>
                    <a:pt x="5393" y="14444"/>
                    <a:pt x="6632" y="7951"/>
                    <a:pt x="4140" y="4633"/>
                  </a:cubicBezTo>
                  <a:cubicBezTo>
                    <a:pt x="4140" y="4633"/>
                    <a:pt x="4852" y="3775"/>
                    <a:pt x="5423" y="3775"/>
                  </a:cubicBezTo>
                  <a:cubicBezTo>
                    <a:pt x="5437" y="3775"/>
                    <a:pt x="5450" y="3775"/>
                    <a:pt x="5463" y="3776"/>
                  </a:cubicBezTo>
                  <a:cubicBezTo>
                    <a:pt x="6039" y="3818"/>
                    <a:pt x="7355" y="4563"/>
                    <a:pt x="7724" y="5919"/>
                  </a:cubicBezTo>
                  <a:cubicBezTo>
                    <a:pt x="8093" y="7283"/>
                    <a:pt x="8370" y="8369"/>
                    <a:pt x="8370" y="8369"/>
                  </a:cubicBezTo>
                  <a:cubicBezTo>
                    <a:pt x="8370" y="8369"/>
                    <a:pt x="8652" y="8430"/>
                    <a:pt x="9047" y="8430"/>
                  </a:cubicBezTo>
                  <a:cubicBezTo>
                    <a:pt x="9819" y="8430"/>
                    <a:pt x="11023" y="8196"/>
                    <a:pt x="11405" y="6811"/>
                  </a:cubicBezTo>
                  <a:cubicBezTo>
                    <a:pt x="11405" y="6811"/>
                    <a:pt x="10326" y="1195"/>
                    <a:pt x="8322" y="416"/>
                  </a:cubicBezTo>
                  <a:cubicBezTo>
                    <a:pt x="7496" y="95"/>
                    <a:pt x="6773" y="0"/>
                    <a:pt x="6208" y="0"/>
                  </a:cubicBezTo>
                  <a:close/>
                </a:path>
              </a:pathLst>
            </a:custGeom>
            <a:solidFill>
              <a:srgbClr val="A9A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1" name="Google Shape;1861;p48"/>
            <p:cNvSpPr/>
            <p:nvPr/>
          </p:nvSpPr>
          <p:spPr>
            <a:xfrm>
              <a:off x="3857600" y="632650"/>
              <a:ext cx="53800" cy="45775"/>
            </a:xfrm>
            <a:custGeom>
              <a:avLst/>
              <a:gdLst/>
              <a:ahLst/>
              <a:cxnLst/>
              <a:rect l="l" t="t" r="r" b="b"/>
              <a:pathLst>
                <a:path w="2152" h="1831" extrusionOk="0">
                  <a:moveTo>
                    <a:pt x="266" y="1"/>
                  </a:moveTo>
                  <a:lnTo>
                    <a:pt x="0" y="300"/>
                  </a:lnTo>
                  <a:cubicBezTo>
                    <a:pt x="411" y="550"/>
                    <a:pt x="815" y="807"/>
                    <a:pt x="1184" y="1150"/>
                  </a:cubicBezTo>
                  <a:cubicBezTo>
                    <a:pt x="1413" y="1372"/>
                    <a:pt x="1637" y="1594"/>
                    <a:pt x="1837" y="1831"/>
                  </a:cubicBezTo>
                  <a:cubicBezTo>
                    <a:pt x="1936" y="1747"/>
                    <a:pt x="2039" y="1664"/>
                    <a:pt x="2151" y="1587"/>
                  </a:cubicBezTo>
                  <a:cubicBezTo>
                    <a:pt x="1936" y="1337"/>
                    <a:pt x="1705" y="1093"/>
                    <a:pt x="1455" y="864"/>
                  </a:cubicBezTo>
                  <a:cubicBezTo>
                    <a:pt x="1086" y="523"/>
                    <a:pt x="683" y="258"/>
                    <a:pt x="266" y="1"/>
                  </a:cubicBezTo>
                  <a:close/>
                </a:path>
              </a:pathLst>
            </a:custGeom>
            <a:solidFill>
              <a:srgbClr val="8B8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2" name="Google Shape;1862;p48"/>
            <p:cNvSpPr/>
            <p:nvPr/>
          </p:nvSpPr>
          <p:spPr>
            <a:xfrm>
              <a:off x="3429850" y="562950"/>
              <a:ext cx="70625" cy="55825"/>
            </a:xfrm>
            <a:custGeom>
              <a:avLst/>
              <a:gdLst/>
              <a:ahLst/>
              <a:cxnLst/>
              <a:rect l="l" t="t" r="r" b="b"/>
              <a:pathLst>
                <a:path w="2825" h="2233" extrusionOk="0">
                  <a:moveTo>
                    <a:pt x="707" y="1"/>
                  </a:moveTo>
                  <a:cubicBezTo>
                    <a:pt x="670" y="1"/>
                    <a:pt x="637" y="11"/>
                    <a:pt x="619" y="40"/>
                  </a:cubicBezTo>
                  <a:cubicBezTo>
                    <a:pt x="592" y="88"/>
                    <a:pt x="612" y="152"/>
                    <a:pt x="641" y="200"/>
                  </a:cubicBezTo>
                  <a:cubicBezTo>
                    <a:pt x="779" y="437"/>
                    <a:pt x="981" y="681"/>
                    <a:pt x="1197" y="848"/>
                  </a:cubicBezTo>
                  <a:cubicBezTo>
                    <a:pt x="911" y="743"/>
                    <a:pt x="627" y="639"/>
                    <a:pt x="335" y="563"/>
                  </a:cubicBezTo>
                  <a:cubicBezTo>
                    <a:pt x="300" y="547"/>
                    <a:pt x="258" y="541"/>
                    <a:pt x="216" y="541"/>
                  </a:cubicBezTo>
                  <a:cubicBezTo>
                    <a:pt x="168" y="547"/>
                    <a:pt x="126" y="569"/>
                    <a:pt x="111" y="604"/>
                  </a:cubicBezTo>
                  <a:cubicBezTo>
                    <a:pt x="76" y="673"/>
                    <a:pt x="133" y="743"/>
                    <a:pt x="181" y="798"/>
                  </a:cubicBezTo>
                  <a:cubicBezTo>
                    <a:pt x="383" y="1015"/>
                    <a:pt x="647" y="1215"/>
                    <a:pt x="919" y="1341"/>
                  </a:cubicBezTo>
                  <a:cubicBezTo>
                    <a:pt x="788" y="1301"/>
                    <a:pt x="651" y="1283"/>
                    <a:pt x="514" y="1283"/>
                  </a:cubicBezTo>
                  <a:cubicBezTo>
                    <a:pt x="389" y="1283"/>
                    <a:pt x="265" y="1298"/>
                    <a:pt x="146" y="1327"/>
                  </a:cubicBezTo>
                  <a:cubicBezTo>
                    <a:pt x="111" y="1341"/>
                    <a:pt x="69" y="1356"/>
                    <a:pt x="43" y="1382"/>
                  </a:cubicBezTo>
                  <a:cubicBezTo>
                    <a:pt x="1" y="1433"/>
                    <a:pt x="8" y="1516"/>
                    <a:pt x="49" y="1571"/>
                  </a:cubicBezTo>
                  <a:cubicBezTo>
                    <a:pt x="91" y="1626"/>
                    <a:pt x="153" y="1655"/>
                    <a:pt x="216" y="1683"/>
                  </a:cubicBezTo>
                  <a:cubicBezTo>
                    <a:pt x="878" y="1989"/>
                    <a:pt x="1629" y="2037"/>
                    <a:pt x="2331" y="2233"/>
                  </a:cubicBezTo>
                  <a:cubicBezTo>
                    <a:pt x="2353" y="2210"/>
                    <a:pt x="2361" y="2200"/>
                    <a:pt x="2376" y="2200"/>
                  </a:cubicBezTo>
                  <a:cubicBezTo>
                    <a:pt x="2385" y="2200"/>
                    <a:pt x="2396" y="2203"/>
                    <a:pt x="2414" y="2211"/>
                  </a:cubicBezTo>
                  <a:cubicBezTo>
                    <a:pt x="2533" y="2072"/>
                    <a:pt x="2589" y="1899"/>
                    <a:pt x="2638" y="1725"/>
                  </a:cubicBezTo>
                  <a:lnTo>
                    <a:pt x="2825" y="1077"/>
                  </a:lnTo>
                  <a:cubicBezTo>
                    <a:pt x="2526" y="910"/>
                    <a:pt x="2227" y="736"/>
                    <a:pt x="1935" y="569"/>
                  </a:cubicBezTo>
                  <a:cubicBezTo>
                    <a:pt x="1629" y="396"/>
                    <a:pt x="1280" y="180"/>
                    <a:pt x="808" y="20"/>
                  </a:cubicBezTo>
                  <a:cubicBezTo>
                    <a:pt x="777" y="9"/>
                    <a:pt x="741" y="1"/>
                    <a:pt x="707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3" name="Google Shape;1863;p48"/>
            <p:cNvSpPr/>
            <p:nvPr/>
          </p:nvSpPr>
          <p:spPr>
            <a:xfrm>
              <a:off x="3728000" y="238000"/>
              <a:ext cx="62475" cy="70400"/>
            </a:xfrm>
            <a:custGeom>
              <a:avLst/>
              <a:gdLst/>
              <a:ahLst/>
              <a:cxnLst/>
              <a:rect l="l" t="t" r="r" b="b"/>
              <a:pathLst>
                <a:path w="2499" h="2816" extrusionOk="0">
                  <a:moveTo>
                    <a:pt x="1421" y="0"/>
                  </a:moveTo>
                  <a:cubicBezTo>
                    <a:pt x="1412" y="0"/>
                    <a:pt x="1402" y="2"/>
                    <a:pt x="1393" y="5"/>
                  </a:cubicBezTo>
                  <a:cubicBezTo>
                    <a:pt x="1336" y="18"/>
                    <a:pt x="1323" y="89"/>
                    <a:pt x="1316" y="144"/>
                  </a:cubicBezTo>
                  <a:cubicBezTo>
                    <a:pt x="1275" y="416"/>
                    <a:pt x="1288" y="728"/>
                    <a:pt x="1351" y="994"/>
                  </a:cubicBezTo>
                  <a:cubicBezTo>
                    <a:pt x="1198" y="736"/>
                    <a:pt x="1038" y="478"/>
                    <a:pt x="850" y="242"/>
                  </a:cubicBezTo>
                  <a:cubicBezTo>
                    <a:pt x="829" y="207"/>
                    <a:pt x="800" y="172"/>
                    <a:pt x="767" y="152"/>
                  </a:cubicBezTo>
                  <a:cubicBezTo>
                    <a:pt x="746" y="135"/>
                    <a:pt x="719" y="125"/>
                    <a:pt x="692" y="125"/>
                  </a:cubicBezTo>
                  <a:cubicBezTo>
                    <a:pt x="675" y="125"/>
                    <a:pt x="658" y="129"/>
                    <a:pt x="642" y="137"/>
                  </a:cubicBezTo>
                  <a:cubicBezTo>
                    <a:pt x="578" y="172"/>
                    <a:pt x="572" y="256"/>
                    <a:pt x="585" y="332"/>
                  </a:cubicBezTo>
                  <a:cubicBezTo>
                    <a:pt x="613" y="625"/>
                    <a:pt x="697" y="952"/>
                    <a:pt x="835" y="1209"/>
                  </a:cubicBezTo>
                  <a:cubicBezTo>
                    <a:pt x="683" y="1000"/>
                    <a:pt x="475" y="833"/>
                    <a:pt x="231" y="728"/>
                  </a:cubicBezTo>
                  <a:cubicBezTo>
                    <a:pt x="202" y="717"/>
                    <a:pt x="169" y="706"/>
                    <a:pt x="139" y="706"/>
                  </a:cubicBezTo>
                  <a:cubicBezTo>
                    <a:pt x="132" y="706"/>
                    <a:pt x="125" y="707"/>
                    <a:pt x="119" y="708"/>
                  </a:cubicBezTo>
                  <a:cubicBezTo>
                    <a:pt x="49" y="721"/>
                    <a:pt x="7" y="792"/>
                    <a:pt x="7" y="862"/>
                  </a:cubicBezTo>
                  <a:cubicBezTo>
                    <a:pt x="0" y="930"/>
                    <a:pt x="36" y="994"/>
                    <a:pt x="64" y="1049"/>
                  </a:cubicBezTo>
                  <a:cubicBezTo>
                    <a:pt x="405" y="1697"/>
                    <a:pt x="967" y="2198"/>
                    <a:pt x="1407" y="2782"/>
                  </a:cubicBezTo>
                  <a:cubicBezTo>
                    <a:pt x="1422" y="2780"/>
                    <a:pt x="1433" y="2778"/>
                    <a:pt x="1441" y="2778"/>
                  </a:cubicBezTo>
                  <a:cubicBezTo>
                    <a:pt x="1461" y="2778"/>
                    <a:pt x="1470" y="2787"/>
                    <a:pt x="1490" y="2816"/>
                  </a:cubicBezTo>
                  <a:cubicBezTo>
                    <a:pt x="1664" y="2782"/>
                    <a:pt x="1817" y="2670"/>
                    <a:pt x="1956" y="2565"/>
                  </a:cubicBezTo>
                  <a:cubicBezTo>
                    <a:pt x="2136" y="2433"/>
                    <a:pt x="2318" y="2301"/>
                    <a:pt x="2499" y="2169"/>
                  </a:cubicBezTo>
                  <a:cubicBezTo>
                    <a:pt x="2367" y="1855"/>
                    <a:pt x="2242" y="1536"/>
                    <a:pt x="2110" y="1222"/>
                  </a:cubicBezTo>
                  <a:cubicBezTo>
                    <a:pt x="1949" y="833"/>
                    <a:pt x="1789" y="444"/>
                    <a:pt x="1552" y="95"/>
                  </a:cubicBezTo>
                  <a:cubicBezTo>
                    <a:pt x="1523" y="48"/>
                    <a:pt x="1473" y="0"/>
                    <a:pt x="1421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4" name="Google Shape;1864;p48"/>
            <p:cNvSpPr/>
            <p:nvPr/>
          </p:nvSpPr>
          <p:spPr>
            <a:xfrm>
              <a:off x="3747500" y="279475"/>
              <a:ext cx="129450" cy="215425"/>
            </a:xfrm>
            <a:custGeom>
              <a:avLst/>
              <a:gdLst/>
              <a:ahLst/>
              <a:cxnLst/>
              <a:rect l="l" t="t" r="r" b="b"/>
              <a:pathLst>
                <a:path w="5178" h="8617" extrusionOk="0">
                  <a:moveTo>
                    <a:pt x="1569" y="0"/>
                  </a:moveTo>
                  <a:cubicBezTo>
                    <a:pt x="785" y="0"/>
                    <a:pt x="0" y="768"/>
                    <a:pt x="0" y="768"/>
                  </a:cubicBezTo>
                  <a:cubicBezTo>
                    <a:pt x="2358" y="3481"/>
                    <a:pt x="62" y="7246"/>
                    <a:pt x="62" y="7246"/>
                  </a:cubicBezTo>
                  <a:lnTo>
                    <a:pt x="2435" y="8617"/>
                  </a:lnTo>
                  <a:cubicBezTo>
                    <a:pt x="5177" y="4477"/>
                    <a:pt x="1712" y="9"/>
                    <a:pt x="1712" y="9"/>
                  </a:cubicBezTo>
                  <a:cubicBezTo>
                    <a:pt x="1665" y="3"/>
                    <a:pt x="1617" y="0"/>
                    <a:pt x="1569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5" name="Google Shape;1865;p48"/>
            <p:cNvSpPr/>
            <p:nvPr/>
          </p:nvSpPr>
          <p:spPr>
            <a:xfrm>
              <a:off x="3753050" y="446325"/>
              <a:ext cx="70125" cy="27375"/>
            </a:xfrm>
            <a:custGeom>
              <a:avLst/>
              <a:gdLst/>
              <a:ahLst/>
              <a:cxnLst/>
              <a:rect l="l" t="t" r="r" b="b"/>
              <a:pathLst>
                <a:path w="2805" h="1095" extrusionOk="0">
                  <a:moveTo>
                    <a:pt x="265" y="1"/>
                  </a:moveTo>
                  <a:cubicBezTo>
                    <a:pt x="218" y="1"/>
                    <a:pt x="174" y="1"/>
                    <a:pt x="132" y="2"/>
                  </a:cubicBezTo>
                  <a:cubicBezTo>
                    <a:pt x="84" y="106"/>
                    <a:pt x="42" y="196"/>
                    <a:pt x="0" y="273"/>
                  </a:cubicBezTo>
                  <a:cubicBezTo>
                    <a:pt x="75" y="269"/>
                    <a:pt x="159" y="267"/>
                    <a:pt x="253" y="267"/>
                  </a:cubicBezTo>
                  <a:cubicBezTo>
                    <a:pt x="938" y="267"/>
                    <a:pt x="2074" y="390"/>
                    <a:pt x="2687" y="1094"/>
                  </a:cubicBezTo>
                  <a:cubicBezTo>
                    <a:pt x="2729" y="1004"/>
                    <a:pt x="2771" y="921"/>
                    <a:pt x="2804" y="829"/>
                  </a:cubicBezTo>
                  <a:cubicBezTo>
                    <a:pt x="2113" y="123"/>
                    <a:pt x="967" y="1"/>
                    <a:pt x="265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6" name="Google Shape;1866;p48"/>
            <p:cNvSpPr/>
            <p:nvPr/>
          </p:nvSpPr>
          <p:spPr>
            <a:xfrm>
              <a:off x="3767000" y="411700"/>
              <a:ext cx="65225" cy="32400"/>
            </a:xfrm>
            <a:custGeom>
              <a:avLst/>
              <a:gdLst/>
              <a:ahLst/>
              <a:cxnLst/>
              <a:rect l="l" t="t" r="r" b="b"/>
              <a:pathLst>
                <a:path w="2609" h="1296" extrusionOk="0">
                  <a:moveTo>
                    <a:pt x="69" y="1"/>
                  </a:moveTo>
                  <a:cubicBezTo>
                    <a:pt x="49" y="93"/>
                    <a:pt x="27" y="176"/>
                    <a:pt x="0" y="266"/>
                  </a:cubicBezTo>
                  <a:cubicBezTo>
                    <a:pt x="626" y="302"/>
                    <a:pt x="1927" y="475"/>
                    <a:pt x="2539" y="1295"/>
                  </a:cubicBezTo>
                  <a:cubicBezTo>
                    <a:pt x="2567" y="1185"/>
                    <a:pt x="2589" y="1073"/>
                    <a:pt x="2609" y="970"/>
                  </a:cubicBezTo>
                  <a:cubicBezTo>
                    <a:pt x="1912" y="225"/>
                    <a:pt x="717" y="43"/>
                    <a:pt x="69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7" name="Google Shape;1867;p48"/>
            <p:cNvSpPr/>
            <p:nvPr/>
          </p:nvSpPr>
          <p:spPr>
            <a:xfrm>
              <a:off x="3772375" y="383750"/>
              <a:ext cx="61950" cy="12875"/>
            </a:xfrm>
            <a:custGeom>
              <a:avLst/>
              <a:gdLst/>
              <a:ahLst/>
              <a:cxnLst/>
              <a:rect l="l" t="t" r="r" b="b"/>
              <a:pathLst>
                <a:path w="2478" h="515" extrusionOk="0">
                  <a:moveTo>
                    <a:pt x="1271" y="1"/>
                  </a:moveTo>
                  <a:cubicBezTo>
                    <a:pt x="792" y="1"/>
                    <a:pt x="344" y="80"/>
                    <a:pt x="36" y="152"/>
                  </a:cubicBezTo>
                  <a:cubicBezTo>
                    <a:pt x="21" y="242"/>
                    <a:pt x="14" y="341"/>
                    <a:pt x="1" y="431"/>
                  </a:cubicBezTo>
                  <a:cubicBezTo>
                    <a:pt x="294" y="359"/>
                    <a:pt x="759" y="270"/>
                    <a:pt x="1255" y="270"/>
                  </a:cubicBezTo>
                  <a:cubicBezTo>
                    <a:pt x="1668" y="270"/>
                    <a:pt x="2102" y="331"/>
                    <a:pt x="2477" y="514"/>
                  </a:cubicBezTo>
                  <a:cubicBezTo>
                    <a:pt x="2471" y="409"/>
                    <a:pt x="2464" y="312"/>
                    <a:pt x="2457" y="209"/>
                  </a:cubicBezTo>
                  <a:cubicBezTo>
                    <a:pt x="2080" y="54"/>
                    <a:pt x="1665" y="1"/>
                    <a:pt x="1271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8" name="Google Shape;1868;p48"/>
            <p:cNvSpPr/>
            <p:nvPr/>
          </p:nvSpPr>
          <p:spPr>
            <a:xfrm>
              <a:off x="3773925" y="351650"/>
              <a:ext cx="54125" cy="21675"/>
            </a:xfrm>
            <a:custGeom>
              <a:avLst/>
              <a:gdLst/>
              <a:ahLst/>
              <a:cxnLst/>
              <a:rect l="l" t="t" r="r" b="b"/>
              <a:pathLst>
                <a:path w="2165" h="867" extrusionOk="0">
                  <a:moveTo>
                    <a:pt x="1874" y="0"/>
                  </a:moveTo>
                  <a:cubicBezTo>
                    <a:pt x="1179" y="0"/>
                    <a:pt x="487" y="294"/>
                    <a:pt x="0" y="559"/>
                  </a:cubicBezTo>
                  <a:cubicBezTo>
                    <a:pt x="7" y="664"/>
                    <a:pt x="7" y="768"/>
                    <a:pt x="7" y="867"/>
                  </a:cubicBezTo>
                  <a:cubicBezTo>
                    <a:pt x="472" y="597"/>
                    <a:pt x="1178" y="269"/>
                    <a:pt x="1876" y="269"/>
                  </a:cubicBezTo>
                  <a:cubicBezTo>
                    <a:pt x="1973" y="269"/>
                    <a:pt x="2069" y="275"/>
                    <a:pt x="2165" y="289"/>
                  </a:cubicBezTo>
                  <a:cubicBezTo>
                    <a:pt x="2136" y="190"/>
                    <a:pt x="2116" y="100"/>
                    <a:pt x="2088" y="10"/>
                  </a:cubicBezTo>
                  <a:cubicBezTo>
                    <a:pt x="2017" y="3"/>
                    <a:pt x="1946" y="0"/>
                    <a:pt x="1874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9" name="Google Shape;1869;p48"/>
            <p:cNvSpPr/>
            <p:nvPr/>
          </p:nvSpPr>
          <p:spPr>
            <a:xfrm>
              <a:off x="3769925" y="318650"/>
              <a:ext cx="46150" cy="29075"/>
            </a:xfrm>
            <a:custGeom>
              <a:avLst/>
              <a:gdLst/>
              <a:ahLst/>
              <a:cxnLst/>
              <a:rect l="l" t="t" r="r" b="b"/>
              <a:pathLst>
                <a:path w="1846" h="1163" extrusionOk="0">
                  <a:moveTo>
                    <a:pt x="1734" y="0"/>
                  </a:moveTo>
                  <a:cubicBezTo>
                    <a:pt x="1052" y="132"/>
                    <a:pt x="426" y="543"/>
                    <a:pt x="0" y="877"/>
                  </a:cubicBezTo>
                  <a:cubicBezTo>
                    <a:pt x="29" y="976"/>
                    <a:pt x="50" y="1066"/>
                    <a:pt x="70" y="1163"/>
                  </a:cubicBezTo>
                  <a:cubicBezTo>
                    <a:pt x="481" y="829"/>
                    <a:pt x="1142" y="376"/>
                    <a:pt x="1845" y="251"/>
                  </a:cubicBezTo>
                  <a:cubicBezTo>
                    <a:pt x="1810" y="167"/>
                    <a:pt x="1769" y="84"/>
                    <a:pt x="1734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0" name="Google Shape;1870;p48"/>
            <p:cNvSpPr/>
            <p:nvPr/>
          </p:nvSpPr>
          <p:spPr>
            <a:xfrm>
              <a:off x="3759475" y="291350"/>
              <a:ext cx="42325" cy="30300"/>
            </a:xfrm>
            <a:custGeom>
              <a:avLst/>
              <a:gdLst/>
              <a:ahLst/>
              <a:cxnLst/>
              <a:rect l="l" t="t" r="r" b="b"/>
              <a:pathLst>
                <a:path w="1693" h="1212" extrusionOk="0">
                  <a:moveTo>
                    <a:pt x="1545" y="0"/>
                  </a:moveTo>
                  <a:cubicBezTo>
                    <a:pt x="934" y="174"/>
                    <a:pt x="391" y="585"/>
                    <a:pt x="1" y="961"/>
                  </a:cubicBezTo>
                  <a:cubicBezTo>
                    <a:pt x="51" y="1044"/>
                    <a:pt x="92" y="1128"/>
                    <a:pt x="134" y="1211"/>
                  </a:cubicBezTo>
                  <a:cubicBezTo>
                    <a:pt x="517" y="829"/>
                    <a:pt x="1079" y="389"/>
                    <a:pt x="1692" y="237"/>
                  </a:cubicBezTo>
                  <a:cubicBezTo>
                    <a:pt x="1644" y="147"/>
                    <a:pt x="1595" y="70"/>
                    <a:pt x="1545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1" name="Google Shape;1871;p48"/>
            <p:cNvSpPr/>
            <p:nvPr/>
          </p:nvSpPr>
          <p:spPr>
            <a:xfrm>
              <a:off x="3475250" y="558050"/>
              <a:ext cx="220950" cy="92200"/>
            </a:xfrm>
            <a:custGeom>
              <a:avLst/>
              <a:gdLst/>
              <a:ahLst/>
              <a:cxnLst/>
              <a:rect l="l" t="t" r="r" b="b"/>
              <a:pathLst>
                <a:path w="8838" h="3688" extrusionOk="0">
                  <a:moveTo>
                    <a:pt x="7210" y="0"/>
                  </a:moveTo>
                  <a:cubicBezTo>
                    <a:pt x="7210" y="0"/>
                    <a:pt x="5369" y="1428"/>
                    <a:pt x="3229" y="1428"/>
                  </a:cubicBezTo>
                  <a:cubicBezTo>
                    <a:pt x="2423" y="1428"/>
                    <a:pt x="1574" y="1226"/>
                    <a:pt x="765" y="668"/>
                  </a:cubicBezTo>
                  <a:cubicBezTo>
                    <a:pt x="765" y="668"/>
                    <a:pt x="0" y="1642"/>
                    <a:pt x="202" y="2449"/>
                  </a:cubicBezTo>
                  <a:cubicBezTo>
                    <a:pt x="202" y="2449"/>
                    <a:pt x="2235" y="3688"/>
                    <a:pt x="4702" y="3688"/>
                  </a:cubicBezTo>
                  <a:cubicBezTo>
                    <a:pt x="6038" y="3688"/>
                    <a:pt x="7501" y="3325"/>
                    <a:pt x="8838" y="2205"/>
                  </a:cubicBezTo>
                  <a:lnTo>
                    <a:pt x="7210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2" name="Google Shape;1872;p48"/>
            <p:cNvSpPr/>
            <p:nvPr/>
          </p:nvSpPr>
          <p:spPr>
            <a:xfrm>
              <a:off x="3636850" y="566175"/>
              <a:ext cx="36025" cy="67050"/>
            </a:xfrm>
            <a:custGeom>
              <a:avLst/>
              <a:gdLst/>
              <a:ahLst/>
              <a:cxnLst/>
              <a:rect l="l" t="t" r="r" b="b"/>
              <a:pathLst>
                <a:path w="1441" h="2682" extrusionOk="0">
                  <a:moveTo>
                    <a:pt x="258" y="1"/>
                  </a:moveTo>
                  <a:cubicBezTo>
                    <a:pt x="175" y="51"/>
                    <a:pt x="91" y="106"/>
                    <a:pt x="1" y="155"/>
                  </a:cubicBezTo>
                  <a:cubicBezTo>
                    <a:pt x="56" y="928"/>
                    <a:pt x="300" y="2110"/>
                    <a:pt x="1170" y="2681"/>
                  </a:cubicBezTo>
                  <a:cubicBezTo>
                    <a:pt x="1260" y="2631"/>
                    <a:pt x="1350" y="2583"/>
                    <a:pt x="1440" y="2534"/>
                  </a:cubicBezTo>
                  <a:cubicBezTo>
                    <a:pt x="515" y="2033"/>
                    <a:pt x="300" y="752"/>
                    <a:pt x="258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3" name="Google Shape;1873;p48"/>
            <p:cNvSpPr/>
            <p:nvPr/>
          </p:nvSpPr>
          <p:spPr>
            <a:xfrm>
              <a:off x="3611100" y="579750"/>
              <a:ext cx="33975" cy="64575"/>
            </a:xfrm>
            <a:custGeom>
              <a:avLst/>
              <a:gdLst/>
              <a:ahLst/>
              <a:cxnLst/>
              <a:rect l="l" t="t" r="r" b="b"/>
              <a:pathLst>
                <a:path w="1359" h="2583" extrusionOk="0">
                  <a:moveTo>
                    <a:pt x="258" y="1"/>
                  </a:moveTo>
                  <a:cubicBezTo>
                    <a:pt x="174" y="36"/>
                    <a:pt x="84" y="71"/>
                    <a:pt x="0" y="106"/>
                  </a:cubicBezTo>
                  <a:cubicBezTo>
                    <a:pt x="71" y="726"/>
                    <a:pt x="293" y="1908"/>
                    <a:pt x="1051" y="2583"/>
                  </a:cubicBezTo>
                  <a:cubicBezTo>
                    <a:pt x="1149" y="2556"/>
                    <a:pt x="1253" y="2527"/>
                    <a:pt x="1358" y="2492"/>
                  </a:cubicBezTo>
                  <a:cubicBezTo>
                    <a:pt x="537" y="1879"/>
                    <a:pt x="314" y="585"/>
                    <a:pt x="258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4" name="Google Shape;1874;p48"/>
            <p:cNvSpPr/>
            <p:nvPr/>
          </p:nvSpPr>
          <p:spPr>
            <a:xfrm>
              <a:off x="3562575" y="592825"/>
              <a:ext cx="20200" cy="57100"/>
            </a:xfrm>
            <a:custGeom>
              <a:avLst/>
              <a:gdLst/>
              <a:ahLst/>
              <a:cxnLst/>
              <a:rect l="l" t="t" r="r" b="b"/>
              <a:pathLst>
                <a:path w="808" h="2284" extrusionOk="0">
                  <a:moveTo>
                    <a:pt x="307" y="0"/>
                  </a:moveTo>
                  <a:cubicBezTo>
                    <a:pt x="216" y="14"/>
                    <a:pt x="126" y="20"/>
                    <a:pt x="36" y="29"/>
                  </a:cubicBezTo>
                  <a:cubicBezTo>
                    <a:pt x="1" y="647"/>
                    <a:pt x="36" y="1565"/>
                    <a:pt x="467" y="2262"/>
                  </a:cubicBezTo>
                  <a:cubicBezTo>
                    <a:pt x="579" y="2268"/>
                    <a:pt x="689" y="2283"/>
                    <a:pt x="808" y="2283"/>
                  </a:cubicBezTo>
                  <a:cubicBezTo>
                    <a:pt x="300" y="1629"/>
                    <a:pt x="265" y="640"/>
                    <a:pt x="307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5" name="Google Shape;1875;p48"/>
            <p:cNvSpPr/>
            <p:nvPr/>
          </p:nvSpPr>
          <p:spPr>
            <a:xfrm>
              <a:off x="3586600" y="588325"/>
              <a:ext cx="26275" cy="61600"/>
            </a:xfrm>
            <a:custGeom>
              <a:avLst/>
              <a:gdLst/>
              <a:ahLst/>
              <a:cxnLst/>
              <a:rect l="l" t="t" r="r" b="b"/>
              <a:pathLst>
                <a:path w="1051" h="2464" extrusionOk="0">
                  <a:moveTo>
                    <a:pt x="271" y="0"/>
                  </a:moveTo>
                  <a:cubicBezTo>
                    <a:pt x="181" y="27"/>
                    <a:pt x="90" y="49"/>
                    <a:pt x="0" y="69"/>
                  </a:cubicBezTo>
                  <a:cubicBezTo>
                    <a:pt x="0" y="737"/>
                    <a:pt x="119" y="1774"/>
                    <a:pt x="717" y="2463"/>
                  </a:cubicBezTo>
                  <a:cubicBezTo>
                    <a:pt x="828" y="2455"/>
                    <a:pt x="939" y="2442"/>
                    <a:pt x="1051" y="2428"/>
                  </a:cubicBezTo>
                  <a:cubicBezTo>
                    <a:pt x="369" y="1809"/>
                    <a:pt x="264" y="675"/>
                    <a:pt x="271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6" name="Google Shape;1876;p48"/>
            <p:cNvSpPr/>
            <p:nvPr/>
          </p:nvSpPr>
          <p:spPr>
            <a:xfrm>
              <a:off x="3538200" y="593150"/>
              <a:ext cx="14300" cy="52775"/>
            </a:xfrm>
            <a:custGeom>
              <a:avLst/>
              <a:gdLst/>
              <a:ahLst/>
              <a:cxnLst/>
              <a:rect l="l" t="t" r="r" b="b"/>
              <a:pathLst>
                <a:path w="572" h="2111" extrusionOk="0">
                  <a:moveTo>
                    <a:pt x="293" y="1"/>
                  </a:moveTo>
                  <a:cubicBezTo>
                    <a:pt x="126" y="585"/>
                    <a:pt x="1" y="1359"/>
                    <a:pt x="218" y="2040"/>
                  </a:cubicBezTo>
                  <a:cubicBezTo>
                    <a:pt x="321" y="2068"/>
                    <a:pt x="426" y="2088"/>
                    <a:pt x="530" y="2110"/>
                  </a:cubicBezTo>
                  <a:cubicBezTo>
                    <a:pt x="251" y="1442"/>
                    <a:pt x="391" y="620"/>
                    <a:pt x="572" y="23"/>
                  </a:cubicBezTo>
                  <a:cubicBezTo>
                    <a:pt x="482" y="16"/>
                    <a:pt x="385" y="7"/>
                    <a:pt x="293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3511600" y="588325"/>
              <a:ext cx="16725" cy="49075"/>
            </a:xfrm>
            <a:custGeom>
              <a:avLst/>
              <a:gdLst/>
              <a:ahLst/>
              <a:cxnLst/>
              <a:rect l="l" t="t" r="r" b="b"/>
              <a:pathLst>
                <a:path w="669" h="1963" extrusionOk="0">
                  <a:moveTo>
                    <a:pt x="405" y="0"/>
                  </a:moveTo>
                  <a:cubicBezTo>
                    <a:pt x="203" y="508"/>
                    <a:pt x="1" y="1196"/>
                    <a:pt x="71" y="1857"/>
                  </a:cubicBezTo>
                  <a:cubicBezTo>
                    <a:pt x="161" y="1892"/>
                    <a:pt x="258" y="1927"/>
                    <a:pt x="355" y="1962"/>
                  </a:cubicBezTo>
                  <a:cubicBezTo>
                    <a:pt x="245" y="1308"/>
                    <a:pt x="453" y="591"/>
                    <a:pt x="669" y="75"/>
                  </a:cubicBezTo>
                  <a:cubicBezTo>
                    <a:pt x="579" y="55"/>
                    <a:pt x="495" y="27"/>
                    <a:pt x="405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8" name="Google Shape;1878;p48"/>
            <p:cNvSpPr/>
            <p:nvPr/>
          </p:nvSpPr>
          <p:spPr>
            <a:xfrm>
              <a:off x="3487275" y="577500"/>
              <a:ext cx="17375" cy="49800"/>
            </a:xfrm>
            <a:custGeom>
              <a:avLst/>
              <a:gdLst/>
              <a:ahLst/>
              <a:cxnLst/>
              <a:rect l="l" t="t" r="r" b="b"/>
              <a:pathLst>
                <a:path w="695" h="1992" extrusionOk="0">
                  <a:moveTo>
                    <a:pt x="466" y="1"/>
                  </a:moveTo>
                  <a:cubicBezTo>
                    <a:pt x="229" y="508"/>
                    <a:pt x="0" y="1185"/>
                    <a:pt x="49" y="1853"/>
                  </a:cubicBezTo>
                  <a:cubicBezTo>
                    <a:pt x="125" y="1894"/>
                    <a:pt x="222" y="1943"/>
                    <a:pt x="334" y="1991"/>
                  </a:cubicBezTo>
                  <a:cubicBezTo>
                    <a:pt x="236" y="1343"/>
                    <a:pt x="459" y="655"/>
                    <a:pt x="695" y="141"/>
                  </a:cubicBezTo>
                  <a:cubicBezTo>
                    <a:pt x="618" y="99"/>
                    <a:pt x="543" y="49"/>
                    <a:pt x="466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3656150" y="460600"/>
              <a:ext cx="269850" cy="263600"/>
            </a:xfrm>
            <a:custGeom>
              <a:avLst/>
              <a:gdLst/>
              <a:ahLst/>
              <a:cxnLst/>
              <a:rect l="l" t="t" r="r" b="b"/>
              <a:pathLst>
                <a:path w="10794" h="10544" extrusionOk="0">
                  <a:moveTo>
                    <a:pt x="3716" y="1"/>
                  </a:moveTo>
                  <a:lnTo>
                    <a:pt x="1914" y="1921"/>
                  </a:lnTo>
                  <a:lnTo>
                    <a:pt x="0" y="3918"/>
                  </a:lnTo>
                  <a:cubicBezTo>
                    <a:pt x="167" y="4806"/>
                    <a:pt x="5079" y="10543"/>
                    <a:pt x="5316" y="10543"/>
                  </a:cubicBezTo>
                  <a:cubicBezTo>
                    <a:pt x="5316" y="10543"/>
                    <a:pt x="5317" y="10543"/>
                    <a:pt x="5318" y="10543"/>
                  </a:cubicBezTo>
                  <a:cubicBezTo>
                    <a:pt x="5428" y="10528"/>
                    <a:pt x="7252" y="9102"/>
                    <a:pt x="8664" y="7502"/>
                  </a:cubicBezTo>
                  <a:cubicBezTo>
                    <a:pt x="9917" y="6089"/>
                    <a:pt x="10794" y="4496"/>
                    <a:pt x="10688" y="4287"/>
                  </a:cubicBezTo>
                  <a:cubicBezTo>
                    <a:pt x="10466" y="3848"/>
                    <a:pt x="3716" y="1"/>
                    <a:pt x="3716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3661025" y="466350"/>
              <a:ext cx="103700" cy="108600"/>
            </a:xfrm>
            <a:custGeom>
              <a:avLst/>
              <a:gdLst/>
              <a:ahLst/>
              <a:cxnLst/>
              <a:rect l="l" t="t" r="r" b="b"/>
              <a:pathLst>
                <a:path w="4148" h="4344" extrusionOk="0">
                  <a:moveTo>
                    <a:pt x="3919" y="1"/>
                  </a:moveTo>
                  <a:cubicBezTo>
                    <a:pt x="2778" y="1511"/>
                    <a:pt x="954" y="3242"/>
                    <a:pt x="1" y="4113"/>
                  </a:cubicBezTo>
                  <a:cubicBezTo>
                    <a:pt x="43" y="4183"/>
                    <a:pt x="91" y="4260"/>
                    <a:pt x="139" y="4343"/>
                  </a:cubicBezTo>
                  <a:cubicBezTo>
                    <a:pt x="717" y="3814"/>
                    <a:pt x="1642" y="2944"/>
                    <a:pt x="2541" y="1998"/>
                  </a:cubicBezTo>
                  <a:cubicBezTo>
                    <a:pt x="3125" y="1385"/>
                    <a:pt x="3688" y="737"/>
                    <a:pt x="4147" y="133"/>
                  </a:cubicBezTo>
                  <a:cubicBezTo>
                    <a:pt x="4064" y="84"/>
                    <a:pt x="3989" y="43"/>
                    <a:pt x="3919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1" name="Google Shape;1881;p48"/>
            <p:cNvSpPr/>
            <p:nvPr/>
          </p:nvSpPr>
          <p:spPr>
            <a:xfrm>
              <a:off x="3678075" y="480975"/>
              <a:ext cx="112075" cy="118625"/>
            </a:xfrm>
            <a:custGeom>
              <a:avLst/>
              <a:gdLst/>
              <a:ahLst/>
              <a:cxnLst/>
              <a:rect l="l" t="t" r="r" b="b"/>
              <a:pathLst>
                <a:path w="4483" h="4745" extrusionOk="0">
                  <a:moveTo>
                    <a:pt x="4252" y="0"/>
                  </a:moveTo>
                  <a:cubicBezTo>
                    <a:pt x="2944" y="1719"/>
                    <a:pt x="793" y="3785"/>
                    <a:pt x="0" y="4530"/>
                  </a:cubicBezTo>
                  <a:cubicBezTo>
                    <a:pt x="50" y="4600"/>
                    <a:pt x="105" y="4670"/>
                    <a:pt x="160" y="4745"/>
                  </a:cubicBezTo>
                  <a:cubicBezTo>
                    <a:pt x="613" y="4321"/>
                    <a:pt x="1538" y="3431"/>
                    <a:pt x="2505" y="2415"/>
                  </a:cubicBezTo>
                  <a:cubicBezTo>
                    <a:pt x="3202" y="1677"/>
                    <a:pt x="3918" y="871"/>
                    <a:pt x="4482" y="132"/>
                  </a:cubicBezTo>
                  <a:cubicBezTo>
                    <a:pt x="4406" y="91"/>
                    <a:pt x="4329" y="42"/>
                    <a:pt x="4252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2" name="Google Shape;1882;p48"/>
            <p:cNvSpPr/>
            <p:nvPr/>
          </p:nvSpPr>
          <p:spPr>
            <a:xfrm>
              <a:off x="3691625" y="492450"/>
              <a:ext cx="118175" cy="124900"/>
            </a:xfrm>
            <a:custGeom>
              <a:avLst/>
              <a:gdLst/>
              <a:ahLst/>
              <a:cxnLst/>
              <a:rect l="l" t="t" r="r" b="b"/>
              <a:pathLst>
                <a:path w="4727" h="4996" extrusionOk="0">
                  <a:moveTo>
                    <a:pt x="4497" y="1"/>
                  </a:moveTo>
                  <a:cubicBezTo>
                    <a:pt x="4142" y="432"/>
                    <a:pt x="3697" y="871"/>
                    <a:pt x="3216" y="1322"/>
                  </a:cubicBezTo>
                  <a:cubicBezTo>
                    <a:pt x="2910" y="1622"/>
                    <a:pt x="2589" y="1935"/>
                    <a:pt x="2297" y="2240"/>
                  </a:cubicBezTo>
                  <a:cubicBezTo>
                    <a:pt x="1310" y="3284"/>
                    <a:pt x="427" y="4301"/>
                    <a:pt x="1" y="4787"/>
                  </a:cubicBezTo>
                  <a:cubicBezTo>
                    <a:pt x="58" y="4857"/>
                    <a:pt x="113" y="4927"/>
                    <a:pt x="168" y="4996"/>
                  </a:cubicBezTo>
                  <a:cubicBezTo>
                    <a:pt x="572" y="4530"/>
                    <a:pt x="1484" y="3493"/>
                    <a:pt x="2486" y="2422"/>
                  </a:cubicBezTo>
                  <a:cubicBezTo>
                    <a:pt x="2785" y="2115"/>
                    <a:pt x="3099" y="1809"/>
                    <a:pt x="3404" y="1517"/>
                  </a:cubicBezTo>
                  <a:cubicBezTo>
                    <a:pt x="3892" y="1044"/>
                    <a:pt x="4358" y="592"/>
                    <a:pt x="4727" y="133"/>
                  </a:cubicBezTo>
                  <a:cubicBezTo>
                    <a:pt x="4643" y="84"/>
                    <a:pt x="4567" y="42"/>
                    <a:pt x="4497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3" name="Google Shape;1883;p48"/>
            <p:cNvSpPr/>
            <p:nvPr/>
          </p:nvSpPr>
          <p:spPr>
            <a:xfrm>
              <a:off x="3709200" y="506200"/>
              <a:ext cx="123900" cy="133075"/>
            </a:xfrm>
            <a:custGeom>
              <a:avLst/>
              <a:gdLst/>
              <a:ahLst/>
              <a:cxnLst/>
              <a:rect l="l" t="t" r="r" b="b"/>
              <a:pathLst>
                <a:path w="4956" h="5323" extrusionOk="0">
                  <a:moveTo>
                    <a:pt x="4725" y="0"/>
                  </a:moveTo>
                  <a:cubicBezTo>
                    <a:pt x="4239" y="571"/>
                    <a:pt x="3578" y="1259"/>
                    <a:pt x="2980" y="1886"/>
                  </a:cubicBezTo>
                  <a:cubicBezTo>
                    <a:pt x="2763" y="2108"/>
                    <a:pt x="2563" y="2316"/>
                    <a:pt x="2381" y="2519"/>
                  </a:cubicBezTo>
                  <a:cubicBezTo>
                    <a:pt x="1337" y="3619"/>
                    <a:pt x="392" y="4676"/>
                    <a:pt x="1" y="5122"/>
                  </a:cubicBezTo>
                  <a:cubicBezTo>
                    <a:pt x="58" y="5184"/>
                    <a:pt x="113" y="5254"/>
                    <a:pt x="168" y="5322"/>
                  </a:cubicBezTo>
                  <a:cubicBezTo>
                    <a:pt x="544" y="4905"/>
                    <a:pt x="1504" y="3819"/>
                    <a:pt x="2569" y="2701"/>
                  </a:cubicBezTo>
                  <a:cubicBezTo>
                    <a:pt x="2756" y="2505"/>
                    <a:pt x="2959" y="2290"/>
                    <a:pt x="3167" y="2066"/>
                  </a:cubicBezTo>
                  <a:cubicBezTo>
                    <a:pt x="3787" y="1426"/>
                    <a:pt x="4462" y="723"/>
                    <a:pt x="4956" y="132"/>
                  </a:cubicBezTo>
                  <a:cubicBezTo>
                    <a:pt x="4879" y="90"/>
                    <a:pt x="4802" y="42"/>
                    <a:pt x="4725" y="0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4" name="Google Shape;1884;p48"/>
            <p:cNvSpPr/>
            <p:nvPr/>
          </p:nvSpPr>
          <p:spPr>
            <a:xfrm>
              <a:off x="3726275" y="519425"/>
              <a:ext cx="129250" cy="140550"/>
            </a:xfrm>
            <a:custGeom>
              <a:avLst/>
              <a:gdLst/>
              <a:ahLst/>
              <a:cxnLst/>
              <a:rect l="l" t="t" r="r" b="b"/>
              <a:pathLst>
                <a:path w="5170" h="5622" extrusionOk="0">
                  <a:moveTo>
                    <a:pt x="4941" y="1"/>
                  </a:moveTo>
                  <a:cubicBezTo>
                    <a:pt x="4426" y="689"/>
                    <a:pt x="3354" y="2101"/>
                    <a:pt x="2539" y="2965"/>
                  </a:cubicBezTo>
                  <a:cubicBezTo>
                    <a:pt x="1462" y="4105"/>
                    <a:pt x="397" y="5066"/>
                    <a:pt x="1" y="5413"/>
                  </a:cubicBezTo>
                  <a:cubicBezTo>
                    <a:pt x="56" y="5483"/>
                    <a:pt x="111" y="5553"/>
                    <a:pt x="168" y="5622"/>
                  </a:cubicBezTo>
                  <a:cubicBezTo>
                    <a:pt x="557" y="5274"/>
                    <a:pt x="1614" y="4328"/>
                    <a:pt x="2686" y="3194"/>
                  </a:cubicBezTo>
                  <a:cubicBezTo>
                    <a:pt x="2700" y="3180"/>
                    <a:pt x="2715" y="3159"/>
                    <a:pt x="2735" y="3145"/>
                  </a:cubicBezTo>
                  <a:cubicBezTo>
                    <a:pt x="3563" y="2262"/>
                    <a:pt x="4655" y="821"/>
                    <a:pt x="5170" y="139"/>
                  </a:cubicBezTo>
                  <a:cubicBezTo>
                    <a:pt x="5094" y="91"/>
                    <a:pt x="5018" y="49"/>
                    <a:pt x="4941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5" name="Google Shape;1885;p48"/>
            <p:cNvSpPr/>
            <p:nvPr/>
          </p:nvSpPr>
          <p:spPr>
            <a:xfrm>
              <a:off x="3745900" y="532450"/>
              <a:ext cx="131225" cy="150675"/>
            </a:xfrm>
            <a:custGeom>
              <a:avLst/>
              <a:gdLst/>
              <a:ahLst/>
              <a:cxnLst/>
              <a:rect l="l" t="t" r="r" b="b"/>
              <a:pathLst>
                <a:path w="5249" h="6027" extrusionOk="0">
                  <a:moveTo>
                    <a:pt x="5019" y="1"/>
                  </a:moveTo>
                  <a:cubicBezTo>
                    <a:pt x="4824" y="258"/>
                    <a:pt x="4602" y="557"/>
                    <a:pt x="4365" y="877"/>
                  </a:cubicBezTo>
                  <a:cubicBezTo>
                    <a:pt x="3626" y="1859"/>
                    <a:pt x="2791" y="2972"/>
                    <a:pt x="2277" y="3521"/>
                  </a:cubicBezTo>
                  <a:lnTo>
                    <a:pt x="2235" y="3571"/>
                  </a:lnTo>
                  <a:cubicBezTo>
                    <a:pt x="1330" y="4523"/>
                    <a:pt x="468" y="5366"/>
                    <a:pt x="1" y="5826"/>
                  </a:cubicBezTo>
                  <a:cubicBezTo>
                    <a:pt x="58" y="5894"/>
                    <a:pt x="113" y="5958"/>
                    <a:pt x="176" y="6026"/>
                  </a:cubicBezTo>
                  <a:cubicBezTo>
                    <a:pt x="642" y="5567"/>
                    <a:pt x="1512" y="4712"/>
                    <a:pt x="2422" y="3751"/>
                  </a:cubicBezTo>
                  <a:lnTo>
                    <a:pt x="2472" y="3703"/>
                  </a:lnTo>
                  <a:cubicBezTo>
                    <a:pt x="2994" y="3145"/>
                    <a:pt x="3835" y="2026"/>
                    <a:pt x="4573" y="1038"/>
                  </a:cubicBezTo>
                  <a:cubicBezTo>
                    <a:pt x="4824" y="704"/>
                    <a:pt x="5053" y="405"/>
                    <a:pt x="5248" y="139"/>
                  </a:cubicBezTo>
                  <a:cubicBezTo>
                    <a:pt x="5171" y="97"/>
                    <a:pt x="5094" y="49"/>
                    <a:pt x="5019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6" name="Google Shape;1886;p48"/>
            <p:cNvSpPr/>
            <p:nvPr/>
          </p:nvSpPr>
          <p:spPr>
            <a:xfrm>
              <a:off x="3764200" y="554700"/>
              <a:ext cx="147900" cy="149125"/>
            </a:xfrm>
            <a:custGeom>
              <a:avLst/>
              <a:gdLst/>
              <a:ahLst/>
              <a:cxnLst/>
              <a:rect l="l" t="t" r="r" b="b"/>
              <a:pathLst>
                <a:path w="5916" h="5965" extrusionOk="0">
                  <a:moveTo>
                    <a:pt x="5698" y="1"/>
                  </a:moveTo>
                  <a:cubicBezTo>
                    <a:pt x="5393" y="335"/>
                    <a:pt x="5004" y="774"/>
                    <a:pt x="4564" y="1262"/>
                  </a:cubicBezTo>
                  <a:cubicBezTo>
                    <a:pt x="3903" y="2005"/>
                    <a:pt x="3160" y="2848"/>
                    <a:pt x="2470" y="3571"/>
                  </a:cubicBezTo>
                  <a:lnTo>
                    <a:pt x="2450" y="3591"/>
                  </a:lnTo>
                  <a:cubicBezTo>
                    <a:pt x="1510" y="4587"/>
                    <a:pt x="515" y="5380"/>
                    <a:pt x="0" y="5771"/>
                  </a:cubicBezTo>
                  <a:cubicBezTo>
                    <a:pt x="55" y="5839"/>
                    <a:pt x="119" y="5903"/>
                    <a:pt x="174" y="5964"/>
                  </a:cubicBezTo>
                  <a:cubicBezTo>
                    <a:pt x="703" y="5562"/>
                    <a:pt x="1699" y="4769"/>
                    <a:pt x="2644" y="3773"/>
                  </a:cubicBezTo>
                  <a:lnTo>
                    <a:pt x="2659" y="3758"/>
                  </a:lnTo>
                  <a:cubicBezTo>
                    <a:pt x="3354" y="3022"/>
                    <a:pt x="4105" y="2180"/>
                    <a:pt x="4767" y="1435"/>
                  </a:cubicBezTo>
                  <a:cubicBezTo>
                    <a:pt x="5212" y="934"/>
                    <a:pt x="5608" y="488"/>
                    <a:pt x="5916" y="154"/>
                  </a:cubicBezTo>
                  <a:cubicBezTo>
                    <a:pt x="5852" y="106"/>
                    <a:pt x="5775" y="57"/>
                    <a:pt x="5698" y="1"/>
                  </a:cubicBezTo>
                  <a:close/>
                </a:path>
              </a:pathLst>
            </a:custGeom>
            <a:solidFill>
              <a:srgbClr val="F1C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7" name="Google Shape;1887;p48"/>
            <p:cNvSpPr/>
            <p:nvPr/>
          </p:nvSpPr>
          <p:spPr>
            <a:xfrm>
              <a:off x="3669500" y="483675"/>
              <a:ext cx="80750" cy="72250"/>
            </a:xfrm>
            <a:custGeom>
              <a:avLst/>
              <a:gdLst/>
              <a:ahLst/>
              <a:cxnLst/>
              <a:rect l="l" t="t" r="r" b="b"/>
              <a:pathLst>
                <a:path w="3230" h="2890" extrusionOk="0">
                  <a:moveTo>
                    <a:pt x="2213" y="1"/>
                  </a:moveTo>
                  <a:cubicBezTo>
                    <a:pt x="1874" y="1"/>
                    <a:pt x="1525" y="111"/>
                    <a:pt x="1312" y="317"/>
                  </a:cubicBezTo>
                  <a:cubicBezTo>
                    <a:pt x="769" y="831"/>
                    <a:pt x="594" y="1130"/>
                    <a:pt x="594" y="1130"/>
                  </a:cubicBezTo>
                  <a:cubicBezTo>
                    <a:pt x="568" y="1170"/>
                    <a:pt x="0" y="2890"/>
                    <a:pt x="913" y="2890"/>
                  </a:cubicBezTo>
                  <a:cubicBezTo>
                    <a:pt x="944" y="2890"/>
                    <a:pt x="977" y="2888"/>
                    <a:pt x="1011" y="2883"/>
                  </a:cubicBezTo>
                  <a:cubicBezTo>
                    <a:pt x="2063" y="2767"/>
                    <a:pt x="1596" y="1264"/>
                    <a:pt x="1596" y="1264"/>
                  </a:cubicBezTo>
                  <a:lnTo>
                    <a:pt x="1596" y="1264"/>
                  </a:lnTo>
                  <a:cubicBezTo>
                    <a:pt x="1596" y="1264"/>
                    <a:pt x="1700" y="1270"/>
                    <a:pt x="1854" y="1270"/>
                  </a:cubicBezTo>
                  <a:cubicBezTo>
                    <a:pt x="2288" y="1270"/>
                    <a:pt x="3121" y="1221"/>
                    <a:pt x="3162" y="846"/>
                  </a:cubicBezTo>
                  <a:cubicBezTo>
                    <a:pt x="3230" y="263"/>
                    <a:pt x="2734" y="1"/>
                    <a:pt x="2213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8" name="Google Shape;1888;p48"/>
            <p:cNvSpPr/>
            <p:nvPr/>
          </p:nvSpPr>
          <p:spPr>
            <a:xfrm>
              <a:off x="3685750" y="491250"/>
              <a:ext cx="37050" cy="37750"/>
            </a:xfrm>
            <a:custGeom>
              <a:avLst/>
              <a:gdLst/>
              <a:ahLst/>
              <a:cxnLst/>
              <a:rect l="l" t="t" r="r" b="b"/>
              <a:pathLst>
                <a:path w="1482" h="1510" extrusionOk="0">
                  <a:moveTo>
                    <a:pt x="1009" y="0"/>
                  </a:moveTo>
                  <a:cubicBezTo>
                    <a:pt x="752" y="431"/>
                    <a:pt x="431" y="765"/>
                    <a:pt x="0" y="1044"/>
                  </a:cubicBezTo>
                  <a:lnTo>
                    <a:pt x="438" y="1510"/>
                  </a:lnTo>
                  <a:cubicBezTo>
                    <a:pt x="438" y="1510"/>
                    <a:pt x="1176" y="1343"/>
                    <a:pt x="1482" y="508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3676175" y="476100"/>
              <a:ext cx="34825" cy="41275"/>
            </a:xfrm>
            <a:custGeom>
              <a:avLst/>
              <a:gdLst/>
              <a:ahLst/>
              <a:cxnLst/>
              <a:rect l="l" t="t" r="r" b="b"/>
              <a:pathLst>
                <a:path w="1393" h="1651" extrusionOk="0">
                  <a:moveTo>
                    <a:pt x="836" y="0"/>
                  </a:moveTo>
                  <a:lnTo>
                    <a:pt x="1" y="1239"/>
                  </a:lnTo>
                  <a:lnTo>
                    <a:pt x="383" y="1650"/>
                  </a:lnTo>
                  <a:cubicBezTo>
                    <a:pt x="814" y="1371"/>
                    <a:pt x="1135" y="1037"/>
                    <a:pt x="1392" y="606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3662400" y="336250"/>
              <a:ext cx="48925" cy="49925"/>
            </a:xfrm>
            <a:custGeom>
              <a:avLst/>
              <a:gdLst/>
              <a:ahLst/>
              <a:cxnLst/>
              <a:rect l="l" t="t" r="r" b="b"/>
              <a:pathLst>
                <a:path w="1957" h="1997" extrusionOk="0">
                  <a:moveTo>
                    <a:pt x="887" y="1"/>
                  </a:moveTo>
                  <a:cubicBezTo>
                    <a:pt x="684" y="1"/>
                    <a:pt x="496" y="85"/>
                    <a:pt x="357" y="167"/>
                  </a:cubicBezTo>
                  <a:cubicBezTo>
                    <a:pt x="36" y="347"/>
                    <a:pt x="1" y="890"/>
                    <a:pt x="286" y="1384"/>
                  </a:cubicBezTo>
                  <a:cubicBezTo>
                    <a:pt x="502" y="1761"/>
                    <a:pt x="843" y="1996"/>
                    <a:pt x="1130" y="1996"/>
                  </a:cubicBezTo>
                  <a:cubicBezTo>
                    <a:pt x="1215" y="1996"/>
                    <a:pt x="1294" y="1976"/>
                    <a:pt x="1365" y="1933"/>
                  </a:cubicBezTo>
                  <a:cubicBezTo>
                    <a:pt x="1686" y="1753"/>
                    <a:pt x="1956" y="1107"/>
                    <a:pt x="1693" y="612"/>
                  </a:cubicBezTo>
                  <a:cubicBezTo>
                    <a:pt x="1441" y="142"/>
                    <a:pt x="1150" y="1"/>
                    <a:pt x="88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3518575" y="474650"/>
              <a:ext cx="58275" cy="52650"/>
            </a:xfrm>
            <a:custGeom>
              <a:avLst/>
              <a:gdLst/>
              <a:ahLst/>
              <a:cxnLst/>
              <a:rect l="l" t="t" r="r" b="b"/>
              <a:pathLst>
                <a:path w="2331" h="2106" extrusionOk="0">
                  <a:moveTo>
                    <a:pt x="1391" y="1"/>
                  </a:moveTo>
                  <a:cubicBezTo>
                    <a:pt x="949" y="1"/>
                    <a:pt x="479" y="442"/>
                    <a:pt x="341" y="713"/>
                  </a:cubicBezTo>
                  <a:cubicBezTo>
                    <a:pt x="174" y="1047"/>
                    <a:pt x="1" y="1625"/>
                    <a:pt x="856" y="2020"/>
                  </a:cubicBezTo>
                  <a:cubicBezTo>
                    <a:pt x="983" y="2080"/>
                    <a:pt x="1119" y="2106"/>
                    <a:pt x="1252" y="2106"/>
                  </a:cubicBezTo>
                  <a:cubicBezTo>
                    <a:pt x="1652" y="2106"/>
                    <a:pt x="2038" y="1876"/>
                    <a:pt x="2163" y="1631"/>
                  </a:cubicBezTo>
                  <a:cubicBezTo>
                    <a:pt x="2330" y="1297"/>
                    <a:pt x="2163" y="315"/>
                    <a:pt x="1662" y="65"/>
                  </a:cubicBezTo>
                  <a:cubicBezTo>
                    <a:pt x="1575" y="20"/>
                    <a:pt x="1484" y="1"/>
                    <a:pt x="1391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3539450" y="347550"/>
              <a:ext cx="247200" cy="192125"/>
            </a:xfrm>
            <a:custGeom>
              <a:avLst/>
              <a:gdLst/>
              <a:ahLst/>
              <a:cxnLst/>
              <a:rect l="l" t="t" r="r" b="b"/>
              <a:pathLst>
                <a:path w="9888" h="7685" extrusionOk="0">
                  <a:moveTo>
                    <a:pt x="4050" y="0"/>
                  </a:moveTo>
                  <a:cubicBezTo>
                    <a:pt x="4050" y="0"/>
                    <a:pt x="376" y="1747"/>
                    <a:pt x="1" y="4265"/>
                  </a:cubicBezTo>
                  <a:cubicBezTo>
                    <a:pt x="1" y="4265"/>
                    <a:pt x="1103" y="7684"/>
                    <a:pt x="3275" y="7684"/>
                  </a:cubicBezTo>
                  <a:cubicBezTo>
                    <a:pt x="4035" y="7684"/>
                    <a:pt x="4927" y="7264"/>
                    <a:pt x="5949" y="6131"/>
                  </a:cubicBezTo>
                  <a:cubicBezTo>
                    <a:pt x="9887" y="1760"/>
                    <a:pt x="4050" y="0"/>
                    <a:pt x="4050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3583300" y="491325"/>
              <a:ext cx="32700" cy="27975"/>
            </a:xfrm>
            <a:custGeom>
              <a:avLst/>
              <a:gdLst/>
              <a:ahLst/>
              <a:cxnLst/>
              <a:rect l="l" t="t" r="r" b="b"/>
              <a:pathLst>
                <a:path w="1308" h="1119" extrusionOk="0">
                  <a:moveTo>
                    <a:pt x="614" y="1"/>
                  </a:moveTo>
                  <a:cubicBezTo>
                    <a:pt x="310" y="1"/>
                    <a:pt x="66" y="151"/>
                    <a:pt x="34" y="477"/>
                  </a:cubicBezTo>
                  <a:cubicBezTo>
                    <a:pt x="0" y="832"/>
                    <a:pt x="257" y="1083"/>
                    <a:pt x="598" y="1116"/>
                  </a:cubicBezTo>
                  <a:cubicBezTo>
                    <a:pt x="619" y="1118"/>
                    <a:pt x="640" y="1119"/>
                    <a:pt x="661" y="1119"/>
                  </a:cubicBezTo>
                  <a:cubicBezTo>
                    <a:pt x="976" y="1119"/>
                    <a:pt x="1246" y="920"/>
                    <a:pt x="1273" y="588"/>
                  </a:cubicBezTo>
                  <a:cubicBezTo>
                    <a:pt x="1308" y="233"/>
                    <a:pt x="1036" y="39"/>
                    <a:pt x="695" y="4"/>
                  </a:cubicBezTo>
                  <a:cubicBezTo>
                    <a:pt x="668" y="2"/>
                    <a:pt x="641" y="1"/>
                    <a:pt x="614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3679975" y="387125"/>
              <a:ext cx="30300" cy="31325"/>
            </a:xfrm>
            <a:custGeom>
              <a:avLst/>
              <a:gdLst/>
              <a:ahLst/>
              <a:cxnLst/>
              <a:rect l="l" t="t" r="r" b="b"/>
              <a:pathLst>
                <a:path w="1212" h="1253" extrusionOk="0">
                  <a:moveTo>
                    <a:pt x="584" y="1"/>
                  </a:moveTo>
                  <a:cubicBezTo>
                    <a:pt x="549" y="1"/>
                    <a:pt x="513" y="4"/>
                    <a:pt x="475" y="10"/>
                  </a:cubicBezTo>
                  <a:cubicBezTo>
                    <a:pt x="120" y="74"/>
                    <a:pt x="1" y="386"/>
                    <a:pt x="64" y="727"/>
                  </a:cubicBezTo>
                  <a:cubicBezTo>
                    <a:pt x="114" y="1026"/>
                    <a:pt x="291" y="1252"/>
                    <a:pt x="583" y="1252"/>
                  </a:cubicBezTo>
                  <a:cubicBezTo>
                    <a:pt x="618" y="1252"/>
                    <a:pt x="653" y="1249"/>
                    <a:pt x="691" y="1243"/>
                  </a:cubicBezTo>
                  <a:cubicBezTo>
                    <a:pt x="1038" y="1179"/>
                    <a:pt x="1212" y="874"/>
                    <a:pt x="1157" y="533"/>
                  </a:cubicBezTo>
                  <a:cubicBezTo>
                    <a:pt x="1100" y="227"/>
                    <a:pt x="883" y="1"/>
                    <a:pt x="584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3484475" y="289800"/>
              <a:ext cx="192225" cy="211800"/>
            </a:xfrm>
            <a:custGeom>
              <a:avLst/>
              <a:gdLst/>
              <a:ahLst/>
              <a:cxnLst/>
              <a:rect l="l" t="t" r="r" b="b"/>
              <a:pathLst>
                <a:path w="7689" h="8472" extrusionOk="0">
                  <a:moveTo>
                    <a:pt x="5015" y="0"/>
                  </a:moveTo>
                  <a:cubicBezTo>
                    <a:pt x="4828" y="0"/>
                    <a:pt x="4673" y="143"/>
                    <a:pt x="4551" y="284"/>
                  </a:cubicBezTo>
                  <a:cubicBezTo>
                    <a:pt x="4321" y="550"/>
                    <a:pt x="4162" y="856"/>
                    <a:pt x="4070" y="1190"/>
                  </a:cubicBezTo>
                  <a:cubicBezTo>
                    <a:pt x="4092" y="952"/>
                    <a:pt x="3980" y="717"/>
                    <a:pt x="3793" y="570"/>
                  </a:cubicBezTo>
                  <a:cubicBezTo>
                    <a:pt x="3729" y="515"/>
                    <a:pt x="3646" y="473"/>
                    <a:pt x="3562" y="473"/>
                  </a:cubicBezTo>
                  <a:cubicBezTo>
                    <a:pt x="3559" y="473"/>
                    <a:pt x="3555" y="473"/>
                    <a:pt x="3551" y="473"/>
                  </a:cubicBezTo>
                  <a:cubicBezTo>
                    <a:pt x="3396" y="473"/>
                    <a:pt x="3268" y="601"/>
                    <a:pt x="3173" y="724"/>
                  </a:cubicBezTo>
                  <a:cubicBezTo>
                    <a:pt x="2923" y="1058"/>
                    <a:pt x="2756" y="1440"/>
                    <a:pt x="2833" y="1844"/>
                  </a:cubicBezTo>
                  <a:cubicBezTo>
                    <a:pt x="2641" y="1763"/>
                    <a:pt x="2432" y="1687"/>
                    <a:pt x="2229" y="1687"/>
                  </a:cubicBezTo>
                  <a:cubicBezTo>
                    <a:pt x="2151" y="1687"/>
                    <a:pt x="2073" y="1699"/>
                    <a:pt x="1998" y="1726"/>
                  </a:cubicBezTo>
                  <a:cubicBezTo>
                    <a:pt x="1754" y="1816"/>
                    <a:pt x="1593" y="2060"/>
                    <a:pt x="1532" y="2310"/>
                  </a:cubicBezTo>
                  <a:cubicBezTo>
                    <a:pt x="1490" y="2512"/>
                    <a:pt x="1538" y="2769"/>
                    <a:pt x="1690" y="2908"/>
                  </a:cubicBezTo>
                  <a:cubicBezTo>
                    <a:pt x="1542" y="2900"/>
                    <a:pt x="1393" y="2890"/>
                    <a:pt x="1246" y="2890"/>
                  </a:cubicBezTo>
                  <a:cubicBezTo>
                    <a:pt x="1132" y="2890"/>
                    <a:pt x="1018" y="2896"/>
                    <a:pt x="905" y="2915"/>
                  </a:cubicBezTo>
                  <a:cubicBezTo>
                    <a:pt x="647" y="2956"/>
                    <a:pt x="389" y="3062"/>
                    <a:pt x="209" y="3249"/>
                  </a:cubicBezTo>
                  <a:cubicBezTo>
                    <a:pt x="97" y="3367"/>
                    <a:pt x="14" y="3528"/>
                    <a:pt x="14" y="3688"/>
                  </a:cubicBezTo>
                  <a:cubicBezTo>
                    <a:pt x="14" y="3883"/>
                    <a:pt x="126" y="4064"/>
                    <a:pt x="271" y="4182"/>
                  </a:cubicBezTo>
                  <a:cubicBezTo>
                    <a:pt x="424" y="4307"/>
                    <a:pt x="613" y="4411"/>
                    <a:pt x="794" y="4488"/>
                  </a:cubicBezTo>
                  <a:cubicBezTo>
                    <a:pt x="348" y="4593"/>
                    <a:pt x="7" y="5024"/>
                    <a:pt x="0" y="5476"/>
                  </a:cubicBezTo>
                  <a:cubicBezTo>
                    <a:pt x="0" y="5538"/>
                    <a:pt x="0" y="5602"/>
                    <a:pt x="29" y="5657"/>
                  </a:cubicBezTo>
                  <a:cubicBezTo>
                    <a:pt x="55" y="5705"/>
                    <a:pt x="97" y="5747"/>
                    <a:pt x="146" y="5789"/>
                  </a:cubicBezTo>
                  <a:cubicBezTo>
                    <a:pt x="354" y="5947"/>
                    <a:pt x="645" y="6033"/>
                    <a:pt x="919" y="6033"/>
                  </a:cubicBezTo>
                  <a:cubicBezTo>
                    <a:pt x="995" y="6033"/>
                    <a:pt x="1070" y="6026"/>
                    <a:pt x="1141" y="6013"/>
                  </a:cubicBezTo>
                  <a:lnTo>
                    <a:pt x="1141" y="6013"/>
                  </a:lnTo>
                  <a:cubicBezTo>
                    <a:pt x="787" y="6694"/>
                    <a:pt x="912" y="7599"/>
                    <a:pt x="1448" y="8155"/>
                  </a:cubicBezTo>
                  <a:cubicBezTo>
                    <a:pt x="1621" y="8328"/>
                    <a:pt x="1858" y="8472"/>
                    <a:pt x="2092" y="8472"/>
                  </a:cubicBezTo>
                  <a:cubicBezTo>
                    <a:pt x="2159" y="8472"/>
                    <a:pt x="2225" y="8460"/>
                    <a:pt x="2290" y="8434"/>
                  </a:cubicBezTo>
                  <a:cubicBezTo>
                    <a:pt x="2525" y="8336"/>
                    <a:pt x="2659" y="8065"/>
                    <a:pt x="2672" y="7808"/>
                  </a:cubicBezTo>
                  <a:cubicBezTo>
                    <a:pt x="2692" y="7549"/>
                    <a:pt x="2624" y="7292"/>
                    <a:pt x="2575" y="7035"/>
                  </a:cubicBezTo>
                  <a:cubicBezTo>
                    <a:pt x="2525" y="6777"/>
                    <a:pt x="2499" y="6505"/>
                    <a:pt x="2609" y="6270"/>
                  </a:cubicBezTo>
                  <a:cubicBezTo>
                    <a:pt x="2624" y="6228"/>
                    <a:pt x="2651" y="6186"/>
                    <a:pt x="2686" y="6164"/>
                  </a:cubicBezTo>
                  <a:cubicBezTo>
                    <a:pt x="2749" y="6123"/>
                    <a:pt x="2833" y="6138"/>
                    <a:pt x="2909" y="6129"/>
                  </a:cubicBezTo>
                  <a:cubicBezTo>
                    <a:pt x="3152" y="6116"/>
                    <a:pt x="3299" y="5859"/>
                    <a:pt x="3354" y="5628"/>
                  </a:cubicBezTo>
                  <a:cubicBezTo>
                    <a:pt x="3382" y="5503"/>
                    <a:pt x="3424" y="5371"/>
                    <a:pt x="3431" y="5239"/>
                  </a:cubicBezTo>
                  <a:cubicBezTo>
                    <a:pt x="3437" y="5164"/>
                    <a:pt x="3437" y="5017"/>
                    <a:pt x="3548" y="5017"/>
                  </a:cubicBezTo>
                  <a:cubicBezTo>
                    <a:pt x="3551" y="5017"/>
                    <a:pt x="3553" y="5017"/>
                    <a:pt x="3556" y="5017"/>
                  </a:cubicBezTo>
                  <a:cubicBezTo>
                    <a:pt x="3591" y="5017"/>
                    <a:pt x="3626" y="5044"/>
                    <a:pt x="3653" y="5059"/>
                  </a:cubicBezTo>
                  <a:cubicBezTo>
                    <a:pt x="3691" y="5077"/>
                    <a:pt x="3732" y="5085"/>
                    <a:pt x="3772" y="5085"/>
                  </a:cubicBezTo>
                  <a:cubicBezTo>
                    <a:pt x="3885" y="5085"/>
                    <a:pt x="3999" y="5021"/>
                    <a:pt x="4070" y="4934"/>
                  </a:cubicBezTo>
                  <a:cubicBezTo>
                    <a:pt x="4169" y="4808"/>
                    <a:pt x="4210" y="4648"/>
                    <a:pt x="4245" y="4494"/>
                  </a:cubicBezTo>
                  <a:cubicBezTo>
                    <a:pt x="4287" y="4343"/>
                    <a:pt x="4336" y="4182"/>
                    <a:pt x="4454" y="4077"/>
                  </a:cubicBezTo>
                  <a:cubicBezTo>
                    <a:pt x="4474" y="4057"/>
                    <a:pt x="4496" y="4035"/>
                    <a:pt x="4523" y="4035"/>
                  </a:cubicBezTo>
                  <a:cubicBezTo>
                    <a:pt x="4529" y="4033"/>
                    <a:pt x="4536" y="4032"/>
                    <a:pt x="4543" y="4032"/>
                  </a:cubicBezTo>
                  <a:cubicBezTo>
                    <a:pt x="4560" y="4032"/>
                    <a:pt x="4577" y="4037"/>
                    <a:pt x="4593" y="4042"/>
                  </a:cubicBezTo>
                  <a:cubicBezTo>
                    <a:pt x="4697" y="4074"/>
                    <a:pt x="4799" y="4149"/>
                    <a:pt x="4908" y="4149"/>
                  </a:cubicBezTo>
                  <a:cubicBezTo>
                    <a:pt x="4916" y="4149"/>
                    <a:pt x="4925" y="4148"/>
                    <a:pt x="4934" y="4147"/>
                  </a:cubicBezTo>
                  <a:cubicBezTo>
                    <a:pt x="4982" y="4140"/>
                    <a:pt x="5030" y="4119"/>
                    <a:pt x="5065" y="4084"/>
                  </a:cubicBezTo>
                  <a:cubicBezTo>
                    <a:pt x="5212" y="3967"/>
                    <a:pt x="5254" y="3771"/>
                    <a:pt x="5323" y="3604"/>
                  </a:cubicBezTo>
                  <a:cubicBezTo>
                    <a:pt x="5386" y="3431"/>
                    <a:pt x="5511" y="3242"/>
                    <a:pt x="5692" y="3235"/>
                  </a:cubicBezTo>
                  <a:cubicBezTo>
                    <a:pt x="5699" y="3235"/>
                    <a:pt x="5707" y="3234"/>
                    <a:pt x="5715" y="3234"/>
                  </a:cubicBezTo>
                  <a:cubicBezTo>
                    <a:pt x="5798" y="3234"/>
                    <a:pt x="5881" y="3264"/>
                    <a:pt x="5964" y="3270"/>
                  </a:cubicBezTo>
                  <a:cubicBezTo>
                    <a:pt x="5970" y="3271"/>
                    <a:pt x="5976" y="3271"/>
                    <a:pt x="5981" y="3271"/>
                  </a:cubicBezTo>
                  <a:cubicBezTo>
                    <a:pt x="6095" y="3271"/>
                    <a:pt x="6211" y="3210"/>
                    <a:pt x="6270" y="3110"/>
                  </a:cubicBezTo>
                  <a:cubicBezTo>
                    <a:pt x="6366" y="2965"/>
                    <a:pt x="6395" y="2824"/>
                    <a:pt x="6590" y="2783"/>
                  </a:cubicBezTo>
                  <a:cubicBezTo>
                    <a:pt x="6622" y="2776"/>
                    <a:pt x="6653" y="2772"/>
                    <a:pt x="6681" y="2772"/>
                  </a:cubicBezTo>
                  <a:cubicBezTo>
                    <a:pt x="6795" y="2772"/>
                    <a:pt x="6885" y="2825"/>
                    <a:pt x="6979" y="2908"/>
                  </a:cubicBezTo>
                  <a:cubicBezTo>
                    <a:pt x="7076" y="2990"/>
                    <a:pt x="7192" y="3034"/>
                    <a:pt x="7300" y="3034"/>
                  </a:cubicBezTo>
                  <a:cubicBezTo>
                    <a:pt x="7467" y="3034"/>
                    <a:pt x="7617" y="2932"/>
                    <a:pt x="7654" y="2714"/>
                  </a:cubicBezTo>
                  <a:cubicBezTo>
                    <a:pt x="7689" y="2554"/>
                    <a:pt x="7641" y="2387"/>
                    <a:pt x="7585" y="2233"/>
                  </a:cubicBezTo>
                  <a:cubicBezTo>
                    <a:pt x="7487" y="1948"/>
                    <a:pt x="7335" y="1662"/>
                    <a:pt x="7076" y="1503"/>
                  </a:cubicBezTo>
                  <a:cubicBezTo>
                    <a:pt x="6966" y="1433"/>
                    <a:pt x="6841" y="1392"/>
                    <a:pt x="6715" y="1363"/>
                  </a:cubicBezTo>
                  <a:cubicBezTo>
                    <a:pt x="6639" y="1343"/>
                    <a:pt x="6485" y="1336"/>
                    <a:pt x="6450" y="1245"/>
                  </a:cubicBezTo>
                  <a:lnTo>
                    <a:pt x="6450" y="1238"/>
                  </a:lnTo>
                  <a:cubicBezTo>
                    <a:pt x="6430" y="1148"/>
                    <a:pt x="6533" y="987"/>
                    <a:pt x="6555" y="897"/>
                  </a:cubicBezTo>
                  <a:cubicBezTo>
                    <a:pt x="6590" y="779"/>
                    <a:pt x="6604" y="653"/>
                    <a:pt x="6604" y="528"/>
                  </a:cubicBezTo>
                  <a:cubicBezTo>
                    <a:pt x="6597" y="438"/>
                    <a:pt x="6575" y="334"/>
                    <a:pt x="6500" y="278"/>
                  </a:cubicBezTo>
                  <a:cubicBezTo>
                    <a:pt x="6472" y="258"/>
                    <a:pt x="6430" y="243"/>
                    <a:pt x="6395" y="236"/>
                  </a:cubicBezTo>
                  <a:cubicBezTo>
                    <a:pt x="6363" y="229"/>
                    <a:pt x="6331" y="226"/>
                    <a:pt x="6298" y="226"/>
                  </a:cubicBezTo>
                  <a:cubicBezTo>
                    <a:pt x="6208" y="226"/>
                    <a:pt x="6115" y="251"/>
                    <a:pt x="6032" y="293"/>
                  </a:cubicBezTo>
                  <a:cubicBezTo>
                    <a:pt x="5922" y="348"/>
                    <a:pt x="5824" y="425"/>
                    <a:pt x="5733" y="515"/>
                  </a:cubicBezTo>
                  <a:cubicBezTo>
                    <a:pt x="5615" y="627"/>
                    <a:pt x="5483" y="807"/>
                    <a:pt x="5399" y="946"/>
                  </a:cubicBezTo>
                  <a:cubicBezTo>
                    <a:pt x="5470" y="759"/>
                    <a:pt x="5511" y="557"/>
                    <a:pt x="5456" y="361"/>
                  </a:cubicBezTo>
                  <a:cubicBezTo>
                    <a:pt x="5399" y="174"/>
                    <a:pt x="5232" y="7"/>
                    <a:pt x="5030" y="0"/>
                  </a:cubicBezTo>
                  <a:cubicBezTo>
                    <a:pt x="5025" y="0"/>
                    <a:pt x="5020" y="0"/>
                    <a:pt x="501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3526725" y="379800"/>
              <a:ext cx="12950" cy="32325"/>
            </a:xfrm>
            <a:custGeom>
              <a:avLst/>
              <a:gdLst/>
              <a:ahLst/>
              <a:cxnLst/>
              <a:rect l="l" t="t" r="r" b="b"/>
              <a:pathLst>
                <a:path w="518" h="1293" extrusionOk="0">
                  <a:moveTo>
                    <a:pt x="283" y="0"/>
                  </a:moveTo>
                  <a:cubicBezTo>
                    <a:pt x="244" y="0"/>
                    <a:pt x="206" y="19"/>
                    <a:pt x="182" y="66"/>
                  </a:cubicBezTo>
                  <a:cubicBezTo>
                    <a:pt x="92" y="255"/>
                    <a:pt x="0" y="450"/>
                    <a:pt x="9" y="666"/>
                  </a:cubicBezTo>
                  <a:cubicBezTo>
                    <a:pt x="15" y="874"/>
                    <a:pt x="141" y="1048"/>
                    <a:pt x="237" y="1228"/>
                  </a:cubicBezTo>
                  <a:cubicBezTo>
                    <a:pt x="261" y="1274"/>
                    <a:pt x="299" y="1293"/>
                    <a:pt x="338" y="1293"/>
                  </a:cubicBezTo>
                  <a:cubicBezTo>
                    <a:pt x="426" y="1293"/>
                    <a:pt x="517" y="1198"/>
                    <a:pt x="460" y="1097"/>
                  </a:cubicBezTo>
                  <a:cubicBezTo>
                    <a:pt x="391" y="958"/>
                    <a:pt x="279" y="826"/>
                    <a:pt x="273" y="666"/>
                  </a:cubicBezTo>
                  <a:cubicBezTo>
                    <a:pt x="259" y="505"/>
                    <a:pt x="343" y="345"/>
                    <a:pt x="411" y="200"/>
                  </a:cubicBezTo>
                  <a:cubicBezTo>
                    <a:pt x="464" y="98"/>
                    <a:pt x="371" y="0"/>
                    <a:pt x="283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3577700" y="341125"/>
              <a:ext cx="17775" cy="28825"/>
            </a:xfrm>
            <a:custGeom>
              <a:avLst/>
              <a:gdLst/>
              <a:ahLst/>
              <a:cxnLst/>
              <a:rect l="l" t="t" r="r" b="b"/>
              <a:pathLst>
                <a:path w="711" h="1153" extrusionOk="0">
                  <a:moveTo>
                    <a:pt x="208" y="0"/>
                  </a:moveTo>
                  <a:cubicBezTo>
                    <a:pt x="83" y="0"/>
                    <a:pt x="0" y="183"/>
                    <a:pt x="132" y="244"/>
                  </a:cubicBezTo>
                  <a:cubicBezTo>
                    <a:pt x="425" y="382"/>
                    <a:pt x="425" y="710"/>
                    <a:pt x="356" y="987"/>
                  </a:cubicBezTo>
                  <a:cubicBezTo>
                    <a:pt x="331" y="1087"/>
                    <a:pt x="414" y="1153"/>
                    <a:pt x="493" y="1153"/>
                  </a:cubicBezTo>
                  <a:cubicBezTo>
                    <a:pt x="546" y="1153"/>
                    <a:pt x="597" y="1124"/>
                    <a:pt x="613" y="1057"/>
                  </a:cubicBezTo>
                  <a:cubicBezTo>
                    <a:pt x="710" y="675"/>
                    <a:pt x="662" y="209"/>
                    <a:pt x="266" y="13"/>
                  </a:cubicBezTo>
                  <a:cubicBezTo>
                    <a:pt x="246" y="4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3556450" y="375125"/>
              <a:ext cx="12250" cy="31400"/>
            </a:xfrm>
            <a:custGeom>
              <a:avLst/>
              <a:gdLst/>
              <a:ahLst/>
              <a:cxnLst/>
              <a:rect l="l" t="t" r="r" b="b"/>
              <a:pathLst>
                <a:path w="490" h="1256" extrusionOk="0">
                  <a:moveTo>
                    <a:pt x="211" y="1"/>
                  </a:moveTo>
                  <a:cubicBezTo>
                    <a:pt x="129" y="1"/>
                    <a:pt x="50" y="63"/>
                    <a:pt x="92" y="156"/>
                  </a:cubicBezTo>
                  <a:cubicBezTo>
                    <a:pt x="218" y="477"/>
                    <a:pt x="127" y="789"/>
                    <a:pt x="30" y="1097"/>
                  </a:cubicBezTo>
                  <a:cubicBezTo>
                    <a:pt x="0" y="1192"/>
                    <a:pt x="80" y="1256"/>
                    <a:pt x="160" y="1256"/>
                  </a:cubicBezTo>
                  <a:cubicBezTo>
                    <a:pt x="212" y="1256"/>
                    <a:pt x="265" y="1228"/>
                    <a:pt x="288" y="1165"/>
                  </a:cubicBezTo>
                  <a:cubicBezTo>
                    <a:pt x="398" y="818"/>
                    <a:pt x="490" y="442"/>
                    <a:pt x="343" y="86"/>
                  </a:cubicBezTo>
                  <a:cubicBezTo>
                    <a:pt x="319" y="27"/>
                    <a:pt x="264" y="1"/>
                    <a:pt x="211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3525675" y="444800"/>
              <a:ext cx="8225" cy="23450"/>
            </a:xfrm>
            <a:custGeom>
              <a:avLst/>
              <a:gdLst/>
              <a:ahLst/>
              <a:cxnLst/>
              <a:rect l="l" t="t" r="r" b="b"/>
              <a:pathLst>
                <a:path w="329" h="938" extrusionOk="0">
                  <a:moveTo>
                    <a:pt x="171" y="1"/>
                  </a:moveTo>
                  <a:cubicBezTo>
                    <a:pt x="120" y="1"/>
                    <a:pt x="71" y="30"/>
                    <a:pt x="57" y="96"/>
                  </a:cubicBezTo>
                  <a:cubicBezTo>
                    <a:pt x="1" y="347"/>
                    <a:pt x="1" y="591"/>
                    <a:pt x="42" y="841"/>
                  </a:cubicBezTo>
                  <a:cubicBezTo>
                    <a:pt x="54" y="908"/>
                    <a:pt x="101" y="937"/>
                    <a:pt x="152" y="937"/>
                  </a:cubicBezTo>
                  <a:cubicBezTo>
                    <a:pt x="227" y="937"/>
                    <a:pt x="310" y="873"/>
                    <a:pt x="293" y="773"/>
                  </a:cubicBezTo>
                  <a:cubicBezTo>
                    <a:pt x="266" y="571"/>
                    <a:pt x="266" y="369"/>
                    <a:pt x="308" y="167"/>
                  </a:cubicBezTo>
                  <a:cubicBezTo>
                    <a:pt x="329" y="66"/>
                    <a:pt x="247" y="1"/>
                    <a:pt x="171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3602225" y="329250"/>
              <a:ext cx="28900" cy="15900"/>
            </a:xfrm>
            <a:custGeom>
              <a:avLst/>
              <a:gdLst/>
              <a:ahLst/>
              <a:cxnLst/>
              <a:rect l="l" t="t" r="r" b="b"/>
              <a:pathLst>
                <a:path w="1156" h="636" extrusionOk="0">
                  <a:moveTo>
                    <a:pt x="184" y="0"/>
                  </a:moveTo>
                  <a:cubicBezTo>
                    <a:pt x="92" y="0"/>
                    <a:pt x="1" y="95"/>
                    <a:pt x="63" y="196"/>
                  </a:cubicBezTo>
                  <a:cubicBezTo>
                    <a:pt x="259" y="523"/>
                    <a:pt x="628" y="607"/>
                    <a:pt x="988" y="635"/>
                  </a:cubicBezTo>
                  <a:cubicBezTo>
                    <a:pt x="991" y="635"/>
                    <a:pt x="993" y="635"/>
                    <a:pt x="995" y="635"/>
                  </a:cubicBezTo>
                  <a:cubicBezTo>
                    <a:pt x="1155" y="635"/>
                    <a:pt x="1153" y="385"/>
                    <a:pt x="988" y="370"/>
                  </a:cubicBezTo>
                  <a:cubicBezTo>
                    <a:pt x="725" y="350"/>
                    <a:pt x="439" y="308"/>
                    <a:pt x="294" y="64"/>
                  </a:cubicBezTo>
                  <a:cubicBezTo>
                    <a:pt x="266" y="19"/>
                    <a:pt x="225" y="0"/>
                    <a:pt x="184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3616450" y="420175"/>
              <a:ext cx="67650" cy="70700"/>
            </a:xfrm>
            <a:custGeom>
              <a:avLst/>
              <a:gdLst/>
              <a:ahLst/>
              <a:cxnLst/>
              <a:rect l="l" t="t" r="r" b="b"/>
              <a:pathLst>
                <a:path w="2706" h="2828" extrusionOk="0">
                  <a:moveTo>
                    <a:pt x="2463" y="1"/>
                  </a:moveTo>
                  <a:cubicBezTo>
                    <a:pt x="2404" y="1"/>
                    <a:pt x="2345" y="33"/>
                    <a:pt x="2306" y="108"/>
                  </a:cubicBezTo>
                  <a:cubicBezTo>
                    <a:pt x="1861" y="985"/>
                    <a:pt x="1074" y="2000"/>
                    <a:pt x="197" y="2481"/>
                  </a:cubicBezTo>
                  <a:cubicBezTo>
                    <a:pt x="0" y="2586"/>
                    <a:pt x="120" y="2828"/>
                    <a:pt x="315" y="2828"/>
                  </a:cubicBezTo>
                  <a:cubicBezTo>
                    <a:pt x="340" y="2828"/>
                    <a:pt x="366" y="2824"/>
                    <a:pt x="393" y="2815"/>
                  </a:cubicBezTo>
                  <a:cubicBezTo>
                    <a:pt x="920" y="2641"/>
                    <a:pt x="1353" y="2272"/>
                    <a:pt x="1735" y="1841"/>
                  </a:cubicBezTo>
                  <a:cubicBezTo>
                    <a:pt x="2181" y="1340"/>
                    <a:pt x="2480" y="881"/>
                    <a:pt x="2654" y="297"/>
                  </a:cubicBezTo>
                  <a:cubicBezTo>
                    <a:pt x="2705" y="133"/>
                    <a:pt x="2584" y="1"/>
                    <a:pt x="2463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3625700" y="428575"/>
              <a:ext cx="22500" cy="21650"/>
            </a:xfrm>
            <a:custGeom>
              <a:avLst/>
              <a:gdLst/>
              <a:ahLst/>
              <a:cxnLst/>
              <a:rect l="l" t="t" r="r" b="b"/>
              <a:pathLst>
                <a:path w="900" h="866" extrusionOk="0">
                  <a:moveTo>
                    <a:pt x="356" y="1"/>
                  </a:moveTo>
                  <a:cubicBezTo>
                    <a:pt x="253" y="1"/>
                    <a:pt x="153" y="39"/>
                    <a:pt x="78" y="134"/>
                  </a:cubicBezTo>
                  <a:cubicBezTo>
                    <a:pt x="1" y="231"/>
                    <a:pt x="16" y="411"/>
                    <a:pt x="58" y="523"/>
                  </a:cubicBezTo>
                  <a:cubicBezTo>
                    <a:pt x="99" y="655"/>
                    <a:pt x="203" y="774"/>
                    <a:pt x="335" y="829"/>
                  </a:cubicBezTo>
                  <a:cubicBezTo>
                    <a:pt x="382" y="852"/>
                    <a:pt x="428" y="866"/>
                    <a:pt x="478" y="866"/>
                  </a:cubicBezTo>
                  <a:cubicBezTo>
                    <a:pt x="488" y="866"/>
                    <a:pt x="498" y="865"/>
                    <a:pt x="509" y="864"/>
                  </a:cubicBezTo>
                  <a:cubicBezTo>
                    <a:pt x="607" y="864"/>
                    <a:pt x="697" y="809"/>
                    <a:pt x="759" y="725"/>
                  </a:cubicBezTo>
                  <a:cubicBezTo>
                    <a:pt x="899" y="545"/>
                    <a:pt x="878" y="266"/>
                    <a:pt x="684" y="119"/>
                  </a:cubicBezTo>
                  <a:cubicBezTo>
                    <a:pt x="591" y="49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3642725" y="387700"/>
              <a:ext cx="29925" cy="26750"/>
            </a:xfrm>
            <a:custGeom>
              <a:avLst/>
              <a:gdLst/>
              <a:ahLst/>
              <a:cxnLst/>
              <a:rect l="l" t="t" r="r" b="b"/>
              <a:pathLst>
                <a:path w="1197" h="1070" extrusionOk="0">
                  <a:moveTo>
                    <a:pt x="928" y="0"/>
                  </a:moveTo>
                  <a:cubicBezTo>
                    <a:pt x="433" y="0"/>
                    <a:pt x="67" y="417"/>
                    <a:pt x="10" y="912"/>
                  </a:cubicBezTo>
                  <a:cubicBezTo>
                    <a:pt x="1" y="1008"/>
                    <a:pt x="84" y="1069"/>
                    <a:pt x="157" y="1069"/>
                  </a:cubicBezTo>
                  <a:cubicBezTo>
                    <a:pt x="206" y="1069"/>
                    <a:pt x="251" y="1041"/>
                    <a:pt x="260" y="976"/>
                  </a:cubicBezTo>
                  <a:cubicBezTo>
                    <a:pt x="312" y="573"/>
                    <a:pt x="561" y="264"/>
                    <a:pt x="960" y="264"/>
                  </a:cubicBezTo>
                  <a:cubicBezTo>
                    <a:pt x="982" y="264"/>
                    <a:pt x="1003" y="264"/>
                    <a:pt x="1025" y="266"/>
                  </a:cubicBezTo>
                  <a:cubicBezTo>
                    <a:pt x="1027" y="266"/>
                    <a:pt x="1029" y="266"/>
                    <a:pt x="1031" y="266"/>
                  </a:cubicBezTo>
                  <a:cubicBezTo>
                    <a:pt x="1173" y="266"/>
                    <a:pt x="1197" y="29"/>
                    <a:pt x="1053" y="9"/>
                  </a:cubicBezTo>
                  <a:cubicBezTo>
                    <a:pt x="1011" y="3"/>
                    <a:pt x="969" y="0"/>
                    <a:pt x="928" y="0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3582050" y="449600"/>
              <a:ext cx="29575" cy="29475"/>
            </a:xfrm>
            <a:custGeom>
              <a:avLst/>
              <a:gdLst/>
              <a:ahLst/>
              <a:cxnLst/>
              <a:rect l="l" t="t" r="r" b="b"/>
              <a:pathLst>
                <a:path w="1183" h="1179" extrusionOk="0">
                  <a:moveTo>
                    <a:pt x="979" y="1"/>
                  </a:moveTo>
                  <a:cubicBezTo>
                    <a:pt x="971" y="1"/>
                    <a:pt x="962" y="1"/>
                    <a:pt x="954" y="3"/>
                  </a:cubicBezTo>
                  <a:cubicBezTo>
                    <a:pt x="426" y="86"/>
                    <a:pt x="0" y="531"/>
                    <a:pt x="112" y="1088"/>
                  </a:cubicBezTo>
                  <a:cubicBezTo>
                    <a:pt x="124" y="1151"/>
                    <a:pt x="176" y="1179"/>
                    <a:pt x="230" y="1179"/>
                  </a:cubicBezTo>
                  <a:cubicBezTo>
                    <a:pt x="301" y="1179"/>
                    <a:pt x="375" y="1130"/>
                    <a:pt x="363" y="1047"/>
                  </a:cubicBezTo>
                  <a:cubicBezTo>
                    <a:pt x="307" y="608"/>
                    <a:pt x="613" y="322"/>
                    <a:pt x="1031" y="247"/>
                  </a:cubicBezTo>
                  <a:cubicBezTo>
                    <a:pt x="1182" y="220"/>
                    <a:pt x="1122" y="1"/>
                    <a:pt x="97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3620850" y="370400"/>
              <a:ext cx="31800" cy="23750"/>
            </a:xfrm>
            <a:custGeom>
              <a:avLst/>
              <a:gdLst/>
              <a:ahLst/>
              <a:cxnLst/>
              <a:rect l="l" t="t" r="r" b="b"/>
              <a:pathLst>
                <a:path w="1272" h="950" extrusionOk="0">
                  <a:moveTo>
                    <a:pt x="886" y="0"/>
                  </a:moveTo>
                  <a:cubicBezTo>
                    <a:pt x="846" y="0"/>
                    <a:pt x="803" y="10"/>
                    <a:pt x="759" y="33"/>
                  </a:cubicBezTo>
                  <a:cubicBezTo>
                    <a:pt x="529" y="150"/>
                    <a:pt x="327" y="317"/>
                    <a:pt x="160" y="512"/>
                  </a:cubicBezTo>
                  <a:cubicBezTo>
                    <a:pt x="1" y="703"/>
                    <a:pt x="173" y="950"/>
                    <a:pt x="362" y="950"/>
                  </a:cubicBezTo>
                  <a:cubicBezTo>
                    <a:pt x="422" y="950"/>
                    <a:pt x="483" y="926"/>
                    <a:pt x="536" y="868"/>
                  </a:cubicBezTo>
                  <a:cubicBezTo>
                    <a:pt x="683" y="708"/>
                    <a:pt x="843" y="582"/>
                    <a:pt x="1023" y="471"/>
                  </a:cubicBezTo>
                  <a:cubicBezTo>
                    <a:pt x="1272" y="328"/>
                    <a:pt x="1118" y="0"/>
                    <a:pt x="886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3561175" y="437475"/>
              <a:ext cx="23200" cy="29775"/>
            </a:xfrm>
            <a:custGeom>
              <a:avLst/>
              <a:gdLst/>
              <a:ahLst/>
              <a:cxnLst/>
              <a:rect l="l" t="t" r="r" b="b"/>
              <a:pathLst>
                <a:path w="928" h="1191" extrusionOk="0">
                  <a:moveTo>
                    <a:pt x="556" y="1"/>
                  </a:moveTo>
                  <a:cubicBezTo>
                    <a:pt x="495" y="1"/>
                    <a:pt x="435" y="25"/>
                    <a:pt x="391" y="84"/>
                  </a:cubicBezTo>
                  <a:cubicBezTo>
                    <a:pt x="209" y="321"/>
                    <a:pt x="50" y="578"/>
                    <a:pt x="15" y="877"/>
                  </a:cubicBezTo>
                  <a:cubicBezTo>
                    <a:pt x="0" y="1016"/>
                    <a:pt x="64" y="1149"/>
                    <a:pt x="209" y="1183"/>
                  </a:cubicBezTo>
                  <a:cubicBezTo>
                    <a:pt x="228" y="1188"/>
                    <a:pt x="248" y="1191"/>
                    <a:pt x="269" y="1191"/>
                  </a:cubicBezTo>
                  <a:cubicBezTo>
                    <a:pt x="380" y="1191"/>
                    <a:pt x="498" y="1113"/>
                    <a:pt x="516" y="996"/>
                  </a:cubicBezTo>
                  <a:cubicBezTo>
                    <a:pt x="551" y="759"/>
                    <a:pt x="676" y="578"/>
                    <a:pt x="808" y="389"/>
                  </a:cubicBezTo>
                  <a:cubicBezTo>
                    <a:pt x="928" y="209"/>
                    <a:pt x="734" y="1"/>
                    <a:pt x="556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3656525" y="4138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164" y="1"/>
                  </a:moveTo>
                  <a:cubicBezTo>
                    <a:pt x="126" y="1"/>
                    <a:pt x="87" y="15"/>
                    <a:pt x="56" y="42"/>
                  </a:cubicBezTo>
                  <a:cubicBezTo>
                    <a:pt x="0" y="106"/>
                    <a:pt x="7" y="196"/>
                    <a:pt x="62" y="259"/>
                  </a:cubicBezTo>
                  <a:cubicBezTo>
                    <a:pt x="92" y="285"/>
                    <a:pt x="127" y="297"/>
                    <a:pt x="162" y="297"/>
                  </a:cubicBezTo>
                  <a:cubicBezTo>
                    <a:pt x="202" y="297"/>
                    <a:pt x="242" y="281"/>
                    <a:pt x="271" y="251"/>
                  </a:cubicBezTo>
                  <a:cubicBezTo>
                    <a:pt x="334" y="189"/>
                    <a:pt x="328" y="99"/>
                    <a:pt x="271" y="42"/>
                  </a:cubicBezTo>
                  <a:cubicBezTo>
                    <a:pt x="240" y="15"/>
                    <a:pt x="202" y="1"/>
                    <a:pt x="164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3664875" y="401025"/>
              <a:ext cx="8200" cy="7425"/>
            </a:xfrm>
            <a:custGeom>
              <a:avLst/>
              <a:gdLst/>
              <a:ahLst/>
              <a:cxnLst/>
              <a:rect l="l" t="t" r="r" b="b"/>
              <a:pathLst>
                <a:path w="328" h="297" extrusionOk="0">
                  <a:moveTo>
                    <a:pt x="167" y="1"/>
                  </a:moveTo>
                  <a:cubicBezTo>
                    <a:pt x="126" y="1"/>
                    <a:pt x="85" y="16"/>
                    <a:pt x="56" y="45"/>
                  </a:cubicBezTo>
                  <a:cubicBezTo>
                    <a:pt x="0" y="109"/>
                    <a:pt x="0" y="199"/>
                    <a:pt x="62" y="254"/>
                  </a:cubicBezTo>
                  <a:cubicBezTo>
                    <a:pt x="90" y="282"/>
                    <a:pt x="127" y="296"/>
                    <a:pt x="164" y="296"/>
                  </a:cubicBezTo>
                  <a:cubicBezTo>
                    <a:pt x="203" y="296"/>
                    <a:pt x="243" y="280"/>
                    <a:pt x="271" y="248"/>
                  </a:cubicBezTo>
                  <a:cubicBezTo>
                    <a:pt x="328" y="192"/>
                    <a:pt x="328" y="94"/>
                    <a:pt x="264" y="39"/>
                  </a:cubicBezTo>
                  <a:cubicBezTo>
                    <a:pt x="238" y="13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3652675" y="426875"/>
              <a:ext cx="8225" cy="7400"/>
            </a:xfrm>
            <a:custGeom>
              <a:avLst/>
              <a:gdLst/>
              <a:ahLst/>
              <a:cxnLst/>
              <a:rect l="l" t="t" r="r" b="b"/>
              <a:pathLst>
                <a:path w="329" h="296" extrusionOk="0">
                  <a:moveTo>
                    <a:pt x="161" y="1"/>
                  </a:moveTo>
                  <a:cubicBezTo>
                    <a:pt x="123" y="1"/>
                    <a:pt x="84" y="14"/>
                    <a:pt x="56" y="42"/>
                  </a:cubicBezTo>
                  <a:cubicBezTo>
                    <a:pt x="1" y="104"/>
                    <a:pt x="1" y="202"/>
                    <a:pt x="64" y="257"/>
                  </a:cubicBezTo>
                  <a:cubicBezTo>
                    <a:pt x="90" y="283"/>
                    <a:pt x="125" y="295"/>
                    <a:pt x="161" y="295"/>
                  </a:cubicBezTo>
                  <a:cubicBezTo>
                    <a:pt x="201" y="295"/>
                    <a:pt x="243" y="280"/>
                    <a:pt x="273" y="251"/>
                  </a:cubicBezTo>
                  <a:cubicBezTo>
                    <a:pt x="328" y="187"/>
                    <a:pt x="328" y="97"/>
                    <a:pt x="265" y="42"/>
                  </a:cubicBezTo>
                  <a:cubicBezTo>
                    <a:pt x="237" y="14"/>
                    <a:pt x="199" y="1"/>
                    <a:pt x="161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3627475" y="415925"/>
              <a:ext cx="8200" cy="7475"/>
            </a:xfrm>
            <a:custGeom>
              <a:avLst/>
              <a:gdLst/>
              <a:ahLst/>
              <a:cxnLst/>
              <a:rect l="l" t="t" r="r" b="b"/>
              <a:pathLst>
                <a:path w="328" h="299" extrusionOk="0">
                  <a:moveTo>
                    <a:pt x="162" y="0"/>
                  </a:moveTo>
                  <a:cubicBezTo>
                    <a:pt x="123" y="0"/>
                    <a:pt x="85" y="16"/>
                    <a:pt x="55" y="49"/>
                  </a:cubicBezTo>
                  <a:cubicBezTo>
                    <a:pt x="0" y="111"/>
                    <a:pt x="0" y="201"/>
                    <a:pt x="55" y="258"/>
                  </a:cubicBezTo>
                  <a:cubicBezTo>
                    <a:pt x="86" y="284"/>
                    <a:pt x="123" y="298"/>
                    <a:pt x="159" y="298"/>
                  </a:cubicBezTo>
                  <a:cubicBezTo>
                    <a:pt x="199" y="298"/>
                    <a:pt x="239" y="282"/>
                    <a:pt x="271" y="249"/>
                  </a:cubicBezTo>
                  <a:cubicBezTo>
                    <a:pt x="327" y="194"/>
                    <a:pt x="321" y="97"/>
                    <a:pt x="264" y="41"/>
                  </a:cubicBezTo>
                  <a:cubicBezTo>
                    <a:pt x="234" y="14"/>
                    <a:pt x="198" y="0"/>
                    <a:pt x="162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3619825" y="403575"/>
              <a:ext cx="8175" cy="7450"/>
            </a:xfrm>
            <a:custGeom>
              <a:avLst/>
              <a:gdLst/>
              <a:ahLst/>
              <a:cxnLst/>
              <a:rect l="l" t="t" r="r" b="b"/>
              <a:pathLst>
                <a:path w="327" h="298" extrusionOk="0">
                  <a:moveTo>
                    <a:pt x="160" y="0"/>
                  </a:moveTo>
                  <a:cubicBezTo>
                    <a:pt x="121" y="0"/>
                    <a:pt x="84" y="16"/>
                    <a:pt x="56" y="49"/>
                  </a:cubicBezTo>
                  <a:cubicBezTo>
                    <a:pt x="0" y="110"/>
                    <a:pt x="0" y="201"/>
                    <a:pt x="62" y="257"/>
                  </a:cubicBezTo>
                  <a:cubicBezTo>
                    <a:pt x="89" y="284"/>
                    <a:pt x="126" y="298"/>
                    <a:pt x="163" y="298"/>
                  </a:cubicBezTo>
                  <a:cubicBezTo>
                    <a:pt x="203" y="298"/>
                    <a:pt x="243" y="283"/>
                    <a:pt x="271" y="251"/>
                  </a:cubicBezTo>
                  <a:cubicBezTo>
                    <a:pt x="326" y="194"/>
                    <a:pt x="319" y="97"/>
                    <a:pt x="264" y="42"/>
                  </a:cubicBezTo>
                  <a:cubicBezTo>
                    <a:pt x="233" y="14"/>
                    <a:pt x="196" y="0"/>
                    <a:pt x="160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3605000" y="4136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169" y="1"/>
                  </a:moveTo>
                  <a:cubicBezTo>
                    <a:pt x="130" y="1"/>
                    <a:pt x="92" y="16"/>
                    <a:pt x="64" y="48"/>
                  </a:cubicBezTo>
                  <a:cubicBezTo>
                    <a:pt x="1" y="105"/>
                    <a:pt x="9" y="202"/>
                    <a:pt x="64" y="257"/>
                  </a:cubicBezTo>
                  <a:cubicBezTo>
                    <a:pt x="94" y="285"/>
                    <a:pt x="131" y="299"/>
                    <a:pt x="168" y="299"/>
                  </a:cubicBezTo>
                  <a:cubicBezTo>
                    <a:pt x="206" y="299"/>
                    <a:pt x="245" y="283"/>
                    <a:pt x="273" y="250"/>
                  </a:cubicBezTo>
                  <a:cubicBezTo>
                    <a:pt x="335" y="195"/>
                    <a:pt x="328" y="98"/>
                    <a:pt x="273" y="41"/>
                  </a:cubicBezTo>
                  <a:cubicBezTo>
                    <a:pt x="242" y="15"/>
                    <a:pt x="205" y="1"/>
                    <a:pt x="169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3607975" y="432450"/>
              <a:ext cx="8200" cy="7400"/>
            </a:xfrm>
            <a:custGeom>
              <a:avLst/>
              <a:gdLst/>
              <a:ahLst/>
              <a:cxnLst/>
              <a:rect l="l" t="t" r="r" b="b"/>
              <a:pathLst>
                <a:path w="328" h="296" extrusionOk="0">
                  <a:moveTo>
                    <a:pt x="164" y="0"/>
                  </a:moveTo>
                  <a:cubicBezTo>
                    <a:pt x="125" y="0"/>
                    <a:pt x="85" y="16"/>
                    <a:pt x="57" y="48"/>
                  </a:cubicBezTo>
                  <a:cubicBezTo>
                    <a:pt x="0" y="104"/>
                    <a:pt x="7" y="201"/>
                    <a:pt x="64" y="256"/>
                  </a:cubicBezTo>
                  <a:cubicBezTo>
                    <a:pt x="93" y="283"/>
                    <a:pt x="128" y="296"/>
                    <a:pt x="163" y="296"/>
                  </a:cubicBezTo>
                  <a:cubicBezTo>
                    <a:pt x="203" y="296"/>
                    <a:pt x="242" y="280"/>
                    <a:pt x="272" y="250"/>
                  </a:cubicBezTo>
                  <a:cubicBezTo>
                    <a:pt x="328" y="188"/>
                    <a:pt x="328" y="98"/>
                    <a:pt x="266" y="41"/>
                  </a:cubicBezTo>
                  <a:cubicBezTo>
                    <a:pt x="238" y="14"/>
                    <a:pt x="201" y="0"/>
                    <a:pt x="164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3620875" y="459575"/>
              <a:ext cx="8150" cy="7475"/>
            </a:xfrm>
            <a:custGeom>
              <a:avLst/>
              <a:gdLst/>
              <a:ahLst/>
              <a:cxnLst/>
              <a:rect l="l" t="t" r="r" b="b"/>
              <a:pathLst>
                <a:path w="326" h="299" extrusionOk="0">
                  <a:moveTo>
                    <a:pt x="166" y="1"/>
                  </a:moveTo>
                  <a:cubicBezTo>
                    <a:pt x="127" y="1"/>
                    <a:pt x="87" y="16"/>
                    <a:pt x="55" y="48"/>
                  </a:cubicBezTo>
                  <a:cubicBezTo>
                    <a:pt x="0" y="112"/>
                    <a:pt x="7" y="202"/>
                    <a:pt x="62" y="257"/>
                  </a:cubicBezTo>
                  <a:cubicBezTo>
                    <a:pt x="93" y="285"/>
                    <a:pt x="130" y="299"/>
                    <a:pt x="166" y="299"/>
                  </a:cubicBezTo>
                  <a:cubicBezTo>
                    <a:pt x="205" y="299"/>
                    <a:pt x="242" y="283"/>
                    <a:pt x="271" y="250"/>
                  </a:cubicBezTo>
                  <a:cubicBezTo>
                    <a:pt x="326" y="195"/>
                    <a:pt x="326" y="98"/>
                    <a:pt x="271" y="42"/>
                  </a:cubicBezTo>
                  <a:cubicBezTo>
                    <a:pt x="241" y="15"/>
                    <a:pt x="204" y="1"/>
                    <a:pt x="166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3615450" y="446425"/>
              <a:ext cx="8200" cy="7400"/>
            </a:xfrm>
            <a:custGeom>
              <a:avLst/>
              <a:gdLst/>
              <a:ahLst/>
              <a:cxnLst/>
              <a:rect l="l" t="t" r="r" b="b"/>
              <a:pathLst>
                <a:path w="328" h="296" extrusionOk="0">
                  <a:moveTo>
                    <a:pt x="165" y="0"/>
                  </a:moveTo>
                  <a:cubicBezTo>
                    <a:pt x="125" y="0"/>
                    <a:pt x="86" y="16"/>
                    <a:pt x="57" y="46"/>
                  </a:cubicBezTo>
                  <a:cubicBezTo>
                    <a:pt x="0" y="108"/>
                    <a:pt x="0" y="198"/>
                    <a:pt x="64" y="255"/>
                  </a:cubicBezTo>
                  <a:cubicBezTo>
                    <a:pt x="90" y="282"/>
                    <a:pt x="127" y="296"/>
                    <a:pt x="165" y="296"/>
                  </a:cubicBezTo>
                  <a:cubicBezTo>
                    <a:pt x="204" y="296"/>
                    <a:pt x="244" y="280"/>
                    <a:pt x="272" y="249"/>
                  </a:cubicBezTo>
                  <a:cubicBezTo>
                    <a:pt x="327" y="192"/>
                    <a:pt x="321" y="95"/>
                    <a:pt x="266" y="40"/>
                  </a:cubicBezTo>
                  <a:cubicBezTo>
                    <a:pt x="236" y="13"/>
                    <a:pt x="200" y="0"/>
                    <a:pt x="165" y="0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3606925" y="471550"/>
              <a:ext cx="8200" cy="7450"/>
            </a:xfrm>
            <a:custGeom>
              <a:avLst/>
              <a:gdLst/>
              <a:ahLst/>
              <a:cxnLst/>
              <a:rect l="l" t="t" r="r" b="b"/>
              <a:pathLst>
                <a:path w="328" h="298" extrusionOk="0">
                  <a:moveTo>
                    <a:pt x="161" y="1"/>
                  </a:moveTo>
                  <a:cubicBezTo>
                    <a:pt x="123" y="1"/>
                    <a:pt x="85" y="15"/>
                    <a:pt x="57" y="43"/>
                  </a:cubicBezTo>
                  <a:cubicBezTo>
                    <a:pt x="0" y="105"/>
                    <a:pt x="0" y="195"/>
                    <a:pt x="64" y="259"/>
                  </a:cubicBezTo>
                  <a:cubicBezTo>
                    <a:pt x="90" y="285"/>
                    <a:pt x="125" y="297"/>
                    <a:pt x="161" y="297"/>
                  </a:cubicBezTo>
                  <a:cubicBezTo>
                    <a:pt x="201" y="297"/>
                    <a:pt x="243" y="281"/>
                    <a:pt x="273" y="252"/>
                  </a:cubicBezTo>
                  <a:cubicBezTo>
                    <a:pt x="328" y="189"/>
                    <a:pt x="328" y="99"/>
                    <a:pt x="266" y="43"/>
                  </a:cubicBezTo>
                  <a:cubicBezTo>
                    <a:pt x="238" y="15"/>
                    <a:pt x="199" y="1"/>
                    <a:pt x="161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3589025" y="429375"/>
              <a:ext cx="8200" cy="7500"/>
            </a:xfrm>
            <a:custGeom>
              <a:avLst/>
              <a:gdLst/>
              <a:ahLst/>
              <a:cxnLst/>
              <a:rect l="l" t="t" r="r" b="b"/>
              <a:pathLst>
                <a:path w="328" h="300" extrusionOk="0">
                  <a:moveTo>
                    <a:pt x="167" y="1"/>
                  </a:moveTo>
                  <a:cubicBezTo>
                    <a:pt x="127" y="1"/>
                    <a:pt x="85" y="16"/>
                    <a:pt x="55" y="45"/>
                  </a:cubicBezTo>
                  <a:cubicBezTo>
                    <a:pt x="0" y="109"/>
                    <a:pt x="0" y="199"/>
                    <a:pt x="63" y="254"/>
                  </a:cubicBezTo>
                  <a:cubicBezTo>
                    <a:pt x="94" y="285"/>
                    <a:pt x="130" y="299"/>
                    <a:pt x="167" y="299"/>
                  </a:cubicBezTo>
                  <a:cubicBezTo>
                    <a:pt x="205" y="299"/>
                    <a:pt x="243" y="283"/>
                    <a:pt x="272" y="254"/>
                  </a:cubicBezTo>
                  <a:cubicBezTo>
                    <a:pt x="327" y="192"/>
                    <a:pt x="327" y="102"/>
                    <a:pt x="264" y="39"/>
                  </a:cubicBezTo>
                  <a:cubicBezTo>
                    <a:pt x="238" y="13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FFB3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3980075" y="579100"/>
              <a:ext cx="66825" cy="72250"/>
            </a:xfrm>
            <a:custGeom>
              <a:avLst/>
              <a:gdLst/>
              <a:ahLst/>
              <a:cxnLst/>
              <a:rect l="l" t="t" r="r" b="b"/>
              <a:pathLst>
                <a:path w="2673" h="2890" extrusionOk="0">
                  <a:moveTo>
                    <a:pt x="251" y="0"/>
                  </a:moveTo>
                  <a:lnTo>
                    <a:pt x="251" y="0"/>
                  </a:lnTo>
                  <a:cubicBezTo>
                    <a:pt x="8" y="661"/>
                    <a:pt x="1" y="1336"/>
                    <a:pt x="487" y="1941"/>
                  </a:cubicBezTo>
                  <a:cubicBezTo>
                    <a:pt x="894" y="2455"/>
                    <a:pt x="1447" y="2890"/>
                    <a:pt x="2073" y="2890"/>
                  </a:cubicBezTo>
                  <a:cubicBezTo>
                    <a:pt x="2251" y="2890"/>
                    <a:pt x="2436" y="2854"/>
                    <a:pt x="2625" y="2776"/>
                  </a:cubicBezTo>
                  <a:cubicBezTo>
                    <a:pt x="2645" y="2769"/>
                    <a:pt x="2658" y="2762"/>
                    <a:pt x="2673" y="2749"/>
                  </a:cubicBezTo>
                  <a:cubicBezTo>
                    <a:pt x="2179" y="1558"/>
                    <a:pt x="1524" y="473"/>
                    <a:pt x="724" y="160"/>
                  </a:cubicBezTo>
                  <a:cubicBezTo>
                    <a:pt x="564" y="97"/>
                    <a:pt x="403" y="42"/>
                    <a:pt x="251" y="0"/>
                  </a:cubicBezTo>
                  <a:close/>
                </a:path>
              </a:pathLst>
            </a:custGeom>
            <a:solidFill>
              <a:srgbClr val="D2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3897075" y="752350"/>
              <a:ext cx="35525" cy="90675"/>
            </a:xfrm>
            <a:custGeom>
              <a:avLst/>
              <a:gdLst/>
              <a:ahLst/>
              <a:cxnLst/>
              <a:rect l="l" t="t" r="r" b="b"/>
              <a:pathLst>
                <a:path w="1421" h="3627" extrusionOk="0">
                  <a:moveTo>
                    <a:pt x="1018" y="1"/>
                  </a:moveTo>
                  <a:cubicBezTo>
                    <a:pt x="392" y="563"/>
                    <a:pt x="1" y="1266"/>
                    <a:pt x="251" y="2130"/>
                  </a:cubicBezTo>
                  <a:cubicBezTo>
                    <a:pt x="440" y="2783"/>
                    <a:pt x="809" y="3409"/>
                    <a:pt x="1420" y="3626"/>
                  </a:cubicBezTo>
                  <a:cubicBezTo>
                    <a:pt x="1420" y="2477"/>
                    <a:pt x="1324" y="1196"/>
                    <a:pt x="1018" y="1"/>
                  </a:cubicBezTo>
                  <a:close/>
                </a:path>
              </a:pathLst>
            </a:custGeom>
            <a:solidFill>
              <a:srgbClr val="D2D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</p:grpSp>
      <p:grpSp>
        <p:nvGrpSpPr>
          <p:cNvPr id="1920" name="Google Shape;1920;p48"/>
          <p:cNvGrpSpPr/>
          <p:nvPr/>
        </p:nvGrpSpPr>
        <p:grpSpPr>
          <a:xfrm>
            <a:off x="5812435" y="3843711"/>
            <a:ext cx="994498" cy="793672"/>
            <a:chOff x="5812435" y="3843711"/>
            <a:chExt cx="994498" cy="793672"/>
          </a:xfrm>
        </p:grpSpPr>
        <p:sp>
          <p:nvSpPr>
            <p:cNvPr id="1921" name="Google Shape;1921;p48"/>
            <p:cNvSpPr/>
            <p:nvPr/>
          </p:nvSpPr>
          <p:spPr>
            <a:xfrm>
              <a:off x="5854784" y="3923070"/>
              <a:ext cx="808164" cy="714313"/>
            </a:xfrm>
            <a:custGeom>
              <a:avLst/>
              <a:gdLst/>
              <a:ahLst/>
              <a:cxnLst/>
              <a:rect l="l" t="t" r="r" b="b"/>
              <a:pathLst>
                <a:path w="10744" h="9496" extrusionOk="0">
                  <a:moveTo>
                    <a:pt x="2583" y="0"/>
                  </a:moveTo>
                  <a:cubicBezTo>
                    <a:pt x="2074" y="0"/>
                    <a:pt x="1559" y="95"/>
                    <a:pt x="1198" y="469"/>
                  </a:cubicBezTo>
                  <a:cubicBezTo>
                    <a:pt x="745" y="935"/>
                    <a:pt x="425" y="1526"/>
                    <a:pt x="244" y="2146"/>
                  </a:cubicBezTo>
                  <a:cubicBezTo>
                    <a:pt x="148" y="2495"/>
                    <a:pt x="84" y="2855"/>
                    <a:pt x="64" y="3211"/>
                  </a:cubicBezTo>
                  <a:cubicBezTo>
                    <a:pt x="1" y="4400"/>
                    <a:pt x="356" y="5584"/>
                    <a:pt x="884" y="6648"/>
                  </a:cubicBezTo>
                  <a:cubicBezTo>
                    <a:pt x="1225" y="7329"/>
                    <a:pt x="1651" y="7971"/>
                    <a:pt x="2200" y="8498"/>
                  </a:cubicBezTo>
                  <a:cubicBezTo>
                    <a:pt x="2928" y="9186"/>
                    <a:pt x="3932" y="9495"/>
                    <a:pt x="4940" y="9495"/>
                  </a:cubicBezTo>
                  <a:cubicBezTo>
                    <a:pt x="5676" y="9495"/>
                    <a:pt x="6415" y="9330"/>
                    <a:pt x="7050" y="9028"/>
                  </a:cubicBezTo>
                  <a:cubicBezTo>
                    <a:pt x="7746" y="8700"/>
                    <a:pt x="8392" y="8283"/>
                    <a:pt x="8970" y="7775"/>
                  </a:cubicBezTo>
                  <a:cubicBezTo>
                    <a:pt x="9834" y="7017"/>
                    <a:pt x="10744" y="5800"/>
                    <a:pt x="10425" y="4589"/>
                  </a:cubicBezTo>
                  <a:cubicBezTo>
                    <a:pt x="10326" y="4191"/>
                    <a:pt x="10104" y="3844"/>
                    <a:pt x="9875" y="3510"/>
                  </a:cubicBezTo>
                  <a:cubicBezTo>
                    <a:pt x="9610" y="3106"/>
                    <a:pt x="9241" y="2835"/>
                    <a:pt x="8893" y="2515"/>
                  </a:cubicBezTo>
                  <a:cubicBezTo>
                    <a:pt x="7252" y="1018"/>
                    <a:pt x="5087" y="121"/>
                    <a:pt x="2875" y="10"/>
                  </a:cubicBezTo>
                  <a:cubicBezTo>
                    <a:pt x="2778" y="4"/>
                    <a:pt x="2681" y="0"/>
                    <a:pt x="2583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grpSp>
          <p:nvGrpSpPr>
            <p:cNvPr id="1922" name="Google Shape;1922;p48"/>
            <p:cNvGrpSpPr/>
            <p:nvPr/>
          </p:nvGrpSpPr>
          <p:grpSpPr>
            <a:xfrm>
              <a:off x="5812435" y="3843711"/>
              <a:ext cx="994498" cy="752149"/>
              <a:chOff x="5812435" y="3843711"/>
              <a:chExt cx="994498" cy="752149"/>
            </a:xfrm>
          </p:grpSpPr>
          <p:sp>
            <p:nvSpPr>
              <p:cNvPr id="1923" name="Google Shape;1923;p48"/>
              <p:cNvSpPr/>
              <p:nvPr/>
            </p:nvSpPr>
            <p:spPr>
              <a:xfrm>
                <a:off x="5932338" y="3843711"/>
                <a:ext cx="720232" cy="454645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6044" extrusionOk="0">
                    <a:moveTo>
                      <a:pt x="3461" y="1"/>
                    </a:moveTo>
                    <a:cubicBezTo>
                      <a:pt x="1703" y="1"/>
                      <a:pt x="530" y="844"/>
                      <a:pt x="0" y="1462"/>
                    </a:cubicBezTo>
                    <a:cubicBezTo>
                      <a:pt x="598" y="1691"/>
                      <a:pt x="1231" y="2115"/>
                      <a:pt x="1231" y="2115"/>
                    </a:cubicBezTo>
                    <a:cubicBezTo>
                      <a:pt x="1231" y="2115"/>
                      <a:pt x="4384" y="6043"/>
                      <a:pt x="6746" y="6043"/>
                    </a:cubicBezTo>
                    <a:cubicBezTo>
                      <a:pt x="6786" y="6043"/>
                      <a:pt x="6827" y="6042"/>
                      <a:pt x="6867" y="6040"/>
                    </a:cubicBezTo>
                    <a:cubicBezTo>
                      <a:pt x="9240" y="5908"/>
                      <a:pt x="9442" y="4259"/>
                      <a:pt x="9442" y="4259"/>
                    </a:cubicBezTo>
                    <a:cubicBezTo>
                      <a:pt x="9442" y="4259"/>
                      <a:pt x="9574" y="1955"/>
                      <a:pt x="5970" y="522"/>
                    </a:cubicBezTo>
                    <a:cubicBezTo>
                      <a:pt x="5034" y="148"/>
                      <a:pt x="4196" y="1"/>
                      <a:pt x="3461" y="1"/>
                    </a:cubicBezTo>
                    <a:close/>
                  </a:path>
                </a:pathLst>
              </a:custGeom>
              <a:solidFill>
                <a:srgbClr val="F47C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24" name="Google Shape;1924;p48"/>
              <p:cNvSpPr/>
              <p:nvPr/>
            </p:nvSpPr>
            <p:spPr>
              <a:xfrm>
                <a:off x="5983563" y="3971062"/>
                <a:ext cx="411453" cy="551907"/>
              </a:xfrm>
              <a:custGeom>
                <a:avLst/>
                <a:gdLst/>
                <a:ahLst/>
                <a:cxnLst/>
                <a:rect l="l" t="t" r="r" b="b"/>
                <a:pathLst>
                  <a:path w="5470" h="7337" extrusionOk="0">
                    <a:moveTo>
                      <a:pt x="2285" y="0"/>
                    </a:moveTo>
                    <a:cubicBezTo>
                      <a:pt x="1371" y="0"/>
                      <a:pt x="550" y="422"/>
                      <a:pt x="550" y="422"/>
                    </a:cubicBezTo>
                    <a:cubicBezTo>
                      <a:pt x="306" y="582"/>
                      <a:pt x="244" y="881"/>
                      <a:pt x="216" y="1118"/>
                    </a:cubicBezTo>
                    <a:cubicBezTo>
                      <a:pt x="0" y="2788"/>
                      <a:pt x="1149" y="4340"/>
                      <a:pt x="2268" y="5522"/>
                    </a:cubicBezTo>
                    <a:cubicBezTo>
                      <a:pt x="3276" y="6593"/>
                      <a:pt x="4222" y="7336"/>
                      <a:pt x="4785" y="7336"/>
                    </a:cubicBezTo>
                    <a:cubicBezTo>
                      <a:pt x="4910" y="7336"/>
                      <a:pt x="5017" y="7299"/>
                      <a:pt x="5101" y="7221"/>
                    </a:cubicBezTo>
                    <a:cubicBezTo>
                      <a:pt x="5470" y="6867"/>
                      <a:pt x="3835" y="4709"/>
                      <a:pt x="3835" y="4709"/>
                    </a:cubicBezTo>
                    <a:cubicBezTo>
                      <a:pt x="3835" y="4709"/>
                      <a:pt x="5241" y="3011"/>
                      <a:pt x="4239" y="1153"/>
                    </a:cubicBezTo>
                    <a:cubicBezTo>
                      <a:pt x="3758" y="254"/>
                      <a:pt x="2994" y="0"/>
                      <a:pt x="2285" y="0"/>
                    </a:cubicBezTo>
                    <a:close/>
                  </a:path>
                </a:pathLst>
              </a:custGeom>
              <a:solidFill>
                <a:srgbClr val="FF8A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25" name="Google Shape;1925;p48"/>
              <p:cNvSpPr/>
              <p:nvPr/>
            </p:nvSpPr>
            <p:spPr>
              <a:xfrm>
                <a:off x="6332665" y="4287294"/>
                <a:ext cx="306822" cy="214008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2845" extrusionOk="0">
                    <a:moveTo>
                      <a:pt x="3899" y="0"/>
                    </a:moveTo>
                    <a:cubicBezTo>
                      <a:pt x="3388" y="0"/>
                      <a:pt x="1914" y="742"/>
                      <a:pt x="1914" y="742"/>
                    </a:cubicBezTo>
                    <a:cubicBezTo>
                      <a:pt x="1914" y="742"/>
                      <a:pt x="0" y="2439"/>
                      <a:pt x="1009" y="2808"/>
                    </a:cubicBezTo>
                    <a:cubicBezTo>
                      <a:pt x="1076" y="2833"/>
                      <a:pt x="1147" y="2844"/>
                      <a:pt x="1222" y="2844"/>
                    </a:cubicBezTo>
                    <a:cubicBezTo>
                      <a:pt x="2283" y="2844"/>
                      <a:pt x="4078" y="518"/>
                      <a:pt x="4072" y="107"/>
                    </a:cubicBezTo>
                    <a:cubicBezTo>
                      <a:pt x="4069" y="32"/>
                      <a:pt x="4005" y="0"/>
                      <a:pt x="3899" y="0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26" name="Google Shape;1926;p48"/>
              <p:cNvSpPr/>
              <p:nvPr/>
            </p:nvSpPr>
            <p:spPr>
              <a:xfrm>
                <a:off x="6250524" y="4146930"/>
                <a:ext cx="209036" cy="293368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3900" extrusionOk="0">
                    <a:moveTo>
                      <a:pt x="2401" y="1"/>
                    </a:moveTo>
                    <a:cubicBezTo>
                      <a:pt x="2392" y="1"/>
                      <a:pt x="2383" y="2"/>
                      <a:pt x="2373" y="5"/>
                    </a:cubicBezTo>
                    <a:cubicBezTo>
                      <a:pt x="1942" y="123"/>
                      <a:pt x="0" y="2850"/>
                      <a:pt x="640" y="3707"/>
                    </a:cubicBezTo>
                    <a:cubicBezTo>
                      <a:pt x="741" y="3843"/>
                      <a:pt x="854" y="3900"/>
                      <a:pt x="971" y="3900"/>
                    </a:cubicBezTo>
                    <a:cubicBezTo>
                      <a:pt x="1602" y="3900"/>
                      <a:pt x="2373" y="2252"/>
                      <a:pt x="2373" y="2252"/>
                    </a:cubicBezTo>
                    <a:cubicBezTo>
                      <a:pt x="2373" y="2252"/>
                      <a:pt x="2778" y="1"/>
                      <a:pt x="2401" y="1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27" name="Google Shape;1927;p48"/>
              <p:cNvSpPr/>
              <p:nvPr/>
            </p:nvSpPr>
            <p:spPr>
              <a:xfrm>
                <a:off x="6635280" y="4114284"/>
                <a:ext cx="171652" cy="15714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89" extrusionOk="0">
                    <a:moveTo>
                      <a:pt x="1447" y="0"/>
                    </a:moveTo>
                    <a:cubicBezTo>
                      <a:pt x="855" y="0"/>
                      <a:pt x="0" y="377"/>
                      <a:pt x="0" y="377"/>
                    </a:cubicBezTo>
                    <a:lnTo>
                      <a:pt x="389" y="2089"/>
                    </a:lnTo>
                    <a:cubicBezTo>
                      <a:pt x="389" y="2089"/>
                      <a:pt x="2282" y="634"/>
                      <a:pt x="1921" y="168"/>
                    </a:cubicBezTo>
                    <a:cubicBezTo>
                      <a:pt x="1826" y="46"/>
                      <a:pt x="1652" y="0"/>
                      <a:pt x="1447" y="0"/>
                    </a:cubicBezTo>
                    <a:close/>
                  </a:path>
                </a:pathLst>
              </a:custGeom>
              <a:solidFill>
                <a:srgbClr val="FFA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28" name="Google Shape;1928;p48"/>
              <p:cNvSpPr/>
              <p:nvPr/>
            </p:nvSpPr>
            <p:spPr>
              <a:xfrm>
                <a:off x="6646714" y="4150616"/>
                <a:ext cx="90640" cy="72063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958" extrusionOk="0">
                    <a:moveTo>
                      <a:pt x="978" y="1"/>
                    </a:moveTo>
                    <a:cubicBezTo>
                      <a:pt x="676" y="1"/>
                      <a:pt x="0" y="290"/>
                      <a:pt x="0" y="290"/>
                    </a:cubicBezTo>
                    <a:lnTo>
                      <a:pt x="279" y="958"/>
                    </a:lnTo>
                    <a:cubicBezTo>
                      <a:pt x="279" y="958"/>
                      <a:pt x="1204" y="248"/>
                      <a:pt x="1114" y="54"/>
                    </a:cubicBezTo>
                    <a:cubicBezTo>
                      <a:pt x="1097" y="16"/>
                      <a:pt x="1048" y="1"/>
                      <a:pt x="978" y="1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29" name="Google Shape;1929;p48"/>
              <p:cNvSpPr/>
              <p:nvPr/>
            </p:nvSpPr>
            <p:spPr>
              <a:xfrm>
                <a:off x="6396603" y="3936760"/>
                <a:ext cx="124038" cy="176021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340" extrusionOk="0">
                    <a:moveTo>
                      <a:pt x="741" y="1"/>
                    </a:moveTo>
                    <a:cubicBezTo>
                      <a:pt x="164" y="1"/>
                      <a:pt x="0" y="2339"/>
                      <a:pt x="0" y="2339"/>
                    </a:cubicBezTo>
                    <a:lnTo>
                      <a:pt x="1649" y="1713"/>
                    </a:lnTo>
                    <a:cubicBezTo>
                      <a:pt x="1649" y="1713"/>
                      <a:pt x="1350" y="43"/>
                      <a:pt x="759" y="1"/>
                    </a:cubicBezTo>
                    <a:cubicBezTo>
                      <a:pt x="753" y="1"/>
                      <a:pt x="747" y="1"/>
                      <a:pt x="741" y="1"/>
                    </a:cubicBezTo>
                    <a:close/>
                  </a:path>
                </a:pathLst>
              </a:custGeom>
              <a:solidFill>
                <a:srgbClr val="FFA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0" name="Google Shape;1930;p48"/>
              <p:cNvSpPr/>
              <p:nvPr/>
            </p:nvSpPr>
            <p:spPr>
              <a:xfrm>
                <a:off x="6435267" y="3992801"/>
                <a:ext cx="54008" cy="9019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199" extrusionOk="0">
                    <a:moveTo>
                      <a:pt x="310" y="0"/>
                    </a:moveTo>
                    <a:cubicBezTo>
                      <a:pt x="306" y="0"/>
                      <a:pt x="303" y="1"/>
                      <a:pt x="300" y="1"/>
                    </a:cubicBezTo>
                    <a:cubicBezTo>
                      <a:pt x="84" y="43"/>
                      <a:pt x="1" y="1198"/>
                      <a:pt x="1" y="1198"/>
                    </a:cubicBezTo>
                    <a:lnTo>
                      <a:pt x="717" y="1058"/>
                    </a:lnTo>
                    <a:cubicBezTo>
                      <a:pt x="717" y="1058"/>
                      <a:pt x="521" y="0"/>
                      <a:pt x="310" y="0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1" name="Google Shape;1931;p48"/>
              <p:cNvSpPr/>
              <p:nvPr/>
            </p:nvSpPr>
            <p:spPr>
              <a:xfrm>
                <a:off x="6348386" y="4063133"/>
                <a:ext cx="357069" cy="299762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985" extrusionOk="0">
                    <a:moveTo>
                      <a:pt x="1893" y="0"/>
                    </a:moveTo>
                    <a:cubicBezTo>
                      <a:pt x="1451" y="0"/>
                      <a:pt x="1083" y="182"/>
                      <a:pt x="703" y="521"/>
                    </a:cubicBezTo>
                    <a:cubicBezTo>
                      <a:pt x="0" y="1147"/>
                      <a:pt x="327" y="3054"/>
                      <a:pt x="1101" y="3639"/>
                    </a:cubicBezTo>
                    <a:cubicBezTo>
                      <a:pt x="1420" y="3881"/>
                      <a:pt x="1774" y="3985"/>
                      <a:pt x="2132" y="3985"/>
                    </a:cubicBezTo>
                    <a:cubicBezTo>
                      <a:pt x="2840" y="3985"/>
                      <a:pt x="3565" y="3581"/>
                      <a:pt x="4078" y="3054"/>
                    </a:cubicBezTo>
                    <a:cubicBezTo>
                      <a:pt x="4746" y="2378"/>
                      <a:pt x="4384" y="1008"/>
                      <a:pt x="3230" y="409"/>
                    </a:cubicBezTo>
                    <a:cubicBezTo>
                      <a:pt x="2696" y="131"/>
                      <a:pt x="2268" y="0"/>
                      <a:pt x="1893" y="0"/>
                    </a:cubicBezTo>
                    <a:close/>
                  </a:path>
                </a:pathLst>
              </a:custGeom>
              <a:solidFill>
                <a:srgbClr val="FF8A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2" name="Google Shape;1932;p48"/>
              <p:cNvSpPr/>
              <p:nvPr/>
            </p:nvSpPr>
            <p:spPr>
              <a:xfrm>
                <a:off x="6447829" y="4263599"/>
                <a:ext cx="57619" cy="44381"/>
              </a:xfrm>
              <a:custGeom>
                <a:avLst/>
                <a:gdLst/>
                <a:ahLst/>
                <a:cxnLst/>
                <a:rect l="l" t="t" r="r" b="b"/>
                <a:pathLst>
                  <a:path w="766" h="590" extrusionOk="0">
                    <a:moveTo>
                      <a:pt x="267" y="1"/>
                    </a:moveTo>
                    <a:cubicBezTo>
                      <a:pt x="185" y="1"/>
                      <a:pt x="116" y="30"/>
                      <a:pt x="78" y="88"/>
                    </a:cubicBezTo>
                    <a:cubicBezTo>
                      <a:pt x="1" y="200"/>
                      <a:pt x="71" y="389"/>
                      <a:pt x="245" y="506"/>
                    </a:cubicBezTo>
                    <a:cubicBezTo>
                      <a:pt x="328" y="562"/>
                      <a:pt x="420" y="590"/>
                      <a:pt x="501" y="590"/>
                    </a:cubicBezTo>
                    <a:cubicBezTo>
                      <a:pt x="582" y="590"/>
                      <a:pt x="651" y="562"/>
                      <a:pt x="689" y="506"/>
                    </a:cubicBezTo>
                    <a:cubicBezTo>
                      <a:pt x="766" y="389"/>
                      <a:pt x="697" y="207"/>
                      <a:pt x="530" y="88"/>
                    </a:cubicBezTo>
                    <a:cubicBezTo>
                      <a:pt x="442" y="30"/>
                      <a:pt x="349" y="1"/>
                      <a:pt x="267" y="1"/>
                    </a:cubicBezTo>
                    <a:close/>
                  </a:path>
                </a:pathLst>
              </a:custGeom>
              <a:solidFill>
                <a:srgbClr val="D53D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3" name="Google Shape;1933;p48"/>
              <p:cNvSpPr/>
              <p:nvPr/>
            </p:nvSpPr>
            <p:spPr>
              <a:xfrm>
                <a:off x="6520493" y="4248780"/>
                <a:ext cx="114861" cy="27682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368" extrusionOk="0">
                    <a:moveTo>
                      <a:pt x="844" y="0"/>
                    </a:moveTo>
                    <a:cubicBezTo>
                      <a:pt x="604" y="0"/>
                      <a:pt x="366" y="37"/>
                      <a:pt x="140" y="112"/>
                    </a:cubicBezTo>
                    <a:cubicBezTo>
                      <a:pt x="0" y="156"/>
                      <a:pt x="19" y="367"/>
                      <a:pt x="147" y="367"/>
                    </a:cubicBezTo>
                    <a:cubicBezTo>
                      <a:pt x="158" y="367"/>
                      <a:pt x="170" y="366"/>
                      <a:pt x="182" y="362"/>
                    </a:cubicBezTo>
                    <a:cubicBezTo>
                      <a:pt x="405" y="303"/>
                      <a:pt x="621" y="276"/>
                      <a:pt x="838" y="276"/>
                    </a:cubicBezTo>
                    <a:cubicBezTo>
                      <a:pt x="1001" y="276"/>
                      <a:pt x="1164" y="291"/>
                      <a:pt x="1331" y="321"/>
                    </a:cubicBezTo>
                    <a:cubicBezTo>
                      <a:pt x="1337" y="321"/>
                      <a:pt x="1343" y="322"/>
                      <a:pt x="1349" y="322"/>
                    </a:cubicBezTo>
                    <a:cubicBezTo>
                      <a:pt x="1481" y="322"/>
                      <a:pt x="1527" y="97"/>
                      <a:pt x="1386" y="63"/>
                    </a:cubicBezTo>
                    <a:cubicBezTo>
                      <a:pt x="1208" y="21"/>
                      <a:pt x="1026" y="0"/>
                      <a:pt x="844" y="0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4" name="Google Shape;1934;p48"/>
              <p:cNvSpPr/>
              <p:nvPr/>
            </p:nvSpPr>
            <p:spPr>
              <a:xfrm>
                <a:off x="6409692" y="4131058"/>
                <a:ext cx="60101" cy="10079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340" extrusionOk="0">
                    <a:moveTo>
                      <a:pt x="189" y="0"/>
                    </a:moveTo>
                    <a:cubicBezTo>
                      <a:pt x="98" y="0"/>
                      <a:pt x="1" y="113"/>
                      <a:pt x="69" y="202"/>
                    </a:cubicBezTo>
                    <a:cubicBezTo>
                      <a:pt x="306" y="523"/>
                      <a:pt x="459" y="857"/>
                      <a:pt x="536" y="1246"/>
                    </a:cubicBezTo>
                    <a:cubicBezTo>
                      <a:pt x="549" y="1312"/>
                      <a:pt x="595" y="1340"/>
                      <a:pt x="643" y="1340"/>
                    </a:cubicBezTo>
                    <a:cubicBezTo>
                      <a:pt x="717" y="1340"/>
                      <a:pt x="799" y="1275"/>
                      <a:pt x="787" y="1182"/>
                    </a:cubicBezTo>
                    <a:cubicBezTo>
                      <a:pt x="723" y="765"/>
                      <a:pt x="543" y="363"/>
                      <a:pt x="271" y="42"/>
                    </a:cubicBezTo>
                    <a:cubicBezTo>
                      <a:pt x="248" y="12"/>
                      <a:pt x="219" y="0"/>
                      <a:pt x="189" y="0"/>
                    </a:cubicBezTo>
                    <a:close/>
                  </a:path>
                </a:pathLst>
              </a:custGeom>
              <a:solidFill>
                <a:srgbClr val="E070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5" name="Google Shape;1935;p48"/>
              <p:cNvSpPr/>
              <p:nvPr/>
            </p:nvSpPr>
            <p:spPr>
              <a:xfrm>
                <a:off x="6596466" y="4291130"/>
                <a:ext cx="173909" cy="99519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323" extrusionOk="0">
                    <a:moveTo>
                      <a:pt x="114" y="0"/>
                    </a:moveTo>
                    <a:cubicBezTo>
                      <a:pt x="76" y="0"/>
                      <a:pt x="37" y="21"/>
                      <a:pt x="22" y="56"/>
                    </a:cubicBezTo>
                    <a:cubicBezTo>
                      <a:pt x="0" y="98"/>
                      <a:pt x="15" y="155"/>
                      <a:pt x="57" y="182"/>
                    </a:cubicBezTo>
                    <a:cubicBezTo>
                      <a:pt x="57" y="182"/>
                      <a:pt x="64" y="190"/>
                      <a:pt x="70" y="190"/>
                    </a:cubicBezTo>
                    <a:cubicBezTo>
                      <a:pt x="84" y="197"/>
                      <a:pt x="1580" y="920"/>
                      <a:pt x="2130" y="1296"/>
                    </a:cubicBezTo>
                    <a:cubicBezTo>
                      <a:pt x="2136" y="1296"/>
                      <a:pt x="2136" y="1302"/>
                      <a:pt x="2145" y="1302"/>
                    </a:cubicBezTo>
                    <a:cubicBezTo>
                      <a:pt x="2161" y="1316"/>
                      <a:pt x="2179" y="1322"/>
                      <a:pt x="2199" y="1322"/>
                    </a:cubicBezTo>
                    <a:cubicBezTo>
                      <a:pt x="2230" y="1322"/>
                      <a:pt x="2262" y="1306"/>
                      <a:pt x="2283" y="1276"/>
                    </a:cubicBezTo>
                    <a:cubicBezTo>
                      <a:pt x="2312" y="1234"/>
                      <a:pt x="2297" y="1170"/>
                      <a:pt x="2255" y="1142"/>
                    </a:cubicBezTo>
                    <a:cubicBezTo>
                      <a:pt x="2248" y="1135"/>
                      <a:pt x="2248" y="1135"/>
                      <a:pt x="2241" y="1129"/>
                    </a:cubicBezTo>
                    <a:cubicBezTo>
                      <a:pt x="1685" y="746"/>
                      <a:pt x="216" y="43"/>
                      <a:pt x="154" y="8"/>
                    </a:cubicBezTo>
                    <a:cubicBezTo>
                      <a:pt x="141" y="3"/>
                      <a:pt x="128" y="0"/>
                      <a:pt x="114" y="0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6" name="Google Shape;1936;p48"/>
              <p:cNvSpPr/>
              <p:nvPr/>
            </p:nvSpPr>
            <p:spPr>
              <a:xfrm>
                <a:off x="6558780" y="4302639"/>
                <a:ext cx="141865" cy="142171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890" extrusionOk="0">
                    <a:moveTo>
                      <a:pt x="114" y="0"/>
                    </a:moveTo>
                    <a:cubicBezTo>
                      <a:pt x="85" y="0"/>
                      <a:pt x="56" y="13"/>
                      <a:pt x="35" y="37"/>
                    </a:cubicBezTo>
                    <a:cubicBezTo>
                      <a:pt x="0" y="79"/>
                      <a:pt x="7" y="141"/>
                      <a:pt x="49" y="176"/>
                    </a:cubicBezTo>
                    <a:cubicBezTo>
                      <a:pt x="64" y="189"/>
                      <a:pt x="1301" y="1233"/>
                      <a:pt x="1692" y="1846"/>
                    </a:cubicBezTo>
                    <a:cubicBezTo>
                      <a:pt x="1699" y="1852"/>
                      <a:pt x="1705" y="1866"/>
                      <a:pt x="1719" y="1874"/>
                    </a:cubicBezTo>
                    <a:cubicBezTo>
                      <a:pt x="1733" y="1884"/>
                      <a:pt x="1752" y="1889"/>
                      <a:pt x="1772" y="1889"/>
                    </a:cubicBezTo>
                    <a:cubicBezTo>
                      <a:pt x="1792" y="1889"/>
                      <a:pt x="1813" y="1884"/>
                      <a:pt x="1831" y="1874"/>
                    </a:cubicBezTo>
                    <a:cubicBezTo>
                      <a:pt x="1872" y="1846"/>
                      <a:pt x="1886" y="1782"/>
                      <a:pt x="1859" y="1741"/>
                    </a:cubicBezTo>
                    <a:cubicBezTo>
                      <a:pt x="1455" y="1101"/>
                      <a:pt x="231" y="70"/>
                      <a:pt x="174" y="22"/>
                    </a:cubicBezTo>
                    <a:cubicBezTo>
                      <a:pt x="156" y="7"/>
                      <a:pt x="135" y="0"/>
                      <a:pt x="114" y="0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7" name="Google Shape;1937;p48"/>
              <p:cNvSpPr/>
              <p:nvPr/>
            </p:nvSpPr>
            <p:spPr>
              <a:xfrm>
                <a:off x="6525382" y="4321219"/>
                <a:ext cx="115087" cy="159773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2124" extrusionOk="0">
                    <a:moveTo>
                      <a:pt x="110" y="0"/>
                    </a:moveTo>
                    <a:cubicBezTo>
                      <a:pt x="86" y="0"/>
                      <a:pt x="62" y="9"/>
                      <a:pt x="42" y="26"/>
                    </a:cubicBezTo>
                    <a:cubicBezTo>
                      <a:pt x="7" y="61"/>
                      <a:pt x="0" y="124"/>
                      <a:pt x="34" y="166"/>
                    </a:cubicBezTo>
                    <a:cubicBezTo>
                      <a:pt x="49" y="179"/>
                      <a:pt x="939" y="1181"/>
                      <a:pt x="1328" y="2065"/>
                    </a:cubicBezTo>
                    <a:cubicBezTo>
                      <a:pt x="1336" y="2086"/>
                      <a:pt x="1349" y="2100"/>
                      <a:pt x="1363" y="2106"/>
                    </a:cubicBezTo>
                    <a:cubicBezTo>
                      <a:pt x="1378" y="2118"/>
                      <a:pt x="1396" y="2124"/>
                      <a:pt x="1414" y="2124"/>
                    </a:cubicBezTo>
                    <a:cubicBezTo>
                      <a:pt x="1430" y="2124"/>
                      <a:pt x="1445" y="2120"/>
                      <a:pt x="1461" y="2113"/>
                    </a:cubicBezTo>
                    <a:cubicBezTo>
                      <a:pt x="1510" y="2093"/>
                      <a:pt x="1530" y="2036"/>
                      <a:pt x="1510" y="1988"/>
                    </a:cubicBezTo>
                    <a:cubicBezTo>
                      <a:pt x="1106" y="1069"/>
                      <a:pt x="222" y="74"/>
                      <a:pt x="180" y="32"/>
                    </a:cubicBezTo>
                    <a:cubicBezTo>
                      <a:pt x="162" y="10"/>
                      <a:pt x="137" y="0"/>
                      <a:pt x="110" y="0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8" name="Google Shape;1938;p48"/>
              <p:cNvSpPr/>
              <p:nvPr/>
            </p:nvSpPr>
            <p:spPr>
              <a:xfrm>
                <a:off x="6222767" y="4141364"/>
                <a:ext cx="184289" cy="75599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1005" extrusionOk="0">
                    <a:moveTo>
                      <a:pt x="116" y="1"/>
                    </a:moveTo>
                    <a:cubicBezTo>
                      <a:pt x="68" y="1"/>
                      <a:pt x="27" y="29"/>
                      <a:pt x="15" y="79"/>
                    </a:cubicBezTo>
                    <a:cubicBezTo>
                      <a:pt x="0" y="120"/>
                      <a:pt x="22" y="162"/>
                      <a:pt x="57" y="184"/>
                    </a:cubicBezTo>
                    <a:cubicBezTo>
                      <a:pt x="64" y="190"/>
                      <a:pt x="77" y="197"/>
                      <a:pt x="84" y="197"/>
                    </a:cubicBezTo>
                    <a:cubicBezTo>
                      <a:pt x="717" y="351"/>
                      <a:pt x="2283" y="990"/>
                      <a:pt x="2303" y="997"/>
                    </a:cubicBezTo>
                    <a:cubicBezTo>
                      <a:pt x="2315" y="1002"/>
                      <a:pt x="2327" y="1004"/>
                      <a:pt x="2338" y="1004"/>
                    </a:cubicBezTo>
                    <a:cubicBezTo>
                      <a:pt x="2377" y="1004"/>
                      <a:pt x="2413" y="979"/>
                      <a:pt x="2428" y="942"/>
                    </a:cubicBezTo>
                    <a:cubicBezTo>
                      <a:pt x="2450" y="894"/>
                      <a:pt x="2428" y="837"/>
                      <a:pt x="2373" y="817"/>
                    </a:cubicBezTo>
                    <a:cubicBezTo>
                      <a:pt x="2311" y="788"/>
                      <a:pt x="780" y="155"/>
                      <a:pt x="132" y="2"/>
                    </a:cubicBezTo>
                    <a:cubicBezTo>
                      <a:pt x="127" y="1"/>
                      <a:pt x="121" y="1"/>
                      <a:pt x="116" y="1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39" name="Google Shape;1939;p48"/>
              <p:cNvSpPr/>
              <p:nvPr/>
            </p:nvSpPr>
            <p:spPr>
              <a:xfrm>
                <a:off x="6229010" y="4227117"/>
                <a:ext cx="194293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339" extrusionOk="0">
                    <a:moveTo>
                      <a:pt x="674" y="1"/>
                    </a:moveTo>
                    <a:cubicBezTo>
                      <a:pt x="455" y="1"/>
                      <a:pt x="253" y="12"/>
                      <a:pt x="91" y="39"/>
                    </a:cubicBezTo>
                    <a:cubicBezTo>
                      <a:pt x="36" y="46"/>
                      <a:pt x="1" y="94"/>
                      <a:pt x="7" y="149"/>
                    </a:cubicBezTo>
                    <a:cubicBezTo>
                      <a:pt x="16" y="178"/>
                      <a:pt x="29" y="198"/>
                      <a:pt x="49" y="213"/>
                    </a:cubicBezTo>
                    <a:cubicBezTo>
                      <a:pt x="71" y="226"/>
                      <a:pt x="99" y="233"/>
                      <a:pt x="126" y="233"/>
                    </a:cubicBezTo>
                    <a:cubicBezTo>
                      <a:pt x="277" y="206"/>
                      <a:pt x="470" y="196"/>
                      <a:pt x="680" y="196"/>
                    </a:cubicBezTo>
                    <a:cubicBezTo>
                      <a:pt x="1450" y="196"/>
                      <a:pt x="2447" y="338"/>
                      <a:pt x="2457" y="338"/>
                    </a:cubicBezTo>
                    <a:cubicBezTo>
                      <a:pt x="2462" y="339"/>
                      <a:pt x="2466" y="339"/>
                      <a:pt x="2471" y="339"/>
                    </a:cubicBezTo>
                    <a:cubicBezTo>
                      <a:pt x="2520" y="339"/>
                      <a:pt x="2563" y="305"/>
                      <a:pt x="2576" y="255"/>
                    </a:cubicBezTo>
                    <a:cubicBezTo>
                      <a:pt x="2582" y="198"/>
                      <a:pt x="2541" y="149"/>
                      <a:pt x="2486" y="143"/>
                    </a:cubicBezTo>
                    <a:cubicBezTo>
                      <a:pt x="2436" y="137"/>
                      <a:pt x="1454" y="1"/>
                      <a:pt x="674" y="1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40" name="Google Shape;1940;p48"/>
              <p:cNvSpPr/>
              <p:nvPr/>
            </p:nvSpPr>
            <p:spPr>
              <a:xfrm>
                <a:off x="6242099" y="4274958"/>
                <a:ext cx="189103" cy="38589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513" extrusionOk="0">
                    <a:moveTo>
                      <a:pt x="2415" y="1"/>
                    </a:moveTo>
                    <a:cubicBezTo>
                      <a:pt x="2360" y="1"/>
                      <a:pt x="1031" y="8"/>
                      <a:pt x="77" y="322"/>
                    </a:cubicBezTo>
                    <a:cubicBezTo>
                      <a:pt x="29" y="335"/>
                      <a:pt x="0" y="390"/>
                      <a:pt x="15" y="447"/>
                    </a:cubicBezTo>
                    <a:cubicBezTo>
                      <a:pt x="22" y="467"/>
                      <a:pt x="35" y="480"/>
                      <a:pt x="50" y="495"/>
                    </a:cubicBezTo>
                    <a:cubicBezTo>
                      <a:pt x="67" y="508"/>
                      <a:pt x="88" y="513"/>
                      <a:pt x="107" y="513"/>
                    </a:cubicBezTo>
                    <a:cubicBezTo>
                      <a:pt x="119" y="513"/>
                      <a:pt x="130" y="511"/>
                      <a:pt x="141" y="509"/>
                    </a:cubicBezTo>
                    <a:cubicBezTo>
                      <a:pt x="1059" y="210"/>
                      <a:pt x="2402" y="203"/>
                      <a:pt x="2415" y="203"/>
                    </a:cubicBezTo>
                    <a:cubicBezTo>
                      <a:pt x="2472" y="203"/>
                      <a:pt x="2514" y="155"/>
                      <a:pt x="2514" y="98"/>
                    </a:cubicBezTo>
                    <a:cubicBezTo>
                      <a:pt x="2514" y="49"/>
                      <a:pt x="2472" y="1"/>
                      <a:pt x="2415" y="1"/>
                    </a:cubicBezTo>
                    <a:close/>
                  </a:path>
                </a:pathLst>
              </a:custGeom>
              <a:solidFill>
                <a:srgbClr val="FFF9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  <p:sp>
            <p:nvSpPr>
              <p:cNvPr id="1941" name="Google Shape;1941;p48"/>
              <p:cNvSpPr/>
              <p:nvPr/>
            </p:nvSpPr>
            <p:spPr>
              <a:xfrm>
                <a:off x="5812435" y="3953685"/>
                <a:ext cx="538650" cy="642174"/>
              </a:xfrm>
              <a:custGeom>
                <a:avLst/>
                <a:gdLst/>
                <a:ahLst/>
                <a:cxnLst/>
                <a:rect l="l" t="t" r="r" b="b"/>
                <a:pathLst>
                  <a:path w="7161" h="8537" extrusionOk="0">
                    <a:moveTo>
                      <a:pt x="1594" y="0"/>
                    </a:moveTo>
                    <a:cubicBezTo>
                      <a:pt x="1489" y="125"/>
                      <a:pt x="1405" y="236"/>
                      <a:pt x="1350" y="334"/>
                    </a:cubicBezTo>
                    <a:cubicBezTo>
                      <a:pt x="1058" y="855"/>
                      <a:pt x="1" y="2984"/>
                      <a:pt x="2199" y="5852"/>
                    </a:cubicBezTo>
                    <a:cubicBezTo>
                      <a:pt x="3799" y="7932"/>
                      <a:pt x="5157" y="8536"/>
                      <a:pt x="5897" y="8536"/>
                    </a:cubicBezTo>
                    <a:cubicBezTo>
                      <a:pt x="6175" y="8536"/>
                      <a:pt x="6365" y="8452"/>
                      <a:pt x="6450" y="8328"/>
                    </a:cubicBezTo>
                    <a:cubicBezTo>
                      <a:pt x="7160" y="7291"/>
                      <a:pt x="4363" y="5524"/>
                      <a:pt x="3207" y="3507"/>
                    </a:cubicBezTo>
                    <a:cubicBezTo>
                      <a:pt x="2317" y="1954"/>
                      <a:pt x="2589" y="1009"/>
                      <a:pt x="2825" y="653"/>
                    </a:cubicBezTo>
                    <a:cubicBezTo>
                      <a:pt x="2825" y="653"/>
                      <a:pt x="2192" y="229"/>
                      <a:pt x="1594" y="0"/>
                    </a:cubicBezTo>
                    <a:close/>
                  </a:path>
                </a:pathLst>
              </a:custGeom>
              <a:solidFill>
                <a:srgbClr val="FFA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HP001 5 hàng" panose="020B060305030202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70"/>
          <p:cNvSpPr/>
          <p:nvPr/>
        </p:nvSpPr>
        <p:spPr>
          <a:xfrm>
            <a:off x="5816136" y="581225"/>
            <a:ext cx="1115025" cy="1053275"/>
          </a:xfrm>
          <a:custGeom>
            <a:avLst/>
            <a:gdLst/>
            <a:ahLst/>
            <a:cxnLst/>
            <a:rect l="l" t="t" r="r" b="b"/>
            <a:pathLst>
              <a:path w="939" h="887" extrusionOk="0">
                <a:moveTo>
                  <a:pt x="511" y="0"/>
                </a:moveTo>
                <a:cubicBezTo>
                  <a:pt x="433" y="0"/>
                  <a:pt x="354" y="20"/>
                  <a:pt x="286" y="55"/>
                </a:cubicBezTo>
                <a:cubicBezTo>
                  <a:pt x="84" y="152"/>
                  <a:pt x="0" y="361"/>
                  <a:pt x="71" y="578"/>
                </a:cubicBezTo>
                <a:cubicBezTo>
                  <a:pt x="104" y="695"/>
                  <a:pt x="196" y="807"/>
                  <a:pt x="313" y="855"/>
                </a:cubicBezTo>
                <a:cubicBezTo>
                  <a:pt x="361" y="876"/>
                  <a:pt x="414" y="886"/>
                  <a:pt x="467" y="886"/>
                </a:cubicBezTo>
                <a:cubicBezTo>
                  <a:pt x="606" y="886"/>
                  <a:pt x="748" y="818"/>
                  <a:pt x="829" y="703"/>
                </a:cubicBezTo>
                <a:cubicBezTo>
                  <a:pt x="939" y="543"/>
                  <a:pt x="932" y="312"/>
                  <a:pt x="822" y="152"/>
                </a:cubicBezTo>
                <a:cubicBezTo>
                  <a:pt x="750" y="47"/>
                  <a:pt x="632" y="0"/>
                  <a:pt x="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P001 5 hàng" panose="020B0603050302020204" pitchFamily="34" charset="0"/>
            </a:endParaRPr>
          </a:p>
        </p:txBody>
      </p:sp>
      <p:sp>
        <p:nvSpPr>
          <p:cNvPr id="2815" name="Google Shape;2815;p70"/>
          <p:cNvSpPr txBox="1">
            <a:spLocks noGrp="1"/>
          </p:cNvSpPr>
          <p:nvPr>
            <p:ph type="title"/>
          </p:nvPr>
        </p:nvSpPr>
        <p:spPr>
          <a:xfrm>
            <a:off x="4045680" y="1816327"/>
            <a:ext cx="4907628" cy="17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7200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7200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endParaRPr sz="7200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6" name="Google Shape;2816;p70"/>
          <p:cNvSpPr txBox="1">
            <a:spLocks noGrp="1"/>
          </p:cNvSpPr>
          <p:nvPr>
            <p:ph type="title" idx="2"/>
          </p:nvPr>
        </p:nvSpPr>
        <p:spPr>
          <a:xfrm>
            <a:off x="5909282" y="732790"/>
            <a:ext cx="99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HP001 5 hàng" panose="020B0603050302020204" pitchFamily="34" charset="0"/>
              </a:rPr>
              <a:t>2</a:t>
            </a:r>
            <a:endParaRPr dirty="0">
              <a:latin typeface="HP001 5 hàng" panose="020B0603050302020204" pitchFamily="34" charset="0"/>
            </a:endParaRPr>
          </a:p>
        </p:txBody>
      </p:sp>
      <p:cxnSp>
        <p:nvCxnSpPr>
          <p:cNvPr id="2818" name="Google Shape;2818;p70"/>
          <p:cNvCxnSpPr/>
          <p:nvPr/>
        </p:nvCxnSpPr>
        <p:spPr>
          <a:xfrm>
            <a:off x="5459800" y="4522925"/>
            <a:ext cx="2253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819" name="Google Shape;2819;p70"/>
          <p:cNvGrpSpPr/>
          <p:nvPr/>
        </p:nvGrpSpPr>
        <p:grpSpPr>
          <a:xfrm>
            <a:off x="2641650" y="1848484"/>
            <a:ext cx="1393113" cy="2675942"/>
            <a:chOff x="2661325" y="1760521"/>
            <a:chExt cx="1393113" cy="2675942"/>
          </a:xfrm>
        </p:grpSpPr>
        <p:sp>
          <p:nvSpPr>
            <p:cNvPr id="2820" name="Google Shape;2820;p70"/>
            <p:cNvSpPr/>
            <p:nvPr/>
          </p:nvSpPr>
          <p:spPr>
            <a:xfrm>
              <a:off x="3171334" y="3309416"/>
              <a:ext cx="563023" cy="987544"/>
            </a:xfrm>
            <a:custGeom>
              <a:avLst/>
              <a:gdLst/>
              <a:ahLst/>
              <a:cxnLst/>
              <a:rect l="l" t="t" r="r" b="b"/>
              <a:pathLst>
                <a:path w="6744" h="11829" extrusionOk="0">
                  <a:moveTo>
                    <a:pt x="5777" y="0"/>
                  </a:moveTo>
                  <a:lnTo>
                    <a:pt x="1461" y="563"/>
                  </a:lnTo>
                  <a:lnTo>
                    <a:pt x="279" y="9644"/>
                  </a:lnTo>
                  <a:lnTo>
                    <a:pt x="237" y="9992"/>
                  </a:lnTo>
                  <a:lnTo>
                    <a:pt x="195" y="10326"/>
                  </a:lnTo>
                  <a:lnTo>
                    <a:pt x="189" y="10339"/>
                  </a:lnTo>
                  <a:lnTo>
                    <a:pt x="0" y="11829"/>
                  </a:lnTo>
                  <a:lnTo>
                    <a:pt x="0" y="11829"/>
                  </a:lnTo>
                  <a:lnTo>
                    <a:pt x="1872" y="11466"/>
                  </a:lnTo>
                  <a:cubicBezTo>
                    <a:pt x="1872" y="11466"/>
                    <a:pt x="1977" y="11141"/>
                    <a:pt x="2129" y="10618"/>
                  </a:cubicBezTo>
                  <a:cubicBezTo>
                    <a:pt x="2136" y="10590"/>
                    <a:pt x="2151" y="10563"/>
                    <a:pt x="2158" y="10535"/>
                  </a:cubicBezTo>
                  <a:cubicBezTo>
                    <a:pt x="2241" y="10249"/>
                    <a:pt x="2338" y="9915"/>
                    <a:pt x="2443" y="9554"/>
                  </a:cubicBezTo>
                  <a:cubicBezTo>
                    <a:pt x="2457" y="9526"/>
                    <a:pt x="2463" y="9497"/>
                    <a:pt x="2470" y="9462"/>
                  </a:cubicBezTo>
                  <a:cubicBezTo>
                    <a:pt x="3021" y="7557"/>
                    <a:pt x="3681" y="5573"/>
                    <a:pt x="3716" y="3569"/>
                  </a:cubicBezTo>
                  <a:cubicBezTo>
                    <a:pt x="3716" y="3507"/>
                    <a:pt x="3716" y="3444"/>
                    <a:pt x="3731" y="3382"/>
                  </a:cubicBezTo>
                  <a:cubicBezTo>
                    <a:pt x="3806" y="3389"/>
                    <a:pt x="3799" y="3465"/>
                    <a:pt x="3806" y="3534"/>
                  </a:cubicBezTo>
                  <a:cubicBezTo>
                    <a:pt x="3856" y="3855"/>
                    <a:pt x="3925" y="4160"/>
                    <a:pt x="3995" y="4474"/>
                  </a:cubicBezTo>
                  <a:cubicBezTo>
                    <a:pt x="4329" y="5977"/>
                    <a:pt x="4482" y="7529"/>
                    <a:pt x="4725" y="9038"/>
                  </a:cubicBezTo>
                  <a:lnTo>
                    <a:pt x="4788" y="9456"/>
                  </a:lnTo>
                  <a:lnTo>
                    <a:pt x="4942" y="10409"/>
                  </a:lnTo>
                  <a:lnTo>
                    <a:pt x="4948" y="10451"/>
                  </a:lnTo>
                  <a:lnTo>
                    <a:pt x="5045" y="11064"/>
                  </a:lnTo>
                  <a:lnTo>
                    <a:pt x="6471" y="10840"/>
                  </a:lnTo>
                  <a:lnTo>
                    <a:pt x="6506" y="10152"/>
                  </a:lnTo>
                  <a:lnTo>
                    <a:pt x="6520" y="9860"/>
                  </a:lnTo>
                  <a:lnTo>
                    <a:pt x="6548" y="9387"/>
                  </a:lnTo>
                  <a:lnTo>
                    <a:pt x="6577" y="8719"/>
                  </a:lnTo>
                  <a:lnTo>
                    <a:pt x="6744" y="5469"/>
                  </a:lnTo>
                  <a:cubicBezTo>
                    <a:pt x="6709" y="4446"/>
                    <a:pt x="6680" y="3424"/>
                    <a:pt x="6645" y="2400"/>
                  </a:cubicBezTo>
                  <a:cubicBezTo>
                    <a:pt x="6612" y="2046"/>
                    <a:pt x="6535" y="1600"/>
                    <a:pt x="6368" y="1106"/>
                  </a:cubicBezTo>
                  <a:cubicBezTo>
                    <a:pt x="6243" y="723"/>
                    <a:pt x="6082" y="403"/>
                    <a:pt x="5935" y="139"/>
                  </a:cubicBezTo>
                  <a:cubicBezTo>
                    <a:pt x="5880" y="90"/>
                    <a:pt x="5832" y="49"/>
                    <a:pt x="5777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1" name="Google Shape;2821;p70"/>
            <p:cNvSpPr/>
            <p:nvPr/>
          </p:nvSpPr>
          <p:spPr>
            <a:xfrm>
              <a:off x="3576904" y="4118051"/>
              <a:ext cx="139503" cy="60443"/>
            </a:xfrm>
            <a:custGeom>
              <a:avLst/>
              <a:gdLst/>
              <a:ahLst/>
              <a:cxnLst/>
              <a:rect l="l" t="t" r="r" b="b"/>
              <a:pathLst>
                <a:path w="1671" h="724" extrusionOk="0">
                  <a:moveTo>
                    <a:pt x="1670" y="0"/>
                  </a:moveTo>
                  <a:lnTo>
                    <a:pt x="0" y="216"/>
                  </a:lnTo>
                  <a:lnTo>
                    <a:pt x="84" y="723"/>
                  </a:lnTo>
                  <a:cubicBezTo>
                    <a:pt x="758" y="633"/>
                    <a:pt x="1321" y="528"/>
                    <a:pt x="1648" y="466"/>
                  </a:cubicBezTo>
                  <a:lnTo>
                    <a:pt x="1662" y="174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2" name="Google Shape;2822;p70"/>
            <p:cNvSpPr/>
            <p:nvPr/>
          </p:nvSpPr>
          <p:spPr>
            <a:xfrm>
              <a:off x="3187029" y="4130156"/>
              <a:ext cx="5844" cy="42494"/>
            </a:xfrm>
            <a:custGeom>
              <a:avLst/>
              <a:gdLst/>
              <a:ahLst/>
              <a:cxnLst/>
              <a:rect l="l" t="t" r="r" b="b"/>
              <a:pathLst>
                <a:path w="70" h="509" extrusionOk="0">
                  <a:moveTo>
                    <a:pt x="69" y="0"/>
                  </a:moveTo>
                  <a:lnTo>
                    <a:pt x="49" y="161"/>
                  </a:lnTo>
                  <a:lnTo>
                    <a:pt x="7" y="495"/>
                  </a:lnTo>
                  <a:lnTo>
                    <a:pt x="1" y="508"/>
                  </a:lnTo>
                  <a:lnTo>
                    <a:pt x="1" y="508"/>
                  </a:lnTo>
                  <a:lnTo>
                    <a:pt x="7" y="495"/>
                  </a:lnTo>
                  <a:lnTo>
                    <a:pt x="49" y="161"/>
                  </a:lnTo>
                  <a:close/>
                </a:path>
              </a:pathLst>
            </a:custGeom>
            <a:solidFill>
              <a:srgbClr val="F3C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3" name="Google Shape;2823;p70"/>
            <p:cNvSpPr/>
            <p:nvPr/>
          </p:nvSpPr>
          <p:spPr>
            <a:xfrm>
              <a:off x="3187029" y="4130156"/>
              <a:ext cx="174901" cy="65786"/>
            </a:xfrm>
            <a:custGeom>
              <a:avLst/>
              <a:gdLst/>
              <a:ahLst/>
              <a:cxnLst/>
              <a:rect l="l" t="t" r="r" b="b"/>
              <a:pathLst>
                <a:path w="2095" h="788" extrusionOk="0">
                  <a:moveTo>
                    <a:pt x="69" y="0"/>
                  </a:moveTo>
                  <a:lnTo>
                    <a:pt x="49" y="161"/>
                  </a:lnTo>
                  <a:lnTo>
                    <a:pt x="7" y="495"/>
                  </a:lnTo>
                  <a:lnTo>
                    <a:pt x="1" y="508"/>
                  </a:lnTo>
                  <a:cubicBezTo>
                    <a:pt x="509" y="704"/>
                    <a:pt x="1205" y="774"/>
                    <a:pt x="1941" y="787"/>
                  </a:cubicBezTo>
                  <a:cubicBezTo>
                    <a:pt x="1948" y="759"/>
                    <a:pt x="1963" y="732"/>
                    <a:pt x="1970" y="704"/>
                  </a:cubicBezTo>
                  <a:cubicBezTo>
                    <a:pt x="2012" y="572"/>
                    <a:pt x="2053" y="425"/>
                    <a:pt x="2095" y="273"/>
                  </a:cubicBezTo>
                  <a:lnTo>
                    <a:pt x="2095" y="273"/>
                  </a:lnTo>
                  <a:cubicBezTo>
                    <a:pt x="2005" y="279"/>
                    <a:pt x="1906" y="286"/>
                    <a:pt x="1809" y="286"/>
                  </a:cubicBezTo>
                  <a:cubicBezTo>
                    <a:pt x="1212" y="286"/>
                    <a:pt x="522" y="183"/>
                    <a:pt x="69" y="0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4" name="Google Shape;2824;p70"/>
            <p:cNvSpPr/>
            <p:nvPr/>
          </p:nvSpPr>
          <p:spPr>
            <a:xfrm>
              <a:off x="3167243" y="3341308"/>
              <a:ext cx="610609" cy="812476"/>
            </a:xfrm>
            <a:custGeom>
              <a:avLst/>
              <a:gdLst/>
              <a:ahLst/>
              <a:cxnLst/>
              <a:rect l="l" t="t" r="r" b="b"/>
              <a:pathLst>
                <a:path w="7314" h="9732" extrusionOk="0">
                  <a:moveTo>
                    <a:pt x="6444" y="1"/>
                  </a:moveTo>
                  <a:cubicBezTo>
                    <a:pt x="4789" y="36"/>
                    <a:pt x="3132" y="71"/>
                    <a:pt x="1484" y="104"/>
                  </a:cubicBezTo>
                  <a:cubicBezTo>
                    <a:pt x="1233" y="1649"/>
                    <a:pt x="223" y="7843"/>
                    <a:pt x="1" y="9282"/>
                  </a:cubicBezTo>
                  <a:cubicBezTo>
                    <a:pt x="372" y="9568"/>
                    <a:pt x="1294" y="9732"/>
                    <a:pt x="2051" y="9732"/>
                  </a:cubicBezTo>
                  <a:cubicBezTo>
                    <a:pt x="2460" y="9732"/>
                    <a:pt x="2820" y="9684"/>
                    <a:pt x="3020" y="9581"/>
                  </a:cubicBezTo>
                  <a:cubicBezTo>
                    <a:pt x="3459" y="7467"/>
                    <a:pt x="3752" y="5289"/>
                    <a:pt x="3772" y="3097"/>
                  </a:cubicBezTo>
                  <a:cubicBezTo>
                    <a:pt x="3980" y="5101"/>
                    <a:pt x="4231" y="7564"/>
                    <a:pt x="4440" y="9575"/>
                  </a:cubicBezTo>
                  <a:lnTo>
                    <a:pt x="7265" y="9221"/>
                  </a:lnTo>
                  <a:cubicBezTo>
                    <a:pt x="7314" y="7850"/>
                    <a:pt x="7294" y="6305"/>
                    <a:pt x="7147" y="4613"/>
                  </a:cubicBezTo>
                  <a:cubicBezTo>
                    <a:pt x="6995" y="2895"/>
                    <a:pt x="6736" y="1350"/>
                    <a:pt x="6444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5" name="Google Shape;2825;p70"/>
            <p:cNvSpPr/>
            <p:nvPr/>
          </p:nvSpPr>
          <p:spPr>
            <a:xfrm>
              <a:off x="3775514" y="3955840"/>
              <a:ext cx="1753" cy="3089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1" y="1"/>
                  </a:moveTo>
                  <a:lnTo>
                    <a:pt x="1" y="36"/>
                  </a:lnTo>
                  <a:cubicBezTo>
                    <a:pt x="8" y="36"/>
                    <a:pt x="14" y="29"/>
                    <a:pt x="21" y="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6" name="Google Shape;2826;p70"/>
            <p:cNvSpPr/>
            <p:nvPr/>
          </p:nvSpPr>
          <p:spPr>
            <a:xfrm>
              <a:off x="3726759" y="3950163"/>
              <a:ext cx="48839" cy="36650"/>
            </a:xfrm>
            <a:custGeom>
              <a:avLst/>
              <a:gdLst/>
              <a:ahLst/>
              <a:cxnLst/>
              <a:rect l="l" t="t" r="r" b="b"/>
              <a:pathLst>
                <a:path w="585" h="439" extrusionOk="0">
                  <a:moveTo>
                    <a:pt x="535" y="1"/>
                  </a:moveTo>
                  <a:cubicBezTo>
                    <a:pt x="368" y="126"/>
                    <a:pt x="187" y="229"/>
                    <a:pt x="0" y="313"/>
                  </a:cubicBezTo>
                  <a:cubicBezTo>
                    <a:pt x="7" y="355"/>
                    <a:pt x="7" y="396"/>
                    <a:pt x="7" y="438"/>
                  </a:cubicBezTo>
                  <a:cubicBezTo>
                    <a:pt x="216" y="348"/>
                    <a:pt x="410" y="236"/>
                    <a:pt x="585" y="104"/>
                  </a:cubicBezTo>
                  <a:lnTo>
                    <a:pt x="585" y="69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7" name="Google Shape;2827;p70"/>
            <p:cNvSpPr/>
            <p:nvPr/>
          </p:nvSpPr>
          <p:spPr>
            <a:xfrm>
              <a:off x="3521637" y="3986145"/>
              <a:ext cx="668" cy="1753"/>
            </a:xfrm>
            <a:custGeom>
              <a:avLst/>
              <a:gdLst/>
              <a:ahLst/>
              <a:cxnLst/>
              <a:rect l="l" t="t" r="r" b="b"/>
              <a:pathLst>
                <a:path w="8" h="21" extrusionOk="0">
                  <a:moveTo>
                    <a:pt x="8" y="0"/>
                  </a:moveTo>
                  <a:lnTo>
                    <a:pt x="1" y="14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8" name="Google Shape;2828;p70"/>
            <p:cNvSpPr/>
            <p:nvPr/>
          </p:nvSpPr>
          <p:spPr>
            <a:xfrm>
              <a:off x="3522221" y="3978631"/>
              <a:ext cx="195856" cy="29637"/>
            </a:xfrm>
            <a:custGeom>
              <a:avLst/>
              <a:gdLst/>
              <a:ahLst/>
              <a:cxnLst/>
              <a:rect l="l" t="t" r="r" b="b"/>
              <a:pathLst>
                <a:path w="2346" h="355" extrusionOk="0">
                  <a:moveTo>
                    <a:pt x="42" y="0"/>
                  </a:moveTo>
                  <a:lnTo>
                    <a:pt x="1" y="90"/>
                  </a:lnTo>
                  <a:lnTo>
                    <a:pt x="1" y="110"/>
                  </a:lnTo>
                  <a:cubicBezTo>
                    <a:pt x="376" y="271"/>
                    <a:pt x="787" y="354"/>
                    <a:pt x="1198" y="354"/>
                  </a:cubicBezTo>
                  <a:cubicBezTo>
                    <a:pt x="1253" y="354"/>
                    <a:pt x="1301" y="354"/>
                    <a:pt x="1357" y="348"/>
                  </a:cubicBezTo>
                  <a:cubicBezTo>
                    <a:pt x="1699" y="334"/>
                    <a:pt x="2033" y="264"/>
                    <a:pt x="2345" y="139"/>
                  </a:cubicBezTo>
                  <a:cubicBezTo>
                    <a:pt x="2345" y="104"/>
                    <a:pt x="2345" y="62"/>
                    <a:pt x="2339" y="20"/>
                  </a:cubicBezTo>
                  <a:cubicBezTo>
                    <a:pt x="1983" y="167"/>
                    <a:pt x="1587" y="244"/>
                    <a:pt x="1205" y="244"/>
                  </a:cubicBezTo>
                  <a:cubicBezTo>
                    <a:pt x="800" y="244"/>
                    <a:pt x="405" y="161"/>
                    <a:pt x="4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29" name="Google Shape;2829;p70"/>
            <p:cNvSpPr/>
            <p:nvPr/>
          </p:nvSpPr>
          <p:spPr>
            <a:xfrm>
              <a:off x="3190536" y="3959346"/>
              <a:ext cx="256800" cy="43162"/>
            </a:xfrm>
            <a:custGeom>
              <a:avLst/>
              <a:gdLst/>
              <a:ahLst/>
              <a:cxnLst/>
              <a:rect l="l" t="t" r="r" b="b"/>
              <a:pathLst>
                <a:path w="3076" h="517" extrusionOk="0">
                  <a:moveTo>
                    <a:pt x="21" y="1"/>
                  </a:moveTo>
                  <a:lnTo>
                    <a:pt x="1" y="119"/>
                  </a:lnTo>
                  <a:lnTo>
                    <a:pt x="1" y="126"/>
                  </a:lnTo>
                  <a:cubicBezTo>
                    <a:pt x="7" y="84"/>
                    <a:pt x="14" y="42"/>
                    <a:pt x="21" y="1"/>
                  </a:cubicBezTo>
                  <a:close/>
                  <a:moveTo>
                    <a:pt x="3068" y="392"/>
                  </a:moveTo>
                  <a:cubicBezTo>
                    <a:pt x="3062" y="433"/>
                    <a:pt x="3055" y="475"/>
                    <a:pt x="3048" y="517"/>
                  </a:cubicBezTo>
                  <a:lnTo>
                    <a:pt x="3055" y="517"/>
                  </a:lnTo>
                  <a:cubicBezTo>
                    <a:pt x="3062" y="475"/>
                    <a:pt x="3068" y="433"/>
                    <a:pt x="3075" y="392"/>
                  </a:cubicBezTo>
                  <a:close/>
                </a:path>
              </a:pathLst>
            </a:custGeom>
            <a:solidFill>
              <a:srgbClr val="00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0" name="Google Shape;2830;p70"/>
            <p:cNvSpPr/>
            <p:nvPr/>
          </p:nvSpPr>
          <p:spPr>
            <a:xfrm>
              <a:off x="3190536" y="3959346"/>
              <a:ext cx="256215" cy="55351"/>
            </a:xfrm>
            <a:custGeom>
              <a:avLst/>
              <a:gdLst/>
              <a:ahLst/>
              <a:cxnLst/>
              <a:rect l="l" t="t" r="r" b="b"/>
              <a:pathLst>
                <a:path w="3069" h="663" extrusionOk="0">
                  <a:moveTo>
                    <a:pt x="21" y="1"/>
                  </a:moveTo>
                  <a:cubicBezTo>
                    <a:pt x="14" y="42"/>
                    <a:pt x="7" y="84"/>
                    <a:pt x="1" y="126"/>
                  </a:cubicBezTo>
                  <a:cubicBezTo>
                    <a:pt x="605" y="482"/>
                    <a:pt x="1302" y="662"/>
                    <a:pt x="1998" y="662"/>
                  </a:cubicBezTo>
                  <a:cubicBezTo>
                    <a:pt x="2060" y="662"/>
                    <a:pt x="2130" y="662"/>
                    <a:pt x="2192" y="655"/>
                  </a:cubicBezTo>
                  <a:cubicBezTo>
                    <a:pt x="2484" y="642"/>
                    <a:pt x="2769" y="600"/>
                    <a:pt x="3048" y="517"/>
                  </a:cubicBezTo>
                  <a:cubicBezTo>
                    <a:pt x="3055" y="475"/>
                    <a:pt x="3062" y="433"/>
                    <a:pt x="3068" y="392"/>
                  </a:cubicBezTo>
                  <a:lnTo>
                    <a:pt x="3068" y="392"/>
                  </a:lnTo>
                  <a:cubicBezTo>
                    <a:pt x="2721" y="495"/>
                    <a:pt x="2359" y="550"/>
                    <a:pt x="1998" y="550"/>
                  </a:cubicBezTo>
                  <a:cubicBezTo>
                    <a:pt x="1302" y="550"/>
                    <a:pt x="612" y="363"/>
                    <a:pt x="2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1" name="Google Shape;2831;p70"/>
            <p:cNvSpPr/>
            <p:nvPr/>
          </p:nvSpPr>
          <p:spPr>
            <a:xfrm>
              <a:off x="3660556" y="3436564"/>
              <a:ext cx="78392" cy="555509"/>
            </a:xfrm>
            <a:custGeom>
              <a:avLst/>
              <a:gdLst/>
              <a:ahLst/>
              <a:cxnLst/>
              <a:rect l="l" t="t" r="r" b="b"/>
              <a:pathLst>
                <a:path w="939" h="6654" extrusionOk="0">
                  <a:moveTo>
                    <a:pt x="14" y="0"/>
                  </a:moveTo>
                  <a:lnTo>
                    <a:pt x="0" y="7"/>
                  </a:lnTo>
                  <a:lnTo>
                    <a:pt x="556" y="4516"/>
                  </a:lnTo>
                  <a:lnTo>
                    <a:pt x="576" y="4531"/>
                  </a:lnTo>
                  <a:cubicBezTo>
                    <a:pt x="723" y="4628"/>
                    <a:pt x="813" y="4830"/>
                    <a:pt x="785" y="4990"/>
                  </a:cubicBezTo>
                  <a:cubicBezTo>
                    <a:pt x="772" y="5052"/>
                    <a:pt x="737" y="5129"/>
                    <a:pt x="633" y="5151"/>
                  </a:cubicBezTo>
                  <a:lnTo>
                    <a:pt x="585" y="5157"/>
                  </a:lnTo>
                  <a:lnTo>
                    <a:pt x="585" y="5212"/>
                  </a:lnTo>
                  <a:cubicBezTo>
                    <a:pt x="598" y="5449"/>
                    <a:pt x="618" y="5693"/>
                    <a:pt x="640" y="5935"/>
                  </a:cubicBezTo>
                  <a:cubicBezTo>
                    <a:pt x="653" y="6124"/>
                    <a:pt x="675" y="6326"/>
                    <a:pt x="682" y="6513"/>
                  </a:cubicBezTo>
                  <a:cubicBezTo>
                    <a:pt x="688" y="6555"/>
                    <a:pt x="688" y="6597"/>
                    <a:pt x="688" y="6632"/>
                  </a:cubicBezTo>
                  <a:lnTo>
                    <a:pt x="688" y="6654"/>
                  </a:lnTo>
                  <a:lnTo>
                    <a:pt x="807" y="6645"/>
                  </a:lnTo>
                  <a:cubicBezTo>
                    <a:pt x="807" y="6632"/>
                    <a:pt x="807" y="6612"/>
                    <a:pt x="800" y="6590"/>
                  </a:cubicBezTo>
                  <a:cubicBezTo>
                    <a:pt x="800" y="6548"/>
                    <a:pt x="800" y="6507"/>
                    <a:pt x="793" y="6465"/>
                  </a:cubicBezTo>
                  <a:cubicBezTo>
                    <a:pt x="785" y="6284"/>
                    <a:pt x="765" y="6102"/>
                    <a:pt x="752" y="5922"/>
                  </a:cubicBezTo>
                  <a:cubicBezTo>
                    <a:pt x="737" y="5700"/>
                    <a:pt x="717" y="5469"/>
                    <a:pt x="702" y="5247"/>
                  </a:cubicBezTo>
                  <a:cubicBezTo>
                    <a:pt x="807" y="5212"/>
                    <a:pt x="877" y="5129"/>
                    <a:pt x="897" y="5010"/>
                  </a:cubicBezTo>
                  <a:cubicBezTo>
                    <a:pt x="939" y="4817"/>
                    <a:pt x="835" y="4573"/>
                    <a:pt x="668" y="4454"/>
                  </a:cubicBezTo>
                  <a:lnTo>
                    <a:pt x="110" y="0"/>
                  </a:lnTo>
                  <a:cubicBezTo>
                    <a:pt x="104" y="7"/>
                    <a:pt x="90" y="7"/>
                    <a:pt x="75" y="7"/>
                  </a:cubicBezTo>
                  <a:cubicBezTo>
                    <a:pt x="55" y="7"/>
                    <a:pt x="34" y="0"/>
                    <a:pt x="14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2" name="Google Shape;2832;p70"/>
            <p:cNvSpPr/>
            <p:nvPr/>
          </p:nvSpPr>
          <p:spPr>
            <a:xfrm>
              <a:off x="3482065" y="3603868"/>
              <a:ext cx="21706" cy="202785"/>
            </a:xfrm>
            <a:custGeom>
              <a:avLst/>
              <a:gdLst/>
              <a:ahLst/>
              <a:cxnLst/>
              <a:rect l="l" t="t" r="r" b="b"/>
              <a:pathLst>
                <a:path w="260" h="2429" extrusionOk="0">
                  <a:moveTo>
                    <a:pt x="1" y="0"/>
                  </a:moveTo>
                  <a:lnTo>
                    <a:pt x="1" y="147"/>
                  </a:lnTo>
                  <a:lnTo>
                    <a:pt x="22" y="167"/>
                  </a:lnTo>
                  <a:cubicBezTo>
                    <a:pt x="16" y="112"/>
                    <a:pt x="16" y="64"/>
                    <a:pt x="9" y="7"/>
                  </a:cubicBezTo>
                  <a:lnTo>
                    <a:pt x="1" y="0"/>
                  </a:lnTo>
                  <a:close/>
                  <a:moveTo>
                    <a:pt x="148" y="1385"/>
                  </a:moveTo>
                  <a:cubicBezTo>
                    <a:pt x="154" y="1727"/>
                    <a:pt x="161" y="2081"/>
                    <a:pt x="183" y="2428"/>
                  </a:cubicBezTo>
                  <a:lnTo>
                    <a:pt x="259" y="2422"/>
                  </a:lnTo>
                  <a:cubicBezTo>
                    <a:pt x="218" y="2074"/>
                    <a:pt x="183" y="1727"/>
                    <a:pt x="148" y="1385"/>
                  </a:cubicBezTo>
                  <a:close/>
                </a:path>
              </a:pathLst>
            </a:custGeom>
            <a:solidFill>
              <a:srgbClr val="00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3" name="Google Shape;2833;p70"/>
            <p:cNvSpPr/>
            <p:nvPr/>
          </p:nvSpPr>
          <p:spPr>
            <a:xfrm>
              <a:off x="3444413" y="3578906"/>
              <a:ext cx="62113" cy="227163"/>
            </a:xfrm>
            <a:custGeom>
              <a:avLst/>
              <a:gdLst/>
              <a:ahLst/>
              <a:cxnLst/>
              <a:rect l="l" t="t" r="r" b="b"/>
              <a:pathLst>
                <a:path w="744" h="2721" extrusionOk="0">
                  <a:moveTo>
                    <a:pt x="69" y="0"/>
                  </a:moveTo>
                  <a:lnTo>
                    <a:pt x="1" y="90"/>
                  </a:lnTo>
                  <a:lnTo>
                    <a:pt x="452" y="446"/>
                  </a:lnTo>
                  <a:lnTo>
                    <a:pt x="452" y="299"/>
                  </a:lnTo>
                  <a:lnTo>
                    <a:pt x="69" y="0"/>
                  </a:lnTo>
                  <a:close/>
                  <a:moveTo>
                    <a:pt x="460" y="306"/>
                  </a:moveTo>
                  <a:lnTo>
                    <a:pt x="460" y="306"/>
                  </a:lnTo>
                  <a:cubicBezTo>
                    <a:pt x="467" y="363"/>
                    <a:pt x="467" y="411"/>
                    <a:pt x="473" y="466"/>
                  </a:cubicBezTo>
                  <a:lnTo>
                    <a:pt x="570" y="543"/>
                  </a:lnTo>
                  <a:cubicBezTo>
                    <a:pt x="592" y="899"/>
                    <a:pt x="592" y="1259"/>
                    <a:pt x="599" y="1615"/>
                  </a:cubicBezTo>
                  <a:lnTo>
                    <a:pt x="599" y="1684"/>
                  </a:lnTo>
                  <a:cubicBezTo>
                    <a:pt x="634" y="2026"/>
                    <a:pt x="669" y="2373"/>
                    <a:pt x="710" y="2721"/>
                  </a:cubicBezTo>
                  <a:lnTo>
                    <a:pt x="744" y="2721"/>
                  </a:lnTo>
                  <a:cubicBezTo>
                    <a:pt x="724" y="2352"/>
                    <a:pt x="717" y="1976"/>
                    <a:pt x="717" y="1615"/>
                  </a:cubicBezTo>
                  <a:cubicBezTo>
                    <a:pt x="710" y="1253"/>
                    <a:pt x="702" y="877"/>
                    <a:pt x="682" y="508"/>
                  </a:cubicBezTo>
                  <a:lnTo>
                    <a:pt x="682" y="481"/>
                  </a:lnTo>
                  <a:lnTo>
                    <a:pt x="460" y="306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4" name="Google Shape;2834;p70"/>
            <p:cNvSpPr/>
            <p:nvPr/>
          </p:nvSpPr>
          <p:spPr>
            <a:xfrm>
              <a:off x="3717993" y="3395990"/>
              <a:ext cx="8182" cy="19118"/>
            </a:xfrm>
            <a:custGeom>
              <a:avLst/>
              <a:gdLst/>
              <a:ahLst/>
              <a:cxnLst/>
              <a:rect l="l" t="t" r="r" b="b"/>
              <a:pathLst>
                <a:path w="98" h="229" extrusionOk="0">
                  <a:moveTo>
                    <a:pt x="70" y="0"/>
                  </a:moveTo>
                  <a:cubicBezTo>
                    <a:pt x="49" y="34"/>
                    <a:pt x="29" y="62"/>
                    <a:pt x="0" y="90"/>
                  </a:cubicBezTo>
                  <a:cubicBezTo>
                    <a:pt x="7" y="139"/>
                    <a:pt x="22" y="181"/>
                    <a:pt x="29" y="229"/>
                  </a:cubicBezTo>
                  <a:cubicBezTo>
                    <a:pt x="49" y="209"/>
                    <a:pt x="77" y="181"/>
                    <a:pt x="97" y="152"/>
                  </a:cubicBezTo>
                  <a:cubicBezTo>
                    <a:pt x="90" y="104"/>
                    <a:pt x="77" y="49"/>
                    <a:pt x="70" y="0"/>
                  </a:cubicBezTo>
                  <a:close/>
                </a:path>
              </a:pathLst>
            </a:custGeom>
            <a:solidFill>
              <a:srgbClr val="004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5" name="Google Shape;2835;p70"/>
            <p:cNvSpPr/>
            <p:nvPr/>
          </p:nvSpPr>
          <p:spPr>
            <a:xfrm>
              <a:off x="3585002" y="3380796"/>
              <a:ext cx="135413" cy="56352"/>
            </a:xfrm>
            <a:custGeom>
              <a:avLst/>
              <a:gdLst/>
              <a:ahLst/>
              <a:cxnLst/>
              <a:rect l="l" t="t" r="r" b="b"/>
              <a:pathLst>
                <a:path w="1622" h="675" extrusionOk="0">
                  <a:moveTo>
                    <a:pt x="119" y="0"/>
                  </a:moveTo>
                  <a:cubicBezTo>
                    <a:pt x="77" y="15"/>
                    <a:pt x="42" y="22"/>
                    <a:pt x="0" y="29"/>
                  </a:cubicBezTo>
                  <a:cubicBezTo>
                    <a:pt x="55" y="132"/>
                    <a:pt x="119" y="231"/>
                    <a:pt x="195" y="314"/>
                  </a:cubicBezTo>
                  <a:cubicBezTo>
                    <a:pt x="382" y="530"/>
                    <a:pt x="655" y="655"/>
                    <a:pt x="919" y="668"/>
                  </a:cubicBezTo>
                  <a:cubicBezTo>
                    <a:pt x="939" y="668"/>
                    <a:pt x="960" y="675"/>
                    <a:pt x="980" y="675"/>
                  </a:cubicBezTo>
                  <a:cubicBezTo>
                    <a:pt x="995" y="675"/>
                    <a:pt x="1009" y="675"/>
                    <a:pt x="1015" y="668"/>
                  </a:cubicBezTo>
                  <a:lnTo>
                    <a:pt x="1022" y="668"/>
                  </a:lnTo>
                  <a:cubicBezTo>
                    <a:pt x="1057" y="668"/>
                    <a:pt x="1092" y="668"/>
                    <a:pt x="1127" y="661"/>
                  </a:cubicBezTo>
                  <a:cubicBezTo>
                    <a:pt x="1314" y="633"/>
                    <a:pt x="1490" y="543"/>
                    <a:pt x="1622" y="411"/>
                  </a:cubicBezTo>
                  <a:cubicBezTo>
                    <a:pt x="1615" y="363"/>
                    <a:pt x="1600" y="321"/>
                    <a:pt x="1593" y="272"/>
                  </a:cubicBezTo>
                  <a:cubicBezTo>
                    <a:pt x="1475" y="418"/>
                    <a:pt x="1301" y="516"/>
                    <a:pt x="1106" y="543"/>
                  </a:cubicBezTo>
                  <a:cubicBezTo>
                    <a:pt x="1064" y="550"/>
                    <a:pt x="1022" y="558"/>
                    <a:pt x="980" y="558"/>
                  </a:cubicBezTo>
                  <a:cubicBezTo>
                    <a:pt x="723" y="558"/>
                    <a:pt x="459" y="439"/>
                    <a:pt x="279" y="237"/>
                  </a:cubicBezTo>
                  <a:cubicBezTo>
                    <a:pt x="215" y="167"/>
                    <a:pt x="160" y="90"/>
                    <a:pt x="119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6" name="Google Shape;2836;p70"/>
            <p:cNvSpPr/>
            <p:nvPr/>
          </p:nvSpPr>
          <p:spPr>
            <a:xfrm>
              <a:off x="3467706" y="4202788"/>
              <a:ext cx="247950" cy="148102"/>
            </a:xfrm>
            <a:custGeom>
              <a:avLst/>
              <a:gdLst/>
              <a:ahLst/>
              <a:cxnLst/>
              <a:rect l="l" t="t" r="r" b="b"/>
              <a:pathLst>
                <a:path w="2970" h="1774" extrusionOk="0">
                  <a:moveTo>
                    <a:pt x="2915" y="1"/>
                  </a:moveTo>
                  <a:lnTo>
                    <a:pt x="1669" y="154"/>
                  </a:lnTo>
                  <a:lnTo>
                    <a:pt x="208" y="1567"/>
                  </a:lnTo>
                  <a:cubicBezTo>
                    <a:pt x="208" y="1567"/>
                    <a:pt x="1" y="1774"/>
                    <a:pt x="605" y="1774"/>
                  </a:cubicBezTo>
                  <a:cubicBezTo>
                    <a:pt x="735" y="1774"/>
                    <a:pt x="903" y="1764"/>
                    <a:pt x="1119" y="1741"/>
                  </a:cubicBezTo>
                  <a:cubicBezTo>
                    <a:pt x="2337" y="1600"/>
                    <a:pt x="2970" y="1433"/>
                    <a:pt x="2970" y="1433"/>
                  </a:cubicBezTo>
                  <a:lnTo>
                    <a:pt x="2915" y="1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7" name="Google Shape;2837;p70"/>
            <p:cNvSpPr/>
            <p:nvPr/>
          </p:nvSpPr>
          <p:spPr>
            <a:xfrm>
              <a:off x="3370780" y="4234763"/>
              <a:ext cx="355396" cy="198778"/>
            </a:xfrm>
            <a:custGeom>
              <a:avLst/>
              <a:gdLst/>
              <a:ahLst/>
              <a:cxnLst/>
              <a:rect l="l" t="t" r="r" b="b"/>
              <a:pathLst>
                <a:path w="4257" h="2381" extrusionOk="0">
                  <a:moveTo>
                    <a:pt x="2010" y="0"/>
                  </a:moveTo>
                  <a:cubicBezTo>
                    <a:pt x="2065" y="209"/>
                    <a:pt x="347" y="1426"/>
                    <a:pt x="347" y="1426"/>
                  </a:cubicBezTo>
                  <a:cubicBezTo>
                    <a:pt x="67" y="1529"/>
                    <a:pt x="0" y="2381"/>
                    <a:pt x="18" y="2381"/>
                  </a:cubicBezTo>
                  <a:cubicBezTo>
                    <a:pt x="18" y="2381"/>
                    <a:pt x="19" y="2380"/>
                    <a:pt x="19" y="2380"/>
                  </a:cubicBezTo>
                  <a:lnTo>
                    <a:pt x="4256" y="1997"/>
                  </a:lnTo>
                  <a:lnTo>
                    <a:pt x="4243" y="1795"/>
                  </a:lnTo>
                  <a:lnTo>
                    <a:pt x="4146" y="710"/>
                  </a:lnTo>
                  <a:lnTo>
                    <a:pt x="4124" y="466"/>
                  </a:lnTo>
                  <a:lnTo>
                    <a:pt x="2329" y="1009"/>
                  </a:lnTo>
                  <a:lnTo>
                    <a:pt x="2329" y="1009"/>
                  </a:lnTo>
                  <a:lnTo>
                    <a:pt x="2852" y="63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8" name="Google Shape;2838;p70"/>
            <p:cNvSpPr/>
            <p:nvPr/>
          </p:nvSpPr>
          <p:spPr>
            <a:xfrm>
              <a:off x="3434562" y="4306143"/>
              <a:ext cx="64450" cy="37986"/>
            </a:xfrm>
            <a:custGeom>
              <a:avLst/>
              <a:gdLst/>
              <a:ahLst/>
              <a:cxnLst/>
              <a:rect l="l" t="t" r="r" b="b"/>
              <a:pathLst>
                <a:path w="772" h="455" extrusionOk="0">
                  <a:moveTo>
                    <a:pt x="51" y="1"/>
                  </a:moveTo>
                  <a:cubicBezTo>
                    <a:pt x="21" y="1"/>
                    <a:pt x="0" y="25"/>
                    <a:pt x="0" y="50"/>
                  </a:cubicBezTo>
                  <a:cubicBezTo>
                    <a:pt x="0" y="85"/>
                    <a:pt x="20" y="112"/>
                    <a:pt x="55" y="112"/>
                  </a:cubicBezTo>
                  <a:cubicBezTo>
                    <a:pt x="292" y="127"/>
                    <a:pt x="521" y="246"/>
                    <a:pt x="668" y="433"/>
                  </a:cubicBezTo>
                  <a:cubicBezTo>
                    <a:pt x="675" y="446"/>
                    <a:pt x="695" y="454"/>
                    <a:pt x="717" y="454"/>
                  </a:cubicBezTo>
                  <a:cubicBezTo>
                    <a:pt x="723" y="454"/>
                    <a:pt x="737" y="446"/>
                    <a:pt x="745" y="439"/>
                  </a:cubicBezTo>
                  <a:cubicBezTo>
                    <a:pt x="772" y="419"/>
                    <a:pt x="772" y="384"/>
                    <a:pt x="758" y="362"/>
                  </a:cubicBezTo>
                  <a:cubicBezTo>
                    <a:pt x="591" y="147"/>
                    <a:pt x="327" y="15"/>
                    <a:pt x="62" y="2"/>
                  </a:cubicBezTo>
                  <a:cubicBezTo>
                    <a:pt x="58" y="1"/>
                    <a:pt x="55" y="1"/>
                    <a:pt x="51" y="1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39" name="Google Shape;2839;p70"/>
            <p:cNvSpPr/>
            <p:nvPr/>
          </p:nvSpPr>
          <p:spPr>
            <a:xfrm>
              <a:off x="3460025" y="4286941"/>
              <a:ext cx="65202" cy="37902"/>
            </a:xfrm>
            <a:custGeom>
              <a:avLst/>
              <a:gdLst/>
              <a:ahLst/>
              <a:cxnLst/>
              <a:rect l="l" t="t" r="r" b="b"/>
              <a:pathLst>
                <a:path w="781" h="454" extrusionOk="0">
                  <a:moveTo>
                    <a:pt x="54" y="0"/>
                  </a:moveTo>
                  <a:cubicBezTo>
                    <a:pt x="24" y="0"/>
                    <a:pt x="1" y="26"/>
                    <a:pt x="1" y="50"/>
                  </a:cubicBezTo>
                  <a:cubicBezTo>
                    <a:pt x="1" y="85"/>
                    <a:pt x="22" y="113"/>
                    <a:pt x="56" y="113"/>
                  </a:cubicBezTo>
                  <a:cubicBezTo>
                    <a:pt x="293" y="127"/>
                    <a:pt x="523" y="245"/>
                    <a:pt x="669" y="434"/>
                  </a:cubicBezTo>
                  <a:cubicBezTo>
                    <a:pt x="682" y="447"/>
                    <a:pt x="697" y="454"/>
                    <a:pt x="717" y="454"/>
                  </a:cubicBezTo>
                  <a:cubicBezTo>
                    <a:pt x="732" y="454"/>
                    <a:pt x="739" y="447"/>
                    <a:pt x="746" y="440"/>
                  </a:cubicBezTo>
                  <a:cubicBezTo>
                    <a:pt x="774" y="419"/>
                    <a:pt x="781" y="384"/>
                    <a:pt x="759" y="364"/>
                  </a:cubicBezTo>
                  <a:cubicBezTo>
                    <a:pt x="592" y="148"/>
                    <a:pt x="328" y="16"/>
                    <a:pt x="64" y="1"/>
                  </a:cubicBezTo>
                  <a:cubicBezTo>
                    <a:pt x="61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0" name="Google Shape;2840;p70"/>
            <p:cNvSpPr/>
            <p:nvPr/>
          </p:nvSpPr>
          <p:spPr>
            <a:xfrm>
              <a:off x="3481481" y="4267906"/>
              <a:ext cx="65202" cy="38069"/>
            </a:xfrm>
            <a:custGeom>
              <a:avLst/>
              <a:gdLst/>
              <a:ahLst/>
              <a:cxnLst/>
              <a:rect l="l" t="t" r="r" b="b"/>
              <a:pathLst>
                <a:path w="781" h="456" extrusionOk="0">
                  <a:moveTo>
                    <a:pt x="64" y="0"/>
                  </a:moveTo>
                  <a:cubicBezTo>
                    <a:pt x="29" y="0"/>
                    <a:pt x="1" y="21"/>
                    <a:pt x="1" y="56"/>
                  </a:cubicBezTo>
                  <a:cubicBezTo>
                    <a:pt x="1" y="84"/>
                    <a:pt x="23" y="111"/>
                    <a:pt x="58" y="119"/>
                  </a:cubicBezTo>
                  <a:cubicBezTo>
                    <a:pt x="293" y="132"/>
                    <a:pt x="524" y="251"/>
                    <a:pt x="669" y="431"/>
                  </a:cubicBezTo>
                  <a:cubicBezTo>
                    <a:pt x="680" y="448"/>
                    <a:pt x="691" y="456"/>
                    <a:pt x="704" y="456"/>
                  </a:cubicBezTo>
                  <a:cubicBezTo>
                    <a:pt x="708" y="456"/>
                    <a:pt x="712" y="455"/>
                    <a:pt x="717" y="453"/>
                  </a:cubicBezTo>
                  <a:cubicBezTo>
                    <a:pt x="732" y="453"/>
                    <a:pt x="739" y="453"/>
                    <a:pt x="746" y="445"/>
                  </a:cubicBezTo>
                  <a:cubicBezTo>
                    <a:pt x="774" y="425"/>
                    <a:pt x="781" y="390"/>
                    <a:pt x="759" y="361"/>
                  </a:cubicBezTo>
                  <a:cubicBezTo>
                    <a:pt x="592" y="152"/>
                    <a:pt x="328" y="14"/>
                    <a:pt x="64" y="0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1" name="Google Shape;2841;p70"/>
            <p:cNvSpPr/>
            <p:nvPr/>
          </p:nvSpPr>
          <p:spPr>
            <a:xfrm>
              <a:off x="3368860" y="4369508"/>
              <a:ext cx="361991" cy="41993"/>
            </a:xfrm>
            <a:custGeom>
              <a:avLst/>
              <a:gdLst/>
              <a:ahLst/>
              <a:cxnLst/>
              <a:rect l="l" t="t" r="r" b="b"/>
              <a:pathLst>
                <a:path w="4336" h="503" extrusionOk="0">
                  <a:moveTo>
                    <a:pt x="4266" y="1"/>
                  </a:moveTo>
                  <a:lnTo>
                    <a:pt x="56" y="390"/>
                  </a:lnTo>
                  <a:cubicBezTo>
                    <a:pt x="29" y="390"/>
                    <a:pt x="1" y="418"/>
                    <a:pt x="7" y="453"/>
                  </a:cubicBezTo>
                  <a:cubicBezTo>
                    <a:pt x="7" y="478"/>
                    <a:pt x="30" y="503"/>
                    <a:pt x="60" y="503"/>
                  </a:cubicBezTo>
                  <a:cubicBezTo>
                    <a:pt x="64" y="503"/>
                    <a:pt x="67" y="503"/>
                    <a:pt x="71" y="502"/>
                  </a:cubicBezTo>
                  <a:lnTo>
                    <a:pt x="4279" y="119"/>
                  </a:lnTo>
                  <a:cubicBezTo>
                    <a:pt x="4307" y="113"/>
                    <a:pt x="4336" y="84"/>
                    <a:pt x="4329" y="56"/>
                  </a:cubicBezTo>
                  <a:cubicBezTo>
                    <a:pt x="4329" y="21"/>
                    <a:pt x="4301" y="1"/>
                    <a:pt x="4266" y="1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2" name="Google Shape;2842;p70"/>
            <p:cNvSpPr/>
            <p:nvPr/>
          </p:nvSpPr>
          <p:spPr>
            <a:xfrm>
              <a:off x="3081087" y="4247536"/>
              <a:ext cx="251874" cy="112287"/>
            </a:xfrm>
            <a:custGeom>
              <a:avLst/>
              <a:gdLst/>
              <a:ahLst/>
              <a:cxnLst/>
              <a:rect l="l" t="t" r="r" b="b"/>
              <a:pathLst>
                <a:path w="3017" h="1345" extrusionOk="0">
                  <a:moveTo>
                    <a:pt x="1938" y="1"/>
                  </a:moveTo>
                  <a:lnTo>
                    <a:pt x="239" y="1121"/>
                  </a:lnTo>
                  <a:cubicBezTo>
                    <a:pt x="239" y="1121"/>
                    <a:pt x="0" y="1345"/>
                    <a:pt x="761" y="1345"/>
                  </a:cubicBezTo>
                  <a:cubicBezTo>
                    <a:pt x="869" y="1345"/>
                    <a:pt x="998" y="1340"/>
                    <a:pt x="1151" y="1330"/>
                  </a:cubicBezTo>
                  <a:cubicBezTo>
                    <a:pt x="2369" y="1240"/>
                    <a:pt x="3017" y="1100"/>
                    <a:pt x="3017" y="1100"/>
                  </a:cubicBezTo>
                  <a:lnTo>
                    <a:pt x="2995" y="71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3" name="Google Shape;2843;p70"/>
            <p:cNvSpPr/>
            <p:nvPr/>
          </p:nvSpPr>
          <p:spPr>
            <a:xfrm>
              <a:off x="2982825" y="4244614"/>
              <a:ext cx="356397" cy="191849"/>
            </a:xfrm>
            <a:custGeom>
              <a:avLst/>
              <a:gdLst/>
              <a:ahLst/>
              <a:cxnLst/>
              <a:rect l="l" t="t" r="r" b="b"/>
              <a:pathLst>
                <a:path w="4269" h="2298" extrusionOk="0">
                  <a:moveTo>
                    <a:pt x="2113" y="1"/>
                  </a:moveTo>
                  <a:cubicBezTo>
                    <a:pt x="2161" y="209"/>
                    <a:pt x="386" y="1350"/>
                    <a:pt x="386" y="1350"/>
                  </a:cubicBezTo>
                  <a:lnTo>
                    <a:pt x="394" y="1350"/>
                  </a:lnTo>
                  <a:cubicBezTo>
                    <a:pt x="107" y="1440"/>
                    <a:pt x="0" y="2298"/>
                    <a:pt x="18" y="2298"/>
                  </a:cubicBezTo>
                  <a:cubicBezTo>
                    <a:pt x="18" y="2298"/>
                    <a:pt x="18" y="2297"/>
                    <a:pt x="19" y="2297"/>
                  </a:cubicBezTo>
                  <a:lnTo>
                    <a:pt x="4269" y="2088"/>
                  </a:lnTo>
                  <a:lnTo>
                    <a:pt x="4269" y="1886"/>
                  </a:lnTo>
                  <a:lnTo>
                    <a:pt x="4214" y="794"/>
                  </a:lnTo>
                  <a:lnTo>
                    <a:pt x="4207" y="557"/>
                  </a:lnTo>
                  <a:lnTo>
                    <a:pt x="2390" y="1024"/>
                  </a:lnTo>
                  <a:lnTo>
                    <a:pt x="2948" y="97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4" name="Google Shape;2844;p70"/>
            <p:cNvSpPr/>
            <p:nvPr/>
          </p:nvSpPr>
          <p:spPr>
            <a:xfrm>
              <a:off x="3051700" y="4311402"/>
              <a:ext cx="63950" cy="40407"/>
            </a:xfrm>
            <a:custGeom>
              <a:avLst/>
              <a:gdLst/>
              <a:ahLst/>
              <a:cxnLst/>
              <a:rect l="l" t="t" r="r" b="b"/>
              <a:pathLst>
                <a:path w="766" h="484" extrusionOk="0">
                  <a:moveTo>
                    <a:pt x="70" y="1"/>
                  </a:moveTo>
                  <a:cubicBezTo>
                    <a:pt x="35" y="1"/>
                    <a:pt x="7" y="22"/>
                    <a:pt x="7" y="57"/>
                  </a:cubicBezTo>
                  <a:cubicBezTo>
                    <a:pt x="0" y="84"/>
                    <a:pt x="20" y="112"/>
                    <a:pt x="55" y="119"/>
                  </a:cubicBezTo>
                  <a:cubicBezTo>
                    <a:pt x="292" y="141"/>
                    <a:pt x="515" y="266"/>
                    <a:pt x="655" y="460"/>
                  </a:cubicBezTo>
                  <a:cubicBezTo>
                    <a:pt x="666" y="472"/>
                    <a:pt x="677" y="483"/>
                    <a:pt x="692" y="483"/>
                  </a:cubicBezTo>
                  <a:cubicBezTo>
                    <a:pt x="696" y="483"/>
                    <a:pt x="699" y="483"/>
                    <a:pt x="703" y="481"/>
                  </a:cubicBezTo>
                  <a:cubicBezTo>
                    <a:pt x="717" y="481"/>
                    <a:pt x="723" y="481"/>
                    <a:pt x="730" y="475"/>
                  </a:cubicBezTo>
                  <a:cubicBezTo>
                    <a:pt x="758" y="453"/>
                    <a:pt x="765" y="418"/>
                    <a:pt x="745" y="391"/>
                  </a:cubicBezTo>
                  <a:cubicBezTo>
                    <a:pt x="591" y="174"/>
                    <a:pt x="334" y="29"/>
                    <a:pt x="70" y="1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5" name="Google Shape;2845;p70"/>
            <p:cNvSpPr/>
            <p:nvPr/>
          </p:nvSpPr>
          <p:spPr>
            <a:xfrm>
              <a:off x="3078416" y="4293369"/>
              <a:ext cx="63449" cy="40323"/>
            </a:xfrm>
            <a:custGeom>
              <a:avLst/>
              <a:gdLst/>
              <a:ahLst/>
              <a:cxnLst/>
              <a:rect l="l" t="t" r="r" b="b"/>
              <a:pathLst>
                <a:path w="760" h="483" extrusionOk="0">
                  <a:moveTo>
                    <a:pt x="54" y="0"/>
                  </a:moveTo>
                  <a:cubicBezTo>
                    <a:pt x="29" y="0"/>
                    <a:pt x="7" y="25"/>
                    <a:pt x="1" y="50"/>
                  </a:cubicBezTo>
                  <a:cubicBezTo>
                    <a:pt x="1" y="85"/>
                    <a:pt x="21" y="113"/>
                    <a:pt x="56" y="113"/>
                  </a:cubicBezTo>
                  <a:cubicBezTo>
                    <a:pt x="285" y="140"/>
                    <a:pt x="509" y="265"/>
                    <a:pt x="647" y="460"/>
                  </a:cubicBezTo>
                  <a:cubicBezTo>
                    <a:pt x="661" y="474"/>
                    <a:pt x="682" y="482"/>
                    <a:pt x="702" y="482"/>
                  </a:cubicBezTo>
                  <a:cubicBezTo>
                    <a:pt x="711" y="482"/>
                    <a:pt x="724" y="482"/>
                    <a:pt x="731" y="474"/>
                  </a:cubicBezTo>
                  <a:cubicBezTo>
                    <a:pt x="759" y="454"/>
                    <a:pt x="759" y="419"/>
                    <a:pt x="744" y="390"/>
                  </a:cubicBezTo>
                  <a:cubicBezTo>
                    <a:pt x="585" y="175"/>
                    <a:pt x="335" y="29"/>
                    <a:pt x="63" y="1"/>
                  </a:cubicBezTo>
                  <a:cubicBezTo>
                    <a:pt x="60" y="0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6" name="Google Shape;2846;p70"/>
            <p:cNvSpPr/>
            <p:nvPr/>
          </p:nvSpPr>
          <p:spPr>
            <a:xfrm>
              <a:off x="3100456" y="4275420"/>
              <a:ext cx="63950" cy="40073"/>
            </a:xfrm>
            <a:custGeom>
              <a:avLst/>
              <a:gdLst/>
              <a:ahLst/>
              <a:cxnLst/>
              <a:rect l="l" t="t" r="r" b="b"/>
              <a:pathLst>
                <a:path w="766" h="480" extrusionOk="0">
                  <a:moveTo>
                    <a:pt x="63" y="1"/>
                  </a:moveTo>
                  <a:cubicBezTo>
                    <a:pt x="36" y="1"/>
                    <a:pt x="7" y="21"/>
                    <a:pt x="1" y="49"/>
                  </a:cubicBezTo>
                  <a:cubicBezTo>
                    <a:pt x="1" y="84"/>
                    <a:pt x="21" y="113"/>
                    <a:pt x="56" y="119"/>
                  </a:cubicBezTo>
                  <a:cubicBezTo>
                    <a:pt x="293" y="139"/>
                    <a:pt x="515" y="265"/>
                    <a:pt x="655" y="460"/>
                  </a:cubicBezTo>
                  <a:cubicBezTo>
                    <a:pt x="662" y="473"/>
                    <a:pt x="682" y="480"/>
                    <a:pt x="704" y="480"/>
                  </a:cubicBezTo>
                  <a:cubicBezTo>
                    <a:pt x="710" y="480"/>
                    <a:pt x="724" y="480"/>
                    <a:pt x="731" y="473"/>
                  </a:cubicBezTo>
                  <a:cubicBezTo>
                    <a:pt x="759" y="453"/>
                    <a:pt x="766" y="418"/>
                    <a:pt x="746" y="390"/>
                  </a:cubicBezTo>
                  <a:cubicBezTo>
                    <a:pt x="585" y="174"/>
                    <a:pt x="335" y="29"/>
                    <a:pt x="63" y="1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7" name="Google Shape;2847;p70"/>
            <p:cNvSpPr/>
            <p:nvPr/>
          </p:nvSpPr>
          <p:spPr>
            <a:xfrm>
              <a:off x="2982491" y="4386956"/>
              <a:ext cx="362575" cy="27383"/>
            </a:xfrm>
            <a:custGeom>
              <a:avLst/>
              <a:gdLst/>
              <a:ahLst/>
              <a:cxnLst/>
              <a:rect l="l" t="t" r="r" b="b"/>
              <a:pathLst>
                <a:path w="4343" h="328" extrusionOk="0">
                  <a:moveTo>
                    <a:pt x="4281" y="1"/>
                  </a:moveTo>
                  <a:lnTo>
                    <a:pt x="56" y="209"/>
                  </a:lnTo>
                  <a:cubicBezTo>
                    <a:pt x="29" y="216"/>
                    <a:pt x="1" y="244"/>
                    <a:pt x="1" y="271"/>
                  </a:cubicBezTo>
                  <a:cubicBezTo>
                    <a:pt x="8" y="306"/>
                    <a:pt x="29" y="328"/>
                    <a:pt x="64" y="328"/>
                  </a:cubicBezTo>
                  <a:lnTo>
                    <a:pt x="4288" y="119"/>
                  </a:lnTo>
                  <a:cubicBezTo>
                    <a:pt x="4323" y="119"/>
                    <a:pt x="4343" y="91"/>
                    <a:pt x="4343" y="56"/>
                  </a:cubicBezTo>
                  <a:cubicBezTo>
                    <a:pt x="4343" y="29"/>
                    <a:pt x="4315" y="1"/>
                    <a:pt x="4281" y="1"/>
                  </a:cubicBezTo>
                  <a:close/>
                </a:path>
              </a:pathLst>
            </a:custGeom>
            <a:solidFill>
              <a:srgbClr val="1D1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8" name="Google Shape;2848;p70"/>
            <p:cNvSpPr/>
            <p:nvPr/>
          </p:nvSpPr>
          <p:spPr>
            <a:xfrm>
              <a:off x="3690109" y="3126334"/>
              <a:ext cx="247533" cy="402732"/>
            </a:xfrm>
            <a:custGeom>
              <a:avLst/>
              <a:gdLst/>
              <a:ahLst/>
              <a:cxnLst/>
              <a:rect l="l" t="t" r="r" b="b"/>
              <a:pathLst>
                <a:path w="2965" h="4824" extrusionOk="0">
                  <a:moveTo>
                    <a:pt x="1191" y="0"/>
                  </a:moveTo>
                  <a:cubicBezTo>
                    <a:pt x="793" y="258"/>
                    <a:pt x="398" y="516"/>
                    <a:pt x="0" y="774"/>
                  </a:cubicBezTo>
                  <a:cubicBezTo>
                    <a:pt x="264" y="1490"/>
                    <a:pt x="523" y="2206"/>
                    <a:pt x="780" y="2923"/>
                  </a:cubicBezTo>
                  <a:cubicBezTo>
                    <a:pt x="1107" y="3487"/>
                    <a:pt x="1628" y="4266"/>
                    <a:pt x="1956" y="4823"/>
                  </a:cubicBezTo>
                  <a:cubicBezTo>
                    <a:pt x="2387" y="4489"/>
                    <a:pt x="2534" y="4217"/>
                    <a:pt x="2964" y="3883"/>
                  </a:cubicBezTo>
                  <a:cubicBezTo>
                    <a:pt x="2610" y="3522"/>
                    <a:pt x="2248" y="2687"/>
                    <a:pt x="1851" y="1921"/>
                  </a:cubicBezTo>
                  <a:cubicBezTo>
                    <a:pt x="1468" y="1176"/>
                    <a:pt x="1281" y="495"/>
                    <a:pt x="1191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49" name="Google Shape;2849;p70"/>
            <p:cNvSpPr/>
            <p:nvPr/>
          </p:nvSpPr>
          <p:spPr>
            <a:xfrm>
              <a:off x="3839380" y="3443493"/>
              <a:ext cx="215057" cy="222237"/>
            </a:xfrm>
            <a:custGeom>
              <a:avLst/>
              <a:gdLst/>
              <a:ahLst/>
              <a:cxnLst/>
              <a:rect l="l" t="t" r="r" b="b"/>
              <a:pathLst>
                <a:path w="2576" h="2662" extrusionOk="0">
                  <a:moveTo>
                    <a:pt x="1121" y="1"/>
                  </a:moveTo>
                  <a:cubicBezTo>
                    <a:pt x="822" y="7"/>
                    <a:pt x="579" y="77"/>
                    <a:pt x="348" y="266"/>
                  </a:cubicBezTo>
                  <a:cubicBezTo>
                    <a:pt x="119" y="453"/>
                    <a:pt x="1" y="871"/>
                    <a:pt x="188" y="1093"/>
                  </a:cubicBezTo>
                  <a:cubicBezTo>
                    <a:pt x="196" y="1435"/>
                    <a:pt x="161" y="1776"/>
                    <a:pt x="91" y="2110"/>
                  </a:cubicBezTo>
                  <a:cubicBezTo>
                    <a:pt x="76" y="2184"/>
                    <a:pt x="133" y="2247"/>
                    <a:pt x="198" y="2247"/>
                  </a:cubicBezTo>
                  <a:cubicBezTo>
                    <a:pt x="218" y="2247"/>
                    <a:pt x="239" y="2241"/>
                    <a:pt x="258" y="2228"/>
                  </a:cubicBezTo>
                  <a:cubicBezTo>
                    <a:pt x="467" y="2103"/>
                    <a:pt x="614" y="1879"/>
                    <a:pt x="640" y="1636"/>
                  </a:cubicBezTo>
                  <a:cubicBezTo>
                    <a:pt x="842" y="1915"/>
                    <a:pt x="1016" y="2178"/>
                    <a:pt x="1135" y="2506"/>
                  </a:cubicBezTo>
                  <a:cubicBezTo>
                    <a:pt x="1163" y="2569"/>
                    <a:pt x="1183" y="2646"/>
                    <a:pt x="1267" y="2659"/>
                  </a:cubicBezTo>
                  <a:cubicBezTo>
                    <a:pt x="1275" y="2661"/>
                    <a:pt x="1283" y="2661"/>
                    <a:pt x="1291" y="2661"/>
                  </a:cubicBezTo>
                  <a:cubicBezTo>
                    <a:pt x="1371" y="2661"/>
                    <a:pt x="1437" y="2603"/>
                    <a:pt x="1469" y="2527"/>
                  </a:cubicBezTo>
                  <a:cubicBezTo>
                    <a:pt x="1573" y="2246"/>
                    <a:pt x="1470" y="1956"/>
                    <a:pt x="1304" y="1705"/>
                  </a:cubicBezTo>
                  <a:lnTo>
                    <a:pt x="1304" y="1705"/>
                  </a:lnTo>
                  <a:cubicBezTo>
                    <a:pt x="1442" y="1876"/>
                    <a:pt x="1596" y="2059"/>
                    <a:pt x="1699" y="2213"/>
                  </a:cubicBezTo>
                  <a:cubicBezTo>
                    <a:pt x="1726" y="2255"/>
                    <a:pt x="1761" y="2297"/>
                    <a:pt x="1809" y="2312"/>
                  </a:cubicBezTo>
                  <a:cubicBezTo>
                    <a:pt x="1819" y="2315"/>
                    <a:pt x="1829" y="2316"/>
                    <a:pt x="1840" y="2316"/>
                  </a:cubicBezTo>
                  <a:cubicBezTo>
                    <a:pt x="1902" y="2316"/>
                    <a:pt x="1966" y="2267"/>
                    <a:pt x="1983" y="2207"/>
                  </a:cubicBezTo>
                  <a:cubicBezTo>
                    <a:pt x="2011" y="2137"/>
                    <a:pt x="1998" y="2053"/>
                    <a:pt x="1983" y="1985"/>
                  </a:cubicBezTo>
                  <a:cubicBezTo>
                    <a:pt x="1930" y="1758"/>
                    <a:pt x="1840" y="1540"/>
                    <a:pt x="1718" y="1341"/>
                  </a:cubicBezTo>
                  <a:lnTo>
                    <a:pt x="1718" y="1341"/>
                  </a:lnTo>
                  <a:cubicBezTo>
                    <a:pt x="1862" y="1504"/>
                    <a:pt x="2029" y="1668"/>
                    <a:pt x="2143" y="1776"/>
                  </a:cubicBezTo>
                  <a:cubicBezTo>
                    <a:pt x="2212" y="1839"/>
                    <a:pt x="2316" y="1897"/>
                    <a:pt x="2405" y="1897"/>
                  </a:cubicBezTo>
                  <a:cubicBezTo>
                    <a:pt x="2463" y="1897"/>
                    <a:pt x="2515" y="1873"/>
                    <a:pt x="2548" y="1811"/>
                  </a:cubicBezTo>
                  <a:cubicBezTo>
                    <a:pt x="2576" y="1748"/>
                    <a:pt x="2568" y="1671"/>
                    <a:pt x="2534" y="1616"/>
                  </a:cubicBezTo>
                  <a:cubicBezTo>
                    <a:pt x="2200" y="1059"/>
                    <a:pt x="1789" y="550"/>
                    <a:pt x="1323" y="106"/>
                  </a:cubicBezTo>
                  <a:cubicBezTo>
                    <a:pt x="1282" y="64"/>
                    <a:pt x="1163" y="49"/>
                    <a:pt x="1121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0" name="Google Shape;2850;p70"/>
            <p:cNvSpPr/>
            <p:nvPr/>
          </p:nvSpPr>
          <p:spPr>
            <a:xfrm>
              <a:off x="3580911" y="2964206"/>
              <a:ext cx="269072" cy="295871"/>
            </a:xfrm>
            <a:custGeom>
              <a:avLst/>
              <a:gdLst/>
              <a:ahLst/>
              <a:cxnLst/>
              <a:rect l="l" t="t" r="r" b="b"/>
              <a:pathLst>
                <a:path w="3223" h="3544" extrusionOk="0">
                  <a:moveTo>
                    <a:pt x="568" y="1"/>
                  </a:moveTo>
                  <a:cubicBezTo>
                    <a:pt x="498" y="1"/>
                    <a:pt x="418" y="11"/>
                    <a:pt x="335" y="44"/>
                  </a:cubicBezTo>
                  <a:cubicBezTo>
                    <a:pt x="133" y="120"/>
                    <a:pt x="36" y="266"/>
                    <a:pt x="1" y="314"/>
                  </a:cubicBezTo>
                  <a:cubicBezTo>
                    <a:pt x="264" y="844"/>
                    <a:pt x="522" y="1421"/>
                    <a:pt x="765" y="2048"/>
                  </a:cubicBezTo>
                  <a:cubicBezTo>
                    <a:pt x="974" y="2562"/>
                    <a:pt x="1155" y="3063"/>
                    <a:pt x="1308" y="3544"/>
                  </a:cubicBezTo>
                  <a:cubicBezTo>
                    <a:pt x="1482" y="3516"/>
                    <a:pt x="1706" y="3460"/>
                    <a:pt x="1941" y="3349"/>
                  </a:cubicBezTo>
                  <a:cubicBezTo>
                    <a:pt x="2512" y="3070"/>
                    <a:pt x="3083" y="2701"/>
                    <a:pt x="3222" y="2472"/>
                  </a:cubicBezTo>
                  <a:cubicBezTo>
                    <a:pt x="3055" y="2089"/>
                    <a:pt x="2491" y="1463"/>
                    <a:pt x="1956" y="920"/>
                  </a:cubicBezTo>
                  <a:cubicBezTo>
                    <a:pt x="1539" y="496"/>
                    <a:pt x="1113" y="217"/>
                    <a:pt x="794" y="37"/>
                  </a:cubicBezTo>
                  <a:cubicBezTo>
                    <a:pt x="764" y="28"/>
                    <a:pt x="679" y="1"/>
                    <a:pt x="568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1" name="Google Shape;2851;p70"/>
            <p:cNvSpPr/>
            <p:nvPr/>
          </p:nvSpPr>
          <p:spPr>
            <a:xfrm>
              <a:off x="3284623" y="2962704"/>
              <a:ext cx="418343" cy="433621"/>
            </a:xfrm>
            <a:custGeom>
              <a:avLst/>
              <a:gdLst/>
              <a:ahLst/>
              <a:cxnLst/>
              <a:rect l="l" t="t" r="r" b="b"/>
              <a:pathLst>
                <a:path w="5011" h="5194" extrusionOk="0">
                  <a:moveTo>
                    <a:pt x="3439" y="0"/>
                  </a:moveTo>
                  <a:cubicBezTo>
                    <a:pt x="3397" y="0"/>
                    <a:pt x="3355" y="4"/>
                    <a:pt x="3312" y="13"/>
                  </a:cubicBezTo>
                  <a:lnTo>
                    <a:pt x="3299" y="13"/>
                  </a:lnTo>
                  <a:cubicBezTo>
                    <a:pt x="3201" y="55"/>
                    <a:pt x="3075" y="97"/>
                    <a:pt x="2917" y="138"/>
                  </a:cubicBezTo>
                  <a:cubicBezTo>
                    <a:pt x="2609" y="207"/>
                    <a:pt x="2359" y="222"/>
                    <a:pt x="2269" y="222"/>
                  </a:cubicBezTo>
                  <a:cubicBezTo>
                    <a:pt x="2245" y="223"/>
                    <a:pt x="2221" y="223"/>
                    <a:pt x="2198" y="223"/>
                  </a:cubicBezTo>
                  <a:cubicBezTo>
                    <a:pt x="1733" y="223"/>
                    <a:pt x="1328" y="103"/>
                    <a:pt x="1030" y="97"/>
                  </a:cubicBezTo>
                  <a:cubicBezTo>
                    <a:pt x="998" y="95"/>
                    <a:pt x="966" y="94"/>
                    <a:pt x="936" y="94"/>
                  </a:cubicBezTo>
                  <a:cubicBezTo>
                    <a:pt x="827" y="94"/>
                    <a:pt x="737" y="103"/>
                    <a:pt x="737" y="103"/>
                  </a:cubicBezTo>
                  <a:cubicBezTo>
                    <a:pt x="696" y="103"/>
                    <a:pt x="654" y="110"/>
                    <a:pt x="620" y="117"/>
                  </a:cubicBezTo>
                  <a:cubicBezTo>
                    <a:pt x="620" y="138"/>
                    <a:pt x="620" y="180"/>
                    <a:pt x="612" y="229"/>
                  </a:cubicBezTo>
                  <a:cubicBezTo>
                    <a:pt x="544" y="1049"/>
                    <a:pt x="432" y="1466"/>
                    <a:pt x="328" y="2051"/>
                  </a:cubicBezTo>
                  <a:cubicBezTo>
                    <a:pt x="216" y="2734"/>
                    <a:pt x="286" y="2663"/>
                    <a:pt x="104" y="4041"/>
                  </a:cubicBezTo>
                  <a:cubicBezTo>
                    <a:pt x="63" y="4347"/>
                    <a:pt x="28" y="4597"/>
                    <a:pt x="1" y="4764"/>
                  </a:cubicBezTo>
                  <a:cubicBezTo>
                    <a:pt x="459" y="4942"/>
                    <a:pt x="1247" y="5193"/>
                    <a:pt x="2246" y="5193"/>
                  </a:cubicBezTo>
                  <a:cubicBezTo>
                    <a:pt x="2306" y="5193"/>
                    <a:pt x="2367" y="5192"/>
                    <a:pt x="2429" y="5190"/>
                  </a:cubicBezTo>
                  <a:cubicBezTo>
                    <a:pt x="3633" y="5155"/>
                    <a:pt x="4537" y="4764"/>
                    <a:pt x="5011" y="4522"/>
                  </a:cubicBezTo>
                  <a:cubicBezTo>
                    <a:pt x="4620" y="2802"/>
                    <a:pt x="4336" y="1543"/>
                    <a:pt x="4294" y="1383"/>
                  </a:cubicBezTo>
                  <a:cubicBezTo>
                    <a:pt x="4273" y="1286"/>
                    <a:pt x="4224" y="1105"/>
                    <a:pt x="4224" y="1105"/>
                  </a:cubicBezTo>
                  <a:cubicBezTo>
                    <a:pt x="4211" y="1049"/>
                    <a:pt x="4196" y="1000"/>
                    <a:pt x="4189" y="945"/>
                  </a:cubicBezTo>
                  <a:cubicBezTo>
                    <a:pt x="4154" y="813"/>
                    <a:pt x="4119" y="681"/>
                    <a:pt x="4086" y="556"/>
                  </a:cubicBezTo>
                  <a:cubicBezTo>
                    <a:pt x="4077" y="534"/>
                    <a:pt x="4071" y="514"/>
                    <a:pt x="4071" y="486"/>
                  </a:cubicBezTo>
                  <a:cubicBezTo>
                    <a:pt x="4057" y="457"/>
                    <a:pt x="4051" y="437"/>
                    <a:pt x="4044" y="409"/>
                  </a:cubicBezTo>
                  <a:cubicBezTo>
                    <a:pt x="3942" y="163"/>
                    <a:pt x="3700" y="0"/>
                    <a:pt x="3439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2" name="Google Shape;2852;p70"/>
            <p:cNvSpPr/>
            <p:nvPr/>
          </p:nvSpPr>
          <p:spPr>
            <a:xfrm>
              <a:off x="3348489" y="2958446"/>
              <a:ext cx="234760" cy="92334"/>
            </a:xfrm>
            <a:custGeom>
              <a:avLst/>
              <a:gdLst/>
              <a:ahLst/>
              <a:cxnLst/>
              <a:rect l="l" t="t" r="r" b="b"/>
              <a:pathLst>
                <a:path w="2812" h="1106" extrusionOk="0">
                  <a:moveTo>
                    <a:pt x="2805" y="1"/>
                  </a:moveTo>
                  <a:lnTo>
                    <a:pt x="2805" y="1"/>
                  </a:lnTo>
                  <a:cubicBezTo>
                    <a:pt x="2075" y="84"/>
                    <a:pt x="1330" y="148"/>
                    <a:pt x="565" y="203"/>
                  </a:cubicBezTo>
                  <a:cubicBezTo>
                    <a:pt x="376" y="216"/>
                    <a:pt x="189" y="231"/>
                    <a:pt x="1" y="245"/>
                  </a:cubicBezTo>
                  <a:cubicBezTo>
                    <a:pt x="85" y="745"/>
                    <a:pt x="649" y="1105"/>
                    <a:pt x="1327" y="1105"/>
                  </a:cubicBezTo>
                  <a:cubicBezTo>
                    <a:pt x="1376" y="1105"/>
                    <a:pt x="1425" y="1103"/>
                    <a:pt x="1475" y="1100"/>
                  </a:cubicBezTo>
                  <a:cubicBezTo>
                    <a:pt x="2235" y="1044"/>
                    <a:pt x="2811" y="557"/>
                    <a:pt x="2805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3" name="Google Shape;2853;p70"/>
            <p:cNvSpPr/>
            <p:nvPr/>
          </p:nvSpPr>
          <p:spPr>
            <a:xfrm>
              <a:off x="3646614" y="3075826"/>
              <a:ext cx="36566" cy="163965"/>
            </a:xfrm>
            <a:custGeom>
              <a:avLst/>
              <a:gdLst/>
              <a:ahLst/>
              <a:cxnLst/>
              <a:rect l="l" t="t" r="r" b="b"/>
              <a:pathLst>
                <a:path w="438" h="1964" extrusionOk="0">
                  <a:moveTo>
                    <a:pt x="55" y="1"/>
                  </a:moveTo>
                  <a:cubicBezTo>
                    <a:pt x="34" y="63"/>
                    <a:pt x="20" y="133"/>
                    <a:pt x="0" y="203"/>
                  </a:cubicBezTo>
                  <a:cubicBezTo>
                    <a:pt x="20" y="278"/>
                    <a:pt x="42" y="370"/>
                    <a:pt x="62" y="480"/>
                  </a:cubicBezTo>
                  <a:cubicBezTo>
                    <a:pt x="75" y="425"/>
                    <a:pt x="90" y="370"/>
                    <a:pt x="104" y="313"/>
                  </a:cubicBezTo>
                  <a:cubicBezTo>
                    <a:pt x="125" y="223"/>
                    <a:pt x="152" y="126"/>
                    <a:pt x="181" y="36"/>
                  </a:cubicBezTo>
                  <a:lnTo>
                    <a:pt x="55" y="1"/>
                  </a:lnTo>
                  <a:close/>
                  <a:moveTo>
                    <a:pt x="271" y="1392"/>
                  </a:moveTo>
                  <a:lnTo>
                    <a:pt x="334" y="1642"/>
                  </a:lnTo>
                  <a:cubicBezTo>
                    <a:pt x="368" y="1754"/>
                    <a:pt x="403" y="1858"/>
                    <a:pt x="438" y="1963"/>
                  </a:cubicBezTo>
                  <a:lnTo>
                    <a:pt x="271" y="1392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4" name="Google Shape;2854;p70"/>
            <p:cNvSpPr/>
            <p:nvPr/>
          </p:nvSpPr>
          <p:spPr>
            <a:xfrm>
              <a:off x="3638349" y="3092690"/>
              <a:ext cx="47253" cy="171478"/>
            </a:xfrm>
            <a:custGeom>
              <a:avLst/>
              <a:gdLst/>
              <a:ahLst/>
              <a:cxnLst/>
              <a:rect l="l" t="t" r="r" b="b"/>
              <a:pathLst>
                <a:path w="566" h="2054" extrusionOk="0">
                  <a:moveTo>
                    <a:pt x="99" y="1"/>
                  </a:moveTo>
                  <a:cubicBezTo>
                    <a:pt x="91" y="28"/>
                    <a:pt x="84" y="56"/>
                    <a:pt x="77" y="84"/>
                  </a:cubicBezTo>
                  <a:cubicBezTo>
                    <a:pt x="57" y="181"/>
                    <a:pt x="29" y="271"/>
                    <a:pt x="7" y="362"/>
                  </a:cubicBezTo>
                  <a:lnTo>
                    <a:pt x="1" y="383"/>
                  </a:lnTo>
                  <a:lnTo>
                    <a:pt x="488" y="2053"/>
                  </a:lnTo>
                  <a:lnTo>
                    <a:pt x="565" y="2032"/>
                  </a:lnTo>
                  <a:cubicBezTo>
                    <a:pt x="517" y="1823"/>
                    <a:pt x="475" y="1629"/>
                    <a:pt x="433" y="1440"/>
                  </a:cubicBezTo>
                  <a:lnTo>
                    <a:pt x="370" y="1190"/>
                  </a:lnTo>
                  <a:lnTo>
                    <a:pt x="133" y="383"/>
                  </a:lnTo>
                  <a:cubicBezTo>
                    <a:pt x="148" y="348"/>
                    <a:pt x="154" y="313"/>
                    <a:pt x="161" y="278"/>
                  </a:cubicBezTo>
                  <a:cubicBezTo>
                    <a:pt x="141" y="168"/>
                    <a:pt x="119" y="76"/>
                    <a:pt x="99" y="1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5" name="Google Shape;2855;p70"/>
            <p:cNvSpPr/>
            <p:nvPr/>
          </p:nvSpPr>
          <p:spPr>
            <a:xfrm>
              <a:off x="3346820" y="2805084"/>
              <a:ext cx="227246" cy="224992"/>
            </a:xfrm>
            <a:custGeom>
              <a:avLst/>
              <a:gdLst/>
              <a:ahLst/>
              <a:cxnLst/>
              <a:rect l="l" t="t" r="r" b="b"/>
              <a:pathLst>
                <a:path w="2722" h="2695" extrusionOk="0">
                  <a:moveTo>
                    <a:pt x="2387" y="1"/>
                  </a:moveTo>
                  <a:lnTo>
                    <a:pt x="7" y="425"/>
                  </a:lnTo>
                  <a:cubicBezTo>
                    <a:pt x="1" y="495"/>
                    <a:pt x="306" y="1552"/>
                    <a:pt x="487" y="2200"/>
                  </a:cubicBezTo>
                  <a:cubicBezTo>
                    <a:pt x="570" y="2492"/>
                    <a:pt x="634" y="2694"/>
                    <a:pt x="634" y="2694"/>
                  </a:cubicBezTo>
                  <a:lnTo>
                    <a:pt x="2721" y="2242"/>
                  </a:lnTo>
                  <a:lnTo>
                    <a:pt x="2484" y="66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6" name="Google Shape;2856;p70"/>
            <p:cNvSpPr/>
            <p:nvPr/>
          </p:nvSpPr>
          <p:spPr>
            <a:xfrm>
              <a:off x="3351996" y="2860351"/>
              <a:ext cx="195856" cy="128483"/>
            </a:xfrm>
            <a:custGeom>
              <a:avLst/>
              <a:gdLst/>
              <a:ahLst/>
              <a:cxnLst/>
              <a:rect l="l" t="t" r="r" b="b"/>
              <a:pathLst>
                <a:path w="2346" h="1539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362"/>
                    <a:pt x="293" y="1064"/>
                    <a:pt x="425" y="1538"/>
                  </a:cubicBezTo>
                  <a:cubicBezTo>
                    <a:pt x="967" y="1523"/>
                    <a:pt x="1837" y="1301"/>
                    <a:pt x="2345" y="202"/>
                  </a:cubicBezTo>
                  <a:lnTo>
                    <a:pt x="2345" y="202"/>
                  </a:lnTo>
                  <a:cubicBezTo>
                    <a:pt x="2216" y="210"/>
                    <a:pt x="2088" y="213"/>
                    <a:pt x="1963" y="213"/>
                  </a:cubicBezTo>
                  <a:cubicBezTo>
                    <a:pt x="1309" y="213"/>
                    <a:pt x="721" y="119"/>
                    <a:pt x="273" y="48"/>
                  </a:cubicBezTo>
                  <a:cubicBezTo>
                    <a:pt x="203" y="35"/>
                    <a:pt x="106" y="20"/>
                    <a:pt x="0" y="0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7" name="Google Shape;2857;p70"/>
            <p:cNvSpPr/>
            <p:nvPr/>
          </p:nvSpPr>
          <p:spPr>
            <a:xfrm>
              <a:off x="2974894" y="2392168"/>
              <a:ext cx="196524" cy="229333"/>
            </a:xfrm>
            <a:custGeom>
              <a:avLst/>
              <a:gdLst/>
              <a:ahLst/>
              <a:cxnLst/>
              <a:rect l="l" t="t" r="r" b="b"/>
              <a:pathLst>
                <a:path w="2354" h="2747" extrusionOk="0">
                  <a:moveTo>
                    <a:pt x="1663" y="0"/>
                  </a:moveTo>
                  <a:cubicBezTo>
                    <a:pt x="1496" y="0"/>
                    <a:pt x="1289" y="106"/>
                    <a:pt x="1032" y="376"/>
                  </a:cubicBezTo>
                  <a:cubicBezTo>
                    <a:pt x="0" y="1454"/>
                    <a:pt x="819" y="2746"/>
                    <a:pt x="1714" y="2746"/>
                  </a:cubicBezTo>
                  <a:cubicBezTo>
                    <a:pt x="1846" y="2746"/>
                    <a:pt x="1980" y="2718"/>
                    <a:pt x="2109" y="2657"/>
                  </a:cubicBezTo>
                  <a:lnTo>
                    <a:pt x="2270" y="1829"/>
                  </a:lnTo>
                  <a:cubicBezTo>
                    <a:pt x="2353" y="1411"/>
                    <a:pt x="2340" y="980"/>
                    <a:pt x="2201" y="576"/>
                  </a:cubicBezTo>
                  <a:cubicBezTo>
                    <a:pt x="2098" y="273"/>
                    <a:pt x="1932" y="0"/>
                    <a:pt x="1663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8" name="Google Shape;2858;p70"/>
            <p:cNvSpPr/>
            <p:nvPr/>
          </p:nvSpPr>
          <p:spPr>
            <a:xfrm>
              <a:off x="3069650" y="2458371"/>
              <a:ext cx="49423" cy="61028"/>
            </a:xfrm>
            <a:custGeom>
              <a:avLst/>
              <a:gdLst/>
              <a:ahLst/>
              <a:cxnLst/>
              <a:rect l="l" t="t" r="r" b="b"/>
              <a:pathLst>
                <a:path w="592" h="731" extrusionOk="0">
                  <a:moveTo>
                    <a:pt x="273" y="0"/>
                  </a:moveTo>
                  <a:cubicBezTo>
                    <a:pt x="209" y="0"/>
                    <a:pt x="148" y="14"/>
                    <a:pt x="91" y="34"/>
                  </a:cubicBezTo>
                  <a:cubicBezTo>
                    <a:pt x="1" y="62"/>
                    <a:pt x="36" y="194"/>
                    <a:pt x="113" y="194"/>
                  </a:cubicBezTo>
                  <a:cubicBezTo>
                    <a:pt x="119" y="194"/>
                    <a:pt x="133" y="194"/>
                    <a:pt x="139" y="187"/>
                  </a:cubicBezTo>
                  <a:cubicBezTo>
                    <a:pt x="181" y="174"/>
                    <a:pt x="231" y="167"/>
                    <a:pt x="273" y="167"/>
                  </a:cubicBezTo>
                  <a:cubicBezTo>
                    <a:pt x="370" y="167"/>
                    <a:pt x="467" y="201"/>
                    <a:pt x="543" y="258"/>
                  </a:cubicBezTo>
                  <a:cubicBezTo>
                    <a:pt x="550" y="243"/>
                    <a:pt x="557" y="229"/>
                    <a:pt x="557" y="216"/>
                  </a:cubicBezTo>
                  <a:cubicBezTo>
                    <a:pt x="572" y="174"/>
                    <a:pt x="578" y="132"/>
                    <a:pt x="592" y="91"/>
                  </a:cubicBezTo>
                  <a:cubicBezTo>
                    <a:pt x="495" y="34"/>
                    <a:pt x="383" y="0"/>
                    <a:pt x="273" y="0"/>
                  </a:cubicBezTo>
                  <a:close/>
                  <a:moveTo>
                    <a:pt x="537" y="293"/>
                  </a:moveTo>
                  <a:cubicBezTo>
                    <a:pt x="348" y="313"/>
                    <a:pt x="168" y="438"/>
                    <a:pt x="77" y="612"/>
                  </a:cubicBezTo>
                  <a:cubicBezTo>
                    <a:pt x="56" y="653"/>
                    <a:pt x="71" y="702"/>
                    <a:pt x="113" y="723"/>
                  </a:cubicBezTo>
                  <a:cubicBezTo>
                    <a:pt x="119" y="730"/>
                    <a:pt x="133" y="730"/>
                    <a:pt x="148" y="730"/>
                  </a:cubicBezTo>
                  <a:cubicBezTo>
                    <a:pt x="174" y="730"/>
                    <a:pt x="209" y="710"/>
                    <a:pt x="223" y="682"/>
                  </a:cubicBezTo>
                  <a:cubicBezTo>
                    <a:pt x="231" y="675"/>
                    <a:pt x="231" y="660"/>
                    <a:pt x="238" y="653"/>
                  </a:cubicBezTo>
                  <a:lnTo>
                    <a:pt x="244" y="647"/>
                  </a:lnTo>
                  <a:cubicBezTo>
                    <a:pt x="244" y="640"/>
                    <a:pt x="251" y="640"/>
                    <a:pt x="251" y="633"/>
                  </a:cubicBezTo>
                  <a:cubicBezTo>
                    <a:pt x="265" y="612"/>
                    <a:pt x="286" y="598"/>
                    <a:pt x="300" y="577"/>
                  </a:cubicBezTo>
                  <a:cubicBezTo>
                    <a:pt x="306" y="570"/>
                    <a:pt x="315" y="570"/>
                    <a:pt x="321" y="563"/>
                  </a:cubicBezTo>
                  <a:lnTo>
                    <a:pt x="328" y="550"/>
                  </a:lnTo>
                  <a:cubicBezTo>
                    <a:pt x="335" y="550"/>
                    <a:pt x="341" y="543"/>
                    <a:pt x="341" y="543"/>
                  </a:cubicBezTo>
                  <a:cubicBezTo>
                    <a:pt x="363" y="528"/>
                    <a:pt x="383" y="515"/>
                    <a:pt x="405" y="501"/>
                  </a:cubicBezTo>
                  <a:cubicBezTo>
                    <a:pt x="405" y="501"/>
                    <a:pt x="411" y="501"/>
                    <a:pt x="418" y="493"/>
                  </a:cubicBezTo>
                  <a:lnTo>
                    <a:pt x="432" y="486"/>
                  </a:lnTo>
                  <a:lnTo>
                    <a:pt x="425" y="493"/>
                  </a:lnTo>
                  <a:cubicBezTo>
                    <a:pt x="432" y="486"/>
                    <a:pt x="447" y="480"/>
                    <a:pt x="453" y="480"/>
                  </a:cubicBezTo>
                  <a:cubicBezTo>
                    <a:pt x="467" y="473"/>
                    <a:pt x="482" y="466"/>
                    <a:pt x="495" y="466"/>
                  </a:cubicBezTo>
                  <a:cubicBezTo>
                    <a:pt x="502" y="431"/>
                    <a:pt x="508" y="403"/>
                    <a:pt x="523" y="368"/>
                  </a:cubicBezTo>
                  <a:cubicBezTo>
                    <a:pt x="523" y="348"/>
                    <a:pt x="530" y="319"/>
                    <a:pt x="537" y="293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59" name="Google Shape;2859;p70"/>
            <p:cNvSpPr/>
            <p:nvPr/>
          </p:nvSpPr>
          <p:spPr>
            <a:xfrm>
              <a:off x="3094027" y="2081187"/>
              <a:ext cx="818654" cy="804712"/>
            </a:xfrm>
            <a:custGeom>
              <a:avLst/>
              <a:gdLst/>
              <a:ahLst/>
              <a:cxnLst/>
              <a:rect l="l" t="t" r="r" b="b"/>
              <a:pathLst>
                <a:path w="9806" h="9639" extrusionOk="0">
                  <a:moveTo>
                    <a:pt x="4775" y="0"/>
                  </a:moveTo>
                  <a:cubicBezTo>
                    <a:pt x="4697" y="0"/>
                    <a:pt x="4512" y="7"/>
                    <a:pt x="4239" y="64"/>
                  </a:cubicBezTo>
                  <a:cubicBezTo>
                    <a:pt x="3271" y="260"/>
                    <a:pt x="2680" y="684"/>
                    <a:pt x="2680" y="684"/>
                  </a:cubicBezTo>
                  <a:cubicBezTo>
                    <a:pt x="2596" y="739"/>
                    <a:pt x="2478" y="823"/>
                    <a:pt x="2326" y="970"/>
                  </a:cubicBezTo>
                  <a:cubicBezTo>
                    <a:pt x="2152" y="1128"/>
                    <a:pt x="1928" y="1365"/>
                    <a:pt x="1671" y="1706"/>
                  </a:cubicBezTo>
                  <a:cubicBezTo>
                    <a:pt x="1552" y="1866"/>
                    <a:pt x="1183" y="2381"/>
                    <a:pt x="816" y="3196"/>
                  </a:cubicBezTo>
                  <a:cubicBezTo>
                    <a:pt x="711" y="3424"/>
                    <a:pt x="599" y="3683"/>
                    <a:pt x="502" y="3967"/>
                  </a:cubicBezTo>
                  <a:cubicBezTo>
                    <a:pt x="418" y="4204"/>
                    <a:pt x="335" y="4462"/>
                    <a:pt x="265" y="4734"/>
                  </a:cubicBezTo>
                  <a:cubicBezTo>
                    <a:pt x="251" y="4782"/>
                    <a:pt x="238" y="4837"/>
                    <a:pt x="231" y="4886"/>
                  </a:cubicBezTo>
                  <a:cubicBezTo>
                    <a:pt x="119" y="5318"/>
                    <a:pt x="64" y="5679"/>
                    <a:pt x="36" y="5986"/>
                  </a:cubicBezTo>
                  <a:cubicBezTo>
                    <a:pt x="1" y="6305"/>
                    <a:pt x="1" y="6571"/>
                    <a:pt x="23" y="6786"/>
                  </a:cubicBezTo>
                  <a:cubicBezTo>
                    <a:pt x="43" y="7072"/>
                    <a:pt x="98" y="7274"/>
                    <a:pt x="140" y="7412"/>
                  </a:cubicBezTo>
                  <a:cubicBezTo>
                    <a:pt x="168" y="7489"/>
                    <a:pt x="190" y="7566"/>
                    <a:pt x="223" y="7656"/>
                  </a:cubicBezTo>
                  <a:cubicBezTo>
                    <a:pt x="752" y="8902"/>
                    <a:pt x="2561" y="9278"/>
                    <a:pt x="3146" y="9403"/>
                  </a:cubicBezTo>
                  <a:cubicBezTo>
                    <a:pt x="3629" y="9503"/>
                    <a:pt x="4283" y="9639"/>
                    <a:pt x="5013" y="9639"/>
                  </a:cubicBezTo>
                  <a:cubicBezTo>
                    <a:pt x="5859" y="9639"/>
                    <a:pt x="6807" y="9456"/>
                    <a:pt x="7711" y="8825"/>
                  </a:cubicBezTo>
                  <a:cubicBezTo>
                    <a:pt x="9694" y="7448"/>
                    <a:pt x="9806" y="5081"/>
                    <a:pt x="9806" y="4545"/>
                  </a:cubicBezTo>
                  <a:lnTo>
                    <a:pt x="9806" y="4468"/>
                  </a:lnTo>
                  <a:cubicBezTo>
                    <a:pt x="9792" y="4002"/>
                    <a:pt x="9742" y="3550"/>
                    <a:pt x="9632" y="3126"/>
                  </a:cubicBezTo>
                  <a:cubicBezTo>
                    <a:pt x="9187" y="1356"/>
                    <a:pt x="7822" y="1"/>
                    <a:pt x="4838" y="1"/>
                  </a:cubicBezTo>
                  <a:cubicBezTo>
                    <a:pt x="4830" y="1"/>
                    <a:pt x="4823" y="1"/>
                    <a:pt x="4816" y="1"/>
                  </a:cubicBezTo>
                  <a:cubicBezTo>
                    <a:pt x="4816" y="1"/>
                    <a:pt x="4802" y="0"/>
                    <a:pt x="4775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0" name="Google Shape;2860;p70"/>
            <p:cNvSpPr/>
            <p:nvPr/>
          </p:nvSpPr>
          <p:spPr>
            <a:xfrm>
              <a:off x="3077163" y="1936340"/>
              <a:ext cx="918585" cy="737089"/>
            </a:xfrm>
            <a:custGeom>
              <a:avLst/>
              <a:gdLst/>
              <a:ahLst/>
              <a:cxnLst/>
              <a:rect l="l" t="t" r="r" b="b"/>
              <a:pathLst>
                <a:path w="11003" h="8829" extrusionOk="0">
                  <a:moveTo>
                    <a:pt x="4234" y="1"/>
                  </a:moveTo>
                  <a:cubicBezTo>
                    <a:pt x="4045" y="1"/>
                    <a:pt x="3852" y="51"/>
                    <a:pt x="3648" y="185"/>
                  </a:cubicBezTo>
                  <a:cubicBezTo>
                    <a:pt x="3515" y="275"/>
                    <a:pt x="3389" y="408"/>
                    <a:pt x="3328" y="560"/>
                  </a:cubicBezTo>
                  <a:cubicBezTo>
                    <a:pt x="3126" y="468"/>
                    <a:pt x="2905" y="419"/>
                    <a:pt x="2686" y="419"/>
                  </a:cubicBezTo>
                  <a:cubicBezTo>
                    <a:pt x="2425" y="419"/>
                    <a:pt x="2166" y="487"/>
                    <a:pt x="1943" y="630"/>
                  </a:cubicBezTo>
                  <a:cubicBezTo>
                    <a:pt x="1921" y="644"/>
                    <a:pt x="1895" y="659"/>
                    <a:pt x="1873" y="679"/>
                  </a:cubicBezTo>
                  <a:cubicBezTo>
                    <a:pt x="1427" y="1006"/>
                    <a:pt x="1218" y="1611"/>
                    <a:pt x="1323" y="2153"/>
                  </a:cubicBezTo>
                  <a:cubicBezTo>
                    <a:pt x="1352" y="2300"/>
                    <a:pt x="1400" y="2439"/>
                    <a:pt x="1477" y="2571"/>
                  </a:cubicBezTo>
                  <a:cubicBezTo>
                    <a:pt x="941" y="2885"/>
                    <a:pt x="627" y="3261"/>
                    <a:pt x="460" y="3489"/>
                  </a:cubicBezTo>
                  <a:cubicBezTo>
                    <a:pt x="251" y="3782"/>
                    <a:pt x="23" y="4109"/>
                    <a:pt x="8" y="4568"/>
                  </a:cubicBezTo>
                  <a:cubicBezTo>
                    <a:pt x="1" y="4825"/>
                    <a:pt x="58" y="5243"/>
                    <a:pt x="266" y="5494"/>
                  </a:cubicBezTo>
                  <a:cubicBezTo>
                    <a:pt x="335" y="5577"/>
                    <a:pt x="418" y="5640"/>
                    <a:pt x="524" y="5676"/>
                  </a:cubicBezTo>
                  <a:cubicBezTo>
                    <a:pt x="570" y="5691"/>
                    <a:pt x="617" y="5698"/>
                    <a:pt x="661" y="5698"/>
                  </a:cubicBezTo>
                  <a:cubicBezTo>
                    <a:pt x="676" y="5698"/>
                    <a:pt x="690" y="5697"/>
                    <a:pt x="704" y="5696"/>
                  </a:cubicBezTo>
                  <a:cubicBezTo>
                    <a:pt x="739" y="5696"/>
                    <a:pt x="774" y="5696"/>
                    <a:pt x="809" y="5689"/>
                  </a:cubicBezTo>
                  <a:cubicBezTo>
                    <a:pt x="1080" y="5634"/>
                    <a:pt x="1302" y="5425"/>
                    <a:pt x="1344" y="5383"/>
                  </a:cubicBezTo>
                  <a:cubicBezTo>
                    <a:pt x="1400" y="5327"/>
                    <a:pt x="1728" y="5008"/>
                    <a:pt x="1671" y="4625"/>
                  </a:cubicBezTo>
                  <a:cubicBezTo>
                    <a:pt x="1636" y="4360"/>
                    <a:pt x="1449" y="4208"/>
                    <a:pt x="1442" y="4109"/>
                  </a:cubicBezTo>
                  <a:cubicBezTo>
                    <a:pt x="1435" y="4089"/>
                    <a:pt x="1442" y="4074"/>
                    <a:pt x="1449" y="4061"/>
                  </a:cubicBezTo>
                  <a:cubicBezTo>
                    <a:pt x="1455" y="4054"/>
                    <a:pt x="1462" y="4047"/>
                    <a:pt x="1477" y="4041"/>
                  </a:cubicBezTo>
                  <a:cubicBezTo>
                    <a:pt x="1494" y="4032"/>
                    <a:pt x="1515" y="4029"/>
                    <a:pt x="1539" y="4029"/>
                  </a:cubicBezTo>
                  <a:cubicBezTo>
                    <a:pt x="1575" y="4029"/>
                    <a:pt x="1618" y="4036"/>
                    <a:pt x="1664" y="4041"/>
                  </a:cubicBezTo>
                  <a:cubicBezTo>
                    <a:pt x="1709" y="4046"/>
                    <a:pt x="1756" y="4052"/>
                    <a:pt x="1805" y="4052"/>
                  </a:cubicBezTo>
                  <a:cubicBezTo>
                    <a:pt x="1871" y="4052"/>
                    <a:pt x="1938" y="4041"/>
                    <a:pt x="1998" y="4006"/>
                  </a:cubicBezTo>
                  <a:cubicBezTo>
                    <a:pt x="2159" y="3900"/>
                    <a:pt x="2194" y="3650"/>
                    <a:pt x="2187" y="3414"/>
                  </a:cubicBezTo>
                  <a:lnTo>
                    <a:pt x="2187" y="3414"/>
                  </a:lnTo>
                  <a:cubicBezTo>
                    <a:pt x="2319" y="3823"/>
                    <a:pt x="2715" y="4137"/>
                    <a:pt x="3147" y="4179"/>
                  </a:cubicBezTo>
                  <a:cubicBezTo>
                    <a:pt x="3175" y="4181"/>
                    <a:pt x="3202" y="4183"/>
                    <a:pt x="3230" y="4183"/>
                  </a:cubicBezTo>
                  <a:cubicBezTo>
                    <a:pt x="3634" y="4183"/>
                    <a:pt x="4037" y="3946"/>
                    <a:pt x="4224" y="3588"/>
                  </a:cubicBezTo>
                  <a:cubicBezTo>
                    <a:pt x="4385" y="4137"/>
                    <a:pt x="4879" y="4583"/>
                    <a:pt x="5450" y="4667"/>
                  </a:cubicBezTo>
                  <a:cubicBezTo>
                    <a:pt x="5523" y="4678"/>
                    <a:pt x="5596" y="4684"/>
                    <a:pt x="5670" y="4684"/>
                  </a:cubicBezTo>
                  <a:cubicBezTo>
                    <a:pt x="6170" y="4684"/>
                    <a:pt x="6667" y="4423"/>
                    <a:pt x="6946" y="4006"/>
                  </a:cubicBezTo>
                  <a:lnTo>
                    <a:pt x="6946" y="4006"/>
                  </a:lnTo>
                  <a:cubicBezTo>
                    <a:pt x="6729" y="4333"/>
                    <a:pt x="6905" y="4937"/>
                    <a:pt x="6995" y="5285"/>
                  </a:cubicBezTo>
                  <a:cubicBezTo>
                    <a:pt x="7120" y="5786"/>
                    <a:pt x="7342" y="6273"/>
                    <a:pt x="7690" y="6656"/>
                  </a:cubicBezTo>
                  <a:cubicBezTo>
                    <a:pt x="8003" y="6994"/>
                    <a:pt x="8619" y="7454"/>
                    <a:pt x="9132" y="7454"/>
                  </a:cubicBezTo>
                  <a:cubicBezTo>
                    <a:pt x="9179" y="7454"/>
                    <a:pt x="9225" y="7451"/>
                    <a:pt x="9269" y="7442"/>
                  </a:cubicBezTo>
                  <a:lnTo>
                    <a:pt x="9269" y="7442"/>
                  </a:lnTo>
                  <a:cubicBezTo>
                    <a:pt x="8984" y="7498"/>
                    <a:pt x="8748" y="7700"/>
                    <a:pt x="8678" y="7972"/>
                  </a:cubicBezTo>
                  <a:cubicBezTo>
                    <a:pt x="8630" y="8166"/>
                    <a:pt x="8678" y="8368"/>
                    <a:pt x="8783" y="8521"/>
                  </a:cubicBezTo>
                  <a:cubicBezTo>
                    <a:pt x="8867" y="8653"/>
                    <a:pt x="8984" y="8750"/>
                    <a:pt x="9117" y="8800"/>
                  </a:cubicBezTo>
                  <a:cubicBezTo>
                    <a:pt x="9177" y="8821"/>
                    <a:pt x="9236" y="8829"/>
                    <a:pt x="9294" y="8829"/>
                  </a:cubicBezTo>
                  <a:cubicBezTo>
                    <a:pt x="9330" y="8829"/>
                    <a:pt x="9366" y="8825"/>
                    <a:pt x="9401" y="8820"/>
                  </a:cubicBezTo>
                  <a:cubicBezTo>
                    <a:pt x="9555" y="8792"/>
                    <a:pt x="9687" y="8717"/>
                    <a:pt x="9757" y="8682"/>
                  </a:cubicBezTo>
                  <a:cubicBezTo>
                    <a:pt x="9812" y="8646"/>
                    <a:pt x="9861" y="8611"/>
                    <a:pt x="9911" y="8576"/>
                  </a:cubicBezTo>
                  <a:cubicBezTo>
                    <a:pt x="10460" y="8152"/>
                    <a:pt x="10627" y="7346"/>
                    <a:pt x="10801" y="6440"/>
                  </a:cubicBezTo>
                  <a:cubicBezTo>
                    <a:pt x="10863" y="6128"/>
                    <a:pt x="10913" y="5878"/>
                    <a:pt x="10939" y="5654"/>
                  </a:cubicBezTo>
                  <a:cubicBezTo>
                    <a:pt x="10996" y="5258"/>
                    <a:pt x="11003" y="4966"/>
                    <a:pt x="10913" y="4632"/>
                  </a:cubicBezTo>
                  <a:cubicBezTo>
                    <a:pt x="10682" y="3782"/>
                    <a:pt x="10084" y="3274"/>
                    <a:pt x="9812" y="3072"/>
                  </a:cubicBezTo>
                  <a:cubicBezTo>
                    <a:pt x="9785" y="2892"/>
                    <a:pt x="9757" y="2705"/>
                    <a:pt x="9722" y="2529"/>
                  </a:cubicBezTo>
                  <a:cubicBezTo>
                    <a:pt x="9555" y="1723"/>
                    <a:pt x="9201" y="1026"/>
                    <a:pt x="8414" y="582"/>
                  </a:cubicBezTo>
                  <a:cubicBezTo>
                    <a:pt x="8028" y="360"/>
                    <a:pt x="7681" y="297"/>
                    <a:pt x="7339" y="297"/>
                  </a:cubicBezTo>
                  <a:cubicBezTo>
                    <a:pt x="7114" y="297"/>
                    <a:pt x="6891" y="324"/>
                    <a:pt x="6661" y="352"/>
                  </a:cubicBezTo>
                  <a:cubicBezTo>
                    <a:pt x="6416" y="383"/>
                    <a:pt x="6166" y="409"/>
                    <a:pt x="5895" y="409"/>
                  </a:cubicBezTo>
                  <a:cubicBezTo>
                    <a:pt x="5865" y="409"/>
                    <a:pt x="5835" y="409"/>
                    <a:pt x="5804" y="408"/>
                  </a:cubicBezTo>
                  <a:cubicBezTo>
                    <a:pt x="5246" y="387"/>
                    <a:pt x="4759" y="1"/>
                    <a:pt x="4234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1" name="Google Shape;2861;p70"/>
            <p:cNvSpPr/>
            <p:nvPr/>
          </p:nvSpPr>
          <p:spPr>
            <a:xfrm>
              <a:off x="3240209" y="2378977"/>
              <a:ext cx="116462" cy="72632"/>
            </a:xfrm>
            <a:custGeom>
              <a:avLst/>
              <a:gdLst/>
              <a:ahLst/>
              <a:cxnLst/>
              <a:rect l="l" t="t" r="r" b="b"/>
              <a:pathLst>
                <a:path w="1395" h="870" extrusionOk="0">
                  <a:moveTo>
                    <a:pt x="717" y="1"/>
                  </a:moveTo>
                  <a:cubicBezTo>
                    <a:pt x="333" y="1"/>
                    <a:pt x="1" y="409"/>
                    <a:pt x="32" y="470"/>
                  </a:cubicBezTo>
                  <a:cubicBezTo>
                    <a:pt x="35" y="477"/>
                    <a:pt x="42" y="480"/>
                    <a:pt x="52" y="480"/>
                  </a:cubicBezTo>
                  <a:cubicBezTo>
                    <a:pt x="111" y="480"/>
                    <a:pt x="287" y="382"/>
                    <a:pt x="515" y="382"/>
                  </a:cubicBezTo>
                  <a:cubicBezTo>
                    <a:pt x="577" y="382"/>
                    <a:pt x="644" y="390"/>
                    <a:pt x="713" y="409"/>
                  </a:cubicBezTo>
                  <a:cubicBezTo>
                    <a:pt x="1094" y="508"/>
                    <a:pt x="1244" y="870"/>
                    <a:pt x="1311" y="870"/>
                  </a:cubicBezTo>
                  <a:cubicBezTo>
                    <a:pt x="1314" y="870"/>
                    <a:pt x="1317" y="869"/>
                    <a:pt x="1319" y="868"/>
                  </a:cubicBezTo>
                  <a:cubicBezTo>
                    <a:pt x="1395" y="818"/>
                    <a:pt x="1311" y="158"/>
                    <a:pt x="874" y="25"/>
                  </a:cubicBezTo>
                  <a:cubicBezTo>
                    <a:pt x="821" y="8"/>
                    <a:pt x="769" y="1"/>
                    <a:pt x="71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2" name="Google Shape;2862;p70"/>
            <p:cNvSpPr/>
            <p:nvPr/>
          </p:nvSpPr>
          <p:spPr>
            <a:xfrm>
              <a:off x="3250895" y="2519315"/>
              <a:ext cx="330100" cy="212970"/>
            </a:xfrm>
            <a:custGeom>
              <a:avLst/>
              <a:gdLst/>
              <a:ahLst/>
              <a:cxnLst/>
              <a:rect l="l" t="t" r="r" b="b"/>
              <a:pathLst>
                <a:path w="3954" h="2551" extrusionOk="0">
                  <a:moveTo>
                    <a:pt x="126" y="0"/>
                  </a:moveTo>
                  <a:cubicBezTo>
                    <a:pt x="113" y="29"/>
                    <a:pt x="98" y="70"/>
                    <a:pt x="84" y="125"/>
                  </a:cubicBezTo>
                  <a:cubicBezTo>
                    <a:pt x="71" y="181"/>
                    <a:pt x="56" y="251"/>
                    <a:pt x="42" y="334"/>
                  </a:cubicBezTo>
                  <a:cubicBezTo>
                    <a:pt x="1" y="620"/>
                    <a:pt x="7" y="1031"/>
                    <a:pt x="216" y="1455"/>
                  </a:cubicBezTo>
                  <a:cubicBezTo>
                    <a:pt x="273" y="1580"/>
                    <a:pt x="341" y="1684"/>
                    <a:pt x="418" y="1775"/>
                  </a:cubicBezTo>
                  <a:cubicBezTo>
                    <a:pt x="425" y="1789"/>
                    <a:pt x="432" y="1795"/>
                    <a:pt x="440" y="1809"/>
                  </a:cubicBezTo>
                  <a:cubicBezTo>
                    <a:pt x="781" y="2220"/>
                    <a:pt x="1205" y="2387"/>
                    <a:pt x="1343" y="2435"/>
                  </a:cubicBezTo>
                  <a:cubicBezTo>
                    <a:pt x="1394" y="2451"/>
                    <a:pt x="1693" y="2551"/>
                    <a:pt x="2086" y="2551"/>
                  </a:cubicBezTo>
                  <a:cubicBezTo>
                    <a:pt x="2242" y="2551"/>
                    <a:pt x="2413" y="2535"/>
                    <a:pt x="2589" y="2492"/>
                  </a:cubicBezTo>
                  <a:cubicBezTo>
                    <a:pt x="2679" y="2463"/>
                    <a:pt x="2778" y="2435"/>
                    <a:pt x="2875" y="2387"/>
                  </a:cubicBezTo>
                  <a:cubicBezTo>
                    <a:pt x="3007" y="2338"/>
                    <a:pt x="3132" y="2261"/>
                    <a:pt x="3257" y="2164"/>
                  </a:cubicBezTo>
                  <a:cubicBezTo>
                    <a:pt x="3730" y="1795"/>
                    <a:pt x="3897" y="1301"/>
                    <a:pt x="3954" y="1114"/>
                  </a:cubicBezTo>
                  <a:lnTo>
                    <a:pt x="3890" y="1092"/>
                  </a:lnTo>
                  <a:cubicBezTo>
                    <a:pt x="3698" y="1133"/>
                    <a:pt x="3396" y="1184"/>
                    <a:pt x="3022" y="1184"/>
                  </a:cubicBezTo>
                  <a:cubicBezTo>
                    <a:pt x="2691" y="1184"/>
                    <a:pt x="2304" y="1144"/>
                    <a:pt x="1886" y="1024"/>
                  </a:cubicBezTo>
                  <a:cubicBezTo>
                    <a:pt x="974" y="765"/>
                    <a:pt x="390" y="257"/>
                    <a:pt x="126" y="0"/>
                  </a:cubicBez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3" name="Google Shape;2863;p70"/>
            <p:cNvSpPr/>
            <p:nvPr/>
          </p:nvSpPr>
          <p:spPr>
            <a:xfrm>
              <a:off x="3287545" y="2665497"/>
              <a:ext cx="179576" cy="66788"/>
            </a:xfrm>
            <a:custGeom>
              <a:avLst/>
              <a:gdLst/>
              <a:ahLst/>
              <a:cxnLst/>
              <a:rect l="l" t="t" r="r" b="b"/>
              <a:pathLst>
                <a:path w="2151" h="800" extrusionOk="0">
                  <a:moveTo>
                    <a:pt x="344" y="0"/>
                  </a:moveTo>
                  <a:cubicBezTo>
                    <a:pt x="227" y="0"/>
                    <a:pt x="111" y="19"/>
                    <a:pt x="1" y="58"/>
                  </a:cubicBezTo>
                  <a:cubicBezTo>
                    <a:pt x="342" y="469"/>
                    <a:pt x="766" y="636"/>
                    <a:pt x="904" y="684"/>
                  </a:cubicBezTo>
                  <a:cubicBezTo>
                    <a:pt x="955" y="700"/>
                    <a:pt x="1254" y="800"/>
                    <a:pt x="1647" y="800"/>
                  </a:cubicBezTo>
                  <a:cubicBezTo>
                    <a:pt x="1803" y="800"/>
                    <a:pt x="1974" y="784"/>
                    <a:pt x="2150" y="741"/>
                  </a:cubicBezTo>
                  <a:cubicBezTo>
                    <a:pt x="2080" y="609"/>
                    <a:pt x="1983" y="497"/>
                    <a:pt x="1865" y="420"/>
                  </a:cubicBezTo>
                  <a:cubicBezTo>
                    <a:pt x="1728" y="323"/>
                    <a:pt x="1561" y="274"/>
                    <a:pt x="1393" y="274"/>
                  </a:cubicBezTo>
                  <a:cubicBezTo>
                    <a:pt x="1296" y="274"/>
                    <a:pt x="1198" y="290"/>
                    <a:pt x="1106" y="323"/>
                  </a:cubicBezTo>
                  <a:cubicBezTo>
                    <a:pt x="915" y="112"/>
                    <a:pt x="629" y="0"/>
                    <a:pt x="344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4" name="Google Shape;2864;p70"/>
            <p:cNvSpPr/>
            <p:nvPr/>
          </p:nvSpPr>
          <p:spPr>
            <a:xfrm>
              <a:off x="3261331" y="2519315"/>
              <a:ext cx="319664" cy="135162"/>
            </a:xfrm>
            <a:custGeom>
              <a:avLst/>
              <a:gdLst/>
              <a:ahLst/>
              <a:cxnLst/>
              <a:rect l="l" t="t" r="r" b="b"/>
              <a:pathLst>
                <a:path w="3829" h="1619" extrusionOk="0">
                  <a:moveTo>
                    <a:pt x="1" y="0"/>
                  </a:moveTo>
                  <a:cubicBezTo>
                    <a:pt x="33" y="69"/>
                    <a:pt x="776" y="1618"/>
                    <a:pt x="2272" y="1618"/>
                  </a:cubicBezTo>
                  <a:cubicBezTo>
                    <a:pt x="2722" y="1618"/>
                    <a:pt x="3241" y="1478"/>
                    <a:pt x="3829" y="1114"/>
                  </a:cubicBezTo>
                  <a:lnTo>
                    <a:pt x="3765" y="1092"/>
                  </a:lnTo>
                  <a:cubicBezTo>
                    <a:pt x="3573" y="1133"/>
                    <a:pt x="3271" y="1184"/>
                    <a:pt x="2897" y="1184"/>
                  </a:cubicBezTo>
                  <a:cubicBezTo>
                    <a:pt x="2566" y="1184"/>
                    <a:pt x="2179" y="1144"/>
                    <a:pt x="1761" y="1024"/>
                  </a:cubicBezTo>
                  <a:cubicBezTo>
                    <a:pt x="849" y="765"/>
                    <a:pt x="265" y="257"/>
                    <a:pt x="1" y="0"/>
                  </a:cubicBezTo>
                  <a:close/>
                </a:path>
              </a:pathLst>
            </a:custGeom>
            <a:solidFill>
              <a:srgbClr val="FFF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5" name="Google Shape;2865;p70"/>
            <p:cNvSpPr/>
            <p:nvPr/>
          </p:nvSpPr>
          <p:spPr>
            <a:xfrm>
              <a:off x="3744709" y="2615323"/>
              <a:ext cx="195772" cy="214974"/>
            </a:xfrm>
            <a:custGeom>
              <a:avLst/>
              <a:gdLst/>
              <a:ahLst/>
              <a:cxnLst/>
              <a:rect l="l" t="t" r="r" b="b"/>
              <a:pathLst>
                <a:path w="2345" h="2575" extrusionOk="0">
                  <a:moveTo>
                    <a:pt x="1425" y="1"/>
                  </a:moveTo>
                  <a:cubicBezTo>
                    <a:pt x="1232" y="1"/>
                    <a:pt x="1031" y="140"/>
                    <a:pt x="856" y="311"/>
                  </a:cubicBezTo>
                  <a:cubicBezTo>
                    <a:pt x="550" y="610"/>
                    <a:pt x="342" y="986"/>
                    <a:pt x="230" y="1397"/>
                  </a:cubicBezTo>
                  <a:lnTo>
                    <a:pt x="1" y="2212"/>
                  </a:lnTo>
                  <a:cubicBezTo>
                    <a:pt x="194" y="2460"/>
                    <a:pt x="476" y="2575"/>
                    <a:pt x="771" y="2575"/>
                  </a:cubicBezTo>
                  <a:cubicBezTo>
                    <a:pt x="1518" y="2575"/>
                    <a:pt x="2344" y="1837"/>
                    <a:pt x="1990" y="659"/>
                  </a:cubicBezTo>
                  <a:cubicBezTo>
                    <a:pt x="1844" y="172"/>
                    <a:pt x="1640" y="1"/>
                    <a:pt x="1425" y="1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6" name="Google Shape;2866;p70"/>
            <p:cNvSpPr/>
            <p:nvPr/>
          </p:nvSpPr>
          <p:spPr>
            <a:xfrm>
              <a:off x="3794632" y="2682027"/>
              <a:ext cx="89579" cy="73801"/>
            </a:xfrm>
            <a:custGeom>
              <a:avLst/>
              <a:gdLst/>
              <a:ahLst/>
              <a:cxnLst/>
              <a:rect l="l" t="t" r="r" b="b"/>
              <a:pathLst>
                <a:path w="1073" h="884" extrusionOk="0">
                  <a:moveTo>
                    <a:pt x="585" y="0"/>
                  </a:moveTo>
                  <a:cubicBezTo>
                    <a:pt x="530" y="0"/>
                    <a:pt x="467" y="7"/>
                    <a:pt x="412" y="27"/>
                  </a:cubicBezTo>
                  <a:cubicBezTo>
                    <a:pt x="209" y="90"/>
                    <a:pt x="56" y="271"/>
                    <a:pt x="22" y="486"/>
                  </a:cubicBezTo>
                  <a:cubicBezTo>
                    <a:pt x="1" y="611"/>
                    <a:pt x="14" y="730"/>
                    <a:pt x="71" y="848"/>
                  </a:cubicBezTo>
                  <a:cubicBezTo>
                    <a:pt x="84" y="870"/>
                    <a:pt x="113" y="883"/>
                    <a:pt x="139" y="883"/>
                  </a:cubicBezTo>
                  <a:cubicBezTo>
                    <a:pt x="154" y="883"/>
                    <a:pt x="168" y="883"/>
                    <a:pt x="181" y="877"/>
                  </a:cubicBezTo>
                  <a:cubicBezTo>
                    <a:pt x="223" y="855"/>
                    <a:pt x="231" y="807"/>
                    <a:pt x="209" y="765"/>
                  </a:cubicBezTo>
                  <a:cubicBezTo>
                    <a:pt x="133" y="605"/>
                    <a:pt x="174" y="396"/>
                    <a:pt x="306" y="271"/>
                  </a:cubicBezTo>
                  <a:cubicBezTo>
                    <a:pt x="306" y="277"/>
                    <a:pt x="315" y="286"/>
                    <a:pt x="328" y="292"/>
                  </a:cubicBezTo>
                  <a:cubicBezTo>
                    <a:pt x="348" y="299"/>
                    <a:pt x="370" y="312"/>
                    <a:pt x="390" y="327"/>
                  </a:cubicBezTo>
                  <a:cubicBezTo>
                    <a:pt x="405" y="334"/>
                    <a:pt x="412" y="341"/>
                    <a:pt x="418" y="347"/>
                  </a:cubicBezTo>
                  <a:lnTo>
                    <a:pt x="425" y="347"/>
                  </a:lnTo>
                  <a:cubicBezTo>
                    <a:pt x="432" y="354"/>
                    <a:pt x="432" y="354"/>
                    <a:pt x="440" y="361"/>
                  </a:cubicBezTo>
                  <a:cubicBezTo>
                    <a:pt x="453" y="376"/>
                    <a:pt x="473" y="389"/>
                    <a:pt x="488" y="411"/>
                  </a:cubicBezTo>
                  <a:cubicBezTo>
                    <a:pt x="495" y="418"/>
                    <a:pt x="502" y="424"/>
                    <a:pt x="508" y="438"/>
                  </a:cubicBezTo>
                  <a:lnTo>
                    <a:pt x="508" y="431"/>
                  </a:lnTo>
                  <a:lnTo>
                    <a:pt x="515" y="438"/>
                  </a:lnTo>
                  <a:cubicBezTo>
                    <a:pt x="515" y="444"/>
                    <a:pt x="523" y="453"/>
                    <a:pt x="523" y="453"/>
                  </a:cubicBezTo>
                  <a:cubicBezTo>
                    <a:pt x="537" y="473"/>
                    <a:pt x="550" y="494"/>
                    <a:pt x="557" y="514"/>
                  </a:cubicBezTo>
                  <a:cubicBezTo>
                    <a:pt x="565" y="521"/>
                    <a:pt x="565" y="528"/>
                    <a:pt x="565" y="528"/>
                  </a:cubicBezTo>
                  <a:lnTo>
                    <a:pt x="572" y="543"/>
                  </a:lnTo>
                  <a:cubicBezTo>
                    <a:pt x="579" y="549"/>
                    <a:pt x="579" y="563"/>
                    <a:pt x="585" y="570"/>
                  </a:cubicBezTo>
                  <a:cubicBezTo>
                    <a:pt x="592" y="591"/>
                    <a:pt x="592" y="611"/>
                    <a:pt x="599" y="640"/>
                  </a:cubicBezTo>
                  <a:lnTo>
                    <a:pt x="599" y="653"/>
                  </a:lnTo>
                  <a:lnTo>
                    <a:pt x="599" y="661"/>
                  </a:lnTo>
                  <a:cubicBezTo>
                    <a:pt x="607" y="675"/>
                    <a:pt x="607" y="688"/>
                    <a:pt x="607" y="695"/>
                  </a:cubicBezTo>
                  <a:cubicBezTo>
                    <a:pt x="607" y="737"/>
                    <a:pt x="640" y="778"/>
                    <a:pt x="682" y="778"/>
                  </a:cubicBezTo>
                  <a:cubicBezTo>
                    <a:pt x="732" y="778"/>
                    <a:pt x="766" y="745"/>
                    <a:pt x="766" y="695"/>
                  </a:cubicBezTo>
                  <a:cubicBezTo>
                    <a:pt x="766" y="486"/>
                    <a:pt x="649" y="286"/>
                    <a:pt x="467" y="180"/>
                  </a:cubicBezTo>
                  <a:cubicBezTo>
                    <a:pt x="508" y="167"/>
                    <a:pt x="543" y="167"/>
                    <a:pt x="585" y="167"/>
                  </a:cubicBezTo>
                  <a:cubicBezTo>
                    <a:pt x="704" y="167"/>
                    <a:pt x="822" y="209"/>
                    <a:pt x="899" y="292"/>
                  </a:cubicBezTo>
                  <a:cubicBezTo>
                    <a:pt x="919" y="306"/>
                    <a:pt x="941" y="312"/>
                    <a:pt x="954" y="312"/>
                  </a:cubicBezTo>
                  <a:cubicBezTo>
                    <a:pt x="1016" y="312"/>
                    <a:pt x="1073" y="236"/>
                    <a:pt x="1016" y="174"/>
                  </a:cubicBezTo>
                  <a:cubicBezTo>
                    <a:pt x="906" y="62"/>
                    <a:pt x="746" y="0"/>
                    <a:pt x="585" y="0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7" name="Google Shape;2867;p70"/>
            <p:cNvSpPr/>
            <p:nvPr/>
          </p:nvSpPr>
          <p:spPr>
            <a:xfrm>
              <a:off x="3185276" y="1992943"/>
              <a:ext cx="808719" cy="415421"/>
            </a:xfrm>
            <a:custGeom>
              <a:avLst/>
              <a:gdLst/>
              <a:ahLst/>
              <a:cxnLst/>
              <a:rect l="l" t="t" r="r" b="b"/>
              <a:pathLst>
                <a:path w="9687" h="4976" extrusionOk="0">
                  <a:moveTo>
                    <a:pt x="578" y="1"/>
                  </a:moveTo>
                  <a:cubicBezTo>
                    <a:pt x="209" y="273"/>
                    <a:pt x="0" y="739"/>
                    <a:pt x="0" y="1192"/>
                  </a:cubicBezTo>
                  <a:cubicBezTo>
                    <a:pt x="0" y="1288"/>
                    <a:pt x="7" y="1385"/>
                    <a:pt x="28" y="1475"/>
                  </a:cubicBezTo>
                  <a:cubicBezTo>
                    <a:pt x="321" y="1693"/>
                    <a:pt x="648" y="1838"/>
                    <a:pt x="989" y="1921"/>
                  </a:cubicBezTo>
                  <a:cubicBezTo>
                    <a:pt x="1086" y="1950"/>
                    <a:pt x="1184" y="1963"/>
                    <a:pt x="1288" y="1976"/>
                  </a:cubicBezTo>
                  <a:cubicBezTo>
                    <a:pt x="1400" y="1992"/>
                    <a:pt x="1510" y="1998"/>
                    <a:pt x="1622" y="1998"/>
                  </a:cubicBezTo>
                  <a:cubicBezTo>
                    <a:pt x="1984" y="1998"/>
                    <a:pt x="2345" y="1928"/>
                    <a:pt x="2694" y="1783"/>
                  </a:cubicBezTo>
                  <a:cubicBezTo>
                    <a:pt x="2777" y="1886"/>
                    <a:pt x="2874" y="1976"/>
                    <a:pt x="2971" y="2060"/>
                  </a:cubicBezTo>
                  <a:cubicBezTo>
                    <a:pt x="3424" y="2457"/>
                    <a:pt x="4037" y="2673"/>
                    <a:pt x="4634" y="2673"/>
                  </a:cubicBezTo>
                  <a:cubicBezTo>
                    <a:pt x="4997" y="2673"/>
                    <a:pt x="5359" y="2596"/>
                    <a:pt x="5678" y="2429"/>
                  </a:cubicBezTo>
                  <a:cubicBezTo>
                    <a:pt x="5742" y="2895"/>
                    <a:pt x="6152" y="3292"/>
                    <a:pt x="6590" y="3473"/>
                  </a:cubicBezTo>
                  <a:cubicBezTo>
                    <a:pt x="6750" y="3543"/>
                    <a:pt x="6931" y="3578"/>
                    <a:pt x="7104" y="3578"/>
                  </a:cubicBezTo>
                  <a:cubicBezTo>
                    <a:pt x="7405" y="3578"/>
                    <a:pt x="7697" y="3479"/>
                    <a:pt x="7933" y="3299"/>
                  </a:cubicBezTo>
                  <a:cubicBezTo>
                    <a:pt x="8100" y="3633"/>
                    <a:pt x="8308" y="3939"/>
                    <a:pt x="8546" y="4204"/>
                  </a:cubicBezTo>
                  <a:cubicBezTo>
                    <a:pt x="8636" y="4308"/>
                    <a:pt x="8741" y="4413"/>
                    <a:pt x="8866" y="4517"/>
                  </a:cubicBezTo>
                  <a:cubicBezTo>
                    <a:pt x="9137" y="4747"/>
                    <a:pt x="9416" y="4886"/>
                    <a:pt x="9644" y="4976"/>
                  </a:cubicBezTo>
                  <a:cubicBezTo>
                    <a:pt x="9673" y="4795"/>
                    <a:pt x="9686" y="4642"/>
                    <a:pt x="9686" y="4490"/>
                  </a:cubicBezTo>
                  <a:cubicBezTo>
                    <a:pt x="9686" y="4308"/>
                    <a:pt x="9666" y="4134"/>
                    <a:pt x="9618" y="3954"/>
                  </a:cubicBezTo>
                  <a:cubicBezTo>
                    <a:pt x="9387" y="3104"/>
                    <a:pt x="8789" y="2596"/>
                    <a:pt x="8517" y="2394"/>
                  </a:cubicBezTo>
                  <a:cubicBezTo>
                    <a:pt x="8490" y="2214"/>
                    <a:pt x="8462" y="2027"/>
                    <a:pt x="8427" y="1851"/>
                  </a:cubicBezTo>
                  <a:cubicBezTo>
                    <a:pt x="8414" y="1860"/>
                    <a:pt x="8407" y="1866"/>
                    <a:pt x="8392" y="1873"/>
                  </a:cubicBezTo>
                  <a:cubicBezTo>
                    <a:pt x="8100" y="2068"/>
                    <a:pt x="7746" y="2172"/>
                    <a:pt x="7390" y="2172"/>
                  </a:cubicBezTo>
                  <a:lnTo>
                    <a:pt x="7363" y="2172"/>
                  </a:lnTo>
                  <a:cubicBezTo>
                    <a:pt x="7245" y="2165"/>
                    <a:pt x="7126" y="2152"/>
                    <a:pt x="7007" y="2130"/>
                  </a:cubicBezTo>
                  <a:cubicBezTo>
                    <a:pt x="6779" y="2075"/>
                    <a:pt x="6562" y="1985"/>
                    <a:pt x="6375" y="1851"/>
                  </a:cubicBezTo>
                  <a:cubicBezTo>
                    <a:pt x="6186" y="1719"/>
                    <a:pt x="6012" y="1552"/>
                    <a:pt x="5887" y="1359"/>
                  </a:cubicBezTo>
                  <a:cubicBezTo>
                    <a:pt x="5832" y="1282"/>
                    <a:pt x="5783" y="1192"/>
                    <a:pt x="5748" y="1108"/>
                  </a:cubicBezTo>
                  <a:cubicBezTo>
                    <a:pt x="5685" y="1170"/>
                    <a:pt x="5623" y="1218"/>
                    <a:pt x="5553" y="1260"/>
                  </a:cubicBezTo>
                  <a:lnTo>
                    <a:pt x="5553" y="1267"/>
                  </a:lnTo>
                  <a:cubicBezTo>
                    <a:pt x="5296" y="1442"/>
                    <a:pt x="4975" y="1539"/>
                    <a:pt x="4663" y="1539"/>
                  </a:cubicBezTo>
                  <a:cubicBezTo>
                    <a:pt x="4558" y="1539"/>
                    <a:pt x="4454" y="1532"/>
                    <a:pt x="4349" y="1511"/>
                  </a:cubicBezTo>
                  <a:cubicBezTo>
                    <a:pt x="4050" y="1442"/>
                    <a:pt x="3779" y="1282"/>
                    <a:pt x="3571" y="1066"/>
                  </a:cubicBezTo>
                  <a:lnTo>
                    <a:pt x="3571" y="1058"/>
                  </a:lnTo>
                  <a:cubicBezTo>
                    <a:pt x="3430" y="919"/>
                    <a:pt x="3320" y="746"/>
                    <a:pt x="3250" y="550"/>
                  </a:cubicBezTo>
                  <a:cubicBezTo>
                    <a:pt x="3083" y="697"/>
                    <a:pt x="2896" y="801"/>
                    <a:pt x="2687" y="871"/>
                  </a:cubicBezTo>
                  <a:cubicBezTo>
                    <a:pt x="2498" y="941"/>
                    <a:pt x="2303" y="968"/>
                    <a:pt x="2103" y="968"/>
                  </a:cubicBezTo>
                  <a:cubicBezTo>
                    <a:pt x="1802" y="968"/>
                    <a:pt x="1496" y="899"/>
                    <a:pt x="1239" y="739"/>
                  </a:cubicBezTo>
                  <a:cubicBezTo>
                    <a:pt x="1114" y="662"/>
                    <a:pt x="995" y="572"/>
                    <a:pt x="892" y="460"/>
                  </a:cubicBezTo>
                  <a:cubicBezTo>
                    <a:pt x="767" y="328"/>
                    <a:pt x="661" y="175"/>
                    <a:pt x="578" y="1"/>
                  </a:cubicBezTo>
                  <a:close/>
                </a:path>
              </a:pathLst>
            </a:custGeom>
            <a:solidFill>
              <a:srgbClr val="FF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8" name="Google Shape;2868;p70"/>
            <p:cNvSpPr/>
            <p:nvPr/>
          </p:nvSpPr>
          <p:spPr>
            <a:xfrm>
              <a:off x="2860520" y="2629181"/>
              <a:ext cx="469520" cy="519026"/>
            </a:xfrm>
            <a:custGeom>
              <a:avLst/>
              <a:gdLst/>
              <a:ahLst/>
              <a:cxnLst/>
              <a:rect l="l" t="t" r="r" b="b"/>
              <a:pathLst>
                <a:path w="5624" h="6217" extrusionOk="0">
                  <a:moveTo>
                    <a:pt x="1176" y="0"/>
                  </a:moveTo>
                  <a:cubicBezTo>
                    <a:pt x="1031" y="49"/>
                    <a:pt x="649" y="585"/>
                    <a:pt x="502" y="633"/>
                  </a:cubicBezTo>
                  <a:cubicBezTo>
                    <a:pt x="273" y="710"/>
                    <a:pt x="209" y="952"/>
                    <a:pt x="1" y="1029"/>
                  </a:cubicBezTo>
                  <a:cubicBezTo>
                    <a:pt x="49" y="1370"/>
                    <a:pt x="133" y="1864"/>
                    <a:pt x="273" y="2448"/>
                  </a:cubicBezTo>
                  <a:cubicBezTo>
                    <a:pt x="467" y="3257"/>
                    <a:pt x="565" y="3666"/>
                    <a:pt x="759" y="3993"/>
                  </a:cubicBezTo>
                  <a:cubicBezTo>
                    <a:pt x="1086" y="4564"/>
                    <a:pt x="1587" y="4898"/>
                    <a:pt x="2589" y="5560"/>
                  </a:cubicBezTo>
                  <a:cubicBezTo>
                    <a:pt x="3222" y="5984"/>
                    <a:pt x="3543" y="6193"/>
                    <a:pt x="3877" y="6213"/>
                  </a:cubicBezTo>
                  <a:cubicBezTo>
                    <a:pt x="3912" y="6215"/>
                    <a:pt x="3948" y="6216"/>
                    <a:pt x="3983" y="6216"/>
                  </a:cubicBezTo>
                  <a:cubicBezTo>
                    <a:pt x="4795" y="6216"/>
                    <a:pt x="5423" y="5535"/>
                    <a:pt x="5624" y="5302"/>
                  </a:cubicBezTo>
                  <a:cubicBezTo>
                    <a:pt x="4426" y="4703"/>
                    <a:pt x="3453" y="3966"/>
                    <a:pt x="2269" y="3360"/>
                  </a:cubicBezTo>
                  <a:cubicBezTo>
                    <a:pt x="2242" y="3347"/>
                    <a:pt x="2207" y="3332"/>
                    <a:pt x="2178" y="3318"/>
                  </a:cubicBezTo>
                  <a:cubicBezTo>
                    <a:pt x="2178" y="3305"/>
                    <a:pt x="2172" y="3298"/>
                    <a:pt x="2172" y="3283"/>
                  </a:cubicBezTo>
                  <a:cubicBezTo>
                    <a:pt x="1886" y="2345"/>
                    <a:pt x="1455" y="932"/>
                    <a:pt x="117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69" name="Google Shape;2869;p70"/>
            <p:cNvSpPr/>
            <p:nvPr/>
          </p:nvSpPr>
          <p:spPr>
            <a:xfrm>
              <a:off x="2709579" y="2544528"/>
              <a:ext cx="219649" cy="176988"/>
            </a:xfrm>
            <a:custGeom>
              <a:avLst/>
              <a:gdLst/>
              <a:ahLst/>
              <a:cxnLst/>
              <a:rect l="l" t="t" r="r" b="b"/>
              <a:pathLst>
                <a:path w="2631" h="2120" extrusionOk="0">
                  <a:moveTo>
                    <a:pt x="1272" y="1"/>
                  </a:moveTo>
                  <a:cubicBezTo>
                    <a:pt x="1091" y="1"/>
                    <a:pt x="904" y="35"/>
                    <a:pt x="723" y="109"/>
                  </a:cubicBezTo>
                  <a:cubicBezTo>
                    <a:pt x="202" y="505"/>
                    <a:pt x="0" y="1111"/>
                    <a:pt x="187" y="1522"/>
                  </a:cubicBezTo>
                  <a:cubicBezTo>
                    <a:pt x="403" y="1974"/>
                    <a:pt x="1015" y="2050"/>
                    <a:pt x="1308" y="2091"/>
                  </a:cubicBezTo>
                  <a:cubicBezTo>
                    <a:pt x="1419" y="2105"/>
                    <a:pt x="1545" y="2120"/>
                    <a:pt x="1674" y="2120"/>
                  </a:cubicBezTo>
                  <a:cubicBezTo>
                    <a:pt x="1884" y="2120"/>
                    <a:pt x="2100" y="2079"/>
                    <a:pt x="2268" y="1924"/>
                  </a:cubicBezTo>
                  <a:cubicBezTo>
                    <a:pt x="2630" y="1599"/>
                    <a:pt x="2602" y="902"/>
                    <a:pt x="2281" y="471"/>
                  </a:cubicBezTo>
                  <a:cubicBezTo>
                    <a:pt x="2051" y="173"/>
                    <a:pt x="1675" y="1"/>
                    <a:pt x="1272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0" name="Google Shape;2870;p70"/>
            <p:cNvSpPr/>
            <p:nvPr/>
          </p:nvSpPr>
          <p:spPr>
            <a:xfrm>
              <a:off x="2722269" y="1760521"/>
              <a:ext cx="412583" cy="1010920"/>
            </a:xfrm>
            <a:custGeom>
              <a:avLst/>
              <a:gdLst/>
              <a:ahLst/>
              <a:cxnLst/>
              <a:rect l="l" t="t" r="r" b="b"/>
              <a:pathLst>
                <a:path w="4942" h="12109" extrusionOk="0">
                  <a:moveTo>
                    <a:pt x="4871" y="1"/>
                  </a:moveTo>
                  <a:lnTo>
                    <a:pt x="4287" y="469"/>
                  </a:lnTo>
                  <a:lnTo>
                    <a:pt x="4197" y="530"/>
                  </a:lnTo>
                  <a:lnTo>
                    <a:pt x="3682" y="941"/>
                  </a:lnTo>
                  <a:lnTo>
                    <a:pt x="3577" y="1025"/>
                  </a:lnTo>
                  <a:lnTo>
                    <a:pt x="3250" y="1282"/>
                  </a:lnTo>
                  <a:lnTo>
                    <a:pt x="3146" y="1365"/>
                  </a:lnTo>
                  <a:lnTo>
                    <a:pt x="2478" y="1895"/>
                  </a:lnTo>
                  <a:lnTo>
                    <a:pt x="2401" y="1950"/>
                  </a:lnTo>
                  <a:lnTo>
                    <a:pt x="2395" y="1957"/>
                  </a:lnTo>
                  <a:lnTo>
                    <a:pt x="870" y="8241"/>
                  </a:lnTo>
                  <a:lnTo>
                    <a:pt x="752" y="8735"/>
                  </a:lnTo>
                  <a:lnTo>
                    <a:pt x="655" y="9153"/>
                  </a:lnTo>
                  <a:lnTo>
                    <a:pt x="439" y="10029"/>
                  </a:lnTo>
                  <a:lnTo>
                    <a:pt x="0" y="11831"/>
                  </a:lnTo>
                  <a:lnTo>
                    <a:pt x="119" y="11866"/>
                  </a:lnTo>
                  <a:lnTo>
                    <a:pt x="195" y="11900"/>
                  </a:lnTo>
                  <a:lnTo>
                    <a:pt x="384" y="11963"/>
                  </a:lnTo>
                  <a:lnTo>
                    <a:pt x="459" y="11992"/>
                  </a:lnTo>
                  <a:lnTo>
                    <a:pt x="683" y="12075"/>
                  </a:lnTo>
                  <a:lnTo>
                    <a:pt x="760" y="12102"/>
                  </a:lnTo>
                  <a:lnTo>
                    <a:pt x="780" y="12109"/>
                  </a:lnTo>
                  <a:cubicBezTo>
                    <a:pt x="1065" y="11476"/>
                    <a:pt x="1344" y="10849"/>
                    <a:pt x="1628" y="10216"/>
                  </a:cubicBezTo>
                  <a:cubicBezTo>
                    <a:pt x="1678" y="10105"/>
                    <a:pt x="1727" y="9994"/>
                    <a:pt x="1775" y="9882"/>
                  </a:cubicBezTo>
                  <a:cubicBezTo>
                    <a:pt x="1852" y="9722"/>
                    <a:pt x="1921" y="9555"/>
                    <a:pt x="1997" y="9388"/>
                  </a:cubicBezTo>
                  <a:cubicBezTo>
                    <a:pt x="2129" y="9096"/>
                    <a:pt x="2263" y="8797"/>
                    <a:pt x="2401" y="8498"/>
                  </a:cubicBezTo>
                  <a:cubicBezTo>
                    <a:pt x="2630" y="7975"/>
                    <a:pt x="2867" y="7454"/>
                    <a:pt x="3098" y="6931"/>
                  </a:cubicBezTo>
                  <a:cubicBezTo>
                    <a:pt x="3118" y="6898"/>
                    <a:pt x="3131" y="6856"/>
                    <a:pt x="3153" y="6815"/>
                  </a:cubicBezTo>
                  <a:cubicBezTo>
                    <a:pt x="3201" y="6709"/>
                    <a:pt x="3250" y="6606"/>
                    <a:pt x="3298" y="6494"/>
                  </a:cubicBezTo>
                  <a:cubicBezTo>
                    <a:pt x="3307" y="6472"/>
                    <a:pt x="3320" y="6446"/>
                    <a:pt x="3327" y="6424"/>
                  </a:cubicBezTo>
                  <a:cubicBezTo>
                    <a:pt x="3375" y="6327"/>
                    <a:pt x="3417" y="6230"/>
                    <a:pt x="3459" y="6138"/>
                  </a:cubicBezTo>
                  <a:cubicBezTo>
                    <a:pt x="3465" y="6112"/>
                    <a:pt x="3480" y="6083"/>
                    <a:pt x="3494" y="6063"/>
                  </a:cubicBezTo>
                  <a:cubicBezTo>
                    <a:pt x="3626" y="5756"/>
                    <a:pt x="3766" y="5450"/>
                    <a:pt x="3898" y="5151"/>
                  </a:cubicBezTo>
                  <a:cubicBezTo>
                    <a:pt x="3925" y="5094"/>
                    <a:pt x="3946" y="5039"/>
                    <a:pt x="3975" y="4991"/>
                  </a:cubicBezTo>
                  <a:cubicBezTo>
                    <a:pt x="4058" y="4796"/>
                    <a:pt x="4148" y="4602"/>
                    <a:pt x="4232" y="4400"/>
                  </a:cubicBezTo>
                  <a:cubicBezTo>
                    <a:pt x="4238" y="4400"/>
                    <a:pt x="4238" y="4393"/>
                    <a:pt x="4238" y="4393"/>
                  </a:cubicBezTo>
                  <a:cubicBezTo>
                    <a:pt x="4384" y="4066"/>
                    <a:pt x="4531" y="3738"/>
                    <a:pt x="4676" y="3418"/>
                  </a:cubicBezTo>
                  <a:cubicBezTo>
                    <a:pt x="4691" y="3391"/>
                    <a:pt x="4698" y="3363"/>
                    <a:pt x="4711" y="3341"/>
                  </a:cubicBezTo>
                  <a:cubicBezTo>
                    <a:pt x="4788" y="3167"/>
                    <a:pt x="4865" y="2994"/>
                    <a:pt x="4942" y="2820"/>
                  </a:cubicBezTo>
                  <a:lnTo>
                    <a:pt x="4942" y="2813"/>
                  </a:lnTo>
                  <a:lnTo>
                    <a:pt x="4942" y="2673"/>
                  </a:lnTo>
                  <a:cubicBezTo>
                    <a:pt x="4920" y="1963"/>
                    <a:pt x="4900" y="1253"/>
                    <a:pt x="4885" y="544"/>
                  </a:cubicBezTo>
                  <a:cubicBezTo>
                    <a:pt x="4878" y="510"/>
                    <a:pt x="4878" y="469"/>
                    <a:pt x="4878" y="427"/>
                  </a:cubicBezTo>
                  <a:cubicBezTo>
                    <a:pt x="4878" y="287"/>
                    <a:pt x="4871" y="141"/>
                    <a:pt x="4871" y="1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1" name="Google Shape;2871;p70"/>
            <p:cNvSpPr/>
            <p:nvPr/>
          </p:nvSpPr>
          <p:spPr>
            <a:xfrm>
              <a:off x="2661325" y="2425729"/>
              <a:ext cx="338699" cy="137834"/>
            </a:xfrm>
            <a:custGeom>
              <a:avLst/>
              <a:gdLst/>
              <a:ahLst/>
              <a:cxnLst/>
              <a:rect l="l" t="t" r="r" b="b"/>
              <a:pathLst>
                <a:path w="4057" h="1651" extrusionOk="0">
                  <a:moveTo>
                    <a:pt x="0" y="1"/>
                  </a:moveTo>
                  <a:lnTo>
                    <a:pt x="0" y="49"/>
                  </a:lnTo>
                  <a:lnTo>
                    <a:pt x="20" y="321"/>
                  </a:lnTo>
                  <a:lnTo>
                    <a:pt x="29" y="405"/>
                  </a:lnTo>
                  <a:lnTo>
                    <a:pt x="62" y="947"/>
                  </a:lnTo>
                  <a:lnTo>
                    <a:pt x="286" y="989"/>
                  </a:lnTo>
                  <a:lnTo>
                    <a:pt x="383" y="1003"/>
                  </a:lnTo>
                  <a:lnTo>
                    <a:pt x="571" y="1038"/>
                  </a:lnTo>
                  <a:lnTo>
                    <a:pt x="662" y="1051"/>
                  </a:lnTo>
                  <a:lnTo>
                    <a:pt x="1092" y="1128"/>
                  </a:lnTo>
                  <a:lnTo>
                    <a:pt x="1176" y="1150"/>
                  </a:lnTo>
                  <a:lnTo>
                    <a:pt x="1336" y="1176"/>
                  </a:lnTo>
                  <a:lnTo>
                    <a:pt x="1385" y="1185"/>
                  </a:lnTo>
                  <a:lnTo>
                    <a:pt x="1420" y="1191"/>
                  </a:lnTo>
                  <a:lnTo>
                    <a:pt x="1517" y="1205"/>
                  </a:lnTo>
                  <a:lnTo>
                    <a:pt x="1600" y="1226"/>
                  </a:lnTo>
                  <a:lnTo>
                    <a:pt x="1802" y="1260"/>
                  </a:lnTo>
                  <a:lnTo>
                    <a:pt x="1886" y="1275"/>
                  </a:lnTo>
                  <a:lnTo>
                    <a:pt x="2116" y="1317"/>
                  </a:lnTo>
                  <a:lnTo>
                    <a:pt x="2200" y="1330"/>
                  </a:lnTo>
                  <a:lnTo>
                    <a:pt x="2534" y="1385"/>
                  </a:lnTo>
                  <a:lnTo>
                    <a:pt x="2617" y="1400"/>
                  </a:lnTo>
                  <a:lnTo>
                    <a:pt x="2727" y="1420"/>
                  </a:lnTo>
                  <a:lnTo>
                    <a:pt x="3061" y="1484"/>
                  </a:lnTo>
                  <a:lnTo>
                    <a:pt x="3145" y="1497"/>
                  </a:lnTo>
                  <a:lnTo>
                    <a:pt x="3646" y="1587"/>
                  </a:lnTo>
                  <a:lnTo>
                    <a:pt x="3729" y="1602"/>
                  </a:lnTo>
                  <a:lnTo>
                    <a:pt x="3995" y="1651"/>
                  </a:lnTo>
                  <a:lnTo>
                    <a:pt x="3995" y="1615"/>
                  </a:lnTo>
                  <a:lnTo>
                    <a:pt x="4057" y="684"/>
                  </a:lnTo>
                  <a:lnTo>
                    <a:pt x="4028" y="684"/>
                  </a:lnTo>
                  <a:lnTo>
                    <a:pt x="3973" y="669"/>
                  </a:lnTo>
                  <a:lnTo>
                    <a:pt x="3556" y="600"/>
                  </a:lnTo>
                  <a:lnTo>
                    <a:pt x="3472" y="585"/>
                  </a:lnTo>
                  <a:lnTo>
                    <a:pt x="3131" y="530"/>
                  </a:lnTo>
                  <a:lnTo>
                    <a:pt x="2826" y="482"/>
                  </a:lnTo>
                  <a:lnTo>
                    <a:pt x="2742" y="467"/>
                  </a:lnTo>
                  <a:lnTo>
                    <a:pt x="2435" y="411"/>
                  </a:lnTo>
                  <a:lnTo>
                    <a:pt x="2352" y="398"/>
                  </a:lnTo>
                  <a:lnTo>
                    <a:pt x="2116" y="356"/>
                  </a:lnTo>
                  <a:lnTo>
                    <a:pt x="2033" y="341"/>
                  </a:lnTo>
                  <a:lnTo>
                    <a:pt x="1831" y="315"/>
                  </a:lnTo>
                  <a:lnTo>
                    <a:pt x="1747" y="300"/>
                  </a:lnTo>
                  <a:lnTo>
                    <a:pt x="1600" y="273"/>
                  </a:lnTo>
                  <a:lnTo>
                    <a:pt x="1523" y="258"/>
                  </a:lnTo>
                  <a:lnTo>
                    <a:pt x="1440" y="244"/>
                  </a:lnTo>
                  <a:lnTo>
                    <a:pt x="1106" y="189"/>
                  </a:lnTo>
                  <a:lnTo>
                    <a:pt x="1009" y="174"/>
                  </a:lnTo>
                  <a:lnTo>
                    <a:pt x="1002" y="174"/>
                  </a:lnTo>
                  <a:lnTo>
                    <a:pt x="411" y="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2" name="Google Shape;2872;p70"/>
            <p:cNvSpPr/>
            <p:nvPr/>
          </p:nvSpPr>
          <p:spPr>
            <a:xfrm>
              <a:off x="2805921" y="2477322"/>
              <a:ext cx="28635" cy="26799"/>
            </a:xfrm>
            <a:custGeom>
              <a:avLst/>
              <a:gdLst/>
              <a:ahLst/>
              <a:cxnLst/>
              <a:rect l="l" t="t" r="r" b="b"/>
              <a:pathLst>
                <a:path w="343" h="321" extrusionOk="0">
                  <a:moveTo>
                    <a:pt x="177" y="0"/>
                  </a:moveTo>
                  <a:cubicBezTo>
                    <a:pt x="102" y="0"/>
                    <a:pt x="33" y="52"/>
                    <a:pt x="15" y="127"/>
                  </a:cubicBezTo>
                  <a:cubicBezTo>
                    <a:pt x="0" y="218"/>
                    <a:pt x="57" y="301"/>
                    <a:pt x="140" y="316"/>
                  </a:cubicBezTo>
                  <a:cubicBezTo>
                    <a:pt x="152" y="319"/>
                    <a:pt x="163" y="320"/>
                    <a:pt x="175" y="320"/>
                  </a:cubicBezTo>
                  <a:cubicBezTo>
                    <a:pt x="246" y="320"/>
                    <a:pt x="310" y="269"/>
                    <a:pt x="327" y="191"/>
                  </a:cubicBezTo>
                  <a:cubicBezTo>
                    <a:pt x="342" y="107"/>
                    <a:pt x="286" y="24"/>
                    <a:pt x="202" y="2"/>
                  </a:cubicBezTo>
                  <a:cubicBezTo>
                    <a:pt x="194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3" name="Google Shape;2873;p70"/>
            <p:cNvSpPr/>
            <p:nvPr/>
          </p:nvSpPr>
          <p:spPr>
            <a:xfrm>
              <a:off x="2665917" y="2491932"/>
              <a:ext cx="323671" cy="69293"/>
            </a:xfrm>
            <a:custGeom>
              <a:avLst/>
              <a:gdLst/>
              <a:ahLst/>
              <a:cxnLst/>
              <a:rect l="l" t="t" r="r" b="b"/>
              <a:pathLst>
                <a:path w="3877" h="830" extrusionOk="0">
                  <a:moveTo>
                    <a:pt x="0" y="1"/>
                  </a:moveTo>
                  <a:lnTo>
                    <a:pt x="7" y="148"/>
                  </a:lnTo>
                  <a:lnTo>
                    <a:pt x="3863" y="829"/>
                  </a:lnTo>
                  <a:lnTo>
                    <a:pt x="3876" y="6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35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4" name="Google Shape;2874;p70"/>
            <p:cNvSpPr/>
            <p:nvPr/>
          </p:nvSpPr>
          <p:spPr>
            <a:xfrm>
              <a:off x="2832636" y="1867465"/>
              <a:ext cx="160959" cy="581056"/>
            </a:xfrm>
            <a:custGeom>
              <a:avLst/>
              <a:gdLst/>
              <a:ahLst/>
              <a:cxnLst/>
              <a:rect l="l" t="t" r="r" b="b"/>
              <a:pathLst>
                <a:path w="1928" h="6960" extrusionOk="0">
                  <a:moveTo>
                    <a:pt x="1928" y="1"/>
                  </a:moveTo>
                  <a:lnTo>
                    <a:pt x="1824" y="84"/>
                  </a:lnTo>
                  <a:cubicBezTo>
                    <a:pt x="1818" y="91"/>
                    <a:pt x="1818" y="98"/>
                    <a:pt x="1818" y="106"/>
                  </a:cubicBezTo>
                  <a:cubicBezTo>
                    <a:pt x="1754" y="286"/>
                    <a:pt x="1657" y="460"/>
                    <a:pt x="1559" y="620"/>
                  </a:cubicBezTo>
                  <a:cubicBezTo>
                    <a:pt x="1469" y="787"/>
                    <a:pt x="1378" y="954"/>
                    <a:pt x="1308" y="1135"/>
                  </a:cubicBezTo>
                  <a:cubicBezTo>
                    <a:pt x="1218" y="1392"/>
                    <a:pt x="1191" y="1664"/>
                    <a:pt x="1163" y="1928"/>
                  </a:cubicBezTo>
                  <a:cubicBezTo>
                    <a:pt x="1156" y="1985"/>
                    <a:pt x="1150" y="2040"/>
                    <a:pt x="1141" y="2095"/>
                  </a:cubicBezTo>
                  <a:cubicBezTo>
                    <a:pt x="1066" y="2736"/>
                    <a:pt x="906" y="3369"/>
                    <a:pt x="752" y="3989"/>
                  </a:cubicBezTo>
                  <a:lnTo>
                    <a:pt x="1" y="6953"/>
                  </a:lnTo>
                  <a:cubicBezTo>
                    <a:pt x="29" y="6960"/>
                    <a:pt x="56" y="6960"/>
                    <a:pt x="84" y="6960"/>
                  </a:cubicBezTo>
                  <a:lnTo>
                    <a:pt x="829" y="4009"/>
                  </a:lnTo>
                  <a:cubicBezTo>
                    <a:pt x="983" y="3389"/>
                    <a:pt x="1150" y="2750"/>
                    <a:pt x="1225" y="2110"/>
                  </a:cubicBezTo>
                  <a:cubicBezTo>
                    <a:pt x="1233" y="2053"/>
                    <a:pt x="1240" y="1991"/>
                    <a:pt x="1246" y="1935"/>
                  </a:cubicBezTo>
                  <a:cubicBezTo>
                    <a:pt x="1267" y="1678"/>
                    <a:pt x="1302" y="1407"/>
                    <a:pt x="1385" y="1163"/>
                  </a:cubicBezTo>
                  <a:cubicBezTo>
                    <a:pt x="1449" y="989"/>
                    <a:pt x="1545" y="822"/>
                    <a:pt x="1636" y="662"/>
                  </a:cubicBezTo>
                  <a:cubicBezTo>
                    <a:pt x="1726" y="495"/>
                    <a:pt x="1831" y="321"/>
                    <a:pt x="1893" y="133"/>
                  </a:cubicBezTo>
                  <a:cubicBezTo>
                    <a:pt x="1908" y="91"/>
                    <a:pt x="1921" y="49"/>
                    <a:pt x="1928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5" name="Google Shape;2875;p70"/>
            <p:cNvSpPr/>
            <p:nvPr/>
          </p:nvSpPr>
          <p:spPr>
            <a:xfrm>
              <a:off x="2830966" y="2447936"/>
              <a:ext cx="8766" cy="7597"/>
            </a:xfrm>
            <a:custGeom>
              <a:avLst/>
              <a:gdLst/>
              <a:ahLst/>
              <a:cxnLst/>
              <a:rect l="l" t="t" r="r" b="b"/>
              <a:pathLst>
                <a:path w="105" h="91" extrusionOk="0">
                  <a:moveTo>
                    <a:pt x="21" y="0"/>
                  </a:moveTo>
                  <a:lnTo>
                    <a:pt x="1" y="75"/>
                  </a:lnTo>
                  <a:lnTo>
                    <a:pt x="84" y="90"/>
                  </a:lnTo>
                  <a:lnTo>
                    <a:pt x="104" y="7"/>
                  </a:lnTo>
                  <a:cubicBezTo>
                    <a:pt x="76" y="7"/>
                    <a:pt x="49" y="7"/>
                    <a:pt x="21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6" name="Google Shape;2876;p70"/>
            <p:cNvSpPr/>
            <p:nvPr/>
          </p:nvSpPr>
          <p:spPr>
            <a:xfrm>
              <a:off x="2815188" y="2454197"/>
              <a:ext cx="22875" cy="64617"/>
            </a:xfrm>
            <a:custGeom>
              <a:avLst/>
              <a:gdLst/>
              <a:ahLst/>
              <a:cxnLst/>
              <a:rect l="l" t="t" r="r" b="b"/>
              <a:pathLst>
                <a:path w="274" h="774" extrusionOk="0">
                  <a:moveTo>
                    <a:pt x="190" y="0"/>
                  </a:moveTo>
                  <a:lnTo>
                    <a:pt x="119" y="293"/>
                  </a:lnTo>
                  <a:cubicBezTo>
                    <a:pt x="148" y="301"/>
                    <a:pt x="175" y="321"/>
                    <a:pt x="190" y="349"/>
                  </a:cubicBezTo>
                  <a:lnTo>
                    <a:pt x="273" y="15"/>
                  </a:lnTo>
                  <a:lnTo>
                    <a:pt x="190" y="0"/>
                  </a:lnTo>
                  <a:close/>
                  <a:moveTo>
                    <a:pt x="133" y="578"/>
                  </a:moveTo>
                  <a:lnTo>
                    <a:pt x="133" y="578"/>
                  </a:lnTo>
                  <a:cubicBezTo>
                    <a:pt x="113" y="593"/>
                    <a:pt x="84" y="600"/>
                    <a:pt x="64" y="600"/>
                  </a:cubicBezTo>
                  <a:cubicBezTo>
                    <a:pt x="56" y="600"/>
                    <a:pt x="49" y="593"/>
                    <a:pt x="43" y="593"/>
                  </a:cubicBezTo>
                  <a:lnTo>
                    <a:pt x="1" y="760"/>
                  </a:lnTo>
                  <a:lnTo>
                    <a:pt x="84" y="773"/>
                  </a:lnTo>
                  <a:lnTo>
                    <a:pt x="133" y="578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7" name="Google Shape;2877;p70"/>
            <p:cNvSpPr/>
            <p:nvPr/>
          </p:nvSpPr>
          <p:spPr>
            <a:xfrm>
              <a:off x="2818694" y="2478575"/>
              <a:ext cx="12356" cy="25713"/>
            </a:xfrm>
            <a:custGeom>
              <a:avLst/>
              <a:gdLst/>
              <a:ahLst/>
              <a:cxnLst/>
              <a:rect l="l" t="t" r="r" b="b"/>
              <a:pathLst>
                <a:path w="148" h="308" extrusionOk="0">
                  <a:moveTo>
                    <a:pt x="77" y="1"/>
                  </a:moveTo>
                  <a:lnTo>
                    <a:pt x="1" y="301"/>
                  </a:lnTo>
                  <a:cubicBezTo>
                    <a:pt x="7" y="301"/>
                    <a:pt x="14" y="308"/>
                    <a:pt x="22" y="308"/>
                  </a:cubicBezTo>
                  <a:cubicBezTo>
                    <a:pt x="42" y="308"/>
                    <a:pt x="71" y="301"/>
                    <a:pt x="91" y="286"/>
                  </a:cubicBezTo>
                  <a:lnTo>
                    <a:pt x="148" y="57"/>
                  </a:lnTo>
                  <a:cubicBezTo>
                    <a:pt x="133" y="29"/>
                    <a:pt x="106" y="9"/>
                    <a:pt x="77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8" name="Google Shape;2878;p70"/>
            <p:cNvSpPr/>
            <p:nvPr/>
          </p:nvSpPr>
          <p:spPr>
            <a:xfrm>
              <a:off x="2754327" y="2530836"/>
              <a:ext cx="64450" cy="230836"/>
            </a:xfrm>
            <a:custGeom>
              <a:avLst/>
              <a:gdLst/>
              <a:ahLst/>
              <a:cxnLst/>
              <a:rect l="l" t="t" r="r" b="b"/>
              <a:pathLst>
                <a:path w="772" h="2765" extrusionOk="0">
                  <a:moveTo>
                    <a:pt x="688" y="1"/>
                  </a:moveTo>
                  <a:lnTo>
                    <a:pt x="0" y="2736"/>
                  </a:lnTo>
                  <a:lnTo>
                    <a:pt x="75" y="2765"/>
                  </a:lnTo>
                  <a:lnTo>
                    <a:pt x="772" y="16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79" name="Google Shape;2879;p70"/>
            <p:cNvSpPr/>
            <p:nvPr/>
          </p:nvSpPr>
          <p:spPr>
            <a:xfrm>
              <a:off x="2811765" y="2529751"/>
              <a:ext cx="7013" cy="2421"/>
            </a:xfrm>
            <a:custGeom>
              <a:avLst/>
              <a:gdLst/>
              <a:ahLst/>
              <a:cxnLst/>
              <a:rect l="l" t="t" r="r" b="b"/>
              <a:pathLst>
                <a:path w="84" h="29" extrusionOk="0">
                  <a:moveTo>
                    <a:pt x="7" y="0"/>
                  </a:moveTo>
                  <a:lnTo>
                    <a:pt x="0" y="14"/>
                  </a:lnTo>
                  <a:lnTo>
                    <a:pt x="84" y="29"/>
                  </a:lnTo>
                  <a:lnTo>
                    <a:pt x="84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0" name="Google Shape;2880;p70"/>
            <p:cNvSpPr/>
            <p:nvPr/>
          </p:nvSpPr>
          <p:spPr>
            <a:xfrm>
              <a:off x="2812266" y="2517646"/>
              <a:ext cx="10018" cy="13274"/>
            </a:xfrm>
            <a:custGeom>
              <a:avLst/>
              <a:gdLst/>
              <a:ahLst/>
              <a:cxnLst/>
              <a:rect l="l" t="t" r="r" b="b"/>
              <a:pathLst>
                <a:path w="120" h="159" extrusionOk="0">
                  <a:moveTo>
                    <a:pt x="36" y="0"/>
                  </a:moveTo>
                  <a:lnTo>
                    <a:pt x="1" y="145"/>
                  </a:lnTo>
                  <a:lnTo>
                    <a:pt x="78" y="159"/>
                  </a:lnTo>
                  <a:lnTo>
                    <a:pt x="119" y="1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1" name="Google Shape;2881;p70"/>
            <p:cNvSpPr/>
            <p:nvPr/>
          </p:nvSpPr>
          <p:spPr>
            <a:xfrm>
              <a:off x="2990089" y="1799592"/>
              <a:ext cx="90080" cy="188843"/>
            </a:xfrm>
            <a:custGeom>
              <a:avLst/>
              <a:gdLst/>
              <a:ahLst/>
              <a:cxnLst/>
              <a:rect l="l" t="t" r="r" b="b"/>
              <a:pathLst>
                <a:path w="1079" h="2262" extrusionOk="0">
                  <a:moveTo>
                    <a:pt x="1079" y="1"/>
                  </a:moveTo>
                  <a:lnTo>
                    <a:pt x="989" y="62"/>
                  </a:lnTo>
                  <a:cubicBezTo>
                    <a:pt x="960" y="515"/>
                    <a:pt x="808" y="1128"/>
                    <a:pt x="536" y="1893"/>
                  </a:cubicBezTo>
                  <a:cubicBezTo>
                    <a:pt x="466" y="2095"/>
                    <a:pt x="356" y="2178"/>
                    <a:pt x="272" y="2178"/>
                  </a:cubicBezTo>
                  <a:lnTo>
                    <a:pt x="251" y="2178"/>
                  </a:lnTo>
                  <a:cubicBezTo>
                    <a:pt x="167" y="2157"/>
                    <a:pt x="84" y="2031"/>
                    <a:pt x="112" y="1802"/>
                  </a:cubicBezTo>
                  <a:cubicBezTo>
                    <a:pt x="140" y="1565"/>
                    <a:pt x="224" y="1308"/>
                    <a:pt x="299" y="1071"/>
                  </a:cubicBezTo>
                  <a:cubicBezTo>
                    <a:pt x="334" y="967"/>
                    <a:pt x="369" y="869"/>
                    <a:pt x="398" y="772"/>
                  </a:cubicBezTo>
                  <a:cubicBezTo>
                    <a:pt x="418" y="682"/>
                    <a:pt x="446" y="585"/>
                    <a:pt x="474" y="473"/>
                  </a:cubicBezTo>
                  <a:lnTo>
                    <a:pt x="474" y="473"/>
                  </a:lnTo>
                  <a:lnTo>
                    <a:pt x="369" y="557"/>
                  </a:lnTo>
                  <a:cubicBezTo>
                    <a:pt x="349" y="627"/>
                    <a:pt x="334" y="689"/>
                    <a:pt x="314" y="752"/>
                  </a:cubicBezTo>
                  <a:cubicBezTo>
                    <a:pt x="286" y="849"/>
                    <a:pt x="257" y="946"/>
                    <a:pt x="224" y="1044"/>
                  </a:cubicBezTo>
                  <a:cubicBezTo>
                    <a:pt x="140" y="1286"/>
                    <a:pt x="57" y="1545"/>
                    <a:pt x="28" y="1787"/>
                  </a:cubicBezTo>
                  <a:cubicBezTo>
                    <a:pt x="0" y="2073"/>
                    <a:pt x="105" y="2227"/>
                    <a:pt x="231" y="2255"/>
                  </a:cubicBezTo>
                  <a:cubicBezTo>
                    <a:pt x="244" y="2262"/>
                    <a:pt x="257" y="2262"/>
                    <a:pt x="272" y="2262"/>
                  </a:cubicBezTo>
                  <a:cubicBezTo>
                    <a:pt x="327" y="2262"/>
                    <a:pt x="391" y="2240"/>
                    <a:pt x="453" y="2185"/>
                  </a:cubicBezTo>
                  <a:cubicBezTo>
                    <a:pt x="508" y="2130"/>
                    <a:pt x="565" y="2046"/>
                    <a:pt x="613" y="1921"/>
                  </a:cubicBezTo>
                  <a:cubicBezTo>
                    <a:pt x="905" y="1099"/>
                    <a:pt x="1059" y="460"/>
                    <a:pt x="1079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2" name="Google Shape;2882;p70"/>
            <p:cNvSpPr/>
            <p:nvPr/>
          </p:nvSpPr>
          <p:spPr>
            <a:xfrm>
              <a:off x="2944172" y="1836659"/>
              <a:ext cx="167972" cy="430115"/>
            </a:xfrm>
            <a:custGeom>
              <a:avLst/>
              <a:gdLst/>
              <a:ahLst/>
              <a:cxnLst/>
              <a:rect l="l" t="t" r="r" b="b"/>
              <a:pathLst>
                <a:path w="2012" h="5152" extrusionOk="0">
                  <a:moveTo>
                    <a:pt x="1998" y="1"/>
                  </a:moveTo>
                  <a:cubicBezTo>
                    <a:pt x="1985" y="58"/>
                    <a:pt x="1976" y="113"/>
                    <a:pt x="1963" y="161"/>
                  </a:cubicBezTo>
                  <a:cubicBezTo>
                    <a:pt x="1943" y="273"/>
                    <a:pt x="1928" y="377"/>
                    <a:pt x="1893" y="467"/>
                  </a:cubicBezTo>
                  <a:cubicBezTo>
                    <a:pt x="1803" y="752"/>
                    <a:pt x="1692" y="1009"/>
                    <a:pt x="1552" y="1233"/>
                  </a:cubicBezTo>
                  <a:cubicBezTo>
                    <a:pt x="1413" y="1455"/>
                    <a:pt x="1253" y="1651"/>
                    <a:pt x="1073" y="1811"/>
                  </a:cubicBezTo>
                  <a:cubicBezTo>
                    <a:pt x="996" y="1880"/>
                    <a:pt x="912" y="1943"/>
                    <a:pt x="829" y="2005"/>
                  </a:cubicBezTo>
                  <a:cubicBezTo>
                    <a:pt x="655" y="2145"/>
                    <a:pt x="467" y="2284"/>
                    <a:pt x="335" y="2471"/>
                  </a:cubicBezTo>
                  <a:cubicBezTo>
                    <a:pt x="1" y="2945"/>
                    <a:pt x="64" y="3578"/>
                    <a:pt x="161" y="4182"/>
                  </a:cubicBezTo>
                  <a:cubicBezTo>
                    <a:pt x="189" y="4400"/>
                    <a:pt x="231" y="4642"/>
                    <a:pt x="341" y="4850"/>
                  </a:cubicBezTo>
                  <a:cubicBezTo>
                    <a:pt x="405" y="4956"/>
                    <a:pt x="495" y="5074"/>
                    <a:pt x="620" y="5151"/>
                  </a:cubicBezTo>
                  <a:lnTo>
                    <a:pt x="655" y="5074"/>
                  </a:lnTo>
                  <a:cubicBezTo>
                    <a:pt x="550" y="5004"/>
                    <a:pt x="467" y="4907"/>
                    <a:pt x="418" y="4809"/>
                  </a:cubicBezTo>
                  <a:cubicBezTo>
                    <a:pt x="306" y="4615"/>
                    <a:pt x="273" y="4391"/>
                    <a:pt x="238" y="4169"/>
                  </a:cubicBezTo>
                  <a:cubicBezTo>
                    <a:pt x="148" y="3585"/>
                    <a:pt x="84" y="2965"/>
                    <a:pt x="405" y="2521"/>
                  </a:cubicBezTo>
                  <a:cubicBezTo>
                    <a:pt x="530" y="2339"/>
                    <a:pt x="704" y="2200"/>
                    <a:pt x="877" y="2068"/>
                  </a:cubicBezTo>
                  <a:cubicBezTo>
                    <a:pt x="961" y="2005"/>
                    <a:pt x="1044" y="1943"/>
                    <a:pt x="1128" y="1873"/>
                  </a:cubicBezTo>
                  <a:cubicBezTo>
                    <a:pt x="1497" y="1539"/>
                    <a:pt x="1789" y="1073"/>
                    <a:pt x="1976" y="495"/>
                  </a:cubicBezTo>
                  <a:cubicBezTo>
                    <a:pt x="1991" y="453"/>
                    <a:pt x="1998" y="412"/>
                    <a:pt x="2011" y="363"/>
                  </a:cubicBezTo>
                  <a:lnTo>
                    <a:pt x="1998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3" name="Google Shape;2883;p70"/>
            <p:cNvSpPr/>
            <p:nvPr/>
          </p:nvSpPr>
          <p:spPr>
            <a:xfrm>
              <a:off x="2995932" y="1796086"/>
              <a:ext cx="134160" cy="476950"/>
            </a:xfrm>
            <a:custGeom>
              <a:avLst/>
              <a:gdLst/>
              <a:ahLst/>
              <a:cxnLst/>
              <a:rect l="l" t="t" r="r" b="b"/>
              <a:pathLst>
                <a:path w="1607" h="5713" extrusionOk="0">
                  <a:moveTo>
                    <a:pt x="1600" y="1"/>
                  </a:moveTo>
                  <a:cubicBezTo>
                    <a:pt x="1475" y="118"/>
                    <a:pt x="1420" y="300"/>
                    <a:pt x="1378" y="487"/>
                  </a:cubicBezTo>
                  <a:lnTo>
                    <a:pt x="1391" y="849"/>
                  </a:lnTo>
                  <a:cubicBezTo>
                    <a:pt x="1406" y="794"/>
                    <a:pt x="1413" y="731"/>
                    <a:pt x="1426" y="669"/>
                  </a:cubicBezTo>
                  <a:cubicBezTo>
                    <a:pt x="1461" y="467"/>
                    <a:pt x="1503" y="258"/>
                    <a:pt x="1607" y="118"/>
                  </a:cubicBezTo>
                  <a:cubicBezTo>
                    <a:pt x="1600" y="84"/>
                    <a:pt x="1600" y="43"/>
                    <a:pt x="1600" y="1"/>
                  </a:cubicBezTo>
                  <a:close/>
                  <a:moveTo>
                    <a:pt x="35" y="5560"/>
                  </a:moveTo>
                  <a:lnTo>
                    <a:pt x="0" y="5637"/>
                  </a:lnTo>
                  <a:cubicBezTo>
                    <a:pt x="55" y="5670"/>
                    <a:pt x="112" y="5692"/>
                    <a:pt x="181" y="5712"/>
                  </a:cubicBezTo>
                  <a:cubicBezTo>
                    <a:pt x="187" y="5686"/>
                    <a:pt x="202" y="5657"/>
                    <a:pt x="216" y="5637"/>
                  </a:cubicBezTo>
                  <a:cubicBezTo>
                    <a:pt x="146" y="5622"/>
                    <a:pt x="90" y="5595"/>
                    <a:pt x="35" y="556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4" name="Google Shape;2884;p70"/>
            <p:cNvSpPr/>
            <p:nvPr/>
          </p:nvSpPr>
          <p:spPr>
            <a:xfrm>
              <a:off x="2991341" y="1971487"/>
              <a:ext cx="124810" cy="224324"/>
            </a:xfrm>
            <a:custGeom>
              <a:avLst/>
              <a:gdLst/>
              <a:ahLst/>
              <a:cxnLst/>
              <a:rect l="l" t="t" r="r" b="b"/>
              <a:pathLst>
                <a:path w="1495" h="2687" extrusionOk="0">
                  <a:moveTo>
                    <a:pt x="1420" y="1"/>
                  </a:moveTo>
                  <a:cubicBezTo>
                    <a:pt x="1119" y="1"/>
                    <a:pt x="820" y="390"/>
                    <a:pt x="626" y="634"/>
                  </a:cubicBezTo>
                  <a:cubicBezTo>
                    <a:pt x="598" y="675"/>
                    <a:pt x="570" y="710"/>
                    <a:pt x="543" y="739"/>
                  </a:cubicBezTo>
                  <a:cubicBezTo>
                    <a:pt x="201" y="1163"/>
                    <a:pt x="20" y="1581"/>
                    <a:pt x="20" y="1970"/>
                  </a:cubicBezTo>
                  <a:cubicBezTo>
                    <a:pt x="20" y="2075"/>
                    <a:pt x="34" y="2172"/>
                    <a:pt x="55" y="2269"/>
                  </a:cubicBezTo>
                  <a:cubicBezTo>
                    <a:pt x="110" y="2464"/>
                    <a:pt x="242" y="2666"/>
                    <a:pt x="438" y="2686"/>
                  </a:cubicBezTo>
                  <a:lnTo>
                    <a:pt x="473" y="2603"/>
                  </a:lnTo>
                  <a:cubicBezTo>
                    <a:pt x="389" y="2603"/>
                    <a:pt x="312" y="2561"/>
                    <a:pt x="257" y="2492"/>
                  </a:cubicBezTo>
                  <a:cubicBezTo>
                    <a:pt x="201" y="2422"/>
                    <a:pt x="159" y="2332"/>
                    <a:pt x="139" y="2249"/>
                  </a:cubicBezTo>
                  <a:cubicBezTo>
                    <a:pt x="0" y="1691"/>
                    <a:pt x="319" y="1148"/>
                    <a:pt x="611" y="794"/>
                  </a:cubicBezTo>
                  <a:cubicBezTo>
                    <a:pt x="633" y="759"/>
                    <a:pt x="660" y="724"/>
                    <a:pt x="688" y="689"/>
                  </a:cubicBezTo>
                  <a:cubicBezTo>
                    <a:pt x="877" y="453"/>
                    <a:pt x="1161" y="84"/>
                    <a:pt x="1420" y="84"/>
                  </a:cubicBezTo>
                  <a:cubicBezTo>
                    <a:pt x="1446" y="84"/>
                    <a:pt x="1468" y="84"/>
                    <a:pt x="1495" y="91"/>
                  </a:cubicBezTo>
                  <a:lnTo>
                    <a:pt x="1488" y="7"/>
                  </a:lnTo>
                  <a:cubicBezTo>
                    <a:pt x="1468" y="1"/>
                    <a:pt x="1440" y="1"/>
                    <a:pt x="1420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5" name="Google Shape;2885;p70"/>
            <p:cNvSpPr/>
            <p:nvPr/>
          </p:nvSpPr>
          <p:spPr>
            <a:xfrm>
              <a:off x="3027824" y="1972072"/>
              <a:ext cx="107028" cy="223740"/>
            </a:xfrm>
            <a:custGeom>
              <a:avLst/>
              <a:gdLst/>
              <a:ahLst/>
              <a:cxnLst/>
              <a:rect l="l" t="t" r="r" b="b"/>
              <a:pathLst>
                <a:path w="1282" h="2680" extrusionOk="0">
                  <a:moveTo>
                    <a:pt x="1051" y="0"/>
                  </a:moveTo>
                  <a:lnTo>
                    <a:pt x="1058" y="84"/>
                  </a:lnTo>
                  <a:cubicBezTo>
                    <a:pt x="1073" y="91"/>
                    <a:pt x="1093" y="97"/>
                    <a:pt x="1108" y="112"/>
                  </a:cubicBezTo>
                  <a:cubicBezTo>
                    <a:pt x="1183" y="154"/>
                    <a:pt x="1240" y="209"/>
                    <a:pt x="1282" y="279"/>
                  </a:cubicBezTo>
                  <a:lnTo>
                    <a:pt x="1282" y="181"/>
                  </a:lnTo>
                  <a:lnTo>
                    <a:pt x="1282" y="139"/>
                  </a:lnTo>
                  <a:cubicBezTo>
                    <a:pt x="1240" y="97"/>
                    <a:pt x="1198" y="64"/>
                    <a:pt x="1150" y="35"/>
                  </a:cubicBezTo>
                  <a:cubicBezTo>
                    <a:pt x="1121" y="22"/>
                    <a:pt x="1086" y="7"/>
                    <a:pt x="1051" y="0"/>
                  </a:cubicBezTo>
                  <a:close/>
                  <a:moveTo>
                    <a:pt x="315" y="2457"/>
                  </a:moveTo>
                  <a:cubicBezTo>
                    <a:pt x="231" y="2534"/>
                    <a:pt x="139" y="2596"/>
                    <a:pt x="42" y="2596"/>
                  </a:cubicBezTo>
                  <a:lnTo>
                    <a:pt x="36" y="2596"/>
                  </a:lnTo>
                  <a:lnTo>
                    <a:pt x="1" y="2679"/>
                  </a:lnTo>
                  <a:lnTo>
                    <a:pt x="42" y="2679"/>
                  </a:lnTo>
                  <a:cubicBezTo>
                    <a:pt x="113" y="2679"/>
                    <a:pt x="181" y="2652"/>
                    <a:pt x="238" y="2617"/>
                  </a:cubicBezTo>
                  <a:cubicBezTo>
                    <a:pt x="265" y="2560"/>
                    <a:pt x="286" y="2505"/>
                    <a:pt x="315" y="2457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6" name="Google Shape;2886;p70"/>
            <p:cNvSpPr/>
            <p:nvPr/>
          </p:nvSpPr>
          <p:spPr>
            <a:xfrm>
              <a:off x="3075494" y="2127771"/>
              <a:ext cx="83" cy="8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7" name="Google Shape;2887;p70"/>
            <p:cNvSpPr/>
            <p:nvPr/>
          </p:nvSpPr>
          <p:spPr>
            <a:xfrm>
              <a:off x="3075494" y="2127270"/>
              <a:ext cx="668" cy="584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7" y="0"/>
                  </a:moveTo>
                  <a:lnTo>
                    <a:pt x="1" y="7"/>
                  </a:lnTo>
                  <a:cubicBezTo>
                    <a:pt x="7" y="7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8" name="Google Shape;2888;p70"/>
            <p:cNvSpPr/>
            <p:nvPr/>
          </p:nvSpPr>
          <p:spPr>
            <a:xfrm>
              <a:off x="3049279" y="2034769"/>
              <a:ext cx="51844" cy="95340"/>
            </a:xfrm>
            <a:custGeom>
              <a:avLst/>
              <a:gdLst/>
              <a:ahLst/>
              <a:cxnLst/>
              <a:rect l="l" t="t" r="r" b="b"/>
              <a:pathLst>
                <a:path w="621" h="1142" extrusionOk="0">
                  <a:moveTo>
                    <a:pt x="607" y="1"/>
                  </a:moveTo>
                  <a:cubicBezTo>
                    <a:pt x="425" y="1"/>
                    <a:pt x="266" y="133"/>
                    <a:pt x="133" y="405"/>
                  </a:cubicBezTo>
                  <a:cubicBezTo>
                    <a:pt x="64" y="544"/>
                    <a:pt x="1" y="697"/>
                    <a:pt x="1" y="858"/>
                  </a:cubicBezTo>
                  <a:cubicBezTo>
                    <a:pt x="1" y="948"/>
                    <a:pt x="36" y="1058"/>
                    <a:pt x="99" y="1141"/>
                  </a:cubicBezTo>
                  <a:lnTo>
                    <a:pt x="141" y="1058"/>
                  </a:lnTo>
                  <a:cubicBezTo>
                    <a:pt x="106" y="990"/>
                    <a:pt x="84" y="919"/>
                    <a:pt x="84" y="858"/>
                  </a:cubicBezTo>
                  <a:cubicBezTo>
                    <a:pt x="84" y="711"/>
                    <a:pt x="141" y="572"/>
                    <a:pt x="210" y="440"/>
                  </a:cubicBezTo>
                  <a:cubicBezTo>
                    <a:pt x="266" y="321"/>
                    <a:pt x="328" y="231"/>
                    <a:pt x="398" y="175"/>
                  </a:cubicBezTo>
                  <a:cubicBezTo>
                    <a:pt x="453" y="119"/>
                    <a:pt x="517" y="91"/>
                    <a:pt x="579" y="84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89" name="Google Shape;2889;p70"/>
            <p:cNvSpPr/>
            <p:nvPr/>
          </p:nvSpPr>
          <p:spPr>
            <a:xfrm>
              <a:off x="3057544" y="2034769"/>
              <a:ext cx="58106" cy="105275"/>
            </a:xfrm>
            <a:custGeom>
              <a:avLst/>
              <a:gdLst/>
              <a:ahLst/>
              <a:cxnLst/>
              <a:rect l="l" t="t" r="r" b="b"/>
              <a:pathLst>
                <a:path w="696" h="1261" extrusionOk="0">
                  <a:moveTo>
                    <a:pt x="521" y="1"/>
                  </a:moveTo>
                  <a:lnTo>
                    <a:pt x="480" y="84"/>
                  </a:lnTo>
                  <a:lnTo>
                    <a:pt x="508" y="84"/>
                  </a:lnTo>
                  <a:cubicBezTo>
                    <a:pt x="563" y="84"/>
                    <a:pt x="618" y="98"/>
                    <a:pt x="660" y="133"/>
                  </a:cubicBezTo>
                  <a:lnTo>
                    <a:pt x="660" y="126"/>
                  </a:lnTo>
                  <a:cubicBezTo>
                    <a:pt x="675" y="106"/>
                    <a:pt x="682" y="84"/>
                    <a:pt x="688" y="64"/>
                  </a:cubicBezTo>
                  <a:lnTo>
                    <a:pt x="695" y="56"/>
                  </a:lnTo>
                  <a:cubicBezTo>
                    <a:pt x="640" y="23"/>
                    <a:pt x="577" y="1"/>
                    <a:pt x="521" y="1"/>
                  </a:cubicBezTo>
                  <a:close/>
                  <a:moveTo>
                    <a:pt x="42" y="1058"/>
                  </a:moveTo>
                  <a:lnTo>
                    <a:pt x="0" y="1141"/>
                  </a:lnTo>
                  <a:cubicBezTo>
                    <a:pt x="34" y="1192"/>
                    <a:pt x="84" y="1233"/>
                    <a:pt x="146" y="1260"/>
                  </a:cubicBezTo>
                  <a:lnTo>
                    <a:pt x="174" y="1183"/>
                  </a:lnTo>
                  <a:cubicBezTo>
                    <a:pt x="117" y="1157"/>
                    <a:pt x="69" y="1108"/>
                    <a:pt x="42" y="1058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0" name="Google Shape;2890;p70"/>
            <p:cNvSpPr/>
            <p:nvPr/>
          </p:nvSpPr>
          <p:spPr>
            <a:xfrm>
              <a:off x="2745478" y="2440255"/>
              <a:ext cx="19369" cy="81481"/>
            </a:xfrm>
            <a:custGeom>
              <a:avLst/>
              <a:gdLst/>
              <a:ahLst/>
              <a:cxnLst/>
              <a:rect l="l" t="t" r="r" b="b"/>
              <a:pathLst>
                <a:path w="232" h="976" extrusionOk="0">
                  <a:moveTo>
                    <a:pt x="1" y="0"/>
                  </a:moveTo>
                  <a:cubicBezTo>
                    <a:pt x="49" y="99"/>
                    <a:pt x="91" y="217"/>
                    <a:pt x="113" y="328"/>
                  </a:cubicBezTo>
                  <a:cubicBezTo>
                    <a:pt x="148" y="481"/>
                    <a:pt x="148" y="642"/>
                    <a:pt x="119" y="802"/>
                  </a:cubicBezTo>
                  <a:lnTo>
                    <a:pt x="203" y="815"/>
                  </a:lnTo>
                  <a:cubicBezTo>
                    <a:pt x="231" y="648"/>
                    <a:pt x="223" y="475"/>
                    <a:pt x="196" y="314"/>
                  </a:cubicBezTo>
                  <a:cubicBezTo>
                    <a:pt x="175" y="209"/>
                    <a:pt x="140" y="112"/>
                    <a:pt x="98" y="15"/>
                  </a:cubicBezTo>
                  <a:lnTo>
                    <a:pt x="1" y="0"/>
                  </a:lnTo>
                  <a:close/>
                  <a:moveTo>
                    <a:pt x="91" y="947"/>
                  </a:moveTo>
                  <a:cubicBezTo>
                    <a:pt x="91" y="954"/>
                    <a:pt x="91" y="954"/>
                    <a:pt x="84" y="954"/>
                  </a:cubicBezTo>
                  <a:lnTo>
                    <a:pt x="168" y="976"/>
                  </a:lnTo>
                  <a:cubicBezTo>
                    <a:pt x="168" y="969"/>
                    <a:pt x="168" y="969"/>
                    <a:pt x="175" y="961"/>
                  </a:cubicBezTo>
                  <a:lnTo>
                    <a:pt x="91" y="947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1" name="Google Shape;2891;p70"/>
            <p:cNvSpPr/>
            <p:nvPr/>
          </p:nvSpPr>
          <p:spPr>
            <a:xfrm>
              <a:off x="2753075" y="2507126"/>
              <a:ext cx="9350" cy="13358"/>
            </a:xfrm>
            <a:custGeom>
              <a:avLst/>
              <a:gdLst/>
              <a:ahLst/>
              <a:cxnLst/>
              <a:rect l="l" t="t" r="r" b="b"/>
              <a:pathLst>
                <a:path w="112" h="160" extrusionOk="0">
                  <a:moveTo>
                    <a:pt x="28" y="1"/>
                  </a:moveTo>
                  <a:cubicBezTo>
                    <a:pt x="22" y="49"/>
                    <a:pt x="15" y="98"/>
                    <a:pt x="0" y="146"/>
                  </a:cubicBezTo>
                  <a:lnTo>
                    <a:pt x="84" y="160"/>
                  </a:lnTo>
                  <a:cubicBezTo>
                    <a:pt x="90" y="111"/>
                    <a:pt x="105" y="63"/>
                    <a:pt x="112" y="14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2" name="Google Shape;2892;p70"/>
            <p:cNvSpPr/>
            <p:nvPr/>
          </p:nvSpPr>
          <p:spPr>
            <a:xfrm>
              <a:off x="2661325" y="2425729"/>
              <a:ext cx="67957" cy="87826"/>
            </a:xfrm>
            <a:custGeom>
              <a:avLst/>
              <a:gdLst/>
              <a:ahLst/>
              <a:cxnLst/>
              <a:rect l="l" t="t" r="r" b="b"/>
              <a:pathLst>
                <a:path w="814" h="1052" extrusionOk="0">
                  <a:moveTo>
                    <a:pt x="0" y="1"/>
                  </a:moveTo>
                  <a:lnTo>
                    <a:pt x="0" y="49"/>
                  </a:lnTo>
                  <a:cubicBezTo>
                    <a:pt x="14" y="42"/>
                    <a:pt x="29" y="42"/>
                    <a:pt x="42" y="42"/>
                  </a:cubicBezTo>
                  <a:lnTo>
                    <a:pt x="77" y="42"/>
                  </a:lnTo>
                  <a:cubicBezTo>
                    <a:pt x="222" y="42"/>
                    <a:pt x="389" y="126"/>
                    <a:pt x="515" y="279"/>
                  </a:cubicBezTo>
                  <a:cubicBezTo>
                    <a:pt x="633" y="418"/>
                    <a:pt x="703" y="578"/>
                    <a:pt x="703" y="725"/>
                  </a:cubicBezTo>
                  <a:cubicBezTo>
                    <a:pt x="703" y="759"/>
                    <a:pt x="697" y="787"/>
                    <a:pt x="688" y="816"/>
                  </a:cubicBezTo>
                  <a:cubicBezTo>
                    <a:pt x="682" y="842"/>
                    <a:pt x="675" y="871"/>
                    <a:pt x="662" y="899"/>
                  </a:cubicBezTo>
                  <a:lnTo>
                    <a:pt x="745" y="912"/>
                  </a:lnTo>
                  <a:cubicBezTo>
                    <a:pt x="758" y="884"/>
                    <a:pt x="765" y="864"/>
                    <a:pt x="772" y="836"/>
                  </a:cubicBezTo>
                  <a:cubicBezTo>
                    <a:pt x="814" y="649"/>
                    <a:pt x="745" y="418"/>
                    <a:pt x="578" y="231"/>
                  </a:cubicBezTo>
                  <a:cubicBezTo>
                    <a:pt x="530" y="168"/>
                    <a:pt x="466" y="112"/>
                    <a:pt x="411" y="71"/>
                  </a:cubicBezTo>
                  <a:lnTo>
                    <a:pt x="0" y="1"/>
                  </a:lnTo>
                  <a:close/>
                  <a:moveTo>
                    <a:pt x="578" y="1031"/>
                  </a:moveTo>
                  <a:cubicBezTo>
                    <a:pt x="571" y="1031"/>
                    <a:pt x="571" y="1038"/>
                    <a:pt x="571" y="1038"/>
                  </a:cubicBezTo>
                  <a:lnTo>
                    <a:pt x="662" y="1051"/>
                  </a:lnTo>
                  <a:cubicBezTo>
                    <a:pt x="668" y="1051"/>
                    <a:pt x="668" y="1051"/>
                    <a:pt x="668" y="1044"/>
                  </a:cubicBezTo>
                  <a:lnTo>
                    <a:pt x="578" y="103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3" name="Google Shape;2893;p70"/>
            <p:cNvSpPr/>
            <p:nvPr/>
          </p:nvSpPr>
          <p:spPr>
            <a:xfrm>
              <a:off x="2709579" y="2500782"/>
              <a:ext cx="14025" cy="12189"/>
            </a:xfrm>
            <a:custGeom>
              <a:avLst/>
              <a:gdLst/>
              <a:ahLst/>
              <a:cxnLst/>
              <a:rect l="l" t="t" r="r" b="b"/>
              <a:pathLst>
                <a:path w="168" h="146" extrusionOk="0">
                  <a:moveTo>
                    <a:pt x="84" y="0"/>
                  </a:moveTo>
                  <a:cubicBezTo>
                    <a:pt x="62" y="48"/>
                    <a:pt x="35" y="90"/>
                    <a:pt x="0" y="132"/>
                  </a:cubicBezTo>
                  <a:lnTo>
                    <a:pt x="90" y="145"/>
                  </a:lnTo>
                  <a:cubicBezTo>
                    <a:pt x="125" y="104"/>
                    <a:pt x="152" y="62"/>
                    <a:pt x="167" y="13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4" name="Google Shape;2894;p70"/>
            <p:cNvSpPr/>
            <p:nvPr/>
          </p:nvSpPr>
          <p:spPr>
            <a:xfrm>
              <a:off x="2662995" y="2451943"/>
              <a:ext cx="37318" cy="57521"/>
            </a:xfrm>
            <a:custGeom>
              <a:avLst/>
              <a:gdLst/>
              <a:ahLst/>
              <a:cxnLst/>
              <a:rect l="l" t="t" r="r" b="b"/>
              <a:pathLst>
                <a:path w="447" h="689" extrusionOk="0">
                  <a:moveTo>
                    <a:pt x="64" y="1"/>
                  </a:moveTo>
                  <a:cubicBezTo>
                    <a:pt x="42" y="1"/>
                    <a:pt x="22" y="7"/>
                    <a:pt x="0" y="7"/>
                  </a:cubicBezTo>
                  <a:lnTo>
                    <a:pt x="9" y="91"/>
                  </a:lnTo>
                  <a:cubicBezTo>
                    <a:pt x="29" y="84"/>
                    <a:pt x="42" y="84"/>
                    <a:pt x="64" y="84"/>
                  </a:cubicBezTo>
                  <a:lnTo>
                    <a:pt x="92" y="84"/>
                  </a:lnTo>
                  <a:cubicBezTo>
                    <a:pt x="209" y="104"/>
                    <a:pt x="321" y="216"/>
                    <a:pt x="349" y="348"/>
                  </a:cubicBezTo>
                  <a:cubicBezTo>
                    <a:pt x="363" y="411"/>
                    <a:pt x="363" y="473"/>
                    <a:pt x="349" y="528"/>
                  </a:cubicBezTo>
                  <a:lnTo>
                    <a:pt x="426" y="543"/>
                  </a:lnTo>
                  <a:cubicBezTo>
                    <a:pt x="446" y="480"/>
                    <a:pt x="446" y="403"/>
                    <a:pt x="433" y="335"/>
                  </a:cubicBezTo>
                  <a:cubicBezTo>
                    <a:pt x="391" y="161"/>
                    <a:pt x="259" y="27"/>
                    <a:pt x="105" y="7"/>
                  </a:cubicBezTo>
                  <a:cubicBezTo>
                    <a:pt x="92" y="1"/>
                    <a:pt x="77" y="1"/>
                    <a:pt x="64" y="1"/>
                  </a:cubicBezTo>
                  <a:close/>
                  <a:moveTo>
                    <a:pt x="272" y="669"/>
                  </a:moveTo>
                  <a:lnTo>
                    <a:pt x="266" y="675"/>
                  </a:lnTo>
                  <a:lnTo>
                    <a:pt x="363" y="689"/>
                  </a:lnTo>
                  <a:cubicBezTo>
                    <a:pt x="363" y="689"/>
                    <a:pt x="363" y="682"/>
                    <a:pt x="369" y="682"/>
                  </a:cubicBezTo>
                  <a:lnTo>
                    <a:pt x="272" y="669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5" name="Google Shape;2895;p70"/>
            <p:cNvSpPr/>
            <p:nvPr/>
          </p:nvSpPr>
          <p:spPr>
            <a:xfrm>
              <a:off x="2685703" y="2496023"/>
              <a:ext cx="12940" cy="12857"/>
            </a:xfrm>
            <a:custGeom>
              <a:avLst/>
              <a:gdLst/>
              <a:ahLst/>
              <a:cxnLst/>
              <a:rect l="l" t="t" r="r" b="b"/>
              <a:pathLst>
                <a:path w="155" h="154" extrusionOk="0">
                  <a:moveTo>
                    <a:pt x="77" y="0"/>
                  </a:moveTo>
                  <a:cubicBezTo>
                    <a:pt x="62" y="57"/>
                    <a:pt x="36" y="99"/>
                    <a:pt x="0" y="141"/>
                  </a:cubicBezTo>
                  <a:lnTo>
                    <a:pt x="97" y="154"/>
                  </a:lnTo>
                  <a:cubicBezTo>
                    <a:pt x="119" y="112"/>
                    <a:pt x="139" y="64"/>
                    <a:pt x="154" y="15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6" name="Google Shape;2896;p70"/>
            <p:cNvSpPr/>
            <p:nvPr/>
          </p:nvSpPr>
          <p:spPr>
            <a:xfrm>
              <a:off x="2860520" y="2224864"/>
              <a:ext cx="123892" cy="223656"/>
            </a:xfrm>
            <a:custGeom>
              <a:avLst/>
              <a:gdLst/>
              <a:ahLst/>
              <a:cxnLst/>
              <a:rect l="l" t="t" r="r" b="b"/>
              <a:pathLst>
                <a:path w="1484" h="2679" extrusionOk="0">
                  <a:moveTo>
                    <a:pt x="906" y="0"/>
                  </a:moveTo>
                  <a:cubicBezTo>
                    <a:pt x="829" y="0"/>
                    <a:pt x="745" y="84"/>
                    <a:pt x="640" y="264"/>
                  </a:cubicBezTo>
                  <a:cubicBezTo>
                    <a:pt x="482" y="550"/>
                    <a:pt x="405" y="919"/>
                    <a:pt x="335" y="1279"/>
                  </a:cubicBezTo>
                  <a:cubicBezTo>
                    <a:pt x="306" y="1433"/>
                    <a:pt x="280" y="1572"/>
                    <a:pt x="244" y="1703"/>
                  </a:cubicBezTo>
                  <a:lnTo>
                    <a:pt x="1" y="2679"/>
                  </a:lnTo>
                  <a:lnTo>
                    <a:pt x="84" y="2679"/>
                  </a:lnTo>
                  <a:lnTo>
                    <a:pt x="328" y="1725"/>
                  </a:lnTo>
                  <a:cubicBezTo>
                    <a:pt x="363" y="1593"/>
                    <a:pt x="390" y="1446"/>
                    <a:pt x="418" y="1294"/>
                  </a:cubicBezTo>
                  <a:cubicBezTo>
                    <a:pt x="488" y="939"/>
                    <a:pt x="557" y="576"/>
                    <a:pt x="710" y="306"/>
                  </a:cubicBezTo>
                  <a:cubicBezTo>
                    <a:pt x="829" y="104"/>
                    <a:pt x="884" y="84"/>
                    <a:pt x="906" y="84"/>
                  </a:cubicBezTo>
                  <a:cubicBezTo>
                    <a:pt x="954" y="90"/>
                    <a:pt x="996" y="251"/>
                    <a:pt x="1024" y="367"/>
                  </a:cubicBezTo>
                  <a:cubicBezTo>
                    <a:pt x="1051" y="486"/>
                    <a:pt x="1086" y="611"/>
                    <a:pt x="1135" y="681"/>
                  </a:cubicBezTo>
                  <a:cubicBezTo>
                    <a:pt x="1211" y="785"/>
                    <a:pt x="1330" y="842"/>
                    <a:pt x="1449" y="877"/>
                  </a:cubicBezTo>
                  <a:lnTo>
                    <a:pt x="1484" y="800"/>
                  </a:lnTo>
                  <a:cubicBezTo>
                    <a:pt x="1372" y="765"/>
                    <a:pt x="1267" y="723"/>
                    <a:pt x="1205" y="633"/>
                  </a:cubicBezTo>
                  <a:cubicBezTo>
                    <a:pt x="1156" y="570"/>
                    <a:pt x="1128" y="459"/>
                    <a:pt x="1100" y="347"/>
                  </a:cubicBezTo>
                  <a:cubicBezTo>
                    <a:pt x="1058" y="174"/>
                    <a:pt x="1024" y="20"/>
                    <a:pt x="919" y="7"/>
                  </a:cubicBezTo>
                  <a:cubicBezTo>
                    <a:pt x="912" y="0"/>
                    <a:pt x="912" y="0"/>
                    <a:pt x="906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7" name="Google Shape;2897;p70"/>
            <p:cNvSpPr/>
            <p:nvPr/>
          </p:nvSpPr>
          <p:spPr>
            <a:xfrm>
              <a:off x="2857598" y="2448437"/>
              <a:ext cx="10018" cy="11688"/>
            </a:xfrm>
            <a:custGeom>
              <a:avLst/>
              <a:gdLst/>
              <a:ahLst/>
              <a:cxnLst/>
              <a:rect l="l" t="t" r="r" b="b"/>
              <a:pathLst>
                <a:path w="120" h="140" extrusionOk="0">
                  <a:moveTo>
                    <a:pt x="36" y="1"/>
                  </a:moveTo>
                  <a:lnTo>
                    <a:pt x="1" y="126"/>
                  </a:lnTo>
                  <a:lnTo>
                    <a:pt x="84" y="139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8" name="Google Shape;2898;p70"/>
            <p:cNvSpPr/>
            <p:nvPr/>
          </p:nvSpPr>
          <p:spPr>
            <a:xfrm>
              <a:off x="2981406" y="2291652"/>
              <a:ext cx="18617" cy="11020"/>
            </a:xfrm>
            <a:custGeom>
              <a:avLst/>
              <a:gdLst/>
              <a:ahLst/>
              <a:cxnLst/>
              <a:rect l="l" t="t" r="r" b="b"/>
              <a:pathLst>
                <a:path w="223" h="132" extrusionOk="0">
                  <a:moveTo>
                    <a:pt x="36" y="0"/>
                  </a:moveTo>
                  <a:lnTo>
                    <a:pt x="1" y="77"/>
                  </a:lnTo>
                  <a:cubicBezTo>
                    <a:pt x="36" y="90"/>
                    <a:pt x="77" y="104"/>
                    <a:pt x="111" y="110"/>
                  </a:cubicBezTo>
                  <a:cubicBezTo>
                    <a:pt x="139" y="119"/>
                    <a:pt x="168" y="125"/>
                    <a:pt x="194" y="132"/>
                  </a:cubicBezTo>
                  <a:cubicBezTo>
                    <a:pt x="203" y="110"/>
                    <a:pt x="216" y="84"/>
                    <a:pt x="223" y="62"/>
                  </a:cubicBezTo>
                  <a:cubicBezTo>
                    <a:pt x="194" y="48"/>
                    <a:pt x="168" y="42"/>
                    <a:pt x="132" y="35"/>
                  </a:cubicBezTo>
                  <a:cubicBezTo>
                    <a:pt x="104" y="20"/>
                    <a:pt x="69" y="13"/>
                    <a:pt x="36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899" name="Google Shape;2899;p70"/>
            <p:cNvSpPr/>
            <p:nvPr/>
          </p:nvSpPr>
          <p:spPr>
            <a:xfrm>
              <a:off x="2841402" y="2458956"/>
              <a:ext cx="23292" cy="64450"/>
            </a:xfrm>
            <a:custGeom>
              <a:avLst/>
              <a:gdLst/>
              <a:ahLst/>
              <a:cxnLst/>
              <a:rect l="l" t="t" r="r" b="b"/>
              <a:pathLst>
                <a:path w="279" h="772" extrusionOk="0">
                  <a:moveTo>
                    <a:pt x="195" y="0"/>
                  </a:moveTo>
                  <a:lnTo>
                    <a:pt x="1" y="758"/>
                  </a:lnTo>
                  <a:lnTo>
                    <a:pt x="84" y="772"/>
                  </a:lnTo>
                  <a:lnTo>
                    <a:pt x="278" y="13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0" name="Google Shape;2900;p70"/>
            <p:cNvSpPr/>
            <p:nvPr/>
          </p:nvSpPr>
          <p:spPr>
            <a:xfrm>
              <a:off x="2791394" y="2535595"/>
              <a:ext cx="53597" cy="181914"/>
            </a:xfrm>
            <a:custGeom>
              <a:avLst/>
              <a:gdLst/>
              <a:ahLst/>
              <a:cxnLst/>
              <a:rect l="l" t="t" r="r" b="b"/>
              <a:pathLst>
                <a:path w="642" h="2179" extrusionOk="0">
                  <a:moveTo>
                    <a:pt x="558" y="1"/>
                  </a:moveTo>
                  <a:lnTo>
                    <a:pt x="0" y="2178"/>
                  </a:lnTo>
                  <a:lnTo>
                    <a:pt x="196" y="1747"/>
                  </a:lnTo>
                  <a:lnTo>
                    <a:pt x="642" y="14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1" name="Google Shape;2901;p70"/>
            <p:cNvSpPr/>
            <p:nvPr/>
          </p:nvSpPr>
          <p:spPr>
            <a:xfrm>
              <a:off x="2779289" y="2681443"/>
              <a:ext cx="28468" cy="89412"/>
            </a:xfrm>
            <a:custGeom>
              <a:avLst/>
              <a:gdLst/>
              <a:ahLst/>
              <a:cxnLst/>
              <a:rect l="l" t="t" r="r" b="b"/>
              <a:pathLst>
                <a:path w="341" h="1071" extrusionOk="0">
                  <a:moveTo>
                    <a:pt x="341" y="0"/>
                  </a:moveTo>
                  <a:lnTo>
                    <a:pt x="145" y="431"/>
                  </a:lnTo>
                  <a:lnTo>
                    <a:pt x="35" y="869"/>
                  </a:lnTo>
                  <a:cubicBezTo>
                    <a:pt x="20" y="919"/>
                    <a:pt x="7" y="981"/>
                    <a:pt x="0" y="1044"/>
                  </a:cubicBezTo>
                  <a:lnTo>
                    <a:pt x="77" y="1071"/>
                  </a:lnTo>
                  <a:cubicBezTo>
                    <a:pt x="90" y="1009"/>
                    <a:pt x="104" y="946"/>
                    <a:pt x="119" y="890"/>
                  </a:cubicBezTo>
                  <a:lnTo>
                    <a:pt x="341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2" name="Google Shape;2902;p70"/>
            <p:cNvSpPr/>
            <p:nvPr/>
          </p:nvSpPr>
          <p:spPr>
            <a:xfrm>
              <a:off x="2837979" y="2534343"/>
              <a:ext cx="7013" cy="2421"/>
            </a:xfrm>
            <a:custGeom>
              <a:avLst/>
              <a:gdLst/>
              <a:ahLst/>
              <a:cxnLst/>
              <a:rect l="l" t="t" r="r" b="b"/>
              <a:pathLst>
                <a:path w="84" h="29" extrusionOk="0">
                  <a:moveTo>
                    <a:pt x="7" y="1"/>
                  </a:moveTo>
                  <a:lnTo>
                    <a:pt x="0" y="16"/>
                  </a:lnTo>
                  <a:lnTo>
                    <a:pt x="84" y="29"/>
                  </a:lnTo>
                  <a:lnTo>
                    <a:pt x="84" y="16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3" name="Google Shape;2903;p70"/>
            <p:cNvSpPr/>
            <p:nvPr/>
          </p:nvSpPr>
          <p:spPr>
            <a:xfrm>
              <a:off x="2838480" y="2522237"/>
              <a:ext cx="10018" cy="13441"/>
            </a:xfrm>
            <a:custGeom>
              <a:avLst/>
              <a:gdLst/>
              <a:ahLst/>
              <a:cxnLst/>
              <a:rect l="l" t="t" r="r" b="b"/>
              <a:pathLst>
                <a:path w="120" h="161" extrusionOk="0">
                  <a:moveTo>
                    <a:pt x="36" y="0"/>
                  </a:moveTo>
                  <a:lnTo>
                    <a:pt x="1" y="146"/>
                  </a:lnTo>
                  <a:lnTo>
                    <a:pt x="78" y="161"/>
                  </a:lnTo>
                  <a:lnTo>
                    <a:pt x="119" y="1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4" name="Google Shape;2904;p70"/>
            <p:cNvSpPr/>
            <p:nvPr/>
          </p:nvSpPr>
          <p:spPr>
            <a:xfrm>
              <a:off x="2970970" y="2481497"/>
              <a:ext cx="26715" cy="64617"/>
            </a:xfrm>
            <a:custGeom>
              <a:avLst/>
              <a:gdLst/>
              <a:ahLst/>
              <a:cxnLst/>
              <a:rect l="l" t="t" r="r" b="b"/>
              <a:pathLst>
                <a:path w="320" h="774" extrusionOk="0">
                  <a:moveTo>
                    <a:pt x="264" y="1"/>
                  </a:moveTo>
                  <a:cubicBezTo>
                    <a:pt x="181" y="258"/>
                    <a:pt x="90" y="508"/>
                    <a:pt x="0" y="759"/>
                  </a:cubicBezTo>
                  <a:lnTo>
                    <a:pt x="77" y="774"/>
                  </a:lnTo>
                  <a:cubicBezTo>
                    <a:pt x="139" y="607"/>
                    <a:pt x="202" y="446"/>
                    <a:pt x="257" y="279"/>
                  </a:cubicBezTo>
                  <a:lnTo>
                    <a:pt x="271" y="16"/>
                  </a:lnTo>
                  <a:lnTo>
                    <a:pt x="319" y="16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5" name="Google Shape;2905;p70"/>
            <p:cNvSpPr/>
            <p:nvPr/>
          </p:nvSpPr>
          <p:spPr>
            <a:xfrm>
              <a:off x="2992426" y="2482749"/>
              <a:ext cx="7013" cy="22124"/>
            </a:xfrm>
            <a:custGeom>
              <a:avLst/>
              <a:gdLst/>
              <a:ahLst/>
              <a:cxnLst/>
              <a:rect l="l" t="t" r="r" b="b"/>
              <a:pathLst>
                <a:path w="84" h="265" extrusionOk="0">
                  <a:moveTo>
                    <a:pt x="14" y="1"/>
                  </a:moveTo>
                  <a:lnTo>
                    <a:pt x="0" y="264"/>
                  </a:lnTo>
                  <a:cubicBezTo>
                    <a:pt x="29" y="181"/>
                    <a:pt x="56" y="91"/>
                    <a:pt x="84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6" name="Google Shape;2906;p70"/>
            <p:cNvSpPr/>
            <p:nvPr/>
          </p:nvSpPr>
          <p:spPr>
            <a:xfrm>
              <a:off x="2965627" y="2557050"/>
              <a:ext cx="7096" cy="2505"/>
            </a:xfrm>
            <a:custGeom>
              <a:avLst/>
              <a:gdLst/>
              <a:ahLst/>
              <a:cxnLst/>
              <a:rect l="l" t="t" r="r" b="b"/>
              <a:pathLst>
                <a:path w="85" h="30" extrusionOk="0">
                  <a:moveTo>
                    <a:pt x="1" y="1"/>
                  </a:moveTo>
                  <a:lnTo>
                    <a:pt x="1" y="14"/>
                  </a:lnTo>
                  <a:lnTo>
                    <a:pt x="84" y="29"/>
                  </a:lnTo>
                  <a:lnTo>
                    <a:pt x="8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7" name="Google Shape;2907;p70"/>
            <p:cNvSpPr/>
            <p:nvPr/>
          </p:nvSpPr>
          <p:spPr>
            <a:xfrm>
              <a:off x="2965627" y="2544778"/>
              <a:ext cx="11855" cy="14025"/>
            </a:xfrm>
            <a:custGeom>
              <a:avLst/>
              <a:gdLst/>
              <a:ahLst/>
              <a:cxnLst/>
              <a:rect l="l" t="t" r="r" b="b"/>
              <a:pathLst>
                <a:path w="142" h="168" extrusionOk="0">
                  <a:moveTo>
                    <a:pt x="64" y="1"/>
                  </a:moveTo>
                  <a:cubicBezTo>
                    <a:pt x="43" y="51"/>
                    <a:pt x="23" y="99"/>
                    <a:pt x="1" y="148"/>
                  </a:cubicBezTo>
                  <a:lnTo>
                    <a:pt x="84" y="168"/>
                  </a:lnTo>
                  <a:cubicBezTo>
                    <a:pt x="106" y="113"/>
                    <a:pt x="126" y="64"/>
                    <a:pt x="141" y="16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8" name="Google Shape;2908;p70"/>
            <p:cNvSpPr/>
            <p:nvPr/>
          </p:nvSpPr>
          <p:spPr>
            <a:xfrm>
              <a:off x="2894248" y="2305010"/>
              <a:ext cx="91249" cy="143511"/>
            </a:xfrm>
            <a:custGeom>
              <a:avLst/>
              <a:gdLst/>
              <a:ahLst/>
              <a:cxnLst/>
              <a:rect l="l" t="t" r="r" b="b"/>
              <a:pathLst>
                <a:path w="1093" h="1719" extrusionOk="0">
                  <a:moveTo>
                    <a:pt x="1093" y="293"/>
                  </a:moveTo>
                  <a:lnTo>
                    <a:pt x="1079" y="323"/>
                  </a:lnTo>
                  <a:lnTo>
                    <a:pt x="1079" y="323"/>
                  </a:lnTo>
                  <a:cubicBezTo>
                    <a:pt x="1084" y="313"/>
                    <a:pt x="1090" y="303"/>
                    <a:pt x="1093" y="293"/>
                  </a:cubicBezTo>
                  <a:close/>
                  <a:moveTo>
                    <a:pt x="1079" y="323"/>
                  </a:moveTo>
                  <a:cubicBezTo>
                    <a:pt x="1073" y="334"/>
                    <a:pt x="1068" y="344"/>
                    <a:pt x="1065" y="354"/>
                  </a:cubicBezTo>
                  <a:lnTo>
                    <a:pt x="1079" y="323"/>
                  </a:lnTo>
                  <a:close/>
                  <a:moveTo>
                    <a:pt x="779" y="0"/>
                  </a:moveTo>
                  <a:cubicBezTo>
                    <a:pt x="772" y="0"/>
                    <a:pt x="759" y="0"/>
                    <a:pt x="746" y="7"/>
                  </a:cubicBezTo>
                  <a:cubicBezTo>
                    <a:pt x="620" y="27"/>
                    <a:pt x="522" y="139"/>
                    <a:pt x="438" y="271"/>
                  </a:cubicBezTo>
                  <a:cubicBezTo>
                    <a:pt x="362" y="396"/>
                    <a:pt x="313" y="543"/>
                    <a:pt x="293" y="612"/>
                  </a:cubicBezTo>
                  <a:cubicBezTo>
                    <a:pt x="188" y="981"/>
                    <a:pt x="91" y="1350"/>
                    <a:pt x="1" y="1719"/>
                  </a:cubicBezTo>
                  <a:lnTo>
                    <a:pt x="84" y="1719"/>
                  </a:lnTo>
                  <a:cubicBezTo>
                    <a:pt x="174" y="1356"/>
                    <a:pt x="271" y="994"/>
                    <a:pt x="370" y="633"/>
                  </a:cubicBezTo>
                  <a:cubicBezTo>
                    <a:pt x="432" y="425"/>
                    <a:pt x="599" y="111"/>
                    <a:pt x="759" y="84"/>
                  </a:cubicBezTo>
                  <a:lnTo>
                    <a:pt x="779" y="84"/>
                  </a:lnTo>
                  <a:cubicBezTo>
                    <a:pt x="829" y="84"/>
                    <a:pt x="884" y="111"/>
                    <a:pt x="933" y="174"/>
                  </a:cubicBezTo>
                  <a:lnTo>
                    <a:pt x="968" y="91"/>
                  </a:lnTo>
                  <a:cubicBezTo>
                    <a:pt x="913" y="27"/>
                    <a:pt x="849" y="0"/>
                    <a:pt x="779" y="0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09" name="Google Shape;2909;p70"/>
            <p:cNvSpPr/>
            <p:nvPr/>
          </p:nvSpPr>
          <p:spPr>
            <a:xfrm>
              <a:off x="2890241" y="2448437"/>
              <a:ext cx="11104" cy="17532"/>
            </a:xfrm>
            <a:custGeom>
              <a:avLst/>
              <a:gdLst/>
              <a:ahLst/>
              <a:cxnLst/>
              <a:rect l="l" t="t" r="r" b="b"/>
              <a:pathLst>
                <a:path w="133" h="210" extrusionOk="0">
                  <a:moveTo>
                    <a:pt x="49" y="1"/>
                  </a:moveTo>
                  <a:cubicBezTo>
                    <a:pt x="34" y="63"/>
                    <a:pt x="14" y="133"/>
                    <a:pt x="0" y="195"/>
                  </a:cubicBezTo>
                  <a:lnTo>
                    <a:pt x="84" y="210"/>
                  </a:lnTo>
                  <a:cubicBezTo>
                    <a:pt x="97" y="139"/>
                    <a:pt x="117" y="69"/>
                    <a:pt x="132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0" name="Google Shape;2910;p70"/>
            <p:cNvSpPr/>
            <p:nvPr/>
          </p:nvSpPr>
          <p:spPr>
            <a:xfrm>
              <a:off x="2972056" y="2312523"/>
              <a:ext cx="13441" cy="26715"/>
            </a:xfrm>
            <a:custGeom>
              <a:avLst/>
              <a:gdLst/>
              <a:ahLst/>
              <a:cxnLst/>
              <a:rect l="l" t="t" r="r" b="b"/>
              <a:pathLst>
                <a:path w="161" h="320" extrusionOk="0">
                  <a:moveTo>
                    <a:pt x="36" y="1"/>
                  </a:moveTo>
                  <a:lnTo>
                    <a:pt x="1" y="84"/>
                  </a:lnTo>
                  <a:cubicBezTo>
                    <a:pt x="7" y="91"/>
                    <a:pt x="14" y="97"/>
                    <a:pt x="22" y="104"/>
                  </a:cubicBezTo>
                  <a:cubicBezTo>
                    <a:pt x="64" y="168"/>
                    <a:pt x="91" y="244"/>
                    <a:pt x="106" y="319"/>
                  </a:cubicBezTo>
                  <a:cubicBezTo>
                    <a:pt x="113" y="306"/>
                    <a:pt x="126" y="286"/>
                    <a:pt x="133" y="264"/>
                  </a:cubicBezTo>
                  <a:lnTo>
                    <a:pt x="161" y="203"/>
                  </a:lnTo>
                  <a:cubicBezTo>
                    <a:pt x="139" y="152"/>
                    <a:pt x="119" y="104"/>
                    <a:pt x="84" y="56"/>
                  </a:cubicBezTo>
                  <a:cubicBezTo>
                    <a:pt x="71" y="36"/>
                    <a:pt x="56" y="14"/>
                    <a:pt x="36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1" name="Google Shape;2911;p70"/>
            <p:cNvSpPr/>
            <p:nvPr/>
          </p:nvSpPr>
          <p:spPr>
            <a:xfrm>
              <a:off x="2875631" y="2464633"/>
              <a:ext cx="21623" cy="64617"/>
            </a:xfrm>
            <a:custGeom>
              <a:avLst/>
              <a:gdLst/>
              <a:ahLst/>
              <a:cxnLst/>
              <a:rect l="l" t="t" r="r" b="b"/>
              <a:pathLst>
                <a:path w="259" h="774" extrusionOk="0">
                  <a:moveTo>
                    <a:pt x="175" y="1"/>
                  </a:moveTo>
                  <a:cubicBezTo>
                    <a:pt x="119" y="251"/>
                    <a:pt x="57" y="510"/>
                    <a:pt x="0" y="760"/>
                  </a:cubicBezTo>
                  <a:lnTo>
                    <a:pt x="84" y="774"/>
                  </a:lnTo>
                  <a:cubicBezTo>
                    <a:pt x="140" y="523"/>
                    <a:pt x="195" y="266"/>
                    <a:pt x="259" y="16"/>
                  </a:cubicBezTo>
                  <a:lnTo>
                    <a:pt x="175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2" name="Google Shape;2912;p70"/>
            <p:cNvSpPr/>
            <p:nvPr/>
          </p:nvSpPr>
          <p:spPr>
            <a:xfrm>
              <a:off x="2867533" y="2585519"/>
              <a:ext cx="3005" cy="7597"/>
            </a:xfrm>
            <a:custGeom>
              <a:avLst/>
              <a:gdLst/>
              <a:ahLst/>
              <a:cxnLst/>
              <a:rect l="l" t="t" r="r" b="b"/>
              <a:pathLst>
                <a:path w="36" h="91" extrusionOk="0">
                  <a:moveTo>
                    <a:pt x="35" y="0"/>
                  </a:moveTo>
                  <a:lnTo>
                    <a:pt x="32" y="8"/>
                  </a:lnTo>
                  <a:lnTo>
                    <a:pt x="32" y="8"/>
                  </a:lnTo>
                  <a:cubicBezTo>
                    <a:pt x="33" y="5"/>
                    <a:pt x="34" y="3"/>
                    <a:pt x="35" y="0"/>
                  </a:cubicBezTo>
                  <a:close/>
                  <a:moveTo>
                    <a:pt x="32" y="8"/>
                  </a:moveTo>
                  <a:cubicBezTo>
                    <a:pt x="20" y="39"/>
                    <a:pt x="6" y="66"/>
                    <a:pt x="0" y="91"/>
                  </a:cubicBezTo>
                  <a:lnTo>
                    <a:pt x="32" y="8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3" name="Google Shape;2913;p70"/>
            <p:cNvSpPr/>
            <p:nvPr/>
          </p:nvSpPr>
          <p:spPr>
            <a:xfrm>
              <a:off x="2858182" y="2541355"/>
              <a:ext cx="21706" cy="72131"/>
            </a:xfrm>
            <a:custGeom>
              <a:avLst/>
              <a:gdLst/>
              <a:ahLst/>
              <a:cxnLst/>
              <a:rect l="l" t="t" r="r" b="b"/>
              <a:pathLst>
                <a:path w="260" h="864" extrusionOk="0">
                  <a:moveTo>
                    <a:pt x="176" y="0"/>
                  </a:moveTo>
                  <a:cubicBezTo>
                    <a:pt x="112" y="286"/>
                    <a:pt x="57" y="578"/>
                    <a:pt x="0" y="863"/>
                  </a:cubicBezTo>
                  <a:cubicBezTo>
                    <a:pt x="35" y="780"/>
                    <a:pt x="70" y="703"/>
                    <a:pt x="112" y="620"/>
                  </a:cubicBezTo>
                  <a:lnTo>
                    <a:pt x="147" y="529"/>
                  </a:lnTo>
                  <a:cubicBezTo>
                    <a:pt x="182" y="356"/>
                    <a:pt x="217" y="189"/>
                    <a:pt x="259" y="15"/>
                  </a:cubicBezTo>
                  <a:lnTo>
                    <a:pt x="176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4" name="Google Shape;2914;p70"/>
            <p:cNvSpPr/>
            <p:nvPr/>
          </p:nvSpPr>
          <p:spPr>
            <a:xfrm>
              <a:off x="2872792" y="2540771"/>
              <a:ext cx="7096" cy="1920"/>
            </a:xfrm>
            <a:custGeom>
              <a:avLst/>
              <a:gdLst/>
              <a:ahLst/>
              <a:cxnLst/>
              <a:rect l="l" t="t" r="r" b="b"/>
              <a:pathLst>
                <a:path w="85" h="23" extrusionOk="0">
                  <a:moveTo>
                    <a:pt x="1" y="0"/>
                  </a:moveTo>
                  <a:lnTo>
                    <a:pt x="1" y="7"/>
                  </a:lnTo>
                  <a:lnTo>
                    <a:pt x="84" y="22"/>
                  </a:lnTo>
                  <a:lnTo>
                    <a:pt x="84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5" name="Google Shape;2915;p70"/>
            <p:cNvSpPr/>
            <p:nvPr/>
          </p:nvSpPr>
          <p:spPr>
            <a:xfrm>
              <a:off x="2872792" y="2528081"/>
              <a:ext cx="9851" cy="14025"/>
            </a:xfrm>
            <a:custGeom>
              <a:avLst/>
              <a:gdLst/>
              <a:ahLst/>
              <a:cxnLst/>
              <a:rect l="l" t="t" r="r" b="b"/>
              <a:pathLst>
                <a:path w="118" h="168" extrusionOk="0">
                  <a:moveTo>
                    <a:pt x="34" y="0"/>
                  </a:moveTo>
                  <a:cubicBezTo>
                    <a:pt x="21" y="55"/>
                    <a:pt x="14" y="104"/>
                    <a:pt x="1" y="152"/>
                  </a:cubicBezTo>
                  <a:lnTo>
                    <a:pt x="84" y="167"/>
                  </a:lnTo>
                  <a:cubicBezTo>
                    <a:pt x="97" y="117"/>
                    <a:pt x="104" y="69"/>
                    <a:pt x="118" y="1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6" name="Google Shape;2916;p70"/>
            <p:cNvSpPr/>
            <p:nvPr/>
          </p:nvSpPr>
          <p:spPr>
            <a:xfrm>
              <a:off x="2916872" y="2474567"/>
              <a:ext cx="41325" cy="76138"/>
            </a:xfrm>
            <a:custGeom>
              <a:avLst/>
              <a:gdLst/>
              <a:ahLst/>
              <a:cxnLst/>
              <a:rect l="l" t="t" r="r" b="b"/>
              <a:pathLst>
                <a:path w="495" h="912" extrusionOk="0">
                  <a:moveTo>
                    <a:pt x="411" y="0"/>
                  </a:moveTo>
                  <a:cubicBezTo>
                    <a:pt x="314" y="251"/>
                    <a:pt x="202" y="501"/>
                    <a:pt x="77" y="745"/>
                  </a:cubicBezTo>
                  <a:lnTo>
                    <a:pt x="167" y="758"/>
                  </a:lnTo>
                  <a:cubicBezTo>
                    <a:pt x="286" y="516"/>
                    <a:pt x="398" y="272"/>
                    <a:pt x="495" y="15"/>
                  </a:cubicBezTo>
                  <a:lnTo>
                    <a:pt x="411" y="0"/>
                  </a:lnTo>
                  <a:close/>
                  <a:moveTo>
                    <a:pt x="0" y="884"/>
                  </a:moveTo>
                  <a:lnTo>
                    <a:pt x="0" y="899"/>
                  </a:lnTo>
                  <a:lnTo>
                    <a:pt x="84" y="912"/>
                  </a:lnTo>
                  <a:cubicBezTo>
                    <a:pt x="84" y="912"/>
                    <a:pt x="84" y="905"/>
                    <a:pt x="91" y="905"/>
                  </a:cubicBezTo>
                  <a:lnTo>
                    <a:pt x="0" y="884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7" name="Google Shape;2917;p70"/>
            <p:cNvSpPr/>
            <p:nvPr/>
          </p:nvSpPr>
          <p:spPr>
            <a:xfrm>
              <a:off x="2916872" y="2536680"/>
              <a:ext cx="14025" cy="13525"/>
            </a:xfrm>
            <a:custGeom>
              <a:avLst/>
              <a:gdLst/>
              <a:ahLst/>
              <a:cxnLst/>
              <a:rect l="l" t="t" r="r" b="b"/>
              <a:pathLst>
                <a:path w="168" h="162" extrusionOk="0">
                  <a:moveTo>
                    <a:pt x="77" y="1"/>
                  </a:moveTo>
                  <a:cubicBezTo>
                    <a:pt x="57" y="49"/>
                    <a:pt x="29" y="98"/>
                    <a:pt x="0" y="140"/>
                  </a:cubicBezTo>
                  <a:lnTo>
                    <a:pt x="91" y="161"/>
                  </a:lnTo>
                  <a:cubicBezTo>
                    <a:pt x="112" y="113"/>
                    <a:pt x="141" y="64"/>
                    <a:pt x="167" y="14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400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8" name="Google Shape;2918;p70"/>
            <p:cNvSpPr/>
            <p:nvPr/>
          </p:nvSpPr>
          <p:spPr>
            <a:xfrm>
              <a:off x="2807674" y="1918641"/>
              <a:ext cx="126730" cy="529378"/>
            </a:xfrm>
            <a:custGeom>
              <a:avLst/>
              <a:gdLst/>
              <a:ahLst/>
              <a:cxnLst/>
              <a:rect l="l" t="t" r="r" b="b"/>
              <a:pathLst>
                <a:path w="1518" h="6341" extrusionOk="0">
                  <a:moveTo>
                    <a:pt x="1455" y="1"/>
                  </a:moveTo>
                  <a:lnTo>
                    <a:pt x="1378" y="56"/>
                  </a:lnTo>
                  <a:cubicBezTo>
                    <a:pt x="1427" y="620"/>
                    <a:pt x="1282" y="1196"/>
                    <a:pt x="1156" y="1712"/>
                  </a:cubicBezTo>
                  <a:lnTo>
                    <a:pt x="1" y="6340"/>
                  </a:lnTo>
                  <a:lnTo>
                    <a:pt x="84" y="6340"/>
                  </a:lnTo>
                  <a:lnTo>
                    <a:pt x="1232" y="1733"/>
                  </a:lnTo>
                  <a:cubicBezTo>
                    <a:pt x="1372" y="1196"/>
                    <a:pt x="1517" y="592"/>
                    <a:pt x="1455" y="1"/>
                  </a:cubicBez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19" name="Google Shape;2919;p70"/>
            <p:cNvSpPr/>
            <p:nvPr/>
          </p:nvSpPr>
          <p:spPr>
            <a:xfrm>
              <a:off x="2807173" y="2447936"/>
              <a:ext cx="7597" cy="4091"/>
            </a:xfrm>
            <a:custGeom>
              <a:avLst/>
              <a:gdLst/>
              <a:ahLst/>
              <a:cxnLst/>
              <a:rect l="l" t="t" r="r" b="b"/>
              <a:pathLst>
                <a:path w="91" h="49" extrusionOk="0">
                  <a:moveTo>
                    <a:pt x="7" y="0"/>
                  </a:moveTo>
                  <a:lnTo>
                    <a:pt x="0" y="34"/>
                  </a:lnTo>
                  <a:lnTo>
                    <a:pt x="84" y="4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0" name="Google Shape;2920;p70"/>
            <p:cNvSpPr/>
            <p:nvPr/>
          </p:nvSpPr>
          <p:spPr>
            <a:xfrm>
              <a:off x="2791394" y="2450691"/>
              <a:ext cx="22791" cy="64116"/>
            </a:xfrm>
            <a:custGeom>
              <a:avLst/>
              <a:gdLst/>
              <a:ahLst/>
              <a:cxnLst/>
              <a:rect l="l" t="t" r="r" b="b"/>
              <a:pathLst>
                <a:path w="273" h="768" extrusionOk="0">
                  <a:moveTo>
                    <a:pt x="189" y="1"/>
                  </a:moveTo>
                  <a:lnTo>
                    <a:pt x="0" y="752"/>
                  </a:lnTo>
                  <a:lnTo>
                    <a:pt x="84" y="767"/>
                  </a:lnTo>
                  <a:lnTo>
                    <a:pt x="273" y="1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1" name="Google Shape;2921;p70"/>
            <p:cNvSpPr/>
            <p:nvPr/>
          </p:nvSpPr>
          <p:spPr>
            <a:xfrm>
              <a:off x="2732120" y="2526245"/>
              <a:ext cx="62864" cy="227747"/>
            </a:xfrm>
            <a:custGeom>
              <a:avLst/>
              <a:gdLst/>
              <a:ahLst/>
              <a:cxnLst/>
              <a:rect l="l" t="t" r="r" b="b"/>
              <a:pathLst>
                <a:path w="753" h="2728" extrusionOk="0">
                  <a:moveTo>
                    <a:pt x="669" y="1"/>
                  </a:moveTo>
                  <a:lnTo>
                    <a:pt x="29" y="2596"/>
                  </a:lnTo>
                  <a:cubicBezTo>
                    <a:pt x="16" y="2631"/>
                    <a:pt x="7" y="2659"/>
                    <a:pt x="1" y="2694"/>
                  </a:cubicBezTo>
                  <a:lnTo>
                    <a:pt x="77" y="2728"/>
                  </a:lnTo>
                  <a:cubicBezTo>
                    <a:pt x="84" y="2686"/>
                    <a:pt x="99" y="2653"/>
                    <a:pt x="106" y="2618"/>
                  </a:cubicBezTo>
                  <a:lnTo>
                    <a:pt x="752" y="22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2" name="Google Shape;2922;p70"/>
            <p:cNvSpPr/>
            <p:nvPr/>
          </p:nvSpPr>
          <p:spPr>
            <a:xfrm>
              <a:off x="2787888" y="2525660"/>
              <a:ext cx="7597" cy="2505"/>
            </a:xfrm>
            <a:custGeom>
              <a:avLst/>
              <a:gdLst/>
              <a:ahLst/>
              <a:cxnLst/>
              <a:rect l="l" t="t" r="r" b="b"/>
              <a:pathLst>
                <a:path w="91" h="30" extrusionOk="0">
                  <a:moveTo>
                    <a:pt x="7" y="1"/>
                  </a:moveTo>
                  <a:lnTo>
                    <a:pt x="1" y="8"/>
                  </a:lnTo>
                  <a:lnTo>
                    <a:pt x="84" y="29"/>
                  </a:lnTo>
                  <a:lnTo>
                    <a:pt x="91" y="1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3" name="Google Shape;2923;p70"/>
            <p:cNvSpPr/>
            <p:nvPr/>
          </p:nvSpPr>
          <p:spPr>
            <a:xfrm>
              <a:off x="2788473" y="2513471"/>
              <a:ext cx="9935" cy="13441"/>
            </a:xfrm>
            <a:custGeom>
              <a:avLst/>
              <a:gdLst/>
              <a:ahLst/>
              <a:cxnLst/>
              <a:rect l="l" t="t" r="r" b="b"/>
              <a:pathLst>
                <a:path w="119" h="161" extrusionOk="0">
                  <a:moveTo>
                    <a:pt x="35" y="0"/>
                  </a:moveTo>
                  <a:lnTo>
                    <a:pt x="0" y="147"/>
                  </a:lnTo>
                  <a:lnTo>
                    <a:pt x="84" y="160"/>
                  </a:lnTo>
                  <a:lnTo>
                    <a:pt x="119" y="1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4" name="Google Shape;2924;p70"/>
            <p:cNvSpPr/>
            <p:nvPr/>
          </p:nvSpPr>
          <p:spPr>
            <a:xfrm>
              <a:off x="2775198" y="2446099"/>
              <a:ext cx="13358" cy="65703"/>
            </a:xfrm>
            <a:custGeom>
              <a:avLst/>
              <a:gdLst/>
              <a:ahLst/>
              <a:cxnLst/>
              <a:rect l="l" t="t" r="r" b="b"/>
              <a:pathLst>
                <a:path w="160" h="787" extrusionOk="0">
                  <a:moveTo>
                    <a:pt x="76" y="0"/>
                  </a:moveTo>
                  <a:cubicBezTo>
                    <a:pt x="69" y="258"/>
                    <a:pt x="42" y="523"/>
                    <a:pt x="1" y="774"/>
                  </a:cubicBezTo>
                  <a:lnTo>
                    <a:pt x="84" y="787"/>
                  </a:lnTo>
                  <a:cubicBezTo>
                    <a:pt x="97" y="703"/>
                    <a:pt x="111" y="613"/>
                    <a:pt x="118" y="523"/>
                  </a:cubicBezTo>
                  <a:cubicBezTo>
                    <a:pt x="139" y="356"/>
                    <a:pt x="153" y="181"/>
                    <a:pt x="159" y="14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5" name="Google Shape;2925;p70"/>
            <p:cNvSpPr/>
            <p:nvPr/>
          </p:nvSpPr>
          <p:spPr>
            <a:xfrm>
              <a:off x="2758919" y="2524575"/>
              <a:ext cx="20955" cy="73300"/>
            </a:xfrm>
            <a:custGeom>
              <a:avLst/>
              <a:gdLst/>
              <a:ahLst/>
              <a:cxnLst/>
              <a:rect l="l" t="t" r="r" b="b"/>
              <a:pathLst>
                <a:path w="251" h="878" extrusionOk="0">
                  <a:moveTo>
                    <a:pt x="216" y="1"/>
                  </a:moveTo>
                  <a:lnTo>
                    <a:pt x="0" y="877"/>
                  </a:lnTo>
                  <a:cubicBezTo>
                    <a:pt x="104" y="598"/>
                    <a:pt x="187" y="306"/>
                    <a:pt x="251" y="7"/>
                  </a:cubicBezTo>
                  <a:lnTo>
                    <a:pt x="216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6" name="Google Shape;2926;p70"/>
            <p:cNvSpPr/>
            <p:nvPr/>
          </p:nvSpPr>
          <p:spPr>
            <a:xfrm>
              <a:off x="2772861" y="2522738"/>
              <a:ext cx="7013" cy="2505"/>
            </a:xfrm>
            <a:custGeom>
              <a:avLst/>
              <a:gdLst/>
              <a:ahLst/>
              <a:cxnLst/>
              <a:rect l="l" t="t" r="r" b="b"/>
              <a:pathLst>
                <a:path w="84" h="30" extrusionOk="0">
                  <a:moveTo>
                    <a:pt x="0" y="1"/>
                  </a:moveTo>
                  <a:lnTo>
                    <a:pt x="0" y="14"/>
                  </a:lnTo>
                  <a:lnTo>
                    <a:pt x="49" y="23"/>
                  </a:lnTo>
                  <a:lnTo>
                    <a:pt x="84" y="29"/>
                  </a:lnTo>
                  <a:lnTo>
                    <a:pt x="8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7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7" name="Google Shape;2927;p70"/>
            <p:cNvSpPr/>
            <p:nvPr/>
          </p:nvSpPr>
          <p:spPr>
            <a:xfrm>
              <a:off x="2772861" y="2510633"/>
              <a:ext cx="9434" cy="13358"/>
            </a:xfrm>
            <a:custGeom>
              <a:avLst/>
              <a:gdLst/>
              <a:ahLst/>
              <a:cxnLst/>
              <a:rect l="l" t="t" r="r" b="b"/>
              <a:pathLst>
                <a:path w="113" h="160" extrusionOk="0">
                  <a:moveTo>
                    <a:pt x="29" y="1"/>
                  </a:moveTo>
                  <a:cubicBezTo>
                    <a:pt x="20" y="49"/>
                    <a:pt x="14" y="97"/>
                    <a:pt x="0" y="146"/>
                  </a:cubicBezTo>
                  <a:lnTo>
                    <a:pt x="84" y="159"/>
                  </a:lnTo>
                  <a:cubicBezTo>
                    <a:pt x="90" y="111"/>
                    <a:pt x="97" y="62"/>
                    <a:pt x="112" y="14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983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8" name="Google Shape;2928;p70"/>
            <p:cNvSpPr/>
            <p:nvPr/>
          </p:nvSpPr>
          <p:spPr>
            <a:xfrm>
              <a:off x="2779289" y="2514139"/>
              <a:ext cx="195772" cy="165133"/>
            </a:xfrm>
            <a:custGeom>
              <a:avLst/>
              <a:gdLst/>
              <a:ahLst/>
              <a:cxnLst/>
              <a:rect l="l" t="t" r="r" b="b"/>
              <a:pathLst>
                <a:path w="2345" h="1978" extrusionOk="0">
                  <a:moveTo>
                    <a:pt x="27" y="0"/>
                  </a:moveTo>
                  <a:cubicBezTo>
                    <a:pt x="13" y="69"/>
                    <a:pt x="0" y="181"/>
                    <a:pt x="27" y="319"/>
                  </a:cubicBezTo>
                  <a:cubicBezTo>
                    <a:pt x="35" y="383"/>
                    <a:pt x="84" y="563"/>
                    <a:pt x="209" y="688"/>
                  </a:cubicBezTo>
                  <a:cubicBezTo>
                    <a:pt x="418" y="890"/>
                    <a:pt x="626" y="744"/>
                    <a:pt x="848" y="877"/>
                  </a:cubicBezTo>
                  <a:cubicBezTo>
                    <a:pt x="1217" y="1106"/>
                    <a:pt x="974" y="1725"/>
                    <a:pt x="1301" y="1921"/>
                  </a:cubicBezTo>
                  <a:cubicBezTo>
                    <a:pt x="1364" y="1959"/>
                    <a:pt x="1443" y="1977"/>
                    <a:pt x="1528" y="1977"/>
                  </a:cubicBezTo>
                  <a:cubicBezTo>
                    <a:pt x="1748" y="1977"/>
                    <a:pt x="2007" y="1853"/>
                    <a:pt x="2123" y="1642"/>
                  </a:cubicBezTo>
                  <a:cubicBezTo>
                    <a:pt x="2345" y="1245"/>
                    <a:pt x="1921" y="779"/>
                    <a:pt x="1892" y="752"/>
                  </a:cubicBezTo>
                  <a:cubicBezTo>
                    <a:pt x="1760" y="612"/>
                    <a:pt x="1607" y="543"/>
                    <a:pt x="1530" y="508"/>
                  </a:cubicBezTo>
                  <a:cubicBezTo>
                    <a:pt x="1037" y="293"/>
                    <a:pt x="556" y="104"/>
                    <a:pt x="27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29" name="Google Shape;2929;p70"/>
            <p:cNvSpPr/>
            <p:nvPr/>
          </p:nvSpPr>
          <p:spPr>
            <a:xfrm>
              <a:off x="2685703" y="2607475"/>
              <a:ext cx="92418" cy="91833"/>
            </a:xfrm>
            <a:custGeom>
              <a:avLst/>
              <a:gdLst/>
              <a:ahLst/>
              <a:cxnLst/>
              <a:rect l="l" t="t" r="r" b="b"/>
              <a:pathLst>
                <a:path w="1107" h="1100" extrusionOk="0">
                  <a:moveTo>
                    <a:pt x="296" y="0"/>
                  </a:moveTo>
                  <a:cubicBezTo>
                    <a:pt x="231" y="0"/>
                    <a:pt x="167" y="23"/>
                    <a:pt x="119" y="71"/>
                  </a:cubicBezTo>
                  <a:cubicBezTo>
                    <a:pt x="7" y="168"/>
                    <a:pt x="0" y="344"/>
                    <a:pt x="97" y="454"/>
                  </a:cubicBezTo>
                  <a:lnTo>
                    <a:pt x="605" y="1012"/>
                  </a:lnTo>
                  <a:cubicBezTo>
                    <a:pt x="661" y="1070"/>
                    <a:pt x="736" y="1100"/>
                    <a:pt x="811" y="1100"/>
                  </a:cubicBezTo>
                  <a:cubicBezTo>
                    <a:pt x="876" y="1100"/>
                    <a:pt x="940" y="1077"/>
                    <a:pt x="989" y="1032"/>
                  </a:cubicBezTo>
                  <a:cubicBezTo>
                    <a:pt x="1099" y="928"/>
                    <a:pt x="1106" y="753"/>
                    <a:pt x="1009" y="649"/>
                  </a:cubicBezTo>
                  <a:lnTo>
                    <a:pt x="501" y="85"/>
                  </a:lnTo>
                  <a:cubicBezTo>
                    <a:pt x="445" y="30"/>
                    <a:pt x="370" y="0"/>
                    <a:pt x="296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0" name="Google Shape;2930;p70"/>
            <p:cNvSpPr/>
            <p:nvPr/>
          </p:nvSpPr>
          <p:spPr>
            <a:xfrm>
              <a:off x="2714672" y="2572996"/>
              <a:ext cx="92585" cy="92000"/>
            </a:xfrm>
            <a:custGeom>
              <a:avLst/>
              <a:gdLst/>
              <a:ahLst/>
              <a:cxnLst/>
              <a:rect l="l" t="t" r="r" b="b"/>
              <a:pathLst>
                <a:path w="1109" h="1102" extrusionOk="0">
                  <a:moveTo>
                    <a:pt x="303" y="0"/>
                  </a:moveTo>
                  <a:cubicBezTo>
                    <a:pt x="238" y="0"/>
                    <a:pt x="173" y="24"/>
                    <a:pt x="119" y="74"/>
                  </a:cubicBezTo>
                  <a:cubicBezTo>
                    <a:pt x="8" y="172"/>
                    <a:pt x="1" y="346"/>
                    <a:pt x="99" y="456"/>
                  </a:cubicBezTo>
                  <a:lnTo>
                    <a:pt x="614" y="1014"/>
                  </a:lnTo>
                  <a:cubicBezTo>
                    <a:pt x="665" y="1072"/>
                    <a:pt x="737" y="1101"/>
                    <a:pt x="810" y="1101"/>
                  </a:cubicBezTo>
                  <a:cubicBezTo>
                    <a:pt x="876" y="1101"/>
                    <a:pt x="943" y="1077"/>
                    <a:pt x="996" y="1027"/>
                  </a:cubicBezTo>
                  <a:cubicBezTo>
                    <a:pt x="1101" y="930"/>
                    <a:pt x="1108" y="757"/>
                    <a:pt x="1010" y="645"/>
                  </a:cubicBezTo>
                  <a:lnTo>
                    <a:pt x="502" y="89"/>
                  </a:lnTo>
                  <a:cubicBezTo>
                    <a:pt x="447" y="30"/>
                    <a:pt x="376" y="0"/>
                    <a:pt x="303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1" name="Google Shape;2931;p70"/>
            <p:cNvSpPr/>
            <p:nvPr/>
          </p:nvSpPr>
          <p:spPr>
            <a:xfrm>
              <a:off x="2734458" y="2542190"/>
              <a:ext cx="92418" cy="92000"/>
            </a:xfrm>
            <a:custGeom>
              <a:avLst/>
              <a:gdLst/>
              <a:ahLst/>
              <a:cxnLst/>
              <a:rect l="l" t="t" r="r" b="b"/>
              <a:pathLst>
                <a:path w="1107" h="1102" extrusionOk="0">
                  <a:moveTo>
                    <a:pt x="300" y="0"/>
                  </a:moveTo>
                  <a:cubicBezTo>
                    <a:pt x="234" y="0"/>
                    <a:pt x="169" y="24"/>
                    <a:pt x="120" y="74"/>
                  </a:cubicBezTo>
                  <a:cubicBezTo>
                    <a:pt x="8" y="172"/>
                    <a:pt x="1" y="346"/>
                    <a:pt x="98" y="458"/>
                  </a:cubicBezTo>
                  <a:lnTo>
                    <a:pt x="606" y="1014"/>
                  </a:lnTo>
                  <a:cubicBezTo>
                    <a:pt x="661" y="1072"/>
                    <a:pt x="734" y="1102"/>
                    <a:pt x="807" y="1102"/>
                  </a:cubicBezTo>
                  <a:cubicBezTo>
                    <a:pt x="874" y="1102"/>
                    <a:pt x="939" y="1077"/>
                    <a:pt x="990" y="1027"/>
                  </a:cubicBezTo>
                  <a:cubicBezTo>
                    <a:pt x="1100" y="930"/>
                    <a:pt x="1107" y="757"/>
                    <a:pt x="1010" y="651"/>
                  </a:cubicBezTo>
                  <a:lnTo>
                    <a:pt x="502" y="89"/>
                  </a:lnTo>
                  <a:cubicBezTo>
                    <a:pt x="447" y="30"/>
                    <a:pt x="373" y="0"/>
                    <a:pt x="300" y="0"/>
                  </a:cubicBezTo>
                  <a:close/>
                </a:path>
              </a:pathLst>
            </a:custGeom>
            <a:solidFill>
              <a:srgbClr val="E2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2" name="Google Shape;2932;p70"/>
            <p:cNvSpPr/>
            <p:nvPr/>
          </p:nvSpPr>
          <p:spPr>
            <a:xfrm>
              <a:off x="3375872" y="3082254"/>
              <a:ext cx="215558" cy="238767"/>
            </a:xfrm>
            <a:custGeom>
              <a:avLst/>
              <a:gdLst/>
              <a:ahLst/>
              <a:cxnLst/>
              <a:rect l="l" t="t" r="r" b="b"/>
              <a:pathLst>
                <a:path w="2582" h="2860" extrusionOk="0">
                  <a:moveTo>
                    <a:pt x="1015" y="1"/>
                  </a:moveTo>
                  <a:lnTo>
                    <a:pt x="1015" y="2163"/>
                  </a:lnTo>
                  <a:lnTo>
                    <a:pt x="0" y="2163"/>
                  </a:lnTo>
                  <a:lnTo>
                    <a:pt x="244" y="2714"/>
                  </a:lnTo>
                  <a:cubicBezTo>
                    <a:pt x="279" y="2805"/>
                    <a:pt x="369" y="2860"/>
                    <a:pt x="466" y="2860"/>
                  </a:cubicBezTo>
                  <a:lnTo>
                    <a:pt x="2108" y="2860"/>
                  </a:lnTo>
                  <a:cubicBezTo>
                    <a:pt x="2206" y="2860"/>
                    <a:pt x="2296" y="2805"/>
                    <a:pt x="2338" y="2714"/>
                  </a:cubicBezTo>
                  <a:lnTo>
                    <a:pt x="2582" y="2163"/>
                  </a:lnTo>
                  <a:lnTo>
                    <a:pt x="1162" y="2163"/>
                  </a:lnTo>
                  <a:lnTo>
                    <a:pt x="1162" y="1565"/>
                  </a:lnTo>
                  <a:lnTo>
                    <a:pt x="2081" y="1565"/>
                  </a:lnTo>
                  <a:lnTo>
                    <a:pt x="1162" y="146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3" name="Google Shape;2933;p70"/>
            <p:cNvSpPr/>
            <p:nvPr/>
          </p:nvSpPr>
          <p:spPr>
            <a:xfrm>
              <a:off x="3113897" y="2939912"/>
              <a:ext cx="260223" cy="216727"/>
            </a:xfrm>
            <a:custGeom>
              <a:avLst/>
              <a:gdLst/>
              <a:ahLst/>
              <a:cxnLst/>
              <a:rect l="l" t="t" r="r" b="b"/>
              <a:pathLst>
                <a:path w="3117" h="2596" extrusionOk="0">
                  <a:moveTo>
                    <a:pt x="244" y="1"/>
                  </a:moveTo>
                  <a:lnTo>
                    <a:pt x="0" y="2596"/>
                  </a:lnTo>
                  <a:cubicBezTo>
                    <a:pt x="418" y="2567"/>
                    <a:pt x="745" y="2561"/>
                    <a:pt x="954" y="2554"/>
                  </a:cubicBezTo>
                  <a:cubicBezTo>
                    <a:pt x="1921" y="2526"/>
                    <a:pt x="2261" y="2567"/>
                    <a:pt x="2574" y="2304"/>
                  </a:cubicBezTo>
                  <a:cubicBezTo>
                    <a:pt x="2624" y="2262"/>
                    <a:pt x="2776" y="2123"/>
                    <a:pt x="2866" y="1893"/>
                  </a:cubicBezTo>
                  <a:cubicBezTo>
                    <a:pt x="3116" y="1260"/>
                    <a:pt x="2679" y="418"/>
                    <a:pt x="2714" y="403"/>
                  </a:cubicBezTo>
                  <a:cubicBezTo>
                    <a:pt x="2714" y="396"/>
                    <a:pt x="244" y="1"/>
                    <a:pt x="244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4" name="Google Shape;2934;p70"/>
            <p:cNvSpPr/>
            <p:nvPr/>
          </p:nvSpPr>
          <p:spPr>
            <a:xfrm>
              <a:off x="3309084" y="3146120"/>
              <a:ext cx="1169" cy="3005"/>
            </a:xfrm>
            <a:custGeom>
              <a:avLst/>
              <a:gdLst/>
              <a:ahLst/>
              <a:cxnLst/>
              <a:rect l="l" t="t" r="r" b="b"/>
              <a:pathLst>
                <a:path w="14" h="36" extrusionOk="0">
                  <a:moveTo>
                    <a:pt x="13" y="1"/>
                  </a:moveTo>
                  <a:cubicBezTo>
                    <a:pt x="7" y="14"/>
                    <a:pt x="0" y="21"/>
                    <a:pt x="0" y="29"/>
                  </a:cubicBezTo>
                  <a:lnTo>
                    <a:pt x="7" y="36"/>
                  </a:lnTo>
                  <a:cubicBezTo>
                    <a:pt x="7" y="21"/>
                    <a:pt x="13" y="14"/>
                    <a:pt x="13" y="1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5" name="Google Shape;2935;p70"/>
            <p:cNvSpPr/>
            <p:nvPr/>
          </p:nvSpPr>
          <p:spPr>
            <a:xfrm>
              <a:off x="3309585" y="3135684"/>
              <a:ext cx="14610" cy="15695"/>
            </a:xfrm>
            <a:custGeom>
              <a:avLst/>
              <a:gdLst/>
              <a:ahLst/>
              <a:cxnLst/>
              <a:rect l="l" t="t" r="r" b="b"/>
              <a:pathLst>
                <a:path w="175" h="188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33" y="35"/>
                    <a:pt x="84" y="62"/>
                    <a:pt x="36" y="84"/>
                  </a:cubicBezTo>
                  <a:cubicBezTo>
                    <a:pt x="21" y="97"/>
                    <a:pt x="14" y="112"/>
                    <a:pt x="7" y="126"/>
                  </a:cubicBezTo>
                  <a:cubicBezTo>
                    <a:pt x="7" y="139"/>
                    <a:pt x="1" y="146"/>
                    <a:pt x="1" y="161"/>
                  </a:cubicBezTo>
                  <a:lnTo>
                    <a:pt x="63" y="187"/>
                  </a:lnTo>
                  <a:cubicBezTo>
                    <a:pt x="91" y="154"/>
                    <a:pt x="126" y="84"/>
                    <a:pt x="174" y="0"/>
                  </a:cubicBezTo>
                  <a:close/>
                </a:path>
              </a:pathLst>
            </a:custGeom>
            <a:solidFill>
              <a:srgbClr val="CE04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6" name="Google Shape;2936;p70"/>
            <p:cNvSpPr/>
            <p:nvPr/>
          </p:nvSpPr>
          <p:spPr>
            <a:xfrm>
              <a:off x="3312507" y="3082838"/>
              <a:ext cx="40156" cy="59859"/>
            </a:xfrm>
            <a:custGeom>
              <a:avLst/>
              <a:gdLst/>
              <a:ahLst/>
              <a:cxnLst/>
              <a:rect l="l" t="t" r="r" b="b"/>
              <a:pathLst>
                <a:path w="481" h="717" extrusionOk="0">
                  <a:moveTo>
                    <a:pt x="397" y="0"/>
                  </a:moveTo>
                  <a:cubicBezTo>
                    <a:pt x="383" y="42"/>
                    <a:pt x="161" y="438"/>
                    <a:pt x="1" y="717"/>
                  </a:cubicBezTo>
                  <a:cubicBezTo>
                    <a:pt x="49" y="695"/>
                    <a:pt x="98" y="668"/>
                    <a:pt x="139" y="633"/>
                  </a:cubicBezTo>
                  <a:cubicBezTo>
                    <a:pt x="271" y="403"/>
                    <a:pt x="460" y="77"/>
                    <a:pt x="480" y="27"/>
                  </a:cubicBezTo>
                  <a:lnTo>
                    <a:pt x="397" y="0"/>
                  </a:lnTo>
                  <a:close/>
                </a:path>
              </a:pathLst>
            </a:custGeom>
            <a:solidFill>
              <a:srgbClr val="D53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7" name="Google Shape;2937;p70"/>
            <p:cNvSpPr/>
            <p:nvPr/>
          </p:nvSpPr>
          <p:spPr>
            <a:xfrm>
              <a:off x="3489078" y="2389747"/>
              <a:ext cx="217979" cy="191264"/>
            </a:xfrm>
            <a:custGeom>
              <a:avLst/>
              <a:gdLst/>
              <a:ahLst/>
              <a:cxnLst/>
              <a:rect l="l" t="t" r="r" b="b"/>
              <a:pathLst>
                <a:path w="2611" h="2291" extrusionOk="0">
                  <a:moveTo>
                    <a:pt x="105" y="1"/>
                  </a:moveTo>
                  <a:lnTo>
                    <a:pt x="105" y="1"/>
                  </a:lnTo>
                  <a:cubicBezTo>
                    <a:pt x="0" y="579"/>
                    <a:pt x="70" y="1023"/>
                    <a:pt x="140" y="1273"/>
                  </a:cubicBezTo>
                  <a:cubicBezTo>
                    <a:pt x="209" y="1566"/>
                    <a:pt x="292" y="1866"/>
                    <a:pt x="565" y="2067"/>
                  </a:cubicBezTo>
                  <a:cubicBezTo>
                    <a:pt x="745" y="2213"/>
                    <a:pt x="947" y="2249"/>
                    <a:pt x="1044" y="2269"/>
                  </a:cubicBezTo>
                  <a:cubicBezTo>
                    <a:pt x="1125" y="2284"/>
                    <a:pt x="1202" y="2291"/>
                    <a:pt x="1274" y="2291"/>
                  </a:cubicBezTo>
                  <a:cubicBezTo>
                    <a:pt x="1463" y="2291"/>
                    <a:pt x="1623" y="2247"/>
                    <a:pt x="1754" y="2207"/>
                  </a:cubicBezTo>
                  <a:cubicBezTo>
                    <a:pt x="2138" y="2102"/>
                    <a:pt x="2422" y="1900"/>
                    <a:pt x="2610" y="1733"/>
                  </a:cubicBezTo>
                  <a:cubicBezTo>
                    <a:pt x="2457" y="1469"/>
                    <a:pt x="2179" y="1051"/>
                    <a:pt x="1692" y="682"/>
                  </a:cubicBezTo>
                  <a:cubicBezTo>
                    <a:pt x="1066" y="203"/>
                    <a:pt x="433" y="56"/>
                    <a:pt x="105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8" name="Google Shape;2938;p70"/>
            <p:cNvSpPr/>
            <p:nvPr/>
          </p:nvSpPr>
          <p:spPr>
            <a:xfrm>
              <a:off x="3654712" y="2526328"/>
              <a:ext cx="240520" cy="107529"/>
            </a:xfrm>
            <a:custGeom>
              <a:avLst/>
              <a:gdLst/>
              <a:ahLst/>
              <a:cxnLst/>
              <a:rect l="l" t="t" r="r" b="b"/>
              <a:pathLst>
                <a:path w="2881" h="1288" extrusionOk="0">
                  <a:moveTo>
                    <a:pt x="84" y="1"/>
                  </a:moveTo>
                  <a:cubicBezTo>
                    <a:pt x="66" y="1"/>
                    <a:pt x="48" y="8"/>
                    <a:pt x="35" y="21"/>
                  </a:cubicBezTo>
                  <a:cubicBezTo>
                    <a:pt x="0" y="48"/>
                    <a:pt x="0" y="97"/>
                    <a:pt x="28" y="132"/>
                  </a:cubicBezTo>
                  <a:cubicBezTo>
                    <a:pt x="62" y="173"/>
                    <a:pt x="989" y="1204"/>
                    <a:pt x="2797" y="1287"/>
                  </a:cubicBezTo>
                  <a:lnTo>
                    <a:pt x="2804" y="1287"/>
                  </a:lnTo>
                  <a:cubicBezTo>
                    <a:pt x="2846" y="1287"/>
                    <a:pt x="2874" y="1259"/>
                    <a:pt x="2881" y="1217"/>
                  </a:cubicBezTo>
                  <a:cubicBezTo>
                    <a:pt x="2881" y="1175"/>
                    <a:pt x="2846" y="1140"/>
                    <a:pt x="2804" y="1134"/>
                  </a:cubicBezTo>
                  <a:cubicBezTo>
                    <a:pt x="1064" y="1050"/>
                    <a:pt x="154" y="35"/>
                    <a:pt x="139" y="28"/>
                  </a:cubicBezTo>
                  <a:cubicBezTo>
                    <a:pt x="125" y="10"/>
                    <a:pt x="104" y="1"/>
                    <a:pt x="84" y="1"/>
                  </a:cubicBezTo>
                  <a:close/>
                </a:path>
              </a:pathLst>
            </a:custGeom>
            <a:solidFill>
              <a:srgbClr val="FFF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39" name="Google Shape;2939;p70"/>
            <p:cNvSpPr/>
            <p:nvPr/>
          </p:nvSpPr>
          <p:spPr>
            <a:xfrm>
              <a:off x="3332210" y="2434077"/>
              <a:ext cx="120385" cy="93253"/>
            </a:xfrm>
            <a:custGeom>
              <a:avLst/>
              <a:gdLst/>
              <a:ahLst/>
              <a:cxnLst/>
              <a:rect l="l" t="t" r="r" b="b"/>
              <a:pathLst>
                <a:path w="1442" h="1117" extrusionOk="0">
                  <a:moveTo>
                    <a:pt x="868" y="1"/>
                  </a:moveTo>
                  <a:cubicBezTo>
                    <a:pt x="824" y="1"/>
                    <a:pt x="779" y="18"/>
                    <a:pt x="745" y="54"/>
                  </a:cubicBezTo>
                  <a:cubicBezTo>
                    <a:pt x="460" y="367"/>
                    <a:pt x="0" y="1050"/>
                    <a:pt x="697" y="1111"/>
                  </a:cubicBezTo>
                  <a:cubicBezTo>
                    <a:pt x="734" y="1115"/>
                    <a:pt x="769" y="1116"/>
                    <a:pt x="802" y="1116"/>
                  </a:cubicBezTo>
                  <a:cubicBezTo>
                    <a:pt x="1442" y="1116"/>
                    <a:pt x="1170" y="487"/>
                    <a:pt x="1024" y="109"/>
                  </a:cubicBezTo>
                  <a:cubicBezTo>
                    <a:pt x="999" y="39"/>
                    <a:pt x="934" y="1"/>
                    <a:pt x="868" y="1"/>
                  </a:cubicBezTo>
                  <a:close/>
                </a:path>
              </a:pathLst>
            </a:custGeom>
            <a:solidFill>
              <a:srgbClr val="CB6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</p:grpSp>
      <p:grpSp>
        <p:nvGrpSpPr>
          <p:cNvPr id="2940" name="Google Shape;2940;p70"/>
          <p:cNvGrpSpPr/>
          <p:nvPr/>
        </p:nvGrpSpPr>
        <p:grpSpPr>
          <a:xfrm>
            <a:off x="1358020" y="3815954"/>
            <a:ext cx="661076" cy="661076"/>
            <a:chOff x="2333550" y="1208100"/>
            <a:chExt cx="260800" cy="260800"/>
          </a:xfrm>
        </p:grpSpPr>
        <p:sp>
          <p:nvSpPr>
            <p:cNvPr id="2941" name="Google Shape;2941;p70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42" name="Google Shape;2942;p70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43" name="Google Shape;2943;p70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44" name="Google Shape;2944;p70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45" name="Google Shape;2945;p70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46" name="Google Shape;2946;p70"/>
            <p:cNvSpPr/>
            <p:nvPr/>
          </p:nvSpPr>
          <p:spPr>
            <a:xfrm>
              <a:off x="2449775" y="1286925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47" name="Google Shape;2947;p70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48" name="Google Shape;2948;p70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49" name="Google Shape;2949;p70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50" name="Google Shape;2950;p70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51" name="Google Shape;2951;p70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52" name="Google Shape;2952;p70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2953" name="Google Shape;2953;p70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</p:grpSp>
      <p:grpSp>
        <p:nvGrpSpPr>
          <p:cNvPr id="142" name="Google Shape;3455;p80">
            <a:extLst>
              <a:ext uri="{FF2B5EF4-FFF2-40B4-BE49-F238E27FC236}">
                <a16:creationId xmlns:a16="http://schemas.microsoft.com/office/drawing/2014/main" id="{4B445847-E02F-4F30-8F90-FF6BADEEA18F}"/>
              </a:ext>
            </a:extLst>
          </p:cNvPr>
          <p:cNvGrpSpPr/>
          <p:nvPr/>
        </p:nvGrpSpPr>
        <p:grpSpPr>
          <a:xfrm>
            <a:off x="8014541" y="3327754"/>
            <a:ext cx="1290919" cy="1992873"/>
            <a:chOff x="5253675" y="433100"/>
            <a:chExt cx="2128825" cy="3286400"/>
          </a:xfrm>
        </p:grpSpPr>
        <p:sp>
          <p:nvSpPr>
            <p:cNvPr id="143" name="Google Shape;3456;p80">
              <a:extLst>
                <a:ext uri="{FF2B5EF4-FFF2-40B4-BE49-F238E27FC236}">
                  <a16:creationId xmlns:a16="http://schemas.microsoft.com/office/drawing/2014/main" id="{30F0768A-529B-456F-A31C-FAC4B4F7A0DD}"/>
                </a:ext>
              </a:extLst>
            </p:cNvPr>
            <p:cNvSpPr/>
            <p:nvPr/>
          </p:nvSpPr>
          <p:spPr>
            <a:xfrm>
              <a:off x="5504900" y="1377375"/>
              <a:ext cx="535475" cy="651150"/>
            </a:xfrm>
            <a:custGeom>
              <a:avLst/>
              <a:gdLst/>
              <a:ahLst/>
              <a:cxnLst/>
              <a:rect l="l" t="t" r="r" b="b"/>
              <a:pathLst>
                <a:path w="21419" h="26046" extrusionOk="0">
                  <a:moveTo>
                    <a:pt x="8958" y="0"/>
                  </a:moveTo>
                  <a:lnTo>
                    <a:pt x="0" y="4821"/>
                  </a:lnTo>
                  <a:lnTo>
                    <a:pt x="5573" y="15133"/>
                  </a:lnTo>
                  <a:cubicBezTo>
                    <a:pt x="8704" y="20718"/>
                    <a:pt x="13952" y="24601"/>
                    <a:pt x="19973" y="26046"/>
                  </a:cubicBezTo>
                  <a:cubicBezTo>
                    <a:pt x="20015" y="22353"/>
                    <a:pt x="20369" y="18643"/>
                    <a:pt x="21418" y="14960"/>
                  </a:cubicBezTo>
                  <a:cubicBezTo>
                    <a:pt x="18824" y="14044"/>
                    <a:pt x="16598" y="12224"/>
                    <a:pt x="15204" y="9734"/>
                  </a:cubicBezTo>
                  <a:lnTo>
                    <a:pt x="8958" y="0"/>
                  </a:ln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4" name="Google Shape;3457;p80">
              <a:extLst>
                <a:ext uri="{FF2B5EF4-FFF2-40B4-BE49-F238E27FC236}">
                  <a16:creationId xmlns:a16="http://schemas.microsoft.com/office/drawing/2014/main" id="{AD6C0B3E-FE0E-4ECA-A446-E8DD8A6E7E70}"/>
                </a:ext>
              </a:extLst>
            </p:cNvPr>
            <p:cNvSpPr/>
            <p:nvPr/>
          </p:nvSpPr>
          <p:spPr>
            <a:xfrm>
              <a:off x="5949050" y="1716525"/>
              <a:ext cx="425400" cy="351200"/>
            </a:xfrm>
            <a:custGeom>
              <a:avLst/>
              <a:gdLst/>
              <a:ahLst/>
              <a:cxnLst/>
              <a:rect l="l" t="t" r="r" b="b"/>
              <a:pathLst>
                <a:path w="17016" h="14048" extrusionOk="0">
                  <a:moveTo>
                    <a:pt x="1729" y="0"/>
                  </a:moveTo>
                  <a:cubicBezTo>
                    <a:pt x="467" y="4425"/>
                    <a:pt x="40" y="8870"/>
                    <a:pt x="1" y="13302"/>
                  </a:cubicBezTo>
                  <a:cubicBezTo>
                    <a:pt x="682" y="13466"/>
                    <a:pt x="1382" y="13607"/>
                    <a:pt x="2095" y="13710"/>
                  </a:cubicBezTo>
                  <a:cubicBezTo>
                    <a:pt x="2451" y="13771"/>
                    <a:pt x="2827" y="13822"/>
                    <a:pt x="3193" y="13864"/>
                  </a:cubicBezTo>
                  <a:cubicBezTo>
                    <a:pt x="4212" y="13984"/>
                    <a:pt x="5251" y="14047"/>
                    <a:pt x="6298" y="14047"/>
                  </a:cubicBezTo>
                  <a:cubicBezTo>
                    <a:pt x="6568" y="14047"/>
                    <a:pt x="6838" y="14043"/>
                    <a:pt x="7109" y="14035"/>
                  </a:cubicBezTo>
                  <a:lnTo>
                    <a:pt x="8798" y="13995"/>
                  </a:lnTo>
                  <a:lnTo>
                    <a:pt x="10465" y="13944"/>
                  </a:lnTo>
                  <a:cubicBezTo>
                    <a:pt x="14126" y="13842"/>
                    <a:pt x="17016" y="10791"/>
                    <a:pt x="16913" y="7130"/>
                  </a:cubicBezTo>
                  <a:cubicBezTo>
                    <a:pt x="16820" y="4040"/>
                    <a:pt x="14624" y="1496"/>
                    <a:pt x="11746" y="854"/>
                  </a:cubicBezTo>
                  <a:cubicBezTo>
                    <a:pt x="11290" y="749"/>
                    <a:pt x="10817" y="689"/>
                    <a:pt x="10328" y="689"/>
                  </a:cubicBezTo>
                  <a:cubicBezTo>
                    <a:pt x="10252" y="689"/>
                    <a:pt x="10175" y="690"/>
                    <a:pt x="10098" y="693"/>
                  </a:cubicBezTo>
                  <a:lnTo>
                    <a:pt x="6733" y="784"/>
                  </a:lnTo>
                  <a:cubicBezTo>
                    <a:pt x="6578" y="789"/>
                    <a:pt x="6423" y="792"/>
                    <a:pt x="6270" y="792"/>
                  </a:cubicBezTo>
                  <a:cubicBezTo>
                    <a:pt x="5525" y="792"/>
                    <a:pt x="4796" y="728"/>
                    <a:pt x="4079" y="600"/>
                  </a:cubicBezTo>
                  <a:cubicBezTo>
                    <a:pt x="3713" y="549"/>
                    <a:pt x="3357" y="469"/>
                    <a:pt x="3001" y="388"/>
                  </a:cubicBezTo>
                  <a:cubicBezTo>
                    <a:pt x="2574" y="276"/>
                    <a:pt x="2146" y="144"/>
                    <a:pt x="1729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5" name="Google Shape;3458;p80">
              <a:extLst>
                <a:ext uri="{FF2B5EF4-FFF2-40B4-BE49-F238E27FC236}">
                  <a16:creationId xmlns:a16="http://schemas.microsoft.com/office/drawing/2014/main" id="{6176E4FE-9D22-4001-84C5-01BBAA80D0AD}"/>
                </a:ext>
              </a:extLst>
            </p:cNvPr>
            <p:cNvSpPr/>
            <p:nvPr/>
          </p:nvSpPr>
          <p:spPr>
            <a:xfrm>
              <a:off x="5253675" y="983325"/>
              <a:ext cx="521750" cy="545875"/>
            </a:xfrm>
            <a:custGeom>
              <a:avLst/>
              <a:gdLst/>
              <a:ahLst/>
              <a:cxnLst/>
              <a:rect l="l" t="t" r="r" b="b"/>
              <a:pathLst>
                <a:path w="20870" h="21835" extrusionOk="0">
                  <a:moveTo>
                    <a:pt x="10618" y="0"/>
                  </a:moveTo>
                  <a:cubicBezTo>
                    <a:pt x="10513" y="0"/>
                    <a:pt x="10408" y="10"/>
                    <a:pt x="10303" y="29"/>
                  </a:cubicBezTo>
                  <a:cubicBezTo>
                    <a:pt x="9388" y="212"/>
                    <a:pt x="8788" y="1108"/>
                    <a:pt x="8961" y="2023"/>
                  </a:cubicBezTo>
                  <a:lnTo>
                    <a:pt x="10477" y="7891"/>
                  </a:lnTo>
                  <a:cubicBezTo>
                    <a:pt x="9591" y="6538"/>
                    <a:pt x="7567" y="3173"/>
                    <a:pt x="6530" y="1576"/>
                  </a:cubicBezTo>
                  <a:cubicBezTo>
                    <a:pt x="6254" y="1169"/>
                    <a:pt x="5827" y="915"/>
                    <a:pt x="5351" y="844"/>
                  </a:cubicBezTo>
                  <a:cubicBezTo>
                    <a:pt x="5279" y="835"/>
                    <a:pt x="5207" y="830"/>
                    <a:pt x="5136" y="830"/>
                  </a:cubicBezTo>
                  <a:cubicBezTo>
                    <a:pt x="4739" y="830"/>
                    <a:pt x="4348" y="971"/>
                    <a:pt x="4038" y="1230"/>
                  </a:cubicBezTo>
                  <a:cubicBezTo>
                    <a:pt x="3376" y="1779"/>
                    <a:pt x="3254" y="2797"/>
                    <a:pt x="3752" y="3529"/>
                  </a:cubicBezTo>
                  <a:lnTo>
                    <a:pt x="7914" y="9528"/>
                  </a:lnTo>
                  <a:lnTo>
                    <a:pt x="3459" y="4971"/>
                  </a:lnTo>
                  <a:cubicBezTo>
                    <a:pt x="3151" y="4684"/>
                    <a:pt x="2745" y="4533"/>
                    <a:pt x="2325" y="4533"/>
                  </a:cubicBezTo>
                  <a:cubicBezTo>
                    <a:pt x="2300" y="4533"/>
                    <a:pt x="2274" y="4533"/>
                    <a:pt x="2249" y="4535"/>
                  </a:cubicBezTo>
                  <a:cubicBezTo>
                    <a:pt x="1790" y="4566"/>
                    <a:pt x="1372" y="4759"/>
                    <a:pt x="1080" y="5093"/>
                  </a:cubicBezTo>
                  <a:cubicBezTo>
                    <a:pt x="447" y="5787"/>
                    <a:pt x="508" y="6863"/>
                    <a:pt x="1202" y="7495"/>
                  </a:cubicBezTo>
                  <a:cubicBezTo>
                    <a:pt x="2564" y="8777"/>
                    <a:pt x="4577" y="10688"/>
                    <a:pt x="5573" y="11654"/>
                  </a:cubicBezTo>
                  <a:lnTo>
                    <a:pt x="1983" y="11247"/>
                  </a:lnTo>
                  <a:cubicBezTo>
                    <a:pt x="1916" y="11239"/>
                    <a:pt x="1850" y="11235"/>
                    <a:pt x="1784" y="11235"/>
                  </a:cubicBezTo>
                  <a:cubicBezTo>
                    <a:pt x="1405" y="11235"/>
                    <a:pt x="1036" y="11360"/>
                    <a:pt x="733" y="11603"/>
                  </a:cubicBezTo>
                  <a:cubicBezTo>
                    <a:pt x="377" y="11876"/>
                    <a:pt x="152" y="12284"/>
                    <a:pt x="103" y="12731"/>
                  </a:cubicBezTo>
                  <a:cubicBezTo>
                    <a:pt x="1" y="13658"/>
                    <a:pt x="662" y="14500"/>
                    <a:pt x="1597" y="14613"/>
                  </a:cubicBezTo>
                  <a:cubicBezTo>
                    <a:pt x="1597" y="14613"/>
                    <a:pt x="2249" y="14683"/>
                    <a:pt x="3103" y="14786"/>
                  </a:cubicBezTo>
                  <a:cubicBezTo>
                    <a:pt x="3957" y="14879"/>
                    <a:pt x="5014" y="15001"/>
                    <a:pt x="5839" y="15091"/>
                  </a:cubicBezTo>
                  <a:cubicBezTo>
                    <a:pt x="6449" y="15162"/>
                    <a:pt x="7008" y="15438"/>
                    <a:pt x="7435" y="15865"/>
                  </a:cubicBezTo>
                  <a:lnTo>
                    <a:pt x="10740" y="21835"/>
                  </a:lnTo>
                  <a:lnTo>
                    <a:pt x="19639" y="16912"/>
                  </a:lnTo>
                  <a:lnTo>
                    <a:pt x="17513" y="13068"/>
                  </a:lnTo>
                  <a:cubicBezTo>
                    <a:pt x="17848" y="11979"/>
                    <a:pt x="18724" y="9641"/>
                    <a:pt x="20118" y="8533"/>
                  </a:cubicBezTo>
                  <a:cubicBezTo>
                    <a:pt x="20513" y="8227"/>
                    <a:pt x="20757" y="7778"/>
                    <a:pt x="20818" y="7280"/>
                  </a:cubicBezTo>
                  <a:cubicBezTo>
                    <a:pt x="20869" y="6782"/>
                    <a:pt x="20728" y="6304"/>
                    <a:pt x="20423" y="5909"/>
                  </a:cubicBezTo>
                  <a:cubicBezTo>
                    <a:pt x="20118" y="5521"/>
                    <a:pt x="19669" y="5267"/>
                    <a:pt x="19171" y="5216"/>
                  </a:cubicBezTo>
                  <a:cubicBezTo>
                    <a:pt x="19097" y="5206"/>
                    <a:pt x="19023" y="5202"/>
                    <a:pt x="18949" y="5202"/>
                  </a:cubicBezTo>
                  <a:cubicBezTo>
                    <a:pt x="18537" y="5202"/>
                    <a:pt x="18135" y="5345"/>
                    <a:pt x="17799" y="5604"/>
                  </a:cubicBezTo>
                  <a:cubicBezTo>
                    <a:pt x="16945" y="6294"/>
                    <a:pt x="16161" y="7239"/>
                    <a:pt x="15480" y="8420"/>
                  </a:cubicBezTo>
                  <a:cubicBezTo>
                    <a:pt x="15407" y="8552"/>
                    <a:pt x="15297" y="8655"/>
                    <a:pt x="15163" y="8725"/>
                  </a:cubicBezTo>
                  <a:cubicBezTo>
                    <a:pt x="15035" y="8795"/>
                    <a:pt x="14893" y="8829"/>
                    <a:pt x="14752" y="8829"/>
                  </a:cubicBezTo>
                  <a:cubicBezTo>
                    <a:pt x="14503" y="8829"/>
                    <a:pt x="14255" y="8723"/>
                    <a:pt x="14087" y="8520"/>
                  </a:cubicBezTo>
                  <a:cubicBezTo>
                    <a:pt x="13772" y="8135"/>
                    <a:pt x="13567" y="7698"/>
                    <a:pt x="13515" y="7595"/>
                  </a:cubicBezTo>
                  <a:lnTo>
                    <a:pt x="12295" y="1371"/>
                  </a:lnTo>
                  <a:cubicBezTo>
                    <a:pt x="12205" y="925"/>
                    <a:pt x="11951" y="539"/>
                    <a:pt x="11575" y="283"/>
                  </a:cubicBezTo>
                  <a:cubicBezTo>
                    <a:pt x="11287" y="97"/>
                    <a:pt x="10954" y="0"/>
                    <a:pt x="10618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6" name="Google Shape;3459;p80">
              <a:extLst>
                <a:ext uri="{FF2B5EF4-FFF2-40B4-BE49-F238E27FC236}">
                  <a16:creationId xmlns:a16="http://schemas.microsoft.com/office/drawing/2014/main" id="{7B042CDB-3E03-4162-A697-DAA0EFEAECE0}"/>
                </a:ext>
              </a:extLst>
            </p:cNvPr>
            <p:cNvSpPr/>
            <p:nvPr/>
          </p:nvSpPr>
          <p:spPr>
            <a:xfrm>
              <a:off x="6687150" y="3059725"/>
              <a:ext cx="281700" cy="405025"/>
            </a:xfrm>
            <a:custGeom>
              <a:avLst/>
              <a:gdLst/>
              <a:ahLst/>
              <a:cxnLst/>
              <a:rect l="l" t="t" r="r" b="b"/>
              <a:pathLst>
                <a:path w="11268" h="16201" extrusionOk="0">
                  <a:moveTo>
                    <a:pt x="4982" y="1"/>
                  </a:moveTo>
                  <a:cubicBezTo>
                    <a:pt x="3274" y="4629"/>
                    <a:pt x="1841" y="9295"/>
                    <a:pt x="1" y="13833"/>
                  </a:cubicBezTo>
                  <a:lnTo>
                    <a:pt x="4982" y="16200"/>
                  </a:lnTo>
                  <a:lnTo>
                    <a:pt x="11267" y="2991"/>
                  </a:lnTo>
                  <a:lnTo>
                    <a:pt x="4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7" name="Google Shape;3460;p80">
              <a:extLst>
                <a:ext uri="{FF2B5EF4-FFF2-40B4-BE49-F238E27FC236}">
                  <a16:creationId xmlns:a16="http://schemas.microsoft.com/office/drawing/2014/main" id="{DE9F8A43-988B-4496-A5ED-49A64A66C801}"/>
                </a:ext>
              </a:extLst>
            </p:cNvPr>
            <p:cNvSpPr/>
            <p:nvPr/>
          </p:nvSpPr>
          <p:spPr>
            <a:xfrm>
              <a:off x="6086350" y="2822250"/>
              <a:ext cx="725375" cy="583300"/>
            </a:xfrm>
            <a:custGeom>
              <a:avLst/>
              <a:gdLst/>
              <a:ahLst/>
              <a:cxnLst/>
              <a:rect l="l" t="t" r="r" b="b"/>
              <a:pathLst>
                <a:path w="29015" h="23332" extrusionOk="0">
                  <a:moveTo>
                    <a:pt x="14819" y="0"/>
                  </a:moveTo>
                  <a:lnTo>
                    <a:pt x="14819" y="0"/>
                  </a:lnTo>
                  <a:cubicBezTo>
                    <a:pt x="9966" y="733"/>
                    <a:pt x="4902" y="947"/>
                    <a:pt x="62" y="1985"/>
                  </a:cubicBezTo>
                  <a:cubicBezTo>
                    <a:pt x="1" y="6368"/>
                    <a:pt x="813" y="9031"/>
                    <a:pt x="2625" y="11045"/>
                  </a:cubicBezTo>
                  <a:cubicBezTo>
                    <a:pt x="3742" y="12297"/>
                    <a:pt x="5666" y="14015"/>
                    <a:pt x="14289" y="18511"/>
                  </a:cubicBezTo>
                  <a:cubicBezTo>
                    <a:pt x="18448" y="20667"/>
                    <a:pt x="22251" y="22487"/>
                    <a:pt x="22405" y="22558"/>
                  </a:cubicBezTo>
                  <a:lnTo>
                    <a:pt x="24033" y="23332"/>
                  </a:lnTo>
                  <a:cubicBezTo>
                    <a:pt x="25873" y="18794"/>
                    <a:pt x="27306" y="14128"/>
                    <a:pt x="29014" y="9500"/>
                  </a:cubicBezTo>
                  <a:lnTo>
                    <a:pt x="28699" y="9346"/>
                  </a:lnTo>
                  <a:cubicBezTo>
                    <a:pt x="23635" y="6937"/>
                    <a:pt x="17574" y="3784"/>
                    <a:pt x="14684" y="1995"/>
                  </a:cubicBezTo>
                  <a:cubicBezTo>
                    <a:pt x="14697" y="1426"/>
                    <a:pt x="14745" y="755"/>
                    <a:pt x="1481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8" name="Google Shape;3461;p80">
              <a:extLst>
                <a:ext uri="{FF2B5EF4-FFF2-40B4-BE49-F238E27FC236}">
                  <a16:creationId xmlns:a16="http://schemas.microsoft.com/office/drawing/2014/main" id="{C948B307-BDDD-4828-8C38-97A4A991FBA5}"/>
                </a:ext>
              </a:extLst>
            </p:cNvPr>
            <p:cNvSpPr/>
            <p:nvPr/>
          </p:nvSpPr>
          <p:spPr>
            <a:xfrm>
              <a:off x="6046925" y="2156150"/>
              <a:ext cx="556850" cy="777250"/>
            </a:xfrm>
            <a:custGeom>
              <a:avLst/>
              <a:gdLst/>
              <a:ahLst/>
              <a:cxnLst/>
              <a:rect l="l" t="t" r="r" b="b"/>
              <a:pathLst>
                <a:path w="22274" h="31090" extrusionOk="0">
                  <a:moveTo>
                    <a:pt x="5117" y="1"/>
                  </a:moveTo>
                  <a:lnTo>
                    <a:pt x="4831" y="1282"/>
                  </a:lnTo>
                  <a:lnTo>
                    <a:pt x="4272" y="3823"/>
                  </a:lnTo>
                  <a:lnTo>
                    <a:pt x="3794" y="6010"/>
                  </a:lnTo>
                  <a:lnTo>
                    <a:pt x="3235" y="8583"/>
                  </a:lnTo>
                  <a:cubicBezTo>
                    <a:pt x="3215" y="8685"/>
                    <a:pt x="3001" y="9642"/>
                    <a:pt x="2696" y="11155"/>
                  </a:cubicBezTo>
                  <a:cubicBezTo>
                    <a:pt x="2666" y="11268"/>
                    <a:pt x="2644" y="11399"/>
                    <a:pt x="2625" y="11521"/>
                  </a:cubicBezTo>
                  <a:cubicBezTo>
                    <a:pt x="2532" y="11948"/>
                    <a:pt x="2452" y="12407"/>
                    <a:pt x="2349" y="12896"/>
                  </a:cubicBezTo>
                  <a:cubicBezTo>
                    <a:pt x="2105" y="14167"/>
                    <a:pt x="1832" y="15641"/>
                    <a:pt x="1568" y="17228"/>
                  </a:cubicBezTo>
                  <a:cubicBezTo>
                    <a:pt x="1507" y="17594"/>
                    <a:pt x="1446" y="17960"/>
                    <a:pt x="1385" y="18336"/>
                  </a:cubicBezTo>
                  <a:cubicBezTo>
                    <a:pt x="1263" y="19078"/>
                    <a:pt x="1141" y="19842"/>
                    <a:pt x="1019" y="20625"/>
                  </a:cubicBezTo>
                  <a:cubicBezTo>
                    <a:pt x="1007" y="20696"/>
                    <a:pt x="997" y="20767"/>
                    <a:pt x="987" y="20838"/>
                  </a:cubicBezTo>
                  <a:cubicBezTo>
                    <a:pt x="377" y="24958"/>
                    <a:pt x="52" y="28302"/>
                    <a:pt x="1" y="31089"/>
                  </a:cubicBezTo>
                  <a:cubicBezTo>
                    <a:pt x="5817" y="29839"/>
                    <a:pt x="11890" y="29573"/>
                    <a:pt x="17706" y="28700"/>
                  </a:cubicBezTo>
                  <a:cubicBezTo>
                    <a:pt x="17909" y="26503"/>
                    <a:pt x="18287" y="23716"/>
                    <a:pt x="18785" y="20726"/>
                  </a:cubicBezTo>
                  <a:cubicBezTo>
                    <a:pt x="18836" y="20411"/>
                    <a:pt x="18885" y="20076"/>
                    <a:pt x="18946" y="19749"/>
                  </a:cubicBezTo>
                  <a:cubicBezTo>
                    <a:pt x="19181" y="18346"/>
                    <a:pt x="19456" y="16903"/>
                    <a:pt x="19730" y="15458"/>
                  </a:cubicBezTo>
                  <a:cubicBezTo>
                    <a:pt x="19945" y="14421"/>
                    <a:pt x="20157" y="13384"/>
                    <a:pt x="20382" y="12356"/>
                  </a:cubicBezTo>
                  <a:lnTo>
                    <a:pt x="21155" y="8836"/>
                  </a:lnTo>
                  <a:lnTo>
                    <a:pt x="22273" y="3784"/>
                  </a:lnTo>
                  <a:lnTo>
                    <a:pt x="13027" y="1748"/>
                  </a:lnTo>
                  <a:lnTo>
                    <a:pt x="12073" y="1536"/>
                  </a:lnTo>
                  <a:lnTo>
                    <a:pt x="12002" y="1514"/>
                  </a:lnTo>
                  <a:lnTo>
                    <a:pt x="7597" y="550"/>
                  </a:lnTo>
                  <a:lnTo>
                    <a:pt x="7272" y="477"/>
                  </a:lnTo>
                  <a:lnTo>
                    <a:pt x="6010" y="203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49" name="Google Shape;3462;p80">
              <a:extLst>
                <a:ext uri="{FF2B5EF4-FFF2-40B4-BE49-F238E27FC236}">
                  <a16:creationId xmlns:a16="http://schemas.microsoft.com/office/drawing/2014/main" id="{2383D2AC-C93A-4C92-B4C4-BD9C434D1671}"/>
                </a:ext>
              </a:extLst>
            </p:cNvPr>
            <p:cNvSpPr/>
            <p:nvPr/>
          </p:nvSpPr>
          <p:spPr>
            <a:xfrm>
              <a:off x="6742075" y="3128625"/>
              <a:ext cx="454300" cy="590875"/>
            </a:xfrm>
            <a:custGeom>
              <a:avLst/>
              <a:gdLst/>
              <a:ahLst/>
              <a:cxnLst/>
              <a:rect l="l" t="t" r="r" b="b"/>
              <a:pathLst>
                <a:path w="18172" h="23635" extrusionOk="0">
                  <a:moveTo>
                    <a:pt x="8807" y="1"/>
                  </a:moveTo>
                  <a:lnTo>
                    <a:pt x="2490" y="13222"/>
                  </a:lnTo>
                  <a:cubicBezTo>
                    <a:pt x="2490" y="13222"/>
                    <a:pt x="0" y="17931"/>
                    <a:pt x="6151" y="23635"/>
                  </a:cubicBezTo>
                  <a:lnTo>
                    <a:pt x="18172" y="5300"/>
                  </a:lnTo>
                  <a:lnTo>
                    <a:pt x="8807" y="1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0" name="Google Shape;3463;p80">
              <a:extLst>
                <a:ext uri="{FF2B5EF4-FFF2-40B4-BE49-F238E27FC236}">
                  <a16:creationId xmlns:a16="http://schemas.microsoft.com/office/drawing/2014/main" id="{F8BDF668-9E3E-4A7F-844D-F5057C786C85}"/>
                </a:ext>
              </a:extLst>
            </p:cNvPr>
            <p:cNvSpPr/>
            <p:nvPr/>
          </p:nvSpPr>
          <p:spPr>
            <a:xfrm>
              <a:off x="6874000" y="3216850"/>
              <a:ext cx="322375" cy="502650"/>
            </a:xfrm>
            <a:custGeom>
              <a:avLst/>
              <a:gdLst/>
              <a:ahLst/>
              <a:cxnLst/>
              <a:rect l="l" t="t" r="r" b="b"/>
              <a:pathLst>
                <a:path w="12895" h="20106" extrusionOk="0">
                  <a:moveTo>
                    <a:pt x="9754" y="1"/>
                  </a:moveTo>
                  <a:lnTo>
                    <a:pt x="0" y="19242"/>
                  </a:lnTo>
                  <a:lnTo>
                    <a:pt x="874" y="20106"/>
                  </a:lnTo>
                  <a:lnTo>
                    <a:pt x="12895" y="1771"/>
                  </a:lnTo>
                  <a:lnTo>
                    <a:pt x="97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1" name="Google Shape;3464;p80">
              <a:extLst>
                <a:ext uri="{FF2B5EF4-FFF2-40B4-BE49-F238E27FC236}">
                  <a16:creationId xmlns:a16="http://schemas.microsoft.com/office/drawing/2014/main" id="{6AD731AB-2A36-4D0E-BBA2-CAC842025CE3}"/>
                </a:ext>
              </a:extLst>
            </p:cNvPr>
            <p:cNvSpPr/>
            <p:nvPr/>
          </p:nvSpPr>
          <p:spPr>
            <a:xfrm>
              <a:off x="6801775" y="3565500"/>
              <a:ext cx="145475" cy="31350"/>
            </a:xfrm>
            <a:custGeom>
              <a:avLst/>
              <a:gdLst/>
              <a:ahLst/>
              <a:cxnLst/>
              <a:rect l="l" t="t" r="r" b="b"/>
              <a:pathLst>
                <a:path w="5819" h="1254" extrusionOk="0">
                  <a:moveTo>
                    <a:pt x="2187" y="0"/>
                  </a:moveTo>
                  <a:cubicBezTo>
                    <a:pt x="1519" y="0"/>
                    <a:pt x="850" y="96"/>
                    <a:pt x="205" y="292"/>
                  </a:cubicBezTo>
                  <a:cubicBezTo>
                    <a:pt x="0" y="357"/>
                    <a:pt x="42" y="658"/>
                    <a:pt x="219" y="658"/>
                  </a:cubicBezTo>
                  <a:cubicBezTo>
                    <a:pt x="237" y="658"/>
                    <a:pt x="255" y="655"/>
                    <a:pt x="275" y="648"/>
                  </a:cubicBezTo>
                  <a:cubicBezTo>
                    <a:pt x="897" y="461"/>
                    <a:pt x="1541" y="368"/>
                    <a:pt x="2185" y="368"/>
                  </a:cubicBezTo>
                  <a:cubicBezTo>
                    <a:pt x="3320" y="368"/>
                    <a:pt x="4452" y="658"/>
                    <a:pt x="5452" y="1229"/>
                  </a:cubicBezTo>
                  <a:cubicBezTo>
                    <a:pt x="5483" y="1246"/>
                    <a:pt x="5514" y="1254"/>
                    <a:pt x="5543" y="1254"/>
                  </a:cubicBezTo>
                  <a:cubicBezTo>
                    <a:pt x="5705" y="1254"/>
                    <a:pt x="5819" y="1028"/>
                    <a:pt x="5645" y="924"/>
                  </a:cubicBezTo>
                  <a:cubicBezTo>
                    <a:pt x="4598" y="315"/>
                    <a:pt x="3395" y="0"/>
                    <a:pt x="21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2" name="Google Shape;3465;p80">
              <a:extLst>
                <a:ext uri="{FF2B5EF4-FFF2-40B4-BE49-F238E27FC236}">
                  <a16:creationId xmlns:a16="http://schemas.microsoft.com/office/drawing/2014/main" id="{D21D7364-1089-4CFB-B71D-943487E71383}"/>
                </a:ext>
              </a:extLst>
            </p:cNvPr>
            <p:cNvSpPr/>
            <p:nvPr/>
          </p:nvSpPr>
          <p:spPr>
            <a:xfrm>
              <a:off x="7016350" y="3166450"/>
              <a:ext cx="78125" cy="175475"/>
            </a:xfrm>
            <a:custGeom>
              <a:avLst/>
              <a:gdLst/>
              <a:ahLst/>
              <a:cxnLst/>
              <a:rect l="l" t="t" r="r" b="b"/>
              <a:pathLst>
                <a:path w="3125" h="7019" extrusionOk="0">
                  <a:moveTo>
                    <a:pt x="169" y="1"/>
                  </a:moveTo>
                  <a:cubicBezTo>
                    <a:pt x="83" y="1"/>
                    <a:pt x="1" y="55"/>
                    <a:pt x="1" y="167"/>
                  </a:cubicBezTo>
                  <a:cubicBezTo>
                    <a:pt x="103" y="2669"/>
                    <a:pt x="1070" y="5088"/>
                    <a:pt x="2737" y="6960"/>
                  </a:cubicBezTo>
                  <a:cubicBezTo>
                    <a:pt x="2774" y="7001"/>
                    <a:pt x="2818" y="7019"/>
                    <a:pt x="2862" y="7019"/>
                  </a:cubicBezTo>
                  <a:cubicBezTo>
                    <a:pt x="2997" y="7019"/>
                    <a:pt x="3125" y="6847"/>
                    <a:pt x="3003" y="6716"/>
                  </a:cubicBezTo>
                  <a:cubicBezTo>
                    <a:pt x="1416" y="4914"/>
                    <a:pt x="460" y="2586"/>
                    <a:pt x="367" y="186"/>
                  </a:cubicBezTo>
                  <a:cubicBezTo>
                    <a:pt x="362" y="64"/>
                    <a:pt x="263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3" name="Google Shape;3466;p80">
              <a:extLst>
                <a:ext uri="{FF2B5EF4-FFF2-40B4-BE49-F238E27FC236}">
                  <a16:creationId xmlns:a16="http://schemas.microsoft.com/office/drawing/2014/main" id="{59EBAD7F-D857-4162-852D-562B5052ACB3}"/>
                </a:ext>
              </a:extLst>
            </p:cNvPr>
            <p:cNvSpPr/>
            <p:nvPr/>
          </p:nvSpPr>
          <p:spPr>
            <a:xfrm>
              <a:off x="5458100" y="3124300"/>
              <a:ext cx="369925" cy="185650"/>
            </a:xfrm>
            <a:custGeom>
              <a:avLst/>
              <a:gdLst/>
              <a:ahLst/>
              <a:cxnLst/>
              <a:rect l="l" t="t" r="r" b="b"/>
              <a:pathLst>
                <a:path w="14797" h="7426" extrusionOk="0">
                  <a:moveTo>
                    <a:pt x="14584" y="0"/>
                  </a:moveTo>
                  <a:cubicBezTo>
                    <a:pt x="9671" y="601"/>
                    <a:pt x="4872" y="1465"/>
                    <a:pt x="0" y="1914"/>
                  </a:cubicBezTo>
                  <a:lnTo>
                    <a:pt x="174" y="7425"/>
                  </a:lnTo>
                  <a:lnTo>
                    <a:pt x="14796" y="6957"/>
                  </a:lnTo>
                  <a:lnTo>
                    <a:pt x="14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4" name="Google Shape;3467;p80">
              <a:extLst>
                <a:ext uri="{FF2B5EF4-FFF2-40B4-BE49-F238E27FC236}">
                  <a16:creationId xmlns:a16="http://schemas.microsoft.com/office/drawing/2014/main" id="{86F795D6-B79D-4F85-8188-9A6455478042}"/>
                </a:ext>
              </a:extLst>
            </p:cNvPr>
            <p:cNvSpPr/>
            <p:nvPr/>
          </p:nvSpPr>
          <p:spPr>
            <a:xfrm>
              <a:off x="5453275" y="2394875"/>
              <a:ext cx="417775" cy="777275"/>
            </a:xfrm>
            <a:custGeom>
              <a:avLst/>
              <a:gdLst/>
              <a:ahLst/>
              <a:cxnLst/>
              <a:rect l="l" t="t" r="r" b="b"/>
              <a:pathLst>
                <a:path w="16711" h="31091" extrusionOk="0">
                  <a:moveTo>
                    <a:pt x="8177" y="0"/>
                  </a:moveTo>
                  <a:cubicBezTo>
                    <a:pt x="4250" y="1953"/>
                    <a:pt x="2258" y="3896"/>
                    <a:pt x="1302" y="6417"/>
                  </a:cubicBezTo>
                  <a:cubicBezTo>
                    <a:pt x="701" y="7994"/>
                    <a:pt x="62" y="10496"/>
                    <a:pt x="20" y="20217"/>
                  </a:cubicBezTo>
                  <a:cubicBezTo>
                    <a:pt x="1" y="24896"/>
                    <a:pt x="132" y="29107"/>
                    <a:pt x="132" y="29290"/>
                  </a:cubicBezTo>
                  <a:lnTo>
                    <a:pt x="193" y="31091"/>
                  </a:lnTo>
                  <a:cubicBezTo>
                    <a:pt x="5065" y="30642"/>
                    <a:pt x="9864" y="29778"/>
                    <a:pt x="14777" y="29177"/>
                  </a:cubicBezTo>
                  <a:lnTo>
                    <a:pt x="14767" y="28821"/>
                  </a:lnTo>
                  <a:cubicBezTo>
                    <a:pt x="14584" y="23219"/>
                    <a:pt x="14604" y="16395"/>
                    <a:pt x="14867" y="12997"/>
                  </a:cubicBezTo>
                  <a:cubicBezTo>
                    <a:pt x="15387" y="12753"/>
                    <a:pt x="16007" y="12490"/>
                    <a:pt x="16710" y="12204"/>
                  </a:cubicBezTo>
                  <a:cubicBezTo>
                    <a:pt x="13830" y="8218"/>
                    <a:pt x="11318" y="3825"/>
                    <a:pt x="8177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5" name="Google Shape;3468;p80">
              <a:extLst>
                <a:ext uri="{FF2B5EF4-FFF2-40B4-BE49-F238E27FC236}">
                  <a16:creationId xmlns:a16="http://schemas.microsoft.com/office/drawing/2014/main" id="{8150FFB7-20A6-4012-B83D-8F15C7ABEDDC}"/>
                </a:ext>
              </a:extLst>
            </p:cNvPr>
            <p:cNvSpPr/>
            <p:nvPr/>
          </p:nvSpPr>
          <p:spPr>
            <a:xfrm>
              <a:off x="5584475" y="2144200"/>
              <a:ext cx="861925" cy="608700"/>
            </a:xfrm>
            <a:custGeom>
              <a:avLst/>
              <a:gdLst/>
              <a:ahLst/>
              <a:cxnLst/>
              <a:rect l="l" t="t" r="r" b="b"/>
              <a:pathLst>
                <a:path w="34477" h="24348" extrusionOk="0">
                  <a:moveTo>
                    <a:pt x="29971" y="0"/>
                  </a:moveTo>
                  <a:lnTo>
                    <a:pt x="26197" y="1006"/>
                  </a:lnTo>
                  <a:lnTo>
                    <a:pt x="24032" y="1577"/>
                  </a:lnTo>
                  <a:lnTo>
                    <a:pt x="21479" y="2258"/>
                  </a:lnTo>
                  <a:cubicBezTo>
                    <a:pt x="21386" y="2278"/>
                    <a:pt x="20432" y="2532"/>
                    <a:pt x="18955" y="2949"/>
                  </a:cubicBezTo>
                  <a:cubicBezTo>
                    <a:pt x="18833" y="2990"/>
                    <a:pt x="18711" y="3020"/>
                    <a:pt x="18580" y="3061"/>
                  </a:cubicBezTo>
                  <a:cubicBezTo>
                    <a:pt x="17096" y="3488"/>
                    <a:pt x="15153" y="4057"/>
                    <a:pt x="13027" y="4738"/>
                  </a:cubicBezTo>
                  <a:cubicBezTo>
                    <a:pt x="12683" y="4850"/>
                    <a:pt x="12326" y="4963"/>
                    <a:pt x="11970" y="5075"/>
                  </a:cubicBezTo>
                  <a:cubicBezTo>
                    <a:pt x="11186" y="5329"/>
                    <a:pt x="10374" y="5605"/>
                    <a:pt x="9558" y="5878"/>
                  </a:cubicBezTo>
                  <a:cubicBezTo>
                    <a:pt x="5624" y="7220"/>
                    <a:pt x="2492" y="8460"/>
                    <a:pt x="0" y="9693"/>
                  </a:cubicBezTo>
                  <a:cubicBezTo>
                    <a:pt x="3774" y="14289"/>
                    <a:pt x="6793" y="19566"/>
                    <a:pt x="10242" y="24347"/>
                  </a:cubicBezTo>
                  <a:cubicBezTo>
                    <a:pt x="12285" y="23513"/>
                    <a:pt x="14928" y="22578"/>
                    <a:pt x="17808" y="21640"/>
                  </a:cubicBezTo>
                  <a:cubicBezTo>
                    <a:pt x="19456" y="21103"/>
                    <a:pt x="21194" y="20574"/>
                    <a:pt x="22934" y="20076"/>
                  </a:cubicBezTo>
                  <a:cubicBezTo>
                    <a:pt x="23949" y="19781"/>
                    <a:pt x="24977" y="19495"/>
                    <a:pt x="25995" y="19231"/>
                  </a:cubicBezTo>
                  <a:lnTo>
                    <a:pt x="29473" y="18306"/>
                  </a:lnTo>
                  <a:lnTo>
                    <a:pt x="34476" y="16974"/>
                  </a:lnTo>
                  <a:lnTo>
                    <a:pt x="31801" y="6886"/>
                  </a:lnTo>
                  <a:lnTo>
                    <a:pt x="30530" y="2136"/>
                  </a:lnTo>
                  <a:lnTo>
                    <a:pt x="30205" y="884"/>
                  </a:lnTo>
                  <a:lnTo>
                    <a:pt x="29971" y="0"/>
                  </a:ln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6" name="Google Shape;3469;p80">
              <a:extLst>
                <a:ext uri="{FF2B5EF4-FFF2-40B4-BE49-F238E27FC236}">
                  <a16:creationId xmlns:a16="http://schemas.microsoft.com/office/drawing/2014/main" id="{D619D125-8E21-4366-AEB7-BC773D52082C}"/>
                </a:ext>
              </a:extLst>
            </p:cNvPr>
            <p:cNvSpPr/>
            <p:nvPr/>
          </p:nvSpPr>
          <p:spPr>
            <a:xfrm>
              <a:off x="5910125" y="2183625"/>
              <a:ext cx="693650" cy="466275"/>
            </a:xfrm>
            <a:custGeom>
              <a:avLst/>
              <a:gdLst/>
              <a:ahLst/>
              <a:cxnLst/>
              <a:rect l="l" t="t" r="r" b="b"/>
              <a:pathLst>
                <a:path w="27746" h="18651" extrusionOk="0">
                  <a:moveTo>
                    <a:pt x="11006" y="0"/>
                  </a:moveTo>
                  <a:lnTo>
                    <a:pt x="10303" y="183"/>
                  </a:lnTo>
                  <a:lnTo>
                    <a:pt x="8453" y="681"/>
                  </a:lnTo>
                  <a:cubicBezTo>
                    <a:pt x="8360" y="701"/>
                    <a:pt x="7406" y="955"/>
                    <a:pt x="5929" y="1382"/>
                  </a:cubicBezTo>
                  <a:cubicBezTo>
                    <a:pt x="5807" y="1413"/>
                    <a:pt x="5685" y="1443"/>
                    <a:pt x="5554" y="1484"/>
                  </a:cubicBezTo>
                  <a:cubicBezTo>
                    <a:pt x="4070" y="1911"/>
                    <a:pt x="2127" y="2480"/>
                    <a:pt x="1" y="3161"/>
                  </a:cubicBezTo>
                  <a:cubicBezTo>
                    <a:pt x="1648" y="5675"/>
                    <a:pt x="4201" y="8919"/>
                    <a:pt x="7821" y="11797"/>
                  </a:cubicBezTo>
                  <a:cubicBezTo>
                    <a:pt x="8065" y="11989"/>
                    <a:pt x="8309" y="12172"/>
                    <a:pt x="8565" y="12365"/>
                  </a:cubicBezTo>
                  <a:cubicBezTo>
                    <a:pt x="10030" y="13464"/>
                    <a:pt x="11655" y="14501"/>
                    <a:pt x="13457" y="15406"/>
                  </a:cubicBezTo>
                  <a:cubicBezTo>
                    <a:pt x="14401" y="15885"/>
                    <a:pt x="15400" y="16322"/>
                    <a:pt x="16447" y="16729"/>
                  </a:cubicBezTo>
                  <a:cubicBezTo>
                    <a:pt x="18836" y="17635"/>
                    <a:pt x="21489" y="18316"/>
                    <a:pt x="24418" y="18650"/>
                  </a:cubicBezTo>
                  <a:cubicBezTo>
                    <a:pt x="24653" y="17247"/>
                    <a:pt x="24928" y="15804"/>
                    <a:pt x="25202" y="14359"/>
                  </a:cubicBezTo>
                  <a:cubicBezTo>
                    <a:pt x="25417" y="13322"/>
                    <a:pt x="25629" y="12285"/>
                    <a:pt x="25854" y="11257"/>
                  </a:cubicBezTo>
                  <a:lnTo>
                    <a:pt x="26627" y="7737"/>
                  </a:lnTo>
                  <a:lnTo>
                    <a:pt x="27745" y="2685"/>
                  </a:lnTo>
                  <a:lnTo>
                    <a:pt x="18499" y="649"/>
                  </a:lnTo>
                  <a:lnTo>
                    <a:pt x="17504" y="559"/>
                  </a:lnTo>
                  <a:lnTo>
                    <a:pt x="11006" y="0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7" name="Google Shape;3470;p80">
              <a:extLst>
                <a:ext uri="{FF2B5EF4-FFF2-40B4-BE49-F238E27FC236}">
                  <a16:creationId xmlns:a16="http://schemas.microsoft.com/office/drawing/2014/main" id="{2EFC8B59-397C-41A2-A499-C9C7FC21526E}"/>
                </a:ext>
              </a:extLst>
            </p:cNvPr>
            <p:cNvSpPr/>
            <p:nvPr/>
          </p:nvSpPr>
          <p:spPr>
            <a:xfrm>
              <a:off x="5274550" y="3289850"/>
              <a:ext cx="555800" cy="268750"/>
            </a:xfrm>
            <a:custGeom>
              <a:avLst/>
              <a:gdLst/>
              <a:ahLst/>
              <a:cxnLst/>
              <a:rect l="l" t="t" r="r" b="b"/>
              <a:pathLst>
                <a:path w="22232" h="10750" extrusionOk="0">
                  <a:moveTo>
                    <a:pt x="22231" y="0"/>
                  </a:moveTo>
                  <a:lnTo>
                    <a:pt x="7577" y="427"/>
                  </a:lnTo>
                  <a:cubicBezTo>
                    <a:pt x="7577" y="427"/>
                    <a:pt x="7576" y="427"/>
                    <a:pt x="7574" y="427"/>
                  </a:cubicBezTo>
                  <a:cubicBezTo>
                    <a:pt x="7444" y="427"/>
                    <a:pt x="2230" y="477"/>
                    <a:pt x="1" y="8460"/>
                  </a:cubicBezTo>
                  <a:lnTo>
                    <a:pt x="21804" y="10749"/>
                  </a:lnTo>
                  <a:lnTo>
                    <a:pt x="22231" y="0"/>
                  </a:ln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8" name="Google Shape;3471;p80">
              <a:extLst>
                <a:ext uri="{FF2B5EF4-FFF2-40B4-BE49-F238E27FC236}">
                  <a16:creationId xmlns:a16="http://schemas.microsoft.com/office/drawing/2014/main" id="{5930C684-AD8F-4B15-8766-F67EDA0C4625}"/>
                </a:ext>
              </a:extLst>
            </p:cNvPr>
            <p:cNvSpPr/>
            <p:nvPr/>
          </p:nvSpPr>
          <p:spPr>
            <a:xfrm>
              <a:off x="5274550" y="3468325"/>
              <a:ext cx="548650" cy="90275"/>
            </a:xfrm>
            <a:custGeom>
              <a:avLst/>
              <a:gdLst/>
              <a:ahLst/>
              <a:cxnLst/>
              <a:rect l="l" t="t" r="r" b="b"/>
              <a:pathLst>
                <a:path w="21946" h="3611" extrusionOk="0">
                  <a:moveTo>
                    <a:pt x="21946" y="0"/>
                  </a:moveTo>
                  <a:lnTo>
                    <a:pt x="367" y="152"/>
                  </a:lnTo>
                  <a:lnTo>
                    <a:pt x="1" y="1321"/>
                  </a:lnTo>
                  <a:lnTo>
                    <a:pt x="21804" y="3610"/>
                  </a:lnTo>
                  <a:lnTo>
                    <a:pt x="219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59" name="Google Shape;3472;p80">
              <a:extLst>
                <a:ext uri="{FF2B5EF4-FFF2-40B4-BE49-F238E27FC236}">
                  <a16:creationId xmlns:a16="http://schemas.microsoft.com/office/drawing/2014/main" id="{B5F8B796-3015-4AD1-B6A7-7231EF5CAA16}"/>
                </a:ext>
              </a:extLst>
            </p:cNvPr>
            <p:cNvSpPr/>
            <p:nvPr/>
          </p:nvSpPr>
          <p:spPr>
            <a:xfrm>
              <a:off x="5354100" y="3353775"/>
              <a:ext cx="60825" cy="133475"/>
            </a:xfrm>
            <a:custGeom>
              <a:avLst/>
              <a:gdLst/>
              <a:ahLst/>
              <a:cxnLst/>
              <a:rect l="l" t="t" r="r" b="b"/>
              <a:pathLst>
                <a:path w="2433" h="5339" extrusionOk="0">
                  <a:moveTo>
                    <a:pt x="274" y="0"/>
                  </a:moveTo>
                  <a:cubicBezTo>
                    <a:pt x="132" y="0"/>
                    <a:pt x="0" y="158"/>
                    <a:pt x="123" y="279"/>
                  </a:cubicBezTo>
                  <a:cubicBezTo>
                    <a:pt x="1373" y="1571"/>
                    <a:pt x="2066" y="3340"/>
                    <a:pt x="1973" y="5141"/>
                  </a:cubicBezTo>
                  <a:cubicBezTo>
                    <a:pt x="1968" y="5269"/>
                    <a:pt x="2074" y="5338"/>
                    <a:pt x="2173" y="5338"/>
                  </a:cubicBezTo>
                  <a:cubicBezTo>
                    <a:pt x="2256" y="5338"/>
                    <a:pt x="2335" y="5289"/>
                    <a:pt x="2340" y="5183"/>
                  </a:cubicBezTo>
                  <a:cubicBezTo>
                    <a:pt x="2432" y="3291"/>
                    <a:pt x="1729" y="1409"/>
                    <a:pt x="406" y="57"/>
                  </a:cubicBezTo>
                  <a:cubicBezTo>
                    <a:pt x="367" y="17"/>
                    <a:pt x="320" y="0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0" name="Google Shape;3473;p80">
              <a:extLst>
                <a:ext uri="{FF2B5EF4-FFF2-40B4-BE49-F238E27FC236}">
                  <a16:creationId xmlns:a16="http://schemas.microsoft.com/office/drawing/2014/main" id="{EB488FD4-F301-4ADA-8B0E-EEE3A361E7AD}"/>
                </a:ext>
              </a:extLst>
            </p:cNvPr>
            <p:cNvSpPr/>
            <p:nvPr/>
          </p:nvSpPr>
          <p:spPr>
            <a:xfrm>
              <a:off x="5696800" y="3356400"/>
              <a:ext cx="128975" cy="145150"/>
            </a:xfrm>
            <a:custGeom>
              <a:avLst/>
              <a:gdLst/>
              <a:ahLst/>
              <a:cxnLst/>
              <a:rect l="l" t="t" r="r" b="b"/>
              <a:pathLst>
                <a:path w="5159" h="5806" extrusionOk="0">
                  <a:moveTo>
                    <a:pt x="4924" y="0"/>
                  </a:moveTo>
                  <a:cubicBezTo>
                    <a:pt x="4899" y="0"/>
                    <a:pt x="4872" y="7"/>
                    <a:pt x="4843" y="23"/>
                  </a:cubicBezTo>
                  <a:cubicBezTo>
                    <a:pt x="2666" y="1263"/>
                    <a:pt x="958" y="3225"/>
                    <a:pt x="52" y="5566"/>
                  </a:cubicBezTo>
                  <a:cubicBezTo>
                    <a:pt x="0" y="5703"/>
                    <a:pt x="120" y="5806"/>
                    <a:pt x="234" y="5806"/>
                  </a:cubicBezTo>
                  <a:cubicBezTo>
                    <a:pt x="297" y="5806"/>
                    <a:pt x="359" y="5774"/>
                    <a:pt x="389" y="5698"/>
                  </a:cubicBezTo>
                  <a:cubicBezTo>
                    <a:pt x="1263" y="3450"/>
                    <a:pt x="2900" y="1549"/>
                    <a:pt x="4985" y="357"/>
                  </a:cubicBezTo>
                  <a:cubicBezTo>
                    <a:pt x="5159" y="261"/>
                    <a:pt x="5079" y="0"/>
                    <a:pt x="49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1" name="Google Shape;3474;p80">
              <a:extLst>
                <a:ext uri="{FF2B5EF4-FFF2-40B4-BE49-F238E27FC236}">
                  <a16:creationId xmlns:a16="http://schemas.microsoft.com/office/drawing/2014/main" id="{10158275-6273-4EE9-AB6B-333D2DEC4F72}"/>
                </a:ext>
              </a:extLst>
            </p:cNvPr>
            <p:cNvSpPr/>
            <p:nvPr/>
          </p:nvSpPr>
          <p:spPr>
            <a:xfrm>
              <a:off x="5926425" y="1731475"/>
              <a:ext cx="700225" cy="786500"/>
            </a:xfrm>
            <a:custGeom>
              <a:avLst/>
              <a:gdLst/>
              <a:ahLst/>
              <a:cxnLst/>
              <a:rect l="l" t="t" r="r" b="b"/>
              <a:pathLst>
                <a:path w="28009" h="31460" extrusionOk="0">
                  <a:moveTo>
                    <a:pt x="14584" y="1"/>
                  </a:moveTo>
                  <a:cubicBezTo>
                    <a:pt x="14179" y="1"/>
                    <a:pt x="13778" y="12"/>
                    <a:pt x="13383" y="34"/>
                  </a:cubicBezTo>
                  <a:cubicBezTo>
                    <a:pt x="13161" y="44"/>
                    <a:pt x="12956" y="63"/>
                    <a:pt x="12744" y="85"/>
                  </a:cubicBezTo>
                  <a:cubicBezTo>
                    <a:pt x="10811" y="247"/>
                    <a:pt x="7403" y="837"/>
                    <a:pt x="6388" y="2902"/>
                  </a:cubicBezTo>
                  <a:cubicBezTo>
                    <a:pt x="5216" y="5250"/>
                    <a:pt x="5197" y="9116"/>
                    <a:pt x="5268" y="11008"/>
                  </a:cubicBezTo>
                  <a:cubicBezTo>
                    <a:pt x="5277" y="11262"/>
                    <a:pt x="5290" y="11474"/>
                    <a:pt x="5299" y="11657"/>
                  </a:cubicBezTo>
                  <a:lnTo>
                    <a:pt x="1506" y="17964"/>
                  </a:lnTo>
                  <a:lnTo>
                    <a:pt x="945" y="18909"/>
                  </a:lnTo>
                  <a:lnTo>
                    <a:pt x="0" y="20476"/>
                  </a:lnTo>
                  <a:lnTo>
                    <a:pt x="652" y="21176"/>
                  </a:lnTo>
                  <a:cubicBezTo>
                    <a:pt x="9346" y="30554"/>
                    <a:pt x="23788" y="31376"/>
                    <a:pt x="24398" y="31408"/>
                  </a:cubicBezTo>
                  <a:lnTo>
                    <a:pt x="25375" y="31459"/>
                  </a:lnTo>
                  <a:lnTo>
                    <a:pt x="25680" y="30534"/>
                  </a:lnTo>
                  <a:cubicBezTo>
                    <a:pt x="25841" y="30024"/>
                    <a:pt x="26005" y="29475"/>
                    <a:pt x="26158" y="28874"/>
                  </a:cubicBezTo>
                  <a:cubicBezTo>
                    <a:pt x="26249" y="28530"/>
                    <a:pt x="26329" y="28164"/>
                    <a:pt x="26412" y="27788"/>
                  </a:cubicBezTo>
                  <a:cubicBezTo>
                    <a:pt x="27357" y="23639"/>
                    <a:pt x="28008" y="17891"/>
                    <a:pt x="27755" y="12909"/>
                  </a:cubicBezTo>
                  <a:cubicBezTo>
                    <a:pt x="27562" y="9248"/>
                    <a:pt x="26891" y="6004"/>
                    <a:pt x="25487" y="4101"/>
                  </a:cubicBezTo>
                  <a:cubicBezTo>
                    <a:pt x="24511" y="2758"/>
                    <a:pt x="22995" y="1782"/>
                    <a:pt x="21245" y="1123"/>
                  </a:cubicBezTo>
                  <a:cubicBezTo>
                    <a:pt x="19204" y="347"/>
                    <a:pt x="16833" y="1"/>
                    <a:pt x="14584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2" name="Google Shape;3475;p80">
              <a:extLst>
                <a:ext uri="{FF2B5EF4-FFF2-40B4-BE49-F238E27FC236}">
                  <a16:creationId xmlns:a16="http://schemas.microsoft.com/office/drawing/2014/main" id="{F7AADCB7-8F40-4F02-B26C-1957F9DFE27C}"/>
                </a:ext>
              </a:extLst>
            </p:cNvPr>
            <p:cNvSpPr/>
            <p:nvPr/>
          </p:nvSpPr>
          <p:spPr>
            <a:xfrm>
              <a:off x="5909650" y="792075"/>
              <a:ext cx="943025" cy="919875"/>
            </a:xfrm>
            <a:custGeom>
              <a:avLst/>
              <a:gdLst/>
              <a:ahLst/>
              <a:cxnLst/>
              <a:rect l="l" t="t" r="r" b="b"/>
              <a:pathLst>
                <a:path w="37721" h="36795" extrusionOk="0">
                  <a:moveTo>
                    <a:pt x="19634" y="0"/>
                  </a:moveTo>
                  <a:cubicBezTo>
                    <a:pt x="14372" y="0"/>
                    <a:pt x="9495" y="2344"/>
                    <a:pt x="6102" y="6185"/>
                  </a:cubicBezTo>
                  <a:cubicBezTo>
                    <a:pt x="5878" y="6439"/>
                    <a:pt x="5655" y="6703"/>
                    <a:pt x="5441" y="6978"/>
                  </a:cubicBezTo>
                  <a:cubicBezTo>
                    <a:pt x="5411" y="7008"/>
                    <a:pt x="5389" y="7039"/>
                    <a:pt x="5360" y="7078"/>
                  </a:cubicBezTo>
                  <a:cubicBezTo>
                    <a:pt x="4628" y="8016"/>
                    <a:pt x="3976" y="9043"/>
                    <a:pt x="3427" y="10120"/>
                  </a:cubicBezTo>
                  <a:cubicBezTo>
                    <a:pt x="2522" y="11911"/>
                    <a:pt x="1892" y="13883"/>
                    <a:pt x="1587" y="15987"/>
                  </a:cubicBezTo>
                  <a:cubicBezTo>
                    <a:pt x="0" y="26932"/>
                    <a:pt x="3752" y="31823"/>
                    <a:pt x="9763" y="34466"/>
                  </a:cubicBezTo>
                  <a:cubicBezTo>
                    <a:pt x="10171" y="34650"/>
                    <a:pt x="10586" y="34823"/>
                    <a:pt x="11013" y="34986"/>
                  </a:cubicBezTo>
                  <a:cubicBezTo>
                    <a:pt x="11706" y="35240"/>
                    <a:pt x="12407" y="35474"/>
                    <a:pt x="13139" y="35687"/>
                  </a:cubicBezTo>
                  <a:lnTo>
                    <a:pt x="13149" y="35687"/>
                  </a:lnTo>
                  <a:cubicBezTo>
                    <a:pt x="13251" y="35728"/>
                    <a:pt x="13363" y="35748"/>
                    <a:pt x="13476" y="35780"/>
                  </a:cubicBezTo>
                  <a:cubicBezTo>
                    <a:pt x="13556" y="35799"/>
                    <a:pt x="13637" y="35831"/>
                    <a:pt x="13720" y="35850"/>
                  </a:cubicBezTo>
                  <a:cubicBezTo>
                    <a:pt x="13954" y="35911"/>
                    <a:pt x="14176" y="35972"/>
                    <a:pt x="14411" y="36024"/>
                  </a:cubicBezTo>
                  <a:cubicBezTo>
                    <a:pt x="15236" y="36226"/>
                    <a:pt x="16068" y="36380"/>
                    <a:pt x="16932" y="36512"/>
                  </a:cubicBezTo>
                  <a:cubicBezTo>
                    <a:pt x="18255" y="36695"/>
                    <a:pt x="19546" y="36795"/>
                    <a:pt x="20808" y="36795"/>
                  </a:cubicBezTo>
                  <a:cubicBezTo>
                    <a:pt x="25445" y="36795"/>
                    <a:pt x="29553" y="35870"/>
                    <a:pt x="32594" y="32790"/>
                  </a:cubicBezTo>
                  <a:cubicBezTo>
                    <a:pt x="33419" y="31955"/>
                    <a:pt x="34161" y="30969"/>
                    <a:pt x="34811" y="29790"/>
                  </a:cubicBezTo>
                  <a:cubicBezTo>
                    <a:pt x="36043" y="27603"/>
                    <a:pt x="36946" y="24774"/>
                    <a:pt x="37466" y="21164"/>
                  </a:cubicBezTo>
                  <a:cubicBezTo>
                    <a:pt x="37679" y="19680"/>
                    <a:pt x="37720" y="18216"/>
                    <a:pt x="37598" y="16793"/>
                  </a:cubicBezTo>
                  <a:lnTo>
                    <a:pt x="37588" y="16793"/>
                  </a:lnTo>
                  <a:cubicBezTo>
                    <a:pt x="37588" y="16720"/>
                    <a:pt x="37579" y="16649"/>
                    <a:pt x="37579" y="16588"/>
                  </a:cubicBezTo>
                  <a:cubicBezTo>
                    <a:pt x="37405" y="14840"/>
                    <a:pt x="36988" y="13141"/>
                    <a:pt x="36368" y="11555"/>
                  </a:cubicBezTo>
                  <a:cubicBezTo>
                    <a:pt x="36043" y="10720"/>
                    <a:pt x="35655" y="9917"/>
                    <a:pt x="35218" y="9143"/>
                  </a:cubicBezTo>
                  <a:cubicBezTo>
                    <a:pt x="34781" y="8382"/>
                    <a:pt x="34283" y="7640"/>
                    <a:pt x="33744" y="6947"/>
                  </a:cubicBezTo>
                  <a:cubicBezTo>
                    <a:pt x="33317" y="6388"/>
                    <a:pt x="32848" y="5858"/>
                    <a:pt x="32360" y="5350"/>
                  </a:cubicBezTo>
                  <a:cubicBezTo>
                    <a:pt x="29697" y="2646"/>
                    <a:pt x="26187" y="764"/>
                    <a:pt x="22180" y="183"/>
                  </a:cubicBezTo>
                  <a:cubicBezTo>
                    <a:pt x="21324" y="60"/>
                    <a:pt x="20474" y="0"/>
                    <a:pt x="19634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3" name="Google Shape;3476;p80">
              <a:extLst>
                <a:ext uri="{FF2B5EF4-FFF2-40B4-BE49-F238E27FC236}">
                  <a16:creationId xmlns:a16="http://schemas.microsoft.com/office/drawing/2014/main" id="{F72DACA5-CC62-447A-872A-443C8C00089D}"/>
                </a:ext>
              </a:extLst>
            </p:cNvPr>
            <p:cNvSpPr/>
            <p:nvPr/>
          </p:nvSpPr>
          <p:spPr>
            <a:xfrm>
              <a:off x="5926175" y="625525"/>
              <a:ext cx="1045975" cy="630875"/>
            </a:xfrm>
            <a:custGeom>
              <a:avLst/>
              <a:gdLst/>
              <a:ahLst/>
              <a:cxnLst/>
              <a:rect l="l" t="t" r="r" b="b"/>
              <a:pathLst>
                <a:path w="41839" h="25235" extrusionOk="0">
                  <a:moveTo>
                    <a:pt x="14684" y="0"/>
                  </a:moveTo>
                  <a:cubicBezTo>
                    <a:pt x="13785" y="0"/>
                    <a:pt x="12899" y="205"/>
                    <a:pt x="12122" y="663"/>
                  </a:cubicBezTo>
                  <a:cubicBezTo>
                    <a:pt x="10464" y="1639"/>
                    <a:pt x="9590" y="3938"/>
                    <a:pt x="10516" y="5625"/>
                  </a:cubicBezTo>
                  <a:cubicBezTo>
                    <a:pt x="9418" y="4923"/>
                    <a:pt x="8121" y="4568"/>
                    <a:pt x="6824" y="4568"/>
                  </a:cubicBezTo>
                  <a:cubicBezTo>
                    <a:pt x="5679" y="4568"/>
                    <a:pt x="4536" y="4844"/>
                    <a:pt x="3530" y="5403"/>
                  </a:cubicBezTo>
                  <a:cubicBezTo>
                    <a:pt x="1394" y="6591"/>
                    <a:pt x="1" y="9003"/>
                    <a:pt x="40" y="11444"/>
                  </a:cubicBezTo>
                  <a:cubicBezTo>
                    <a:pt x="71" y="13518"/>
                    <a:pt x="1128" y="15532"/>
                    <a:pt x="2766" y="16782"/>
                  </a:cubicBezTo>
                  <a:cubicBezTo>
                    <a:pt x="3315" y="15705"/>
                    <a:pt x="3967" y="14678"/>
                    <a:pt x="4699" y="13740"/>
                  </a:cubicBezTo>
                  <a:cubicBezTo>
                    <a:pt x="5963" y="14351"/>
                    <a:pt x="7361" y="14647"/>
                    <a:pt x="8762" y="14647"/>
                  </a:cubicBezTo>
                  <a:cubicBezTo>
                    <a:pt x="11071" y="14647"/>
                    <a:pt x="13389" y="13843"/>
                    <a:pt x="15124" y="12317"/>
                  </a:cubicBezTo>
                  <a:lnTo>
                    <a:pt x="15124" y="12317"/>
                  </a:lnTo>
                  <a:cubicBezTo>
                    <a:pt x="14106" y="14199"/>
                    <a:pt x="14848" y="16833"/>
                    <a:pt x="16698" y="17921"/>
                  </a:cubicBezTo>
                  <a:cubicBezTo>
                    <a:pt x="17395" y="18329"/>
                    <a:pt x="18189" y="18513"/>
                    <a:pt x="18995" y="18513"/>
                  </a:cubicBezTo>
                  <a:cubicBezTo>
                    <a:pt x="20082" y="18513"/>
                    <a:pt x="21191" y="18178"/>
                    <a:pt x="22119" y="17607"/>
                  </a:cubicBezTo>
                  <a:cubicBezTo>
                    <a:pt x="23737" y="16608"/>
                    <a:pt x="24897" y="14993"/>
                    <a:pt x="25790" y="13313"/>
                  </a:cubicBezTo>
                  <a:lnTo>
                    <a:pt x="25790" y="13313"/>
                  </a:lnTo>
                  <a:cubicBezTo>
                    <a:pt x="25578" y="19640"/>
                    <a:pt x="34069" y="25234"/>
                    <a:pt x="34069" y="25234"/>
                  </a:cubicBezTo>
                  <a:cubicBezTo>
                    <a:pt x="35162" y="23467"/>
                    <a:pt x="36880" y="23455"/>
                    <a:pt x="36926" y="23455"/>
                  </a:cubicBezTo>
                  <a:cubicBezTo>
                    <a:pt x="36927" y="23455"/>
                    <a:pt x="36927" y="23455"/>
                    <a:pt x="36927" y="23455"/>
                  </a:cubicBezTo>
                  <a:lnTo>
                    <a:pt x="36937" y="23455"/>
                  </a:lnTo>
                  <a:cubicBezTo>
                    <a:pt x="37049" y="23444"/>
                    <a:pt x="37162" y="23438"/>
                    <a:pt x="37275" y="23438"/>
                  </a:cubicBezTo>
                  <a:cubicBezTo>
                    <a:pt x="37694" y="23438"/>
                    <a:pt x="38114" y="23513"/>
                    <a:pt x="38514" y="23657"/>
                  </a:cubicBezTo>
                  <a:cubicBezTo>
                    <a:pt x="39673" y="22925"/>
                    <a:pt x="40691" y="21929"/>
                    <a:pt x="41240" y="20677"/>
                  </a:cubicBezTo>
                  <a:cubicBezTo>
                    <a:pt x="41809" y="19415"/>
                    <a:pt x="41838" y="17870"/>
                    <a:pt x="41128" y="16691"/>
                  </a:cubicBezTo>
                  <a:cubicBezTo>
                    <a:pt x="40547" y="15720"/>
                    <a:pt x="39438" y="15060"/>
                    <a:pt x="38333" y="15060"/>
                  </a:cubicBezTo>
                  <a:cubicBezTo>
                    <a:pt x="38082" y="15060"/>
                    <a:pt x="37832" y="15094"/>
                    <a:pt x="37589" y="15166"/>
                  </a:cubicBezTo>
                  <a:cubicBezTo>
                    <a:pt x="38350" y="14707"/>
                    <a:pt x="39144" y="14241"/>
                    <a:pt x="39702" y="13548"/>
                  </a:cubicBezTo>
                  <a:cubicBezTo>
                    <a:pt x="40264" y="12857"/>
                    <a:pt x="40547" y="11871"/>
                    <a:pt x="40191" y="11046"/>
                  </a:cubicBezTo>
                  <a:cubicBezTo>
                    <a:pt x="39927" y="10426"/>
                    <a:pt x="39288" y="9989"/>
                    <a:pt x="38616" y="9947"/>
                  </a:cubicBezTo>
                  <a:cubicBezTo>
                    <a:pt x="38583" y="9946"/>
                    <a:pt x="38550" y="9945"/>
                    <a:pt x="38516" y="9945"/>
                  </a:cubicBezTo>
                  <a:cubicBezTo>
                    <a:pt x="37867" y="9945"/>
                    <a:pt x="37235" y="10303"/>
                    <a:pt x="36908" y="10853"/>
                  </a:cubicBezTo>
                  <a:cubicBezTo>
                    <a:pt x="37284" y="10140"/>
                    <a:pt x="37650" y="9379"/>
                    <a:pt x="37628" y="8566"/>
                  </a:cubicBezTo>
                  <a:cubicBezTo>
                    <a:pt x="37608" y="7760"/>
                    <a:pt x="37030" y="6906"/>
                    <a:pt x="36224" y="6867"/>
                  </a:cubicBezTo>
                  <a:cubicBezTo>
                    <a:pt x="36210" y="6867"/>
                    <a:pt x="36196" y="6866"/>
                    <a:pt x="36181" y="6866"/>
                  </a:cubicBezTo>
                  <a:cubicBezTo>
                    <a:pt x="35600" y="6866"/>
                    <a:pt x="35070" y="7297"/>
                    <a:pt x="34792" y="7802"/>
                  </a:cubicBezTo>
                  <a:cubicBezTo>
                    <a:pt x="34496" y="8332"/>
                    <a:pt x="34425" y="8952"/>
                    <a:pt x="34345" y="9552"/>
                  </a:cubicBezTo>
                  <a:cubicBezTo>
                    <a:pt x="33430" y="7975"/>
                    <a:pt x="32514" y="6389"/>
                    <a:pt x="31262" y="5066"/>
                  </a:cubicBezTo>
                  <a:cubicBezTo>
                    <a:pt x="30013" y="3745"/>
                    <a:pt x="28385" y="2696"/>
                    <a:pt x="26583" y="2474"/>
                  </a:cubicBezTo>
                  <a:cubicBezTo>
                    <a:pt x="26381" y="2450"/>
                    <a:pt x="26177" y="2438"/>
                    <a:pt x="25972" y="2438"/>
                  </a:cubicBezTo>
                  <a:cubicBezTo>
                    <a:pt x="24346" y="2438"/>
                    <a:pt x="22697" y="3188"/>
                    <a:pt x="21875" y="4578"/>
                  </a:cubicBezTo>
                  <a:cubicBezTo>
                    <a:pt x="20716" y="3042"/>
                    <a:pt x="19373" y="1588"/>
                    <a:pt x="17655" y="724"/>
                  </a:cubicBezTo>
                  <a:cubicBezTo>
                    <a:pt x="16741" y="264"/>
                    <a:pt x="15705" y="0"/>
                    <a:pt x="14684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4" name="Google Shape;3477;p80">
              <a:extLst>
                <a:ext uri="{FF2B5EF4-FFF2-40B4-BE49-F238E27FC236}">
                  <a16:creationId xmlns:a16="http://schemas.microsoft.com/office/drawing/2014/main" id="{1C99273F-5811-49C4-B74D-3A9D8B12CDE4}"/>
                </a:ext>
              </a:extLst>
            </p:cNvPr>
            <p:cNvSpPr/>
            <p:nvPr/>
          </p:nvSpPr>
          <p:spPr>
            <a:xfrm>
              <a:off x="6485250" y="1347600"/>
              <a:ext cx="185625" cy="168825"/>
            </a:xfrm>
            <a:custGeom>
              <a:avLst/>
              <a:gdLst/>
              <a:ahLst/>
              <a:cxnLst/>
              <a:rect l="l" t="t" r="r" b="b"/>
              <a:pathLst>
                <a:path w="7425" h="6753" extrusionOk="0">
                  <a:moveTo>
                    <a:pt x="3633" y="1"/>
                  </a:moveTo>
                  <a:cubicBezTo>
                    <a:pt x="2021" y="1"/>
                    <a:pt x="613" y="1123"/>
                    <a:pt x="327" y="2736"/>
                  </a:cubicBezTo>
                  <a:cubicBezTo>
                    <a:pt x="0" y="4567"/>
                    <a:pt x="1262" y="6336"/>
                    <a:pt x="3122" y="6693"/>
                  </a:cubicBezTo>
                  <a:cubicBezTo>
                    <a:pt x="3340" y="6733"/>
                    <a:pt x="3557" y="6753"/>
                    <a:pt x="3771" y="6753"/>
                  </a:cubicBezTo>
                  <a:cubicBezTo>
                    <a:pt x="5389" y="6753"/>
                    <a:pt x="6811" y="5635"/>
                    <a:pt x="7100" y="4018"/>
                  </a:cubicBezTo>
                  <a:cubicBezTo>
                    <a:pt x="7425" y="2187"/>
                    <a:pt x="6163" y="417"/>
                    <a:pt x="4293" y="63"/>
                  </a:cubicBezTo>
                  <a:cubicBezTo>
                    <a:pt x="4071" y="21"/>
                    <a:pt x="3850" y="1"/>
                    <a:pt x="3633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5" name="Google Shape;3478;p80">
              <a:extLst>
                <a:ext uri="{FF2B5EF4-FFF2-40B4-BE49-F238E27FC236}">
                  <a16:creationId xmlns:a16="http://schemas.microsoft.com/office/drawing/2014/main" id="{A5FA7600-87B5-4164-B0F0-1E44197CFF3F}"/>
                </a:ext>
              </a:extLst>
            </p:cNvPr>
            <p:cNvSpPr/>
            <p:nvPr/>
          </p:nvSpPr>
          <p:spPr>
            <a:xfrm>
              <a:off x="5968350" y="1289650"/>
              <a:ext cx="185400" cy="168800"/>
            </a:xfrm>
            <a:custGeom>
              <a:avLst/>
              <a:gdLst/>
              <a:ahLst/>
              <a:cxnLst/>
              <a:rect l="l" t="t" r="r" b="b"/>
              <a:pathLst>
                <a:path w="7416" h="6752" extrusionOk="0">
                  <a:moveTo>
                    <a:pt x="3633" y="0"/>
                  </a:moveTo>
                  <a:cubicBezTo>
                    <a:pt x="2019" y="0"/>
                    <a:pt x="605" y="1122"/>
                    <a:pt x="327" y="2735"/>
                  </a:cubicBezTo>
                  <a:cubicBezTo>
                    <a:pt x="0" y="4566"/>
                    <a:pt x="1252" y="6336"/>
                    <a:pt x="3124" y="6692"/>
                  </a:cubicBezTo>
                  <a:cubicBezTo>
                    <a:pt x="3343" y="6732"/>
                    <a:pt x="3559" y="6752"/>
                    <a:pt x="3773" y="6752"/>
                  </a:cubicBezTo>
                  <a:cubicBezTo>
                    <a:pt x="5389" y="6752"/>
                    <a:pt x="6810" y="5634"/>
                    <a:pt x="7091" y="4017"/>
                  </a:cubicBezTo>
                  <a:cubicBezTo>
                    <a:pt x="7415" y="2186"/>
                    <a:pt x="6163" y="417"/>
                    <a:pt x="4294" y="63"/>
                  </a:cubicBezTo>
                  <a:cubicBezTo>
                    <a:pt x="4071" y="20"/>
                    <a:pt x="3850" y="0"/>
                    <a:pt x="3633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6" name="Google Shape;3479;p80">
              <a:extLst>
                <a:ext uri="{FF2B5EF4-FFF2-40B4-BE49-F238E27FC236}">
                  <a16:creationId xmlns:a16="http://schemas.microsoft.com/office/drawing/2014/main" id="{9194913F-F3C4-41E9-BEE9-877C4F92B481}"/>
                </a:ext>
              </a:extLst>
            </p:cNvPr>
            <p:cNvSpPr/>
            <p:nvPr/>
          </p:nvSpPr>
          <p:spPr>
            <a:xfrm>
              <a:off x="6208400" y="1684225"/>
              <a:ext cx="230125" cy="122100"/>
            </a:xfrm>
            <a:custGeom>
              <a:avLst/>
              <a:gdLst/>
              <a:ahLst/>
              <a:cxnLst/>
              <a:rect l="l" t="t" r="r" b="b"/>
              <a:pathLst>
                <a:path w="9205" h="4884" extrusionOk="0">
                  <a:moveTo>
                    <a:pt x="1189" y="1"/>
                  </a:moveTo>
                  <a:lnTo>
                    <a:pt x="418" y="1822"/>
                  </a:lnTo>
                  <a:lnTo>
                    <a:pt x="0" y="2788"/>
                  </a:lnTo>
                  <a:cubicBezTo>
                    <a:pt x="0" y="2788"/>
                    <a:pt x="823" y="4233"/>
                    <a:pt x="4413" y="4751"/>
                  </a:cubicBezTo>
                  <a:cubicBezTo>
                    <a:pt x="4628" y="4782"/>
                    <a:pt x="4821" y="4802"/>
                    <a:pt x="5014" y="4821"/>
                  </a:cubicBezTo>
                  <a:lnTo>
                    <a:pt x="5023" y="4821"/>
                  </a:lnTo>
                  <a:cubicBezTo>
                    <a:pt x="5449" y="4865"/>
                    <a:pt x="5836" y="4883"/>
                    <a:pt x="6187" y="4883"/>
                  </a:cubicBezTo>
                  <a:cubicBezTo>
                    <a:pt x="7742" y="4883"/>
                    <a:pt x="8596" y="4517"/>
                    <a:pt x="8970" y="4294"/>
                  </a:cubicBezTo>
                  <a:cubicBezTo>
                    <a:pt x="9131" y="4192"/>
                    <a:pt x="9204" y="4121"/>
                    <a:pt x="9204" y="4121"/>
                  </a:cubicBezTo>
                  <a:lnTo>
                    <a:pt x="8980" y="2137"/>
                  </a:lnTo>
                  <a:lnTo>
                    <a:pt x="8848" y="1109"/>
                  </a:lnTo>
                  <a:cubicBezTo>
                    <a:pt x="7586" y="1109"/>
                    <a:pt x="6295" y="1009"/>
                    <a:pt x="4982" y="816"/>
                  </a:cubicBezTo>
                  <a:cubicBezTo>
                    <a:pt x="4118" y="694"/>
                    <a:pt x="3286" y="530"/>
                    <a:pt x="2461" y="338"/>
                  </a:cubicBezTo>
                  <a:cubicBezTo>
                    <a:pt x="2226" y="286"/>
                    <a:pt x="2004" y="225"/>
                    <a:pt x="1770" y="164"/>
                  </a:cubicBezTo>
                  <a:cubicBezTo>
                    <a:pt x="1687" y="145"/>
                    <a:pt x="1606" y="113"/>
                    <a:pt x="1516" y="94"/>
                  </a:cubicBezTo>
                  <a:cubicBezTo>
                    <a:pt x="1413" y="62"/>
                    <a:pt x="1301" y="33"/>
                    <a:pt x="1189" y="1"/>
                  </a:cubicBezTo>
                  <a:close/>
                </a:path>
              </a:pathLst>
            </a:custGeom>
            <a:solidFill>
              <a:srgbClr val="FD9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7" name="Google Shape;3480;p80">
              <a:extLst>
                <a:ext uri="{FF2B5EF4-FFF2-40B4-BE49-F238E27FC236}">
                  <a16:creationId xmlns:a16="http://schemas.microsoft.com/office/drawing/2014/main" id="{6DA2C0CE-9857-4E4C-A34B-A9BF67F21134}"/>
                </a:ext>
              </a:extLst>
            </p:cNvPr>
            <p:cNvSpPr/>
            <p:nvPr/>
          </p:nvSpPr>
          <p:spPr>
            <a:xfrm>
              <a:off x="6208400" y="1684225"/>
              <a:ext cx="221225" cy="82625"/>
            </a:xfrm>
            <a:custGeom>
              <a:avLst/>
              <a:gdLst/>
              <a:ahLst/>
              <a:cxnLst/>
              <a:rect l="l" t="t" r="r" b="b"/>
              <a:pathLst>
                <a:path w="8849" h="3305" extrusionOk="0">
                  <a:moveTo>
                    <a:pt x="1189" y="1"/>
                  </a:moveTo>
                  <a:lnTo>
                    <a:pt x="0" y="2788"/>
                  </a:lnTo>
                  <a:cubicBezTo>
                    <a:pt x="995" y="3158"/>
                    <a:pt x="1954" y="3305"/>
                    <a:pt x="2851" y="3305"/>
                  </a:cubicBezTo>
                  <a:cubicBezTo>
                    <a:pt x="6318" y="3305"/>
                    <a:pt x="8848" y="1109"/>
                    <a:pt x="8848" y="1109"/>
                  </a:cubicBezTo>
                  <a:cubicBezTo>
                    <a:pt x="7586" y="1109"/>
                    <a:pt x="6295" y="1009"/>
                    <a:pt x="4982" y="816"/>
                  </a:cubicBezTo>
                  <a:cubicBezTo>
                    <a:pt x="3671" y="633"/>
                    <a:pt x="2400" y="357"/>
                    <a:pt x="119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8" name="Google Shape;3481;p80">
              <a:extLst>
                <a:ext uri="{FF2B5EF4-FFF2-40B4-BE49-F238E27FC236}">
                  <a16:creationId xmlns:a16="http://schemas.microsoft.com/office/drawing/2014/main" id="{7A7B5BFB-A0B6-42F6-8472-E8B64DF13A73}"/>
                </a:ext>
              </a:extLst>
            </p:cNvPr>
            <p:cNvSpPr/>
            <p:nvPr/>
          </p:nvSpPr>
          <p:spPr>
            <a:xfrm>
              <a:off x="6744075" y="1211475"/>
              <a:ext cx="220200" cy="327050"/>
            </a:xfrm>
            <a:custGeom>
              <a:avLst/>
              <a:gdLst/>
              <a:ahLst/>
              <a:cxnLst/>
              <a:rect l="l" t="t" r="r" b="b"/>
              <a:pathLst>
                <a:path w="8808" h="13082" extrusionOk="0">
                  <a:moveTo>
                    <a:pt x="4559" y="0"/>
                  </a:moveTo>
                  <a:cubicBezTo>
                    <a:pt x="4446" y="0"/>
                    <a:pt x="4333" y="6"/>
                    <a:pt x="4221" y="17"/>
                  </a:cubicBezTo>
                  <a:lnTo>
                    <a:pt x="4150" y="17"/>
                  </a:lnTo>
                  <a:cubicBezTo>
                    <a:pt x="4009" y="26"/>
                    <a:pt x="3865" y="56"/>
                    <a:pt x="3723" y="88"/>
                  </a:cubicBezTo>
                  <a:cubicBezTo>
                    <a:pt x="2747" y="310"/>
                    <a:pt x="1873" y="942"/>
                    <a:pt x="1353" y="1796"/>
                  </a:cubicBezTo>
                  <a:lnTo>
                    <a:pt x="1" y="12545"/>
                  </a:lnTo>
                  <a:cubicBezTo>
                    <a:pt x="357" y="12728"/>
                    <a:pt x="733" y="12860"/>
                    <a:pt x="1119" y="12953"/>
                  </a:cubicBezTo>
                  <a:cubicBezTo>
                    <a:pt x="1231" y="12972"/>
                    <a:pt x="1334" y="12992"/>
                    <a:pt x="1434" y="13014"/>
                  </a:cubicBezTo>
                  <a:cubicBezTo>
                    <a:pt x="1711" y="13059"/>
                    <a:pt x="1993" y="13081"/>
                    <a:pt x="2277" y="13081"/>
                  </a:cubicBezTo>
                  <a:cubicBezTo>
                    <a:pt x="3768" y="13081"/>
                    <a:pt x="5293" y="12473"/>
                    <a:pt x="6388" y="11447"/>
                  </a:cubicBezTo>
                  <a:cubicBezTo>
                    <a:pt x="8056" y="9860"/>
                    <a:pt x="8807" y="7461"/>
                    <a:pt x="8717" y="5162"/>
                  </a:cubicBezTo>
                  <a:cubicBezTo>
                    <a:pt x="8656" y="3636"/>
                    <a:pt x="8178" y="2008"/>
                    <a:pt x="7069" y="993"/>
                  </a:cubicBezTo>
                  <a:cubicBezTo>
                    <a:pt x="7018" y="932"/>
                    <a:pt x="6957" y="891"/>
                    <a:pt x="6906" y="839"/>
                  </a:cubicBezTo>
                  <a:cubicBezTo>
                    <a:pt x="6803" y="759"/>
                    <a:pt x="6703" y="688"/>
                    <a:pt x="6601" y="615"/>
                  </a:cubicBezTo>
                  <a:cubicBezTo>
                    <a:pt x="6347" y="454"/>
                    <a:pt x="6083" y="322"/>
                    <a:pt x="5798" y="219"/>
                  </a:cubicBezTo>
                  <a:cubicBezTo>
                    <a:pt x="5398" y="75"/>
                    <a:pt x="4978" y="0"/>
                    <a:pt x="455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69" name="Google Shape;3482;p80">
              <a:extLst>
                <a:ext uri="{FF2B5EF4-FFF2-40B4-BE49-F238E27FC236}">
                  <a16:creationId xmlns:a16="http://schemas.microsoft.com/office/drawing/2014/main" id="{D15FC74A-2A62-4F26-8BDB-084B1B2F7889}"/>
                </a:ext>
              </a:extLst>
            </p:cNvPr>
            <p:cNvSpPr/>
            <p:nvPr/>
          </p:nvSpPr>
          <p:spPr>
            <a:xfrm>
              <a:off x="6212175" y="1408925"/>
              <a:ext cx="214875" cy="117325"/>
            </a:xfrm>
            <a:custGeom>
              <a:avLst/>
              <a:gdLst/>
              <a:ahLst/>
              <a:cxnLst/>
              <a:rect l="l" t="t" r="r" b="b"/>
              <a:pathLst>
                <a:path w="8595" h="4693" extrusionOk="0">
                  <a:moveTo>
                    <a:pt x="8382" y="0"/>
                  </a:moveTo>
                  <a:cubicBezTo>
                    <a:pt x="8054" y="48"/>
                    <a:pt x="5523" y="393"/>
                    <a:pt x="2510" y="393"/>
                  </a:cubicBezTo>
                  <a:cubicBezTo>
                    <a:pt x="1697" y="393"/>
                    <a:pt x="850" y="368"/>
                    <a:pt x="1" y="305"/>
                  </a:cubicBezTo>
                  <a:lnTo>
                    <a:pt x="1" y="417"/>
                  </a:lnTo>
                  <a:cubicBezTo>
                    <a:pt x="23" y="893"/>
                    <a:pt x="184" y="2868"/>
                    <a:pt x="1670" y="3957"/>
                  </a:cubicBezTo>
                  <a:cubicBezTo>
                    <a:pt x="2273" y="4396"/>
                    <a:pt x="3103" y="4692"/>
                    <a:pt x="4218" y="4692"/>
                  </a:cubicBezTo>
                  <a:cubicBezTo>
                    <a:pt x="4286" y="4692"/>
                    <a:pt x="4355" y="4691"/>
                    <a:pt x="4426" y="4689"/>
                  </a:cubicBezTo>
                  <a:cubicBezTo>
                    <a:pt x="6276" y="4616"/>
                    <a:pt x="7284" y="3813"/>
                    <a:pt x="7811" y="2887"/>
                  </a:cubicBezTo>
                  <a:cubicBezTo>
                    <a:pt x="8595" y="1565"/>
                    <a:pt x="8421" y="0"/>
                    <a:pt x="8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0" name="Google Shape;3483;p80">
              <a:extLst>
                <a:ext uri="{FF2B5EF4-FFF2-40B4-BE49-F238E27FC236}">
                  <a16:creationId xmlns:a16="http://schemas.microsoft.com/office/drawing/2014/main" id="{928B4F8B-9247-4B0E-B321-F482F378D236}"/>
                </a:ext>
              </a:extLst>
            </p:cNvPr>
            <p:cNvSpPr/>
            <p:nvPr/>
          </p:nvSpPr>
          <p:spPr>
            <a:xfrm>
              <a:off x="6060950" y="1023200"/>
              <a:ext cx="141850" cy="47025"/>
            </a:xfrm>
            <a:custGeom>
              <a:avLst/>
              <a:gdLst/>
              <a:ahLst/>
              <a:cxnLst/>
              <a:rect l="l" t="t" r="r" b="b"/>
              <a:pathLst>
                <a:path w="5674" h="1881" extrusionOk="0">
                  <a:moveTo>
                    <a:pt x="3896" y="0"/>
                  </a:moveTo>
                  <a:cubicBezTo>
                    <a:pt x="2648" y="0"/>
                    <a:pt x="0" y="949"/>
                    <a:pt x="79" y="1761"/>
                  </a:cubicBezTo>
                  <a:cubicBezTo>
                    <a:pt x="89" y="1849"/>
                    <a:pt x="351" y="1880"/>
                    <a:pt x="739" y="1880"/>
                  </a:cubicBezTo>
                  <a:cubicBezTo>
                    <a:pt x="1590" y="1880"/>
                    <a:pt x="3051" y="1733"/>
                    <a:pt x="3833" y="1719"/>
                  </a:cubicBezTo>
                  <a:cubicBezTo>
                    <a:pt x="3926" y="1717"/>
                    <a:pt x="4019" y="1716"/>
                    <a:pt x="4111" y="1716"/>
                  </a:cubicBezTo>
                  <a:cubicBezTo>
                    <a:pt x="4222" y="1716"/>
                    <a:pt x="4332" y="1717"/>
                    <a:pt x="4438" y="1717"/>
                  </a:cubicBezTo>
                  <a:cubicBezTo>
                    <a:pt x="5062" y="1717"/>
                    <a:pt x="5576" y="1688"/>
                    <a:pt x="5622" y="1292"/>
                  </a:cubicBezTo>
                  <a:cubicBezTo>
                    <a:pt x="5674" y="762"/>
                    <a:pt x="4973" y="20"/>
                    <a:pt x="3955" y="1"/>
                  </a:cubicBezTo>
                  <a:cubicBezTo>
                    <a:pt x="3936" y="0"/>
                    <a:pt x="3916" y="0"/>
                    <a:pt x="3896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1" name="Google Shape;3484;p80">
              <a:extLst>
                <a:ext uri="{FF2B5EF4-FFF2-40B4-BE49-F238E27FC236}">
                  <a16:creationId xmlns:a16="http://schemas.microsoft.com/office/drawing/2014/main" id="{A8A45DF4-EF5E-4B5E-9243-6F64B6414B12}"/>
                </a:ext>
              </a:extLst>
            </p:cNvPr>
            <p:cNvSpPr/>
            <p:nvPr/>
          </p:nvSpPr>
          <p:spPr>
            <a:xfrm>
              <a:off x="6487000" y="1089700"/>
              <a:ext cx="137875" cy="79100"/>
            </a:xfrm>
            <a:custGeom>
              <a:avLst/>
              <a:gdLst/>
              <a:ahLst/>
              <a:cxnLst/>
              <a:rect l="l" t="t" r="r" b="b"/>
              <a:pathLst>
                <a:path w="5515" h="3164" extrusionOk="0">
                  <a:moveTo>
                    <a:pt x="1463" y="0"/>
                  </a:moveTo>
                  <a:cubicBezTo>
                    <a:pt x="783" y="0"/>
                    <a:pt x="225" y="351"/>
                    <a:pt x="123" y="738"/>
                  </a:cubicBezTo>
                  <a:cubicBezTo>
                    <a:pt x="1" y="1246"/>
                    <a:pt x="845" y="1439"/>
                    <a:pt x="1648" y="1764"/>
                  </a:cubicBezTo>
                  <a:cubicBezTo>
                    <a:pt x="2607" y="2150"/>
                    <a:pt x="4591" y="3163"/>
                    <a:pt x="5055" y="3163"/>
                  </a:cubicBezTo>
                  <a:cubicBezTo>
                    <a:pt x="5104" y="3163"/>
                    <a:pt x="5136" y="3152"/>
                    <a:pt x="5149" y="3128"/>
                  </a:cubicBezTo>
                  <a:cubicBezTo>
                    <a:pt x="5515" y="2386"/>
                    <a:pt x="3296" y="514"/>
                    <a:pt x="2137" y="116"/>
                  </a:cubicBezTo>
                  <a:cubicBezTo>
                    <a:pt x="1907" y="36"/>
                    <a:pt x="1679" y="0"/>
                    <a:pt x="1463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2" name="Google Shape;3485;p80">
              <a:extLst>
                <a:ext uri="{FF2B5EF4-FFF2-40B4-BE49-F238E27FC236}">
                  <a16:creationId xmlns:a16="http://schemas.microsoft.com/office/drawing/2014/main" id="{AEA91382-A616-45BB-9DED-BE07DF617F22}"/>
                </a:ext>
              </a:extLst>
            </p:cNvPr>
            <p:cNvSpPr/>
            <p:nvPr/>
          </p:nvSpPr>
          <p:spPr>
            <a:xfrm>
              <a:off x="6311100" y="1093025"/>
              <a:ext cx="375775" cy="349050"/>
            </a:xfrm>
            <a:custGeom>
              <a:avLst/>
              <a:gdLst/>
              <a:ahLst/>
              <a:cxnLst/>
              <a:rect l="l" t="t" r="r" b="b"/>
              <a:pathLst>
                <a:path w="15031" h="13962" extrusionOk="0">
                  <a:moveTo>
                    <a:pt x="7522" y="734"/>
                  </a:moveTo>
                  <a:cubicBezTo>
                    <a:pt x="7859" y="734"/>
                    <a:pt x="8200" y="761"/>
                    <a:pt x="8543" y="818"/>
                  </a:cubicBezTo>
                  <a:cubicBezTo>
                    <a:pt x="11940" y="1386"/>
                    <a:pt x="14237" y="4611"/>
                    <a:pt x="13678" y="8008"/>
                  </a:cubicBezTo>
                  <a:cubicBezTo>
                    <a:pt x="13167" y="11063"/>
                    <a:pt x="10510" y="13227"/>
                    <a:pt x="7509" y="13227"/>
                  </a:cubicBezTo>
                  <a:cubicBezTo>
                    <a:pt x="7172" y="13227"/>
                    <a:pt x="6831" y="13200"/>
                    <a:pt x="6488" y="13144"/>
                  </a:cubicBezTo>
                  <a:cubicBezTo>
                    <a:pt x="3102" y="12575"/>
                    <a:pt x="793" y="9351"/>
                    <a:pt x="1352" y="5953"/>
                  </a:cubicBezTo>
                  <a:cubicBezTo>
                    <a:pt x="1866" y="2901"/>
                    <a:pt x="4522" y="734"/>
                    <a:pt x="7522" y="734"/>
                  </a:cubicBezTo>
                  <a:close/>
                  <a:moveTo>
                    <a:pt x="7516" y="0"/>
                  </a:moveTo>
                  <a:cubicBezTo>
                    <a:pt x="4162" y="0"/>
                    <a:pt x="1198" y="2424"/>
                    <a:pt x="630" y="5841"/>
                  </a:cubicBezTo>
                  <a:cubicBezTo>
                    <a:pt x="0" y="9636"/>
                    <a:pt x="2573" y="13236"/>
                    <a:pt x="6378" y="13866"/>
                  </a:cubicBezTo>
                  <a:cubicBezTo>
                    <a:pt x="6763" y="13930"/>
                    <a:pt x="7146" y="13961"/>
                    <a:pt x="7524" y="13961"/>
                  </a:cubicBezTo>
                  <a:cubicBezTo>
                    <a:pt x="10871" y="13961"/>
                    <a:pt x="13835" y="11538"/>
                    <a:pt x="14401" y="8130"/>
                  </a:cubicBezTo>
                  <a:cubicBezTo>
                    <a:pt x="15030" y="4328"/>
                    <a:pt x="12458" y="727"/>
                    <a:pt x="8665" y="95"/>
                  </a:cubicBezTo>
                  <a:cubicBezTo>
                    <a:pt x="8279" y="31"/>
                    <a:pt x="7895" y="0"/>
                    <a:pt x="7516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3" name="Google Shape;3486;p80">
              <a:extLst>
                <a:ext uri="{FF2B5EF4-FFF2-40B4-BE49-F238E27FC236}">
                  <a16:creationId xmlns:a16="http://schemas.microsoft.com/office/drawing/2014/main" id="{3B63087E-059F-4BC0-A3E0-16057CCE79A0}"/>
                </a:ext>
              </a:extLst>
            </p:cNvPr>
            <p:cNvSpPr/>
            <p:nvPr/>
          </p:nvSpPr>
          <p:spPr>
            <a:xfrm>
              <a:off x="5952850" y="1033525"/>
              <a:ext cx="375850" cy="349050"/>
            </a:xfrm>
            <a:custGeom>
              <a:avLst/>
              <a:gdLst/>
              <a:ahLst/>
              <a:cxnLst/>
              <a:rect l="l" t="t" r="r" b="b"/>
              <a:pathLst>
                <a:path w="15034" h="13962" extrusionOk="0">
                  <a:moveTo>
                    <a:pt x="7523" y="734"/>
                  </a:moveTo>
                  <a:cubicBezTo>
                    <a:pt x="7859" y="734"/>
                    <a:pt x="8200" y="762"/>
                    <a:pt x="8543" y="818"/>
                  </a:cubicBezTo>
                  <a:cubicBezTo>
                    <a:pt x="11941" y="1387"/>
                    <a:pt x="14240" y="4611"/>
                    <a:pt x="13678" y="8009"/>
                  </a:cubicBezTo>
                  <a:cubicBezTo>
                    <a:pt x="13168" y="11048"/>
                    <a:pt x="10524" y="13220"/>
                    <a:pt x="7531" y="13220"/>
                  </a:cubicBezTo>
                  <a:cubicBezTo>
                    <a:pt x="7191" y="13220"/>
                    <a:pt x="6847" y="13192"/>
                    <a:pt x="6500" y="13134"/>
                  </a:cubicBezTo>
                  <a:cubicBezTo>
                    <a:pt x="3103" y="12575"/>
                    <a:pt x="794" y="9351"/>
                    <a:pt x="1365" y="5953"/>
                  </a:cubicBezTo>
                  <a:cubicBezTo>
                    <a:pt x="1867" y="2901"/>
                    <a:pt x="4524" y="734"/>
                    <a:pt x="7523" y="734"/>
                  </a:cubicBezTo>
                  <a:close/>
                  <a:moveTo>
                    <a:pt x="7516" y="1"/>
                  </a:moveTo>
                  <a:cubicBezTo>
                    <a:pt x="4162" y="1"/>
                    <a:pt x="1198" y="2423"/>
                    <a:pt x="632" y="5831"/>
                  </a:cubicBezTo>
                  <a:cubicBezTo>
                    <a:pt x="0" y="9637"/>
                    <a:pt x="2573" y="13237"/>
                    <a:pt x="6378" y="13866"/>
                  </a:cubicBezTo>
                  <a:cubicBezTo>
                    <a:pt x="6763" y="13930"/>
                    <a:pt x="7146" y="13961"/>
                    <a:pt x="7524" y="13961"/>
                  </a:cubicBezTo>
                  <a:cubicBezTo>
                    <a:pt x="10871" y="13961"/>
                    <a:pt x="13835" y="11538"/>
                    <a:pt x="14401" y="8121"/>
                  </a:cubicBezTo>
                  <a:cubicBezTo>
                    <a:pt x="15033" y="4328"/>
                    <a:pt x="12458" y="728"/>
                    <a:pt x="8665" y="96"/>
                  </a:cubicBezTo>
                  <a:cubicBezTo>
                    <a:pt x="8279" y="32"/>
                    <a:pt x="7895" y="1"/>
                    <a:pt x="7516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4" name="Google Shape;3487;p80">
              <a:extLst>
                <a:ext uri="{FF2B5EF4-FFF2-40B4-BE49-F238E27FC236}">
                  <a16:creationId xmlns:a16="http://schemas.microsoft.com/office/drawing/2014/main" id="{96BDCD99-6C25-439B-BC00-C7C27621CB34}"/>
                </a:ext>
              </a:extLst>
            </p:cNvPr>
            <p:cNvSpPr/>
            <p:nvPr/>
          </p:nvSpPr>
          <p:spPr>
            <a:xfrm>
              <a:off x="6302425" y="1226100"/>
              <a:ext cx="35100" cy="23400"/>
            </a:xfrm>
            <a:custGeom>
              <a:avLst/>
              <a:gdLst/>
              <a:ahLst/>
              <a:cxnLst/>
              <a:rect l="l" t="t" r="r" b="b"/>
              <a:pathLst>
                <a:path w="1404" h="936" extrusionOk="0">
                  <a:moveTo>
                    <a:pt x="123" y="0"/>
                  </a:moveTo>
                  <a:lnTo>
                    <a:pt x="1" y="723"/>
                  </a:lnTo>
                  <a:lnTo>
                    <a:pt x="1282" y="935"/>
                  </a:lnTo>
                  <a:lnTo>
                    <a:pt x="1404" y="213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5" name="Google Shape;3488;p80">
              <a:extLst>
                <a:ext uri="{FF2B5EF4-FFF2-40B4-BE49-F238E27FC236}">
                  <a16:creationId xmlns:a16="http://schemas.microsoft.com/office/drawing/2014/main" id="{3E16E7E9-B157-4875-B576-97FC8CCAB109}"/>
                </a:ext>
              </a:extLst>
            </p:cNvPr>
            <p:cNvSpPr/>
            <p:nvPr/>
          </p:nvSpPr>
          <p:spPr>
            <a:xfrm>
              <a:off x="6651525" y="1240625"/>
              <a:ext cx="135775" cy="63225"/>
            </a:xfrm>
            <a:custGeom>
              <a:avLst/>
              <a:gdLst/>
              <a:ahLst/>
              <a:cxnLst/>
              <a:rect l="l" t="t" r="r" b="b"/>
              <a:pathLst>
                <a:path w="5431" h="2529" extrusionOk="0">
                  <a:moveTo>
                    <a:pt x="5026" y="1"/>
                  </a:moveTo>
                  <a:cubicBezTo>
                    <a:pt x="4896" y="1"/>
                    <a:pt x="4768" y="66"/>
                    <a:pt x="4699" y="181"/>
                  </a:cubicBezTo>
                  <a:lnTo>
                    <a:pt x="113" y="1972"/>
                  </a:lnTo>
                  <a:cubicBezTo>
                    <a:pt x="0" y="2146"/>
                    <a:pt x="61" y="2378"/>
                    <a:pt x="235" y="2480"/>
                  </a:cubicBezTo>
                  <a:cubicBezTo>
                    <a:pt x="276" y="2500"/>
                    <a:pt x="315" y="2522"/>
                    <a:pt x="366" y="2522"/>
                  </a:cubicBezTo>
                  <a:cubicBezTo>
                    <a:pt x="388" y="2526"/>
                    <a:pt x="410" y="2528"/>
                    <a:pt x="432" y="2528"/>
                  </a:cubicBezTo>
                  <a:cubicBezTo>
                    <a:pt x="554" y="2528"/>
                    <a:pt x="674" y="2460"/>
                    <a:pt x="742" y="2348"/>
                  </a:cubicBezTo>
                  <a:lnTo>
                    <a:pt x="5331" y="559"/>
                  </a:lnTo>
                  <a:cubicBezTo>
                    <a:pt x="5431" y="386"/>
                    <a:pt x="5380" y="161"/>
                    <a:pt x="5209" y="49"/>
                  </a:cubicBezTo>
                  <a:cubicBezTo>
                    <a:pt x="5152" y="16"/>
                    <a:pt x="5089" y="1"/>
                    <a:pt x="5026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6" name="Google Shape;3489;p80">
              <a:extLst>
                <a:ext uri="{FF2B5EF4-FFF2-40B4-BE49-F238E27FC236}">
                  <a16:creationId xmlns:a16="http://schemas.microsoft.com/office/drawing/2014/main" id="{8017E84E-2FE8-4AC7-B637-A8502A7EC18B}"/>
                </a:ext>
              </a:extLst>
            </p:cNvPr>
            <p:cNvSpPr/>
            <p:nvPr/>
          </p:nvSpPr>
          <p:spPr>
            <a:xfrm>
              <a:off x="6043400" y="968775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"/>
                  </a:moveTo>
                  <a:lnTo>
                    <a:pt x="10" y="10"/>
                  </a:lnTo>
                  <a:cubicBezTo>
                    <a:pt x="10" y="10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D7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7" name="Google Shape;3490;p80">
              <a:extLst>
                <a:ext uri="{FF2B5EF4-FFF2-40B4-BE49-F238E27FC236}">
                  <a16:creationId xmlns:a16="http://schemas.microsoft.com/office/drawing/2014/main" id="{58C1A71A-35DA-4DDC-AD99-2252A26760C7}"/>
                </a:ext>
              </a:extLst>
            </p:cNvPr>
            <p:cNvSpPr/>
            <p:nvPr/>
          </p:nvSpPr>
          <p:spPr>
            <a:xfrm>
              <a:off x="6849100" y="1206750"/>
              <a:ext cx="5100" cy="1075"/>
            </a:xfrm>
            <a:custGeom>
              <a:avLst/>
              <a:gdLst/>
              <a:ahLst/>
              <a:cxnLst/>
              <a:rect l="l" t="t" r="r" b="b"/>
              <a:pathLst>
                <a:path w="204" h="43" extrusionOk="0">
                  <a:moveTo>
                    <a:pt x="1" y="1"/>
                  </a:moveTo>
                  <a:lnTo>
                    <a:pt x="133" y="28"/>
                  </a:lnTo>
                  <a:lnTo>
                    <a:pt x="133" y="28"/>
                  </a:lnTo>
                  <a:cubicBezTo>
                    <a:pt x="90" y="18"/>
                    <a:pt x="45" y="7"/>
                    <a:pt x="1" y="1"/>
                  </a:cubicBezTo>
                  <a:close/>
                  <a:moveTo>
                    <a:pt x="133" y="28"/>
                  </a:moveTo>
                  <a:cubicBezTo>
                    <a:pt x="157" y="33"/>
                    <a:pt x="181" y="39"/>
                    <a:pt x="203" y="42"/>
                  </a:cubicBezTo>
                  <a:lnTo>
                    <a:pt x="133" y="28"/>
                  </a:lnTo>
                  <a:close/>
                </a:path>
              </a:pathLst>
            </a:custGeom>
            <a:solidFill>
              <a:srgbClr val="D74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8" name="Google Shape;3491;p80">
              <a:extLst>
                <a:ext uri="{FF2B5EF4-FFF2-40B4-BE49-F238E27FC236}">
                  <a16:creationId xmlns:a16="http://schemas.microsoft.com/office/drawing/2014/main" id="{EE977898-5C6A-42E7-B454-0D1493841456}"/>
                </a:ext>
              </a:extLst>
            </p:cNvPr>
            <p:cNvSpPr/>
            <p:nvPr/>
          </p:nvSpPr>
          <p:spPr>
            <a:xfrm>
              <a:off x="6117600" y="785825"/>
              <a:ext cx="450825" cy="217325"/>
            </a:xfrm>
            <a:custGeom>
              <a:avLst/>
              <a:gdLst/>
              <a:ahLst/>
              <a:cxnLst/>
              <a:rect l="l" t="t" r="r" b="b"/>
              <a:pathLst>
                <a:path w="18033" h="8693" extrusionOk="0">
                  <a:moveTo>
                    <a:pt x="2280" y="0"/>
                  </a:moveTo>
                  <a:cubicBezTo>
                    <a:pt x="1585" y="0"/>
                    <a:pt x="878" y="369"/>
                    <a:pt x="479" y="995"/>
                  </a:cubicBezTo>
                  <a:cubicBezTo>
                    <a:pt x="0" y="1746"/>
                    <a:pt x="0" y="2784"/>
                    <a:pt x="469" y="3628"/>
                  </a:cubicBezTo>
                  <a:cubicBezTo>
                    <a:pt x="886" y="4360"/>
                    <a:pt x="1597" y="4919"/>
                    <a:pt x="2502" y="5215"/>
                  </a:cubicBezTo>
                  <a:cubicBezTo>
                    <a:pt x="3013" y="5383"/>
                    <a:pt x="3580" y="5466"/>
                    <a:pt x="4212" y="5466"/>
                  </a:cubicBezTo>
                  <a:cubicBezTo>
                    <a:pt x="4462" y="5466"/>
                    <a:pt x="4723" y="5453"/>
                    <a:pt x="4994" y="5427"/>
                  </a:cubicBezTo>
                  <a:cubicBezTo>
                    <a:pt x="6966" y="5234"/>
                    <a:pt x="8858" y="4441"/>
                    <a:pt x="10383" y="3179"/>
                  </a:cubicBezTo>
                  <a:lnTo>
                    <a:pt x="10383" y="3179"/>
                  </a:lnTo>
                  <a:cubicBezTo>
                    <a:pt x="10181" y="4024"/>
                    <a:pt x="10100" y="4990"/>
                    <a:pt x="10374" y="5937"/>
                  </a:cubicBezTo>
                  <a:cubicBezTo>
                    <a:pt x="10811" y="7533"/>
                    <a:pt x="12195" y="8693"/>
                    <a:pt x="13659" y="8693"/>
                  </a:cubicBezTo>
                  <a:lnTo>
                    <a:pt x="13669" y="8693"/>
                  </a:lnTo>
                  <a:cubicBezTo>
                    <a:pt x="14574" y="8693"/>
                    <a:pt x="15509" y="8275"/>
                    <a:pt x="16293" y="7502"/>
                  </a:cubicBezTo>
                  <a:cubicBezTo>
                    <a:pt x="16974" y="6840"/>
                    <a:pt x="17462" y="6037"/>
                    <a:pt x="17930" y="5266"/>
                  </a:cubicBezTo>
                  <a:cubicBezTo>
                    <a:pt x="18033" y="5093"/>
                    <a:pt x="17972" y="4868"/>
                    <a:pt x="17808" y="4766"/>
                  </a:cubicBezTo>
                  <a:cubicBezTo>
                    <a:pt x="17749" y="4728"/>
                    <a:pt x="17684" y="4710"/>
                    <a:pt x="17620" y="4710"/>
                  </a:cubicBezTo>
                  <a:cubicBezTo>
                    <a:pt x="17496" y="4710"/>
                    <a:pt x="17375" y="4775"/>
                    <a:pt x="17301" y="4888"/>
                  </a:cubicBezTo>
                  <a:cubicBezTo>
                    <a:pt x="16864" y="5620"/>
                    <a:pt x="16405" y="6394"/>
                    <a:pt x="15795" y="6984"/>
                  </a:cubicBezTo>
                  <a:cubicBezTo>
                    <a:pt x="15409" y="7350"/>
                    <a:pt x="14645" y="7970"/>
                    <a:pt x="13659" y="7970"/>
                  </a:cubicBezTo>
                  <a:cubicBezTo>
                    <a:pt x="12531" y="7961"/>
                    <a:pt x="11421" y="7004"/>
                    <a:pt x="11077" y="5742"/>
                  </a:cubicBezTo>
                  <a:cubicBezTo>
                    <a:pt x="10689" y="4370"/>
                    <a:pt x="11138" y="2935"/>
                    <a:pt x="11584" y="1981"/>
                  </a:cubicBezTo>
                  <a:cubicBezTo>
                    <a:pt x="11655" y="1817"/>
                    <a:pt x="11604" y="1624"/>
                    <a:pt x="11453" y="1522"/>
                  </a:cubicBezTo>
                  <a:cubicBezTo>
                    <a:pt x="11391" y="1482"/>
                    <a:pt x="11323" y="1463"/>
                    <a:pt x="11254" y="1463"/>
                  </a:cubicBezTo>
                  <a:cubicBezTo>
                    <a:pt x="11151" y="1463"/>
                    <a:pt x="11048" y="1507"/>
                    <a:pt x="10974" y="1593"/>
                  </a:cubicBezTo>
                  <a:cubicBezTo>
                    <a:pt x="9449" y="3343"/>
                    <a:pt x="7242" y="4482"/>
                    <a:pt x="4923" y="4705"/>
                  </a:cubicBezTo>
                  <a:cubicBezTo>
                    <a:pt x="4677" y="4728"/>
                    <a:pt x="4442" y="4740"/>
                    <a:pt x="4217" y="4740"/>
                  </a:cubicBezTo>
                  <a:cubicBezTo>
                    <a:pt x="3661" y="4740"/>
                    <a:pt x="3168" y="4667"/>
                    <a:pt x="2727" y="4522"/>
                  </a:cubicBezTo>
                  <a:cubicBezTo>
                    <a:pt x="2014" y="4290"/>
                    <a:pt x="1426" y="3831"/>
                    <a:pt x="1109" y="3272"/>
                  </a:cubicBezTo>
                  <a:cubicBezTo>
                    <a:pt x="774" y="2662"/>
                    <a:pt x="764" y="1910"/>
                    <a:pt x="1099" y="1390"/>
                  </a:cubicBezTo>
                  <a:cubicBezTo>
                    <a:pt x="1353" y="976"/>
                    <a:pt x="1831" y="730"/>
                    <a:pt x="2282" y="730"/>
                  </a:cubicBezTo>
                  <a:cubicBezTo>
                    <a:pt x="2430" y="730"/>
                    <a:pt x="2574" y="756"/>
                    <a:pt x="2707" y="812"/>
                  </a:cubicBezTo>
                  <a:cubicBezTo>
                    <a:pt x="2752" y="831"/>
                    <a:pt x="2799" y="841"/>
                    <a:pt x="2846" y="841"/>
                  </a:cubicBezTo>
                  <a:cubicBezTo>
                    <a:pt x="2987" y="841"/>
                    <a:pt x="3123" y="754"/>
                    <a:pt x="3183" y="616"/>
                  </a:cubicBezTo>
                  <a:cubicBezTo>
                    <a:pt x="3256" y="433"/>
                    <a:pt x="3173" y="221"/>
                    <a:pt x="2990" y="140"/>
                  </a:cubicBezTo>
                  <a:cubicBezTo>
                    <a:pt x="2764" y="45"/>
                    <a:pt x="2523" y="0"/>
                    <a:pt x="2280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79" name="Google Shape;3492;p80">
              <a:extLst>
                <a:ext uri="{FF2B5EF4-FFF2-40B4-BE49-F238E27FC236}">
                  <a16:creationId xmlns:a16="http://schemas.microsoft.com/office/drawing/2014/main" id="{55C09E0E-7E90-448C-A00C-4151047EE68C}"/>
                </a:ext>
              </a:extLst>
            </p:cNvPr>
            <p:cNvSpPr/>
            <p:nvPr/>
          </p:nvSpPr>
          <p:spPr>
            <a:xfrm>
              <a:off x="6690450" y="869050"/>
              <a:ext cx="204450" cy="316375"/>
            </a:xfrm>
            <a:custGeom>
              <a:avLst/>
              <a:gdLst/>
              <a:ahLst/>
              <a:cxnLst/>
              <a:rect l="l" t="t" r="r" b="b"/>
              <a:pathLst>
                <a:path w="8178" h="12655" extrusionOk="0">
                  <a:moveTo>
                    <a:pt x="1891" y="0"/>
                  </a:moveTo>
                  <a:cubicBezTo>
                    <a:pt x="1234" y="0"/>
                    <a:pt x="585" y="467"/>
                    <a:pt x="274" y="1163"/>
                  </a:cubicBezTo>
                  <a:cubicBezTo>
                    <a:pt x="0" y="1783"/>
                    <a:pt x="0" y="2454"/>
                    <a:pt x="0" y="3055"/>
                  </a:cubicBezTo>
                  <a:cubicBezTo>
                    <a:pt x="0" y="3257"/>
                    <a:pt x="162" y="3421"/>
                    <a:pt x="367" y="3421"/>
                  </a:cubicBezTo>
                  <a:cubicBezTo>
                    <a:pt x="569" y="3421"/>
                    <a:pt x="733" y="3257"/>
                    <a:pt x="733" y="3055"/>
                  </a:cubicBezTo>
                  <a:cubicBezTo>
                    <a:pt x="733" y="2506"/>
                    <a:pt x="733" y="1937"/>
                    <a:pt x="945" y="1459"/>
                  </a:cubicBezTo>
                  <a:cubicBezTo>
                    <a:pt x="1102" y="1086"/>
                    <a:pt x="1473" y="724"/>
                    <a:pt x="1880" y="724"/>
                  </a:cubicBezTo>
                  <a:cubicBezTo>
                    <a:pt x="1897" y="724"/>
                    <a:pt x="1914" y="725"/>
                    <a:pt x="1931" y="726"/>
                  </a:cubicBezTo>
                  <a:cubicBezTo>
                    <a:pt x="2400" y="765"/>
                    <a:pt x="2737" y="1254"/>
                    <a:pt x="2807" y="1693"/>
                  </a:cubicBezTo>
                  <a:cubicBezTo>
                    <a:pt x="2907" y="2252"/>
                    <a:pt x="2746" y="2852"/>
                    <a:pt x="2593" y="3389"/>
                  </a:cubicBezTo>
                  <a:cubicBezTo>
                    <a:pt x="2554" y="3543"/>
                    <a:pt x="2615" y="3707"/>
                    <a:pt x="2737" y="3787"/>
                  </a:cubicBezTo>
                  <a:cubicBezTo>
                    <a:pt x="2803" y="3832"/>
                    <a:pt x="2876" y="3855"/>
                    <a:pt x="2949" y="3855"/>
                  </a:cubicBezTo>
                  <a:cubicBezTo>
                    <a:pt x="3023" y="3855"/>
                    <a:pt x="3097" y="3832"/>
                    <a:pt x="3164" y="3787"/>
                  </a:cubicBezTo>
                  <a:cubicBezTo>
                    <a:pt x="3569" y="3492"/>
                    <a:pt x="3916" y="3318"/>
                    <a:pt x="4230" y="3267"/>
                  </a:cubicBezTo>
                  <a:cubicBezTo>
                    <a:pt x="4306" y="3255"/>
                    <a:pt x="4381" y="3249"/>
                    <a:pt x="4455" y="3249"/>
                  </a:cubicBezTo>
                  <a:cubicBezTo>
                    <a:pt x="4747" y="3249"/>
                    <a:pt x="5014" y="3344"/>
                    <a:pt x="5177" y="3523"/>
                  </a:cubicBezTo>
                  <a:cubicBezTo>
                    <a:pt x="5544" y="3909"/>
                    <a:pt x="5380" y="4651"/>
                    <a:pt x="4972" y="5049"/>
                  </a:cubicBezTo>
                  <a:cubicBezTo>
                    <a:pt x="4494" y="5537"/>
                    <a:pt x="3762" y="5749"/>
                    <a:pt x="3122" y="5933"/>
                  </a:cubicBezTo>
                  <a:cubicBezTo>
                    <a:pt x="2939" y="5984"/>
                    <a:pt x="2827" y="6167"/>
                    <a:pt x="2859" y="6350"/>
                  </a:cubicBezTo>
                  <a:cubicBezTo>
                    <a:pt x="2895" y="6529"/>
                    <a:pt x="3047" y="6647"/>
                    <a:pt x="3224" y="6647"/>
                  </a:cubicBezTo>
                  <a:cubicBezTo>
                    <a:pt x="3237" y="6647"/>
                    <a:pt x="3250" y="6647"/>
                    <a:pt x="3264" y="6645"/>
                  </a:cubicBezTo>
                  <a:cubicBezTo>
                    <a:pt x="3403" y="6627"/>
                    <a:pt x="3543" y="6618"/>
                    <a:pt x="3683" y="6618"/>
                  </a:cubicBezTo>
                  <a:cubicBezTo>
                    <a:pt x="4876" y="6618"/>
                    <a:pt x="6074" y="7263"/>
                    <a:pt x="6703" y="8283"/>
                  </a:cubicBezTo>
                  <a:cubicBezTo>
                    <a:pt x="7403" y="9411"/>
                    <a:pt x="7374" y="10978"/>
                    <a:pt x="6630" y="12086"/>
                  </a:cubicBezTo>
                  <a:cubicBezTo>
                    <a:pt x="6520" y="12249"/>
                    <a:pt x="6569" y="12481"/>
                    <a:pt x="6732" y="12593"/>
                  </a:cubicBezTo>
                  <a:cubicBezTo>
                    <a:pt x="6793" y="12635"/>
                    <a:pt x="6864" y="12654"/>
                    <a:pt x="6935" y="12654"/>
                  </a:cubicBezTo>
                  <a:cubicBezTo>
                    <a:pt x="7057" y="12654"/>
                    <a:pt x="7169" y="12593"/>
                    <a:pt x="7240" y="12493"/>
                  </a:cubicBezTo>
                  <a:cubicBezTo>
                    <a:pt x="8145" y="11129"/>
                    <a:pt x="8177" y="9289"/>
                    <a:pt x="7323" y="7895"/>
                  </a:cubicBezTo>
                  <a:cubicBezTo>
                    <a:pt x="6764" y="6989"/>
                    <a:pt x="5858" y="6340"/>
                    <a:pt x="4850" y="6055"/>
                  </a:cubicBezTo>
                  <a:cubicBezTo>
                    <a:pt x="5085" y="5923"/>
                    <a:pt x="5299" y="5759"/>
                    <a:pt x="5492" y="5566"/>
                  </a:cubicBezTo>
                  <a:cubicBezTo>
                    <a:pt x="6141" y="4915"/>
                    <a:pt x="6376" y="3736"/>
                    <a:pt x="5705" y="3023"/>
                  </a:cubicBezTo>
                  <a:cubicBezTo>
                    <a:pt x="5398" y="2700"/>
                    <a:pt x="4935" y="2519"/>
                    <a:pt x="4443" y="2519"/>
                  </a:cubicBezTo>
                  <a:cubicBezTo>
                    <a:pt x="4333" y="2519"/>
                    <a:pt x="4220" y="2528"/>
                    <a:pt x="4108" y="2547"/>
                  </a:cubicBezTo>
                  <a:cubicBezTo>
                    <a:pt x="3896" y="2586"/>
                    <a:pt x="3691" y="2657"/>
                    <a:pt x="3498" y="2740"/>
                  </a:cubicBezTo>
                  <a:cubicBezTo>
                    <a:pt x="3569" y="2364"/>
                    <a:pt x="3601" y="1966"/>
                    <a:pt x="3530" y="1571"/>
                  </a:cubicBezTo>
                  <a:cubicBezTo>
                    <a:pt x="3396" y="839"/>
                    <a:pt x="2827" y="65"/>
                    <a:pt x="1992" y="4"/>
                  </a:cubicBezTo>
                  <a:cubicBezTo>
                    <a:pt x="1958" y="1"/>
                    <a:pt x="1924" y="0"/>
                    <a:pt x="1891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0" name="Google Shape;3493;p80">
              <a:extLst>
                <a:ext uri="{FF2B5EF4-FFF2-40B4-BE49-F238E27FC236}">
                  <a16:creationId xmlns:a16="http://schemas.microsoft.com/office/drawing/2014/main" id="{D9E82558-276F-4686-98D1-CA42733911F3}"/>
                </a:ext>
              </a:extLst>
            </p:cNvPr>
            <p:cNvSpPr/>
            <p:nvPr/>
          </p:nvSpPr>
          <p:spPr>
            <a:xfrm>
              <a:off x="6565125" y="1825625"/>
              <a:ext cx="551925" cy="629800"/>
            </a:xfrm>
            <a:custGeom>
              <a:avLst/>
              <a:gdLst/>
              <a:ahLst/>
              <a:cxnLst/>
              <a:rect l="l" t="t" r="r" b="b"/>
              <a:pathLst>
                <a:path w="22077" h="25192" extrusionOk="0">
                  <a:moveTo>
                    <a:pt x="649" y="0"/>
                  </a:moveTo>
                  <a:lnTo>
                    <a:pt x="649" y="0"/>
                  </a:lnTo>
                  <a:cubicBezTo>
                    <a:pt x="874" y="3681"/>
                    <a:pt x="781" y="7403"/>
                    <a:pt x="0" y="11157"/>
                  </a:cubicBezTo>
                  <a:cubicBezTo>
                    <a:pt x="2643" y="11889"/>
                    <a:pt x="4992" y="13546"/>
                    <a:pt x="6568" y="15936"/>
                  </a:cubicBezTo>
                  <a:lnTo>
                    <a:pt x="13485" y="25191"/>
                  </a:lnTo>
                  <a:lnTo>
                    <a:pt x="22077" y="19761"/>
                  </a:lnTo>
                  <a:lnTo>
                    <a:pt x="15792" y="9866"/>
                  </a:lnTo>
                  <a:cubicBezTo>
                    <a:pt x="12275" y="4516"/>
                    <a:pt x="6761" y="1018"/>
                    <a:pt x="649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1" name="Google Shape;3494;p80">
              <a:extLst>
                <a:ext uri="{FF2B5EF4-FFF2-40B4-BE49-F238E27FC236}">
                  <a16:creationId xmlns:a16="http://schemas.microsoft.com/office/drawing/2014/main" id="{FBEFAB62-D8D2-4758-A131-F2772E0E23CB}"/>
                </a:ext>
              </a:extLst>
            </p:cNvPr>
            <p:cNvSpPr/>
            <p:nvPr/>
          </p:nvSpPr>
          <p:spPr>
            <a:xfrm>
              <a:off x="6315175" y="1768325"/>
              <a:ext cx="468850" cy="401275"/>
            </a:xfrm>
            <a:custGeom>
              <a:avLst/>
              <a:gdLst/>
              <a:ahLst/>
              <a:cxnLst/>
              <a:rect l="l" t="t" r="r" b="b"/>
              <a:pathLst>
                <a:path w="18754" h="16051" extrusionOk="0">
                  <a:moveTo>
                    <a:pt x="7192" y="0"/>
                  </a:moveTo>
                  <a:cubicBezTo>
                    <a:pt x="4247" y="0"/>
                    <a:pt x="1562" y="1969"/>
                    <a:pt x="784" y="4945"/>
                  </a:cubicBezTo>
                  <a:cubicBezTo>
                    <a:pt x="1" y="7947"/>
                    <a:pt x="1394" y="10998"/>
                    <a:pt x="3986" y="12421"/>
                  </a:cubicBezTo>
                  <a:cubicBezTo>
                    <a:pt x="4465" y="12685"/>
                    <a:pt x="4973" y="12900"/>
                    <a:pt x="5522" y="13041"/>
                  </a:cubicBezTo>
                  <a:lnTo>
                    <a:pt x="8778" y="13886"/>
                  </a:lnTo>
                  <a:cubicBezTo>
                    <a:pt x="9652" y="14120"/>
                    <a:pt x="10486" y="14425"/>
                    <a:pt x="11280" y="14811"/>
                  </a:cubicBezTo>
                  <a:cubicBezTo>
                    <a:pt x="11614" y="14965"/>
                    <a:pt x="11929" y="15136"/>
                    <a:pt x="12244" y="15319"/>
                  </a:cubicBezTo>
                  <a:cubicBezTo>
                    <a:pt x="12632" y="15543"/>
                    <a:pt x="13008" y="15787"/>
                    <a:pt x="13364" y="16051"/>
                  </a:cubicBezTo>
                  <a:cubicBezTo>
                    <a:pt x="15805" y="12158"/>
                    <a:pt x="17462" y="8008"/>
                    <a:pt x="18753" y="3766"/>
                  </a:cubicBezTo>
                  <a:cubicBezTo>
                    <a:pt x="18133" y="3410"/>
                    <a:pt x="17504" y="3085"/>
                    <a:pt x="16852" y="2780"/>
                  </a:cubicBezTo>
                  <a:cubicBezTo>
                    <a:pt x="16515" y="2617"/>
                    <a:pt x="16181" y="2465"/>
                    <a:pt x="15844" y="2334"/>
                  </a:cubicBezTo>
                  <a:cubicBezTo>
                    <a:pt x="14645" y="1823"/>
                    <a:pt x="13403" y="1396"/>
                    <a:pt x="12134" y="1062"/>
                  </a:cubicBezTo>
                  <a:lnTo>
                    <a:pt x="10496" y="635"/>
                  </a:lnTo>
                  <a:lnTo>
                    <a:pt x="8878" y="217"/>
                  </a:lnTo>
                  <a:cubicBezTo>
                    <a:pt x="8314" y="70"/>
                    <a:pt x="7748" y="0"/>
                    <a:pt x="7192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2" name="Google Shape;3495;p80">
              <a:extLst>
                <a:ext uri="{FF2B5EF4-FFF2-40B4-BE49-F238E27FC236}">
                  <a16:creationId xmlns:a16="http://schemas.microsoft.com/office/drawing/2014/main" id="{4A110213-6147-450D-B060-283DACF83887}"/>
                </a:ext>
              </a:extLst>
            </p:cNvPr>
            <p:cNvSpPr/>
            <p:nvPr/>
          </p:nvSpPr>
          <p:spPr>
            <a:xfrm>
              <a:off x="6871425" y="2289375"/>
              <a:ext cx="511075" cy="544625"/>
            </a:xfrm>
            <a:custGeom>
              <a:avLst/>
              <a:gdLst/>
              <a:ahLst/>
              <a:cxnLst/>
              <a:rect l="l" t="t" r="r" b="b"/>
              <a:pathLst>
                <a:path w="20443" h="21785" extrusionOk="0">
                  <a:moveTo>
                    <a:pt x="9044" y="0"/>
                  </a:moveTo>
                  <a:lnTo>
                    <a:pt x="521" y="5553"/>
                  </a:lnTo>
                  <a:lnTo>
                    <a:pt x="2920" y="9234"/>
                  </a:lnTo>
                  <a:cubicBezTo>
                    <a:pt x="2647" y="10342"/>
                    <a:pt x="1944" y="12734"/>
                    <a:pt x="633" y="13932"/>
                  </a:cubicBezTo>
                  <a:cubicBezTo>
                    <a:pt x="267" y="14279"/>
                    <a:pt x="52" y="14735"/>
                    <a:pt x="23" y="15235"/>
                  </a:cubicBezTo>
                  <a:cubicBezTo>
                    <a:pt x="1" y="15733"/>
                    <a:pt x="184" y="16212"/>
                    <a:pt x="511" y="16578"/>
                  </a:cubicBezTo>
                  <a:cubicBezTo>
                    <a:pt x="855" y="16944"/>
                    <a:pt x="1314" y="17156"/>
                    <a:pt x="1812" y="17188"/>
                  </a:cubicBezTo>
                  <a:cubicBezTo>
                    <a:pt x="1837" y="17189"/>
                    <a:pt x="1862" y="17190"/>
                    <a:pt x="1888" y="17190"/>
                  </a:cubicBezTo>
                  <a:cubicBezTo>
                    <a:pt x="2358" y="17190"/>
                    <a:pt x="2807" y="17017"/>
                    <a:pt x="3154" y="16700"/>
                  </a:cubicBezTo>
                  <a:cubicBezTo>
                    <a:pt x="3957" y="15946"/>
                    <a:pt x="4670" y="14950"/>
                    <a:pt x="5271" y="13729"/>
                  </a:cubicBezTo>
                  <a:cubicBezTo>
                    <a:pt x="5341" y="13588"/>
                    <a:pt x="5432" y="13476"/>
                    <a:pt x="5566" y="13393"/>
                  </a:cubicBezTo>
                  <a:cubicBezTo>
                    <a:pt x="5706" y="13302"/>
                    <a:pt x="5863" y="13259"/>
                    <a:pt x="6020" y="13259"/>
                  </a:cubicBezTo>
                  <a:cubicBezTo>
                    <a:pt x="6249" y="13259"/>
                    <a:pt x="6478" y="13352"/>
                    <a:pt x="6652" y="13527"/>
                  </a:cubicBezTo>
                  <a:cubicBezTo>
                    <a:pt x="6999" y="13881"/>
                    <a:pt x="7233" y="14308"/>
                    <a:pt x="7284" y="14410"/>
                  </a:cubicBezTo>
                  <a:lnTo>
                    <a:pt x="8951" y="20532"/>
                  </a:lnTo>
                  <a:cubicBezTo>
                    <a:pt x="9063" y="20971"/>
                    <a:pt x="9349" y="21337"/>
                    <a:pt x="9744" y="21560"/>
                  </a:cubicBezTo>
                  <a:cubicBezTo>
                    <a:pt x="9999" y="21708"/>
                    <a:pt x="10286" y="21785"/>
                    <a:pt x="10577" y="21785"/>
                  </a:cubicBezTo>
                  <a:cubicBezTo>
                    <a:pt x="10727" y="21785"/>
                    <a:pt x="10878" y="21764"/>
                    <a:pt x="11026" y="21723"/>
                  </a:cubicBezTo>
                  <a:cubicBezTo>
                    <a:pt x="11931" y="21479"/>
                    <a:pt x="12461" y="20544"/>
                    <a:pt x="12227" y="19648"/>
                  </a:cubicBezTo>
                  <a:lnTo>
                    <a:pt x="10303" y="13903"/>
                  </a:lnTo>
                  <a:lnTo>
                    <a:pt x="10303" y="13903"/>
                  </a:lnTo>
                  <a:cubicBezTo>
                    <a:pt x="11280" y="15184"/>
                    <a:pt x="13537" y="18396"/>
                    <a:pt x="14687" y="19922"/>
                  </a:cubicBezTo>
                  <a:cubicBezTo>
                    <a:pt x="14992" y="20300"/>
                    <a:pt x="15429" y="20532"/>
                    <a:pt x="15907" y="20564"/>
                  </a:cubicBezTo>
                  <a:cubicBezTo>
                    <a:pt x="15943" y="20566"/>
                    <a:pt x="15978" y="20567"/>
                    <a:pt x="16013" y="20567"/>
                  </a:cubicBezTo>
                  <a:cubicBezTo>
                    <a:pt x="16454" y="20567"/>
                    <a:pt x="16880" y="20397"/>
                    <a:pt x="17199" y="20085"/>
                  </a:cubicBezTo>
                  <a:cubicBezTo>
                    <a:pt x="17819" y="19485"/>
                    <a:pt x="17860" y="18469"/>
                    <a:pt x="17311" y="17767"/>
                  </a:cubicBezTo>
                  <a:lnTo>
                    <a:pt x="12734" y="12082"/>
                  </a:lnTo>
                  <a:lnTo>
                    <a:pt x="17504" y="16312"/>
                  </a:lnTo>
                  <a:cubicBezTo>
                    <a:pt x="17794" y="16543"/>
                    <a:pt x="18155" y="16673"/>
                    <a:pt x="18529" y="16673"/>
                  </a:cubicBezTo>
                  <a:cubicBezTo>
                    <a:pt x="18601" y="16673"/>
                    <a:pt x="18674" y="16668"/>
                    <a:pt x="18746" y="16658"/>
                  </a:cubicBezTo>
                  <a:cubicBezTo>
                    <a:pt x="19193" y="16607"/>
                    <a:pt x="19600" y="16373"/>
                    <a:pt x="19874" y="16017"/>
                  </a:cubicBezTo>
                  <a:cubicBezTo>
                    <a:pt x="20442" y="15284"/>
                    <a:pt x="20311" y="14218"/>
                    <a:pt x="19578" y="13637"/>
                  </a:cubicBezTo>
                  <a:cubicBezTo>
                    <a:pt x="18124" y="12458"/>
                    <a:pt x="15978" y="10688"/>
                    <a:pt x="14921" y="9793"/>
                  </a:cubicBezTo>
                  <a:lnTo>
                    <a:pt x="14921" y="9793"/>
                  </a:lnTo>
                  <a:lnTo>
                    <a:pt x="18531" y="9946"/>
                  </a:lnTo>
                  <a:cubicBezTo>
                    <a:pt x="18558" y="9947"/>
                    <a:pt x="18584" y="9948"/>
                    <a:pt x="18610" y="9948"/>
                  </a:cubicBezTo>
                  <a:cubicBezTo>
                    <a:pt x="19039" y="9948"/>
                    <a:pt x="19436" y="9797"/>
                    <a:pt x="19752" y="9509"/>
                  </a:cubicBezTo>
                  <a:cubicBezTo>
                    <a:pt x="20089" y="9204"/>
                    <a:pt x="20281" y="8787"/>
                    <a:pt x="20301" y="8328"/>
                  </a:cubicBezTo>
                  <a:cubicBezTo>
                    <a:pt x="20342" y="7403"/>
                    <a:pt x="19620" y="6610"/>
                    <a:pt x="18685" y="6558"/>
                  </a:cubicBezTo>
                  <a:cubicBezTo>
                    <a:pt x="18685" y="6558"/>
                    <a:pt x="18024" y="6539"/>
                    <a:pt x="17169" y="6497"/>
                  </a:cubicBezTo>
                  <a:cubicBezTo>
                    <a:pt x="16305" y="6458"/>
                    <a:pt x="15246" y="6417"/>
                    <a:pt x="14414" y="6388"/>
                  </a:cubicBezTo>
                  <a:cubicBezTo>
                    <a:pt x="13803" y="6356"/>
                    <a:pt x="13223" y="6122"/>
                    <a:pt x="12766" y="5726"/>
                  </a:cubicBezTo>
                  <a:lnTo>
                    <a:pt x="9044" y="0"/>
                  </a:ln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3" name="Google Shape;3496;p80">
              <a:extLst>
                <a:ext uri="{FF2B5EF4-FFF2-40B4-BE49-F238E27FC236}">
                  <a16:creationId xmlns:a16="http://schemas.microsoft.com/office/drawing/2014/main" id="{E915D48D-81DF-4567-9B94-E90AF2FE5DAF}"/>
                </a:ext>
              </a:extLst>
            </p:cNvPr>
            <p:cNvSpPr/>
            <p:nvPr/>
          </p:nvSpPr>
          <p:spPr>
            <a:xfrm>
              <a:off x="6067500" y="579775"/>
              <a:ext cx="1021125" cy="486175"/>
            </a:xfrm>
            <a:custGeom>
              <a:avLst/>
              <a:gdLst/>
              <a:ahLst/>
              <a:cxnLst/>
              <a:rect l="l" t="t" r="r" b="b"/>
              <a:pathLst>
                <a:path w="40845" h="19447" extrusionOk="0">
                  <a:moveTo>
                    <a:pt x="1821" y="1"/>
                  </a:moveTo>
                  <a:lnTo>
                    <a:pt x="1" y="4863"/>
                  </a:lnTo>
                  <a:lnTo>
                    <a:pt x="18062" y="19446"/>
                  </a:lnTo>
                  <a:lnTo>
                    <a:pt x="39746" y="18897"/>
                  </a:lnTo>
                  <a:lnTo>
                    <a:pt x="40845" y="15104"/>
                  </a:lnTo>
                  <a:lnTo>
                    <a:pt x="19620" y="14950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4" name="Google Shape;3497;p80">
              <a:extLst>
                <a:ext uri="{FF2B5EF4-FFF2-40B4-BE49-F238E27FC236}">
                  <a16:creationId xmlns:a16="http://schemas.microsoft.com/office/drawing/2014/main" id="{8157B9A9-E944-4A28-AEB3-273D441A7A18}"/>
                </a:ext>
              </a:extLst>
            </p:cNvPr>
            <p:cNvSpPr/>
            <p:nvPr/>
          </p:nvSpPr>
          <p:spPr>
            <a:xfrm>
              <a:off x="6195400" y="433100"/>
              <a:ext cx="758750" cy="523250"/>
            </a:xfrm>
            <a:custGeom>
              <a:avLst/>
              <a:gdLst/>
              <a:ahLst/>
              <a:cxnLst/>
              <a:rect l="l" t="t" r="r" b="b"/>
              <a:pathLst>
                <a:path w="30350" h="20930" extrusionOk="0">
                  <a:moveTo>
                    <a:pt x="22265" y="0"/>
                  </a:moveTo>
                  <a:cubicBezTo>
                    <a:pt x="21967" y="0"/>
                    <a:pt x="21663" y="56"/>
                    <a:pt x="21367" y="173"/>
                  </a:cubicBezTo>
                  <a:lnTo>
                    <a:pt x="0" y="8623"/>
                  </a:lnTo>
                  <a:lnTo>
                    <a:pt x="14504" y="20808"/>
                  </a:lnTo>
                  <a:lnTo>
                    <a:pt x="30349" y="20930"/>
                  </a:lnTo>
                  <a:lnTo>
                    <a:pt x="24623" y="1760"/>
                  </a:lnTo>
                  <a:cubicBezTo>
                    <a:pt x="24298" y="683"/>
                    <a:pt x="23314" y="0"/>
                    <a:pt x="22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5" name="Google Shape;3498;p80">
              <a:extLst>
                <a:ext uri="{FF2B5EF4-FFF2-40B4-BE49-F238E27FC236}">
                  <a16:creationId xmlns:a16="http://schemas.microsoft.com/office/drawing/2014/main" id="{2DC91429-04B3-4EDA-8B3F-AD29A3B7C9EF}"/>
                </a:ext>
              </a:extLst>
            </p:cNvPr>
            <p:cNvSpPr/>
            <p:nvPr/>
          </p:nvSpPr>
          <p:spPr>
            <a:xfrm>
              <a:off x="6514775" y="947175"/>
              <a:ext cx="448525" cy="128950"/>
            </a:xfrm>
            <a:custGeom>
              <a:avLst/>
              <a:gdLst/>
              <a:ahLst/>
              <a:cxnLst/>
              <a:rect l="l" t="t" r="r" b="b"/>
              <a:pathLst>
                <a:path w="17941" h="5158" extrusionOk="0">
                  <a:moveTo>
                    <a:pt x="17562" y="1"/>
                  </a:moveTo>
                  <a:lnTo>
                    <a:pt x="1526" y="184"/>
                  </a:lnTo>
                  <a:cubicBezTo>
                    <a:pt x="1362" y="184"/>
                    <a:pt x="1221" y="296"/>
                    <a:pt x="1179" y="447"/>
                  </a:cubicBezTo>
                  <a:lnTo>
                    <a:pt x="49" y="4699"/>
                  </a:lnTo>
                  <a:cubicBezTo>
                    <a:pt x="0" y="4892"/>
                    <a:pt x="122" y="5097"/>
                    <a:pt x="315" y="5146"/>
                  </a:cubicBezTo>
                  <a:cubicBezTo>
                    <a:pt x="345" y="5146"/>
                    <a:pt x="376" y="5158"/>
                    <a:pt x="406" y="5158"/>
                  </a:cubicBezTo>
                  <a:cubicBezTo>
                    <a:pt x="569" y="5158"/>
                    <a:pt x="711" y="5046"/>
                    <a:pt x="752" y="4882"/>
                  </a:cubicBezTo>
                  <a:lnTo>
                    <a:pt x="1809" y="906"/>
                  </a:lnTo>
                  <a:lnTo>
                    <a:pt x="17574" y="733"/>
                  </a:lnTo>
                  <a:cubicBezTo>
                    <a:pt x="17777" y="723"/>
                    <a:pt x="17940" y="560"/>
                    <a:pt x="17940" y="357"/>
                  </a:cubicBezTo>
                  <a:cubicBezTo>
                    <a:pt x="17928" y="164"/>
                    <a:pt x="17767" y="1"/>
                    <a:pt x="17574" y="1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6" name="Google Shape;3499;p80">
              <a:extLst>
                <a:ext uri="{FF2B5EF4-FFF2-40B4-BE49-F238E27FC236}">
                  <a16:creationId xmlns:a16="http://schemas.microsoft.com/office/drawing/2014/main" id="{6D094480-67C5-422C-BCAB-6097ADAC1213}"/>
                </a:ext>
              </a:extLst>
            </p:cNvPr>
            <p:cNvSpPr/>
            <p:nvPr/>
          </p:nvSpPr>
          <p:spPr>
            <a:xfrm>
              <a:off x="6185275" y="639650"/>
              <a:ext cx="378025" cy="330200"/>
            </a:xfrm>
            <a:custGeom>
              <a:avLst/>
              <a:gdLst/>
              <a:ahLst/>
              <a:cxnLst/>
              <a:rect l="l" t="t" r="r" b="b"/>
              <a:pathLst>
                <a:path w="15121" h="13208" extrusionOk="0">
                  <a:moveTo>
                    <a:pt x="408" y="0"/>
                  </a:moveTo>
                  <a:cubicBezTo>
                    <a:pt x="306" y="0"/>
                    <a:pt x="205" y="44"/>
                    <a:pt x="132" y="129"/>
                  </a:cubicBezTo>
                  <a:cubicBezTo>
                    <a:pt x="0" y="281"/>
                    <a:pt x="10" y="505"/>
                    <a:pt x="161" y="637"/>
                  </a:cubicBezTo>
                  <a:lnTo>
                    <a:pt x="14472" y="13114"/>
                  </a:lnTo>
                  <a:cubicBezTo>
                    <a:pt x="14542" y="13175"/>
                    <a:pt x="14623" y="13207"/>
                    <a:pt x="14716" y="13207"/>
                  </a:cubicBezTo>
                  <a:cubicBezTo>
                    <a:pt x="14816" y="13207"/>
                    <a:pt x="14918" y="13166"/>
                    <a:pt x="14989" y="13085"/>
                  </a:cubicBezTo>
                  <a:cubicBezTo>
                    <a:pt x="15121" y="12931"/>
                    <a:pt x="15101" y="12699"/>
                    <a:pt x="14950" y="12565"/>
                  </a:cubicBezTo>
                  <a:lnTo>
                    <a:pt x="640" y="88"/>
                  </a:lnTo>
                  <a:cubicBezTo>
                    <a:pt x="572" y="29"/>
                    <a:pt x="490" y="0"/>
                    <a:pt x="408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7" name="Google Shape;3500;p80">
              <a:extLst>
                <a:ext uri="{FF2B5EF4-FFF2-40B4-BE49-F238E27FC236}">
                  <a16:creationId xmlns:a16="http://schemas.microsoft.com/office/drawing/2014/main" id="{748121F1-9958-4911-B556-11F6B92734E2}"/>
                </a:ext>
              </a:extLst>
            </p:cNvPr>
            <p:cNvSpPr/>
            <p:nvPr/>
          </p:nvSpPr>
          <p:spPr>
            <a:xfrm>
              <a:off x="6514475" y="459625"/>
              <a:ext cx="261675" cy="503325"/>
            </a:xfrm>
            <a:custGeom>
              <a:avLst/>
              <a:gdLst/>
              <a:ahLst/>
              <a:cxnLst/>
              <a:rect l="l" t="t" r="r" b="b"/>
              <a:pathLst>
                <a:path w="10467" h="20133" extrusionOk="0">
                  <a:moveTo>
                    <a:pt x="10063" y="0"/>
                  </a:moveTo>
                  <a:cubicBezTo>
                    <a:pt x="9930" y="0"/>
                    <a:pt x="9801" y="70"/>
                    <a:pt x="9734" y="191"/>
                  </a:cubicBezTo>
                  <a:lnTo>
                    <a:pt x="93" y="18465"/>
                  </a:lnTo>
                  <a:cubicBezTo>
                    <a:pt x="0" y="18648"/>
                    <a:pt x="73" y="18863"/>
                    <a:pt x="244" y="18963"/>
                  </a:cubicBezTo>
                  <a:cubicBezTo>
                    <a:pt x="299" y="18991"/>
                    <a:pt x="357" y="19004"/>
                    <a:pt x="414" y="19004"/>
                  </a:cubicBezTo>
                  <a:cubicBezTo>
                    <a:pt x="546" y="19004"/>
                    <a:pt x="673" y="18933"/>
                    <a:pt x="745" y="18812"/>
                  </a:cubicBezTo>
                  <a:lnTo>
                    <a:pt x="8311" y="4462"/>
                  </a:lnTo>
                  <a:lnTo>
                    <a:pt x="3247" y="19644"/>
                  </a:lnTo>
                  <a:cubicBezTo>
                    <a:pt x="3185" y="19839"/>
                    <a:pt x="3286" y="20042"/>
                    <a:pt x="3478" y="20113"/>
                  </a:cubicBezTo>
                  <a:cubicBezTo>
                    <a:pt x="3510" y="20123"/>
                    <a:pt x="3552" y="20132"/>
                    <a:pt x="3591" y="20132"/>
                  </a:cubicBezTo>
                  <a:cubicBezTo>
                    <a:pt x="3744" y="20132"/>
                    <a:pt x="3886" y="20032"/>
                    <a:pt x="3937" y="19878"/>
                  </a:cubicBezTo>
                  <a:lnTo>
                    <a:pt x="10405" y="474"/>
                  </a:lnTo>
                  <a:cubicBezTo>
                    <a:pt x="10466" y="301"/>
                    <a:pt x="10374" y="108"/>
                    <a:pt x="10203" y="28"/>
                  </a:cubicBezTo>
                  <a:cubicBezTo>
                    <a:pt x="10157" y="9"/>
                    <a:pt x="10110" y="0"/>
                    <a:pt x="10063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8" name="Google Shape;3501;p80">
              <a:extLst>
                <a:ext uri="{FF2B5EF4-FFF2-40B4-BE49-F238E27FC236}">
                  <a16:creationId xmlns:a16="http://schemas.microsoft.com/office/drawing/2014/main" id="{89F3EAB8-2925-44B2-9AF1-552DD60A3475}"/>
                </a:ext>
              </a:extLst>
            </p:cNvPr>
            <p:cNvSpPr/>
            <p:nvPr/>
          </p:nvSpPr>
          <p:spPr>
            <a:xfrm>
              <a:off x="6183975" y="1281875"/>
              <a:ext cx="133175" cy="106350"/>
            </a:xfrm>
            <a:custGeom>
              <a:avLst/>
              <a:gdLst/>
              <a:ahLst/>
              <a:cxnLst/>
              <a:rect l="l" t="t" r="r" b="b"/>
              <a:pathLst>
                <a:path w="5327" h="4254" extrusionOk="0">
                  <a:moveTo>
                    <a:pt x="4001" y="1"/>
                  </a:moveTo>
                  <a:cubicBezTo>
                    <a:pt x="3875" y="1"/>
                    <a:pt x="3747" y="38"/>
                    <a:pt x="3630" y="117"/>
                  </a:cubicBezTo>
                  <a:cubicBezTo>
                    <a:pt x="2298" y="1074"/>
                    <a:pt x="1" y="3290"/>
                    <a:pt x="2583" y="4084"/>
                  </a:cubicBezTo>
                  <a:cubicBezTo>
                    <a:pt x="2964" y="4200"/>
                    <a:pt x="3284" y="4253"/>
                    <a:pt x="3553" y="4253"/>
                  </a:cubicBezTo>
                  <a:cubicBezTo>
                    <a:pt x="5326" y="4253"/>
                    <a:pt x="4867" y="1958"/>
                    <a:pt x="4638" y="545"/>
                  </a:cubicBezTo>
                  <a:cubicBezTo>
                    <a:pt x="4588" y="215"/>
                    <a:pt x="4304" y="1"/>
                    <a:pt x="4001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89" name="Google Shape;3502;p80">
              <a:extLst>
                <a:ext uri="{FF2B5EF4-FFF2-40B4-BE49-F238E27FC236}">
                  <a16:creationId xmlns:a16="http://schemas.microsoft.com/office/drawing/2014/main" id="{960AA6AD-395A-4EB8-A395-4C3211953CFA}"/>
                </a:ext>
              </a:extLst>
            </p:cNvPr>
            <p:cNvSpPr/>
            <p:nvPr/>
          </p:nvSpPr>
          <p:spPr>
            <a:xfrm>
              <a:off x="6098325" y="1169725"/>
              <a:ext cx="83925" cy="75725"/>
            </a:xfrm>
            <a:custGeom>
              <a:avLst/>
              <a:gdLst/>
              <a:ahLst/>
              <a:cxnLst/>
              <a:rect l="l" t="t" r="r" b="b"/>
              <a:pathLst>
                <a:path w="3357" h="3029" extrusionOk="0">
                  <a:moveTo>
                    <a:pt x="1667" y="1"/>
                  </a:moveTo>
                  <a:cubicBezTo>
                    <a:pt x="1305" y="1"/>
                    <a:pt x="941" y="132"/>
                    <a:pt x="659" y="405"/>
                  </a:cubicBezTo>
                  <a:cubicBezTo>
                    <a:pt x="49" y="984"/>
                    <a:pt x="0" y="1919"/>
                    <a:pt x="569" y="2561"/>
                  </a:cubicBezTo>
                  <a:cubicBezTo>
                    <a:pt x="868" y="2871"/>
                    <a:pt x="1263" y="3029"/>
                    <a:pt x="1659" y="3029"/>
                  </a:cubicBezTo>
                  <a:cubicBezTo>
                    <a:pt x="2029" y="3029"/>
                    <a:pt x="2400" y="2891"/>
                    <a:pt x="2695" y="2612"/>
                  </a:cubicBezTo>
                  <a:cubicBezTo>
                    <a:pt x="3324" y="2063"/>
                    <a:pt x="3356" y="1096"/>
                    <a:pt x="2775" y="486"/>
                  </a:cubicBezTo>
                  <a:cubicBezTo>
                    <a:pt x="2484" y="168"/>
                    <a:pt x="2076" y="1"/>
                    <a:pt x="1667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  <p:sp>
          <p:nvSpPr>
            <p:cNvPr id="190" name="Google Shape;3503;p80">
              <a:extLst>
                <a:ext uri="{FF2B5EF4-FFF2-40B4-BE49-F238E27FC236}">
                  <a16:creationId xmlns:a16="http://schemas.microsoft.com/office/drawing/2014/main" id="{E3F85624-3F06-439E-B863-10251AEA1D02}"/>
                </a:ext>
              </a:extLst>
            </p:cNvPr>
            <p:cNvSpPr/>
            <p:nvPr/>
          </p:nvSpPr>
          <p:spPr>
            <a:xfrm>
              <a:off x="6433925" y="1229725"/>
              <a:ext cx="83925" cy="75725"/>
            </a:xfrm>
            <a:custGeom>
              <a:avLst/>
              <a:gdLst/>
              <a:ahLst/>
              <a:cxnLst/>
              <a:rect l="l" t="t" r="r" b="b"/>
              <a:pathLst>
                <a:path w="3357" h="3029" extrusionOk="0">
                  <a:moveTo>
                    <a:pt x="1668" y="0"/>
                  </a:moveTo>
                  <a:cubicBezTo>
                    <a:pt x="1305" y="0"/>
                    <a:pt x="942" y="132"/>
                    <a:pt x="659" y="405"/>
                  </a:cubicBezTo>
                  <a:cubicBezTo>
                    <a:pt x="49" y="983"/>
                    <a:pt x="0" y="1920"/>
                    <a:pt x="569" y="2560"/>
                  </a:cubicBezTo>
                  <a:cubicBezTo>
                    <a:pt x="869" y="2871"/>
                    <a:pt x="1264" y="3029"/>
                    <a:pt x="1661" y="3029"/>
                  </a:cubicBezTo>
                  <a:cubicBezTo>
                    <a:pt x="2030" y="3029"/>
                    <a:pt x="2401" y="2891"/>
                    <a:pt x="2695" y="2611"/>
                  </a:cubicBezTo>
                  <a:cubicBezTo>
                    <a:pt x="3325" y="2062"/>
                    <a:pt x="3356" y="1095"/>
                    <a:pt x="2776" y="485"/>
                  </a:cubicBezTo>
                  <a:cubicBezTo>
                    <a:pt x="2485" y="167"/>
                    <a:pt x="2076" y="0"/>
                    <a:pt x="1668" y="0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P001 5 hàng" panose="020B0603050302020204" pitchFamily="34" charset="0"/>
              </a:endParaRPr>
            </a:p>
          </p:txBody>
        </p:sp>
      </p:grpSp>
      <p:grpSp>
        <p:nvGrpSpPr>
          <p:cNvPr id="191" name="Google Shape;3615;p80">
            <a:extLst>
              <a:ext uri="{FF2B5EF4-FFF2-40B4-BE49-F238E27FC236}">
                <a16:creationId xmlns:a16="http://schemas.microsoft.com/office/drawing/2014/main" id="{58517A23-4CBB-47F2-B126-8B8CD8E107BC}"/>
              </a:ext>
            </a:extLst>
          </p:cNvPr>
          <p:cNvGrpSpPr/>
          <p:nvPr/>
        </p:nvGrpSpPr>
        <p:grpSpPr>
          <a:xfrm>
            <a:off x="7628231" y="2853397"/>
            <a:ext cx="816231" cy="789659"/>
            <a:chOff x="4821975" y="4185425"/>
            <a:chExt cx="1131925" cy="1095075"/>
          </a:xfrm>
        </p:grpSpPr>
        <p:sp>
          <p:nvSpPr>
            <p:cNvPr id="192" name="Google Shape;3616;p80">
              <a:extLst>
                <a:ext uri="{FF2B5EF4-FFF2-40B4-BE49-F238E27FC236}">
                  <a16:creationId xmlns:a16="http://schemas.microsoft.com/office/drawing/2014/main" id="{34A63014-6483-4BA2-876C-7A00574B8190}"/>
                </a:ext>
              </a:extLst>
            </p:cNvPr>
            <p:cNvSpPr/>
            <p:nvPr/>
          </p:nvSpPr>
          <p:spPr>
            <a:xfrm>
              <a:off x="4874850" y="4196650"/>
              <a:ext cx="1030675" cy="1060150"/>
            </a:xfrm>
            <a:custGeom>
              <a:avLst/>
              <a:gdLst/>
              <a:ahLst/>
              <a:cxnLst/>
              <a:rect l="l" t="t" r="r" b="b"/>
              <a:pathLst>
                <a:path w="41227" h="42406" extrusionOk="0">
                  <a:moveTo>
                    <a:pt x="32249" y="0"/>
                  </a:moveTo>
                  <a:cubicBezTo>
                    <a:pt x="32226" y="0"/>
                    <a:pt x="32202" y="1"/>
                    <a:pt x="32178" y="3"/>
                  </a:cubicBezTo>
                  <a:cubicBezTo>
                    <a:pt x="28729" y="298"/>
                    <a:pt x="21275" y="14680"/>
                    <a:pt x="21275" y="14680"/>
                  </a:cubicBezTo>
                  <a:lnTo>
                    <a:pt x="651" y="4296"/>
                  </a:lnTo>
                  <a:cubicBezTo>
                    <a:pt x="649" y="4296"/>
                    <a:pt x="648" y="4296"/>
                    <a:pt x="646" y="4296"/>
                  </a:cubicBezTo>
                  <a:cubicBezTo>
                    <a:pt x="0" y="4296"/>
                    <a:pt x="2396" y="15145"/>
                    <a:pt x="13975" y="19002"/>
                  </a:cubicBezTo>
                  <a:lnTo>
                    <a:pt x="8442" y="32507"/>
                  </a:lnTo>
                  <a:lnTo>
                    <a:pt x="4739" y="31724"/>
                  </a:lnTo>
                  <a:lnTo>
                    <a:pt x="721" y="34704"/>
                  </a:lnTo>
                  <a:cubicBezTo>
                    <a:pt x="721" y="34704"/>
                    <a:pt x="5920" y="35111"/>
                    <a:pt x="7648" y="36891"/>
                  </a:cubicBezTo>
                  <a:cubicBezTo>
                    <a:pt x="9915" y="39210"/>
                    <a:pt x="12681" y="42405"/>
                    <a:pt x="14123" y="42405"/>
                  </a:cubicBezTo>
                  <a:cubicBezTo>
                    <a:pt x="14369" y="42405"/>
                    <a:pt x="14576" y="42312"/>
                    <a:pt x="14736" y="42107"/>
                  </a:cubicBezTo>
                  <a:cubicBezTo>
                    <a:pt x="15844" y="40693"/>
                    <a:pt x="13413" y="36310"/>
                    <a:pt x="13413" y="36310"/>
                  </a:cubicBezTo>
                  <a:lnTo>
                    <a:pt x="24836" y="26495"/>
                  </a:lnTo>
                  <a:cubicBezTo>
                    <a:pt x="24836" y="26495"/>
                    <a:pt x="35013" y="31588"/>
                    <a:pt x="39293" y="31588"/>
                  </a:cubicBezTo>
                  <a:cubicBezTo>
                    <a:pt x="40490" y="31588"/>
                    <a:pt x="41226" y="31189"/>
                    <a:pt x="41148" y="30169"/>
                  </a:cubicBezTo>
                  <a:cubicBezTo>
                    <a:pt x="40792" y="25500"/>
                    <a:pt x="30865" y="20576"/>
                    <a:pt x="30611" y="20242"/>
                  </a:cubicBezTo>
                  <a:cubicBezTo>
                    <a:pt x="30359" y="19898"/>
                    <a:pt x="35551" y="0"/>
                    <a:pt x="32249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3617;p80">
              <a:extLst>
                <a:ext uri="{FF2B5EF4-FFF2-40B4-BE49-F238E27FC236}">
                  <a16:creationId xmlns:a16="http://schemas.microsoft.com/office/drawing/2014/main" id="{38537932-7708-4E35-96F4-382415E4AFE0}"/>
                </a:ext>
              </a:extLst>
            </p:cNvPr>
            <p:cNvSpPr/>
            <p:nvPr/>
          </p:nvSpPr>
          <p:spPr>
            <a:xfrm>
              <a:off x="5100100" y="5050025"/>
              <a:ext cx="209550" cy="230475"/>
            </a:xfrm>
            <a:custGeom>
              <a:avLst/>
              <a:gdLst/>
              <a:ahLst/>
              <a:cxnLst/>
              <a:rect l="l" t="t" r="r" b="b"/>
              <a:pathLst>
                <a:path w="8382" h="9219" extrusionOk="0">
                  <a:moveTo>
                    <a:pt x="4130" y="0"/>
                  </a:moveTo>
                  <a:cubicBezTo>
                    <a:pt x="4130" y="0"/>
                    <a:pt x="0" y="1799"/>
                    <a:pt x="1272" y="2419"/>
                  </a:cubicBezTo>
                  <a:cubicBezTo>
                    <a:pt x="5675" y="4555"/>
                    <a:pt x="2797" y="8338"/>
                    <a:pt x="3693" y="8970"/>
                  </a:cubicBezTo>
                  <a:cubicBezTo>
                    <a:pt x="3915" y="9128"/>
                    <a:pt x="4231" y="9219"/>
                    <a:pt x="4592" y="9219"/>
                  </a:cubicBezTo>
                  <a:cubicBezTo>
                    <a:pt x="5670" y="9219"/>
                    <a:pt x="7148" y="8410"/>
                    <a:pt x="7721" y="6163"/>
                  </a:cubicBezTo>
                  <a:cubicBezTo>
                    <a:pt x="8382" y="3549"/>
                    <a:pt x="4364" y="29"/>
                    <a:pt x="4130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3618;p80">
              <a:extLst>
                <a:ext uri="{FF2B5EF4-FFF2-40B4-BE49-F238E27FC236}">
                  <a16:creationId xmlns:a16="http://schemas.microsoft.com/office/drawing/2014/main" id="{2893613D-3D0A-43D4-AFD9-A8A01276353D}"/>
                </a:ext>
              </a:extLst>
            </p:cNvPr>
            <p:cNvSpPr/>
            <p:nvPr/>
          </p:nvSpPr>
          <p:spPr>
            <a:xfrm>
              <a:off x="5521375" y="4791400"/>
              <a:ext cx="97400" cy="135425"/>
            </a:xfrm>
            <a:custGeom>
              <a:avLst/>
              <a:gdLst/>
              <a:ahLst/>
              <a:cxnLst/>
              <a:rect l="l" t="t" r="r" b="b"/>
              <a:pathLst>
                <a:path w="3896" h="5417" extrusionOk="0">
                  <a:moveTo>
                    <a:pt x="2970" y="1"/>
                  </a:moveTo>
                  <a:cubicBezTo>
                    <a:pt x="2319" y="1"/>
                    <a:pt x="1403" y="865"/>
                    <a:pt x="784" y="2137"/>
                  </a:cubicBezTo>
                  <a:cubicBezTo>
                    <a:pt x="61" y="3591"/>
                    <a:pt x="0" y="5036"/>
                    <a:pt x="652" y="5351"/>
                  </a:cubicBezTo>
                  <a:cubicBezTo>
                    <a:pt x="739" y="5395"/>
                    <a:pt x="834" y="5416"/>
                    <a:pt x="936" y="5416"/>
                  </a:cubicBezTo>
                  <a:cubicBezTo>
                    <a:pt x="1586" y="5416"/>
                    <a:pt x="2500" y="4553"/>
                    <a:pt x="3125" y="3286"/>
                  </a:cubicBezTo>
                  <a:cubicBezTo>
                    <a:pt x="3835" y="1822"/>
                    <a:pt x="3896" y="387"/>
                    <a:pt x="3247" y="62"/>
                  </a:cubicBezTo>
                  <a:cubicBezTo>
                    <a:pt x="3162" y="20"/>
                    <a:pt x="3069" y="1"/>
                    <a:pt x="2970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3619;p80">
              <a:extLst>
                <a:ext uri="{FF2B5EF4-FFF2-40B4-BE49-F238E27FC236}">
                  <a16:creationId xmlns:a16="http://schemas.microsoft.com/office/drawing/2014/main" id="{55D71286-3D64-478F-BCFF-A360E91788C2}"/>
                </a:ext>
              </a:extLst>
            </p:cNvPr>
            <p:cNvSpPr/>
            <p:nvPr/>
          </p:nvSpPr>
          <p:spPr>
            <a:xfrm>
              <a:off x="5638350" y="4841975"/>
              <a:ext cx="97400" cy="135425"/>
            </a:xfrm>
            <a:custGeom>
              <a:avLst/>
              <a:gdLst/>
              <a:ahLst/>
              <a:cxnLst/>
              <a:rect l="l" t="t" r="r" b="b"/>
              <a:pathLst>
                <a:path w="3896" h="5417" extrusionOk="0">
                  <a:moveTo>
                    <a:pt x="2969" y="1"/>
                  </a:moveTo>
                  <a:cubicBezTo>
                    <a:pt x="2319" y="1"/>
                    <a:pt x="1401" y="866"/>
                    <a:pt x="774" y="2137"/>
                  </a:cubicBezTo>
                  <a:cubicBezTo>
                    <a:pt x="61" y="3592"/>
                    <a:pt x="0" y="5037"/>
                    <a:pt x="652" y="5352"/>
                  </a:cubicBezTo>
                  <a:cubicBezTo>
                    <a:pt x="738" y="5395"/>
                    <a:pt x="832" y="5416"/>
                    <a:pt x="933" y="5416"/>
                  </a:cubicBezTo>
                  <a:cubicBezTo>
                    <a:pt x="1582" y="5416"/>
                    <a:pt x="2497" y="4546"/>
                    <a:pt x="3122" y="3287"/>
                  </a:cubicBezTo>
                  <a:cubicBezTo>
                    <a:pt x="3835" y="1822"/>
                    <a:pt x="3896" y="389"/>
                    <a:pt x="3244" y="62"/>
                  </a:cubicBezTo>
                  <a:cubicBezTo>
                    <a:pt x="3160" y="21"/>
                    <a:pt x="3067" y="1"/>
                    <a:pt x="2969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3620;p80">
              <a:extLst>
                <a:ext uri="{FF2B5EF4-FFF2-40B4-BE49-F238E27FC236}">
                  <a16:creationId xmlns:a16="http://schemas.microsoft.com/office/drawing/2014/main" id="{D654151B-1142-457E-9AA7-5A3084C7E687}"/>
                </a:ext>
              </a:extLst>
            </p:cNvPr>
            <p:cNvSpPr/>
            <p:nvPr/>
          </p:nvSpPr>
          <p:spPr>
            <a:xfrm>
              <a:off x="5453275" y="4591575"/>
              <a:ext cx="500625" cy="373700"/>
            </a:xfrm>
            <a:custGeom>
              <a:avLst/>
              <a:gdLst/>
              <a:ahLst/>
              <a:cxnLst/>
              <a:rect l="l" t="t" r="r" b="b"/>
              <a:pathLst>
                <a:path w="20025" h="14948" extrusionOk="0">
                  <a:moveTo>
                    <a:pt x="4933" y="0"/>
                  </a:moveTo>
                  <a:lnTo>
                    <a:pt x="1" y="7782"/>
                  </a:lnTo>
                  <a:cubicBezTo>
                    <a:pt x="1" y="7782"/>
                    <a:pt x="12867" y="14948"/>
                    <a:pt x="17301" y="14948"/>
                  </a:cubicBezTo>
                  <a:cubicBezTo>
                    <a:pt x="18020" y="14948"/>
                    <a:pt x="18518" y="14759"/>
                    <a:pt x="18702" y="14320"/>
                  </a:cubicBezTo>
                  <a:cubicBezTo>
                    <a:pt x="20025" y="11177"/>
                    <a:pt x="5075" y="52"/>
                    <a:pt x="4933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Google Shape;3621;p80">
              <a:extLst>
                <a:ext uri="{FF2B5EF4-FFF2-40B4-BE49-F238E27FC236}">
                  <a16:creationId xmlns:a16="http://schemas.microsoft.com/office/drawing/2014/main" id="{47C3F727-2718-4D71-BE52-6C5716D1E3E9}"/>
                </a:ext>
              </a:extLst>
            </p:cNvPr>
            <p:cNvSpPr/>
            <p:nvPr/>
          </p:nvSpPr>
          <p:spPr>
            <a:xfrm>
              <a:off x="4849175" y="4940600"/>
              <a:ext cx="238775" cy="137375"/>
            </a:xfrm>
            <a:custGeom>
              <a:avLst/>
              <a:gdLst/>
              <a:ahLst/>
              <a:cxnLst/>
              <a:rect l="l" t="t" r="r" b="b"/>
              <a:pathLst>
                <a:path w="9551" h="5495" extrusionOk="0">
                  <a:moveTo>
                    <a:pt x="4595" y="0"/>
                  </a:moveTo>
                  <a:cubicBezTo>
                    <a:pt x="3768" y="0"/>
                    <a:pt x="2993" y="168"/>
                    <a:pt x="2420" y="623"/>
                  </a:cubicBezTo>
                  <a:cubicBezTo>
                    <a:pt x="1" y="2546"/>
                    <a:pt x="569" y="4894"/>
                    <a:pt x="1517" y="5444"/>
                  </a:cubicBezTo>
                  <a:cubicBezTo>
                    <a:pt x="1576" y="5478"/>
                    <a:pt x="1640" y="5494"/>
                    <a:pt x="1710" y="5494"/>
                  </a:cubicBezTo>
                  <a:cubicBezTo>
                    <a:pt x="2437" y="5494"/>
                    <a:pt x="3744" y="3782"/>
                    <a:pt x="5676" y="3782"/>
                  </a:cubicBezTo>
                  <a:cubicBezTo>
                    <a:pt x="6495" y="3782"/>
                    <a:pt x="7426" y="4089"/>
                    <a:pt x="8473" y="4965"/>
                  </a:cubicBezTo>
                  <a:cubicBezTo>
                    <a:pt x="8572" y="5048"/>
                    <a:pt x="8662" y="5086"/>
                    <a:pt x="8743" y="5086"/>
                  </a:cubicBezTo>
                  <a:cubicBezTo>
                    <a:pt x="9550" y="5086"/>
                    <a:pt x="9510" y="1365"/>
                    <a:pt x="9510" y="1365"/>
                  </a:cubicBezTo>
                  <a:cubicBezTo>
                    <a:pt x="9421" y="1217"/>
                    <a:pt x="6819" y="0"/>
                    <a:pt x="4595" y="0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Google Shape;3622;p80">
              <a:extLst>
                <a:ext uri="{FF2B5EF4-FFF2-40B4-BE49-F238E27FC236}">
                  <a16:creationId xmlns:a16="http://schemas.microsoft.com/office/drawing/2014/main" id="{B355DF06-4DAF-4752-824B-E46AFEA449B8}"/>
                </a:ext>
              </a:extLst>
            </p:cNvPr>
            <p:cNvSpPr/>
            <p:nvPr/>
          </p:nvSpPr>
          <p:spPr>
            <a:xfrm>
              <a:off x="5049750" y="4501475"/>
              <a:ext cx="121575" cy="121000"/>
            </a:xfrm>
            <a:custGeom>
              <a:avLst/>
              <a:gdLst/>
              <a:ahLst/>
              <a:cxnLst/>
              <a:rect l="l" t="t" r="r" b="b"/>
              <a:pathLst>
                <a:path w="4863" h="4840" extrusionOk="0">
                  <a:moveTo>
                    <a:pt x="3857" y="0"/>
                  </a:moveTo>
                  <a:cubicBezTo>
                    <a:pt x="3207" y="0"/>
                    <a:pt x="2239" y="612"/>
                    <a:pt x="1426" y="1591"/>
                  </a:cubicBezTo>
                  <a:cubicBezTo>
                    <a:pt x="389" y="2843"/>
                    <a:pt x="1" y="4234"/>
                    <a:pt x="550" y="4693"/>
                  </a:cubicBezTo>
                  <a:cubicBezTo>
                    <a:pt x="671" y="4792"/>
                    <a:pt x="827" y="4839"/>
                    <a:pt x="1008" y="4839"/>
                  </a:cubicBezTo>
                  <a:cubicBezTo>
                    <a:pt x="1658" y="4839"/>
                    <a:pt x="2628" y="4228"/>
                    <a:pt x="3440" y="3248"/>
                  </a:cubicBezTo>
                  <a:cubicBezTo>
                    <a:pt x="4477" y="1998"/>
                    <a:pt x="4863" y="614"/>
                    <a:pt x="4314" y="146"/>
                  </a:cubicBezTo>
                  <a:cubicBezTo>
                    <a:pt x="4192" y="47"/>
                    <a:pt x="4037" y="0"/>
                    <a:pt x="3857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Google Shape;3623;p80">
              <a:extLst>
                <a:ext uri="{FF2B5EF4-FFF2-40B4-BE49-F238E27FC236}">
                  <a16:creationId xmlns:a16="http://schemas.microsoft.com/office/drawing/2014/main" id="{56F393A7-2FDF-4A5C-8F23-78B7316EED0B}"/>
                </a:ext>
              </a:extLst>
            </p:cNvPr>
            <p:cNvSpPr/>
            <p:nvPr/>
          </p:nvSpPr>
          <p:spPr>
            <a:xfrm>
              <a:off x="4955725" y="4415650"/>
              <a:ext cx="121500" cy="120925"/>
            </a:xfrm>
            <a:custGeom>
              <a:avLst/>
              <a:gdLst/>
              <a:ahLst/>
              <a:cxnLst/>
              <a:rect l="l" t="t" r="r" b="b"/>
              <a:pathLst>
                <a:path w="4860" h="4837" extrusionOk="0">
                  <a:moveTo>
                    <a:pt x="3841" y="1"/>
                  </a:moveTo>
                  <a:cubicBezTo>
                    <a:pt x="3196" y="1"/>
                    <a:pt x="2232" y="611"/>
                    <a:pt x="1423" y="1587"/>
                  </a:cubicBezTo>
                  <a:cubicBezTo>
                    <a:pt x="386" y="2837"/>
                    <a:pt x="0" y="4231"/>
                    <a:pt x="550" y="4689"/>
                  </a:cubicBezTo>
                  <a:cubicBezTo>
                    <a:pt x="672" y="4789"/>
                    <a:pt x="829" y="4837"/>
                    <a:pt x="1011" y="4837"/>
                  </a:cubicBezTo>
                  <a:cubicBezTo>
                    <a:pt x="1661" y="4837"/>
                    <a:pt x="2626" y="4231"/>
                    <a:pt x="3437" y="3244"/>
                  </a:cubicBezTo>
                  <a:cubicBezTo>
                    <a:pt x="4474" y="1992"/>
                    <a:pt x="4860" y="611"/>
                    <a:pt x="4301" y="152"/>
                  </a:cubicBezTo>
                  <a:cubicBezTo>
                    <a:pt x="4180" y="49"/>
                    <a:pt x="4023" y="1"/>
                    <a:pt x="3841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Google Shape;3624;p80">
              <a:extLst>
                <a:ext uri="{FF2B5EF4-FFF2-40B4-BE49-F238E27FC236}">
                  <a16:creationId xmlns:a16="http://schemas.microsoft.com/office/drawing/2014/main" id="{6888A2EE-37F6-4522-B861-40528DBECC44}"/>
                </a:ext>
              </a:extLst>
            </p:cNvPr>
            <p:cNvSpPr/>
            <p:nvPr/>
          </p:nvSpPr>
          <p:spPr>
            <a:xfrm>
              <a:off x="4821975" y="4271475"/>
              <a:ext cx="525525" cy="369975"/>
            </a:xfrm>
            <a:custGeom>
              <a:avLst/>
              <a:gdLst/>
              <a:ahLst/>
              <a:cxnLst/>
              <a:rect l="l" t="t" r="r" b="b"/>
              <a:pathLst>
                <a:path w="21021" h="14799" extrusionOk="0">
                  <a:moveTo>
                    <a:pt x="3722" y="1"/>
                  </a:moveTo>
                  <a:cubicBezTo>
                    <a:pt x="3085" y="1"/>
                    <a:pt x="2600" y="134"/>
                    <a:pt x="2319" y="437"/>
                  </a:cubicBezTo>
                  <a:cubicBezTo>
                    <a:pt x="0" y="2929"/>
                    <a:pt x="15956" y="14799"/>
                    <a:pt x="15956" y="14799"/>
                  </a:cubicBezTo>
                  <a:lnTo>
                    <a:pt x="21020" y="7120"/>
                  </a:lnTo>
                  <a:cubicBezTo>
                    <a:pt x="20932" y="7021"/>
                    <a:pt x="8343" y="1"/>
                    <a:pt x="3722" y="1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Google Shape;3625;p80">
              <a:extLst>
                <a:ext uri="{FF2B5EF4-FFF2-40B4-BE49-F238E27FC236}">
                  <a16:creationId xmlns:a16="http://schemas.microsoft.com/office/drawing/2014/main" id="{2647E68A-B64D-4C2A-BF57-BC0EBEB514AC}"/>
                </a:ext>
              </a:extLst>
            </p:cNvPr>
            <p:cNvSpPr/>
            <p:nvPr/>
          </p:nvSpPr>
          <p:spPr>
            <a:xfrm>
              <a:off x="5036400" y="4185425"/>
              <a:ext cx="687650" cy="972575"/>
            </a:xfrm>
            <a:custGeom>
              <a:avLst/>
              <a:gdLst/>
              <a:ahLst/>
              <a:cxnLst/>
              <a:rect l="l" t="t" r="r" b="b"/>
              <a:pathLst>
                <a:path w="27506" h="38903" extrusionOk="0">
                  <a:moveTo>
                    <a:pt x="24653" y="1"/>
                  </a:moveTo>
                  <a:cubicBezTo>
                    <a:pt x="22019" y="1"/>
                    <a:pt x="13893" y="5529"/>
                    <a:pt x="8538" y="14101"/>
                  </a:cubicBezTo>
                  <a:cubicBezTo>
                    <a:pt x="3932" y="21475"/>
                    <a:pt x="923" y="32631"/>
                    <a:pt x="139" y="37440"/>
                  </a:cubicBezTo>
                  <a:cubicBezTo>
                    <a:pt x="1" y="38264"/>
                    <a:pt x="655" y="38903"/>
                    <a:pt x="1374" y="38903"/>
                  </a:cubicBezTo>
                  <a:cubicBezTo>
                    <a:pt x="1604" y="38903"/>
                    <a:pt x="1841" y="38837"/>
                    <a:pt x="2060" y="38692"/>
                  </a:cubicBezTo>
                  <a:cubicBezTo>
                    <a:pt x="6129" y="35987"/>
                    <a:pt x="15057" y="28665"/>
                    <a:pt x="19888" y="21423"/>
                  </a:cubicBezTo>
                  <a:cubicBezTo>
                    <a:pt x="26073" y="12190"/>
                    <a:pt x="27505" y="1409"/>
                    <a:pt x="25716" y="452"/>
                  </a:cubicBezTo>
                  <a:lnTo>
                    <a:pt x="25270" y="169"/>
                  </a:lnTo>
                  <a:cubicBezTo>
                    <a:pt x="25124" y="56"/>
                    <a:pt x="24916" y="1"/>
                    <a:pt x="24653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Google Shape;3626;p80">
              <a:extLst>
                <a:ext uri="{FF2B5EF4-FFF2-40B4-BE49-F238E27FC236}">
                  <a16:creationId xmlns:a16="http://schemas.microsoft.com/office/drawing/2014/main" id="{FA9BC6F0-325E-4AE0-91EB-60E28CAD077E}"/>
                </a:ext>
              </a:extLst>
            </p:cNvPr>
            <p:cNvSpPr/>
            <p:nvPr/>
          </p:nvSpPr>
          <p:spPr>
            <a:xfrm>
              <a:off x="5406225" y="4292475"/>
              <a:ext cx="231650" cy="262600"/>
            </a:xfrm>
            <a:custGeom>
              <a:avLst/>
              <a:gdLst/>
              <a:ahLst/>
              <a:cxnLst/>
              <a:rect l="l" t="t" r="r" b="b"/>
              <a:pathLst>
                <a:path w="9266" h="10504" extrusionOk="0">
                  <a:moveTo>
                    <a:pt x="6521" y="1"/>
                  </a:moveTo>
                  <a:cubicBezTo>
                    <a:pt x="4989" y="1"/>
                    <a:pt x="3068" y="1334"/>
                    <a:pt x="1751" y="3483"/>
                  </a:cubicBezTo>
                  <a:cubicBezTo>
                    <a:pt x="72" y="6209"/>
                    <a:pt x="1" y="9219"/>
                    <a:pt x="1587" y="10195"/>
                  </a:cubicBezTo>
                  <a:cubicBezTo>
                    <a:pt x="1928" y="10404"/>
                    <a:pt x="2318" y="10504"/>
                    <a:pt x="2736" y="10504"/>
                  </a:cubicBezTo>
                  <a:cubicBezTo>
                    <a:pt x="4268" y="10504"/>
                    <a:pt x="6187" y="9173"/>
                    <a:pt x="7506" y="7032"/>
                  </a:cubicBezTo>
                  <a:cubicBezTo>
                    <a:pt x="9195" y="4295"/>
                    <a:pt x="9266" y="1296"/>
                    <a:pt x="7670" y="310"/>
                  </a:cubicBezTo>
                  <a:cubicBezTo>
                    <a:pt x="7329" y="100"/>
                    <a:pt x="6940" y="1"/>
                    <a:pt x="6521" y="1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Google Shape;3627;p80">
              <a:extLst>
                <a:ext uri="{FF2B5EF4-FFF2-40B4-BE49-F238E27FC236}">
                  <a16:creationId xmlns:a16="http://schemas.microsoft.com/office/drawing/2014/main" id="{60DB4C8A-FFFB-477B-BD04-CE2178D75A39}"/>
                </a:ext>
              </a:extLst>
            </p:cNvPr>
            <p:cNvSpPr/>
            <p:nvPr/>
          </p:nvSpPr>
          <p:spPr>
            <a:xfrm>
              <a:off x="5486300" y="4338850"/>
              <a:ext cx="91850" cy="57500"/>
            </a:xfrm>
            <a:custGeom>
              <a:avLst/>
              <a:gdLst/>
              <a:ahLst/>
              <a:cxnLst/>
              <a:rect l="l" t="t" r="r" b="b"/>
              <a:pathLst>
                <a:path w="3674" h="2300" extrusionOk="0">
                  <a:moveTo>
                    <a:pt x="2652" y="0"/>
                  </a:moveTo>
                  <a:cubicBezTo>
                    <a:pt x="2294" y="0"/>
                    <a:pt x="1862" y="105"/>
                    <a:pt x="1435" y="317"/>
                  </a:cubicBezTo>
                  <a:cubicBezTo>
                    <a:pt x="539" y="754"/>
                    <a:pt x="0" y="1486"/>
                    <a:pt x="225" y="1943"/>
                  </a:cubicBezTo>
                  <a:cubicBezTo>
                    <a:pt x="341" y="2180"/>
                    <a:pt x="639" y="2300"/>
                    <a:pt x="1023" y="2300"/>
                  </a:cubicBezTo>
                  <a:cubicBezTo>
                    <a:pt x="1382" y="2300"/>
                    <a:pt x="1817" y="2195"/>
                    <a:pt x="2248" y="1984"/>
                  </a:cubicBezTo>
                  <a:cubicBezTo>
                    <a:pt x="3134" y="1547"/>
                    <a:pt x="3673" y="825"/>
                    <a:pt x="3449" y="356"/>
                  </a:cubicBezTo>
                  <a:cubicBezTo>
                    <a:pt x="3333" y="120"/>
                    <a:pt x="3035" y="0"/>
                    <a:pt x="2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Google Shape;3628;p80">
              <a:extLst>
                <a:ext uri="{FF2B5EF4-FFF2-40B4-BE49-F238E27FC236}">
                  <a16:creationId xmlns:a16="http://schemas.microsoft.com/office/drawing/2014/main" id="{B542F923-250A-4570-9395-AA27B8B07E9E}"/>
                </a:ext>
              </a:extLst>
            </p:cNvPr>
            <p:cNvSpPr/>
            <p:nvPr/>
          </p:nvSpPr>
          <p:spPr>
            <a:xfrm>
              <a:off x="5452250" y="4422500"/>
              <a:ext cx="43525" cy="43525"/>
            </a:xfrm>
            <a:custGeom>
              <a:avLst/>
              <a:gdLst/>
              <a:ahLst/>
              <a:cxnLst/>
              <a:rect l="l" t="t" r="r" b="b"/>
              <a:pathLst>
                <a:path w="1741" h="1741" extrusionOk="0">
                  <a:moveTo>
                    <a:pt x="864" y="0"/>
                  </a:moveTo>
                  <a:cubicBezTo>
                    <a:pt x="386" y="0"/>
                    <a:pt x="0" y="398"/>
                    <a:pt x="0" y="876"/>
                  </a:cubicBezTo>
                  <a:cubicBezTo>
                    <a:pt x="0" y="1352"/>
                    <a:pt x="386" y="1740"/>
                    <a:pt x="864" y="1740"/>
                  </a:cubicBezTo>
                  <a:cubicBezTo>
                    <a:pt x="1352" y="1740"/>
                    <a:pt x="1740" y="1352"/>
                    <a:pt x="1740" y="876"/>
                  </a:cubicBezTo>
                  <a:cubicBezTo>
                    <a:pt x="1740" y="398"/>
                    <a:pt x="1352" y="0"/>
                    <a:pt x="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p50"/>
          <p:cNvSpPr txBox="1">
            <a:spLocks noGrp="1"/>
          </p:cNvSpPr>
          <p:nvPr>
            <p:ph type="title"/>
          </p:nvPr>
        </p:nvSpPr>
        <p:spPr>
          <a:xfrm>
            <a:off x="160575" y="297629"/>
            <a:ext cx="8712014" cy="15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Hoạt động 1: 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Em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hãy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trao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đổi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với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các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bạn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trong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vi-VN" sz="3200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nhóm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về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các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hoạt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động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thường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làm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en-US" sz="3200" i="0" u="none" strike="noStrike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trong</a:t>
            </a:r>
            <a:r>
              <a:rPr lang="en-US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vi-VN" sz="3200" i="0" u="none" strike="noStrike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Medium" panose="02000000000000000000" pitchFamily="2" charset="0"/>
                <a:cs typeface="Roboto Medium" panose="02000000000000000000" pitchFamily="2" charset="0"/>
              </a:rPr>
              <a:t>ngày.</a:t>
            </a:r>
            <a:endParaRPr sz="3200" dirty="0">
              <a:solidFill>
                <a:srgbClr val="744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grpSp>
        <p:nvGrpSpPr>
          <p:cNvPr id="2030" name="Google Shape;2030;p50"/>
          <p:cNvGrpSpPr/>
          <p:nvPr/>
        </p:nvGrpSpPr>
        <p:grpSpPr>
          <a:xfrm>
            <a:off x="3136111" y="4456441"/>
            <a:ext cx="418650" cy="388177"/>
            <a:chOff x="247670" y="4242199"/>
            <a:chExt cx="638089" cy="591643"/>
          </a:xfrm>
        </p:grpSpPr>
        <p:sp>
          <p:nvSpPr>
            <p:cNvPr id="2031" name="Google Shape;2031;p50"/>
            <p:cNvSpPr/>
            <p:nvPr/>
          </p:nvSpPr>
          <p:spPr>
            <a:xfrm>
              <a:off x="535347" y="4508152"/>
              <a:ext cx="308019" cy="252899"/>
            </a:xfrm>
            <a:custGeom>
              <a:avLst/>
              <a:gdLst/>
              <a:ahLst/>
              <a:cxnLst/>
              <a:rect l="l" t="t" r="r" b="b"/>
              <a:pathLst>
                <a:path w="3800" h="3120" extrusionOk="0">
                  <a:moveTo>
                    <a:pt x="925" y="1"/>
                  </a:moveTo>
                  <a:lnTo>
                    <a:pt x="0" y="752"/>
                  </a:lnTo>
                  <a:cubicBezTo>
                    <a:pt x="31" y="789"/>
                    <a:pt x="1005" y="3119"/>
                    <a:pt x="1986" y="3119"/>
                  </a:cubicBezTo>
                  <a:cubicBezTo>
                    <a:pt x="2125" y="3119"/>
                    <a:pt x="2265" y="3072"/>
                    <a:pt x="2402" y="2965"/>
                  </a:cubicBezTo>
                  <a:cubicBezTo>
                    <a:pt x="3799" y="1865"/>
                    <a:pt x="925" y="1"/>
                    <a:pt x="925" y="1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0"/>
            <p:cNvSpPr/>
            <p:nvPr/>
          </p:nvSpPr>
          <p:spPr>
            <a:xfrm>
              <a:off x="515569" y="4242199"/>
              <a:ext cx="263518" cy="263194"/>
            </a:xfrm>
            <a:custGeom>
              <a:avLst/>
              <a:gdLst/>
              <a:ahLst/>
              <a:cxnLst/>
              <a:rect l="l" t="t" r="r" b="b"/>
              <a:pathLst>
                <a:path w="3251" h="3247" extrusionOk="0">
                  <a:moveTo>
                    <a:pt x="1544" y="0"/>
                  </a:moveTo>
                  <a:cubicBezTo>
                    <a:pt x="305" y="0"/>
                    <a:pt x="0" y="2752"/>
                    <a:pt x="0" y="2752"/>
                  </a:cubicBezTo>
                  <a:lnTo>
                    <a:pt x="1086" y="3247"/>
                  </a:lnTo>
                  <a:cubicBezTo>
                    <a:pt x="1107" y="3198"/>
                    <a:pt x="3250" y="700"/>
                    <a:pt x="1991" y="109"/>
                  </a:cubicBezTo>
                  <a:cubicBezTo>
                    <a:pt x="1830" y="34"/>
                    <a:pt x="1681" y="0"/>
                    <a:pt x="1544" y="0"/>
                  </a:cubicBez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0"/>
            <p:cNvSpPr/>
            <p:nvPr/>
          </p:nvSpPr>
          <p:spPr>
            <a:xfrm>
              <a:off x="247670" y="4464218"/>
              <a:ext cx="294482" cy="170950"/>
            </a:xfrm>
            <a:custGeom>
              <a:avLst/>
              <a:gdLst/>
              <a:ahLst/>
              <a:cxnLst/>
              <a:rect l="l" t="t" r="r" b="b"/>
              <a:pathLst>
                <a:path w="3633" h="2109" extrusionOk="0">
                  <a:moveTo>
                    <a:pt x="3340" y="119"/>
                  </a:moveTo>
                  <a:cubicBezTo>
                    <a:pt x="3292" y="132"/>
                    <a:pt x="0" y="0"/>
                    <a:pt x="321" y="1356"/>
                  </a:cubicBezTo>
                  <a:cubicBezTo>
                    <a:pt x="454" y="1918"/>
                    <a:pt x="846" y="2108"/>
                    <a:pt x="1317" y="2108"/>
                  </a:cubicBezTo>
                  <a:cubicBezTo>
                    <a:pt x="2303" y="2108"/>
                    <a:pt x="3633" y="1273"/>
                    <a:pt x="3633" y="1273"/>
                  </a:cubicBezTo>
                  <a:lnTo>
                    <a:pt x="3340" y="119"/>
                  </a:lnTo>
                  <a:close/>
                </a:path>
              </a:pathLst>
            </a:custGeom>
            <a:solidFill>
              <a:srgbClr val="FFE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0"/>
            <p:cNvSpPr/>
            <p:nvPr/>
          </p:nvSpPr>
          <p:spPr>
            <a:xfrm>
              <a:off x="542075" y="4336146"/>
              <a:ext cx="343684" cy="244794"/>
            </a:xfrm>
            <a:custGeom>
              <a:avLst/>
              <a:gdLst/>
              <a:ahLst/>
              <a:cxnLst/>
              <a:rect l="l" t="t" r="r" b="b"/>
              <a:pathLst>
                <a:path w="4240" h="3020" extrusionOk="0">
                  <a:moveTo>
                    <a:pt x="2928" y="1"/>
                  </a:moveTo>
                  <a:cubicBezTo>
                    <a:pt x="2084" y="1"/>
                    <a:pt x="1" y="1600"/>
                    <a:pt x="1" y="1600"/>
                  </a:cubicBezTo>
                  <a:lnTo>
                    <a:pt x="231" y="2624"/>
                  </a:lnTo>
                  <a:cubicBezTo>
                    <a:pt x="231" y="2624"/>
                    <a:pt x="1622" y="3020"/>
                    <a:pt x="2640" y="3020"/>
                  </a:cubicBezTo>
                  <a:cubicBezTo>
                    <a:pt x="2978" y="3020"/>
                    <a:pt x="3275" y="2976"/>
                    <a:pt x="3466" y="2859"/>
                  </a:cubicBezTo>
                  <a:cubicBezTo>
                    <a:pt x="4239" y="2400"/>
                    <a:pt x="2506" y="1600"/>
                    <a:pt x="2506" y="1600"/>
                  </a:cubicBezTo>
                  <a:cubicBezTo>
                    <a:pt x="2506" y="1600"/>
                    <a:pt x="3646" y="807"/>
                    <a:pt x="3222" y="132"/>
                  </a:cubicBezTo>
                  <a:cubicBezTo>
                    <a:pt x="3163" y="40"/>
                    <a:pt x="3061" y="1"/>
                    <a:pt x="2928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0"/>
            <p:cNvSpPr/>
            <p:nvPr/>
          </p:nvSpPr>
          <p:spPr>
            <a:xfrm>
              <a:off x="267935" y="4254601"/>
              <a:ext cx="324473" cy="302101"/>
            </a:xfrm>
            <a:custGeom>
              <a:avLst/>
              <a:gdLst/>
              <a:ahLst/>
              <a:cxnLst/>
              <a:rect l="l" t="t" r="r" b="b"/>
              <a:pathLst>
                <a:path w="4003" h="3727" extrusionOk="0">
                  <a:moveTo>
                    <a:pt x="2471" y="0"/>
                  </a:moveTo>
                  <a:cubicBezTo>
                    <a:pt x="1944" y="0"/>
                    <a:pt x="2033" y="1507"/>
                    <a:pt x="2033" y="1507"/>
                  </a:cubicBezTo>
                  <a:cubicBezTo>
                    <a:pt x="2033" y="1507"/>
                    <a:pt x="1519" y="1243"/>
                    <a:pt x="1049" y="1243"/>
                  </a:cubicBezTo>
                  <a:cubicBezTo>
                    <a:pt x="790" y="1243"/>
                    <a:pt x="545" y="1323"/>
                    <a:pt x="405" y="1569"/>
                  </a:cubicBezTo>
                  <a:cubicBezTo>
                    <a:pt x="1" y="2265"/>
                    <a:pt x="3209" y="3727"/>
                    <a:pt x="3209" y="3727"/>
                  </a:cubicBezTo>
                  <a:lnTo>
                    <a:pt x="4002" y="3045"/>
                  </a:lnTo>
                  <a:cubicBezTo>
                    <a:pt x="4002" y="3045"/>
                    <a:pt x="3466" y="540"/>
                    <a:pt x="2695" y="74"/>
                  </a:cubicBezTo>
                  <a:cubicBezTo>
                    <a:pt x="2610" y="23"/>
                    <a:pt x="2536" y="0"/>
                    <a:pt x="2471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0"/>
            <p:cNvSpPr/>
            <p:nvPr/>
          </p:nvSpPr>
          <p:spPr>
            <a:xfrm>
              <a:off x="331971" y="4518366"/>
              <a:ext cx="260438" cy="315476"/>
            </a:xfrm>
            <a:custGeom>
              <a:avLst/>
              <a:gdLst/>
              <a:ahLst/>
              <a:cxnLst/>
              <a:rect l="l" t="t" r="r" b="b"/>
              <a:pathLst>
                <a:path w="3213" h="3892" extrusionOk="0">
                  <a:moveTo>
                    <a:pt x="2272" y="0"/>
                  </a:moveTo>
                  <a:cubicBezTo>
                    <a:pt x="2272" y="0"/>
                    <a:pt x="171" y="1468"/>
                    <a:pt x="46" y="2358"/>
                  </a:cubicBezTo>
                  <a:cubicBezTo>
                    <a:pt x="0" y="2667"/>
                    <a:pt x="175" y="2767"/>
                    <a:pt x="423" y="2767"/>
                  </a:cubicBezTo>
                  <a:cubicBezTo>
                    <a:pt x="893" y="2767"/>
                    <a:pt x="1626" y="2407"/>
                    <a:pt x="1626" y="2407"/>
                  </a:cubicBezTo>
                  <a:lnTo>
                    <a:pt x="1626" y="2407"/>
                  </a:lnTo>
                  <a:cubicBezTo>
                    <a:pt x="1626" y="2407"/>
                    <a:pt x="1520" y="3793"/>
                    <a:pt x="2314" y="3890"/>
                  </a:cubicBezTo>
                  <a:cubicBezTo>
                    <a:pt x="2324" y="3891"/>
                    <a:pt x="2335" y="3891"/>
                    <a:pt x="2346" y="3891"/>
                  </a:cubicBezTo>
                  <a:cubicBezTo>
                    <a:pt x="3110" y="3891"/>
                    <a:pt x="3212" y="459"/>
                    <a:pt x="3212" y="459"/>
                  </a:cubicBezTo>
                  <a:lnTo>
                    <a:pt x="2272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0"/>
            <p:cNvSpPr/>
            <p:nvPr/>
          </p:nvSpPr>
          <p:spPr>
            <a:xfrm>
              <a:off x="476661" y="4431957"/>
              <a:ext cx="172166" cy="172166"/>
            </a:xfrm>
            <a:custGeom>
              <a:avLst/>
              <a:gdLst/>
              <a:ahLst/>
              <a:cxnLst/>
              <a:rect l="l" t="t" r="r" b="b"/>
              <a:pathLst>
                <a:path w="2124" h="2124" extrusionOk="0">
                  <a:moveTo>
                    <a:pt x="1058" y="1"/>
                  </a:moveTo>
                  <a:cubicBezTo>
                    <a:pt x="474" y="1"/>
                    <a:pt x="1" y="482"/>
                    <a:pt x="1" y="1066"/>
                  </a:cubicBezTo>
                  <a:cubicBezTo>
                    <a:pt x="1" y="1651"/>
                    <a:pt x="474" y="2123"/>
                    <a:pt x="1058" y="2123"/>
                  </a:cubicBezTo>
                  <a:cubicBezTo>
                    <a:pt x="1643" y="2123"/>
                    <a:pt x="2124" y="1651"/>
                    <a:pt x="2124" y="1066"/>
                  </a:cubicBezTo>
                  <a:cubicBezTo>
                    <a:pt x="2124" y="482"/>
                    <a:pt x="1643" y="1"/>
                    <a:pt x="1058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8" name="Google Shape;2038;p50"/>
          <p:cNvGrpSpPr/>
          <p:nvPr/>
        </p:nvGrpSpPr>
        <p:grpSpPr>
          <a:xfrm>
            <a:off x="302138" y="2928536"/>
            <a:ext cx="2094554" cy="1850933"/>
            <a:chOff x="302138" y="2928536"/>
            <a:chExt cx="2094554" cy="1850933"/>
          </a:xfrm>
        </p:grpSpPr>
        <p:sp>
          <p:nvSpPr>
            <p:cNvPr id="2039" name="Google Shape;2039;p50"/>
            <p:cNvSpPr/>
            <p:nvPr/>
          </p:nvSpPr>
          <p:spPr>
            <a:xfrm>
              <a:off x="408009" y="3048648"/>
              <a:ext cx="1932874" cy="1730822"/>
            </a:xfrm>
            <a:custGeom>
              <a:avLst/>
              <a:gdLst/>
              <a:ahLst/>
              <a:cxnLst/>
              <a:rect l="l" t="t" r="r" b="b"/>
              <a:pathLst>
                <a:path w="28919" h="25895" extrusionOk="0">
                  <a:moveTo>
                    <a:pt x="13471" y="1"/>
                  </a:moveTo>
                  <a:cubicBezTo>
                    <a:pt x="13020" y="362"/>
                    <a:pt x="12886" y="988"/>
                    <a:pt x="12831" y="1559"/>
                  </a:cubicBezTo>
                  <a:cubicBezTo>
                    <a:pt x="12581" y="4335"/>
                    <a:pt x="13493" y="7099"/>
                    <a:pt x="14690" y="9617"/>
                  </a:cubicBezTo>
                  <a:cubicBezTo>
                    <a:pt x="14849" y="9938"/>
                    <a:pt x="15009" y="10263"/>
                    <a:pt x="15233" y="10549"/>
                  </a:cubicBezTo>
                  <a:cubicBezTo>
                    <a:pt x="15330" y="10667"/>
                    <a:pt x="15433" y="10786"/>
                    <a:pt x="15483" y="10931"/>
                  </a:cubicBezTo>
                  <a:cubicBezTo>
                    <a:pt x="15615" y="11357"/>
                    <a:pt x="15169" y="11724"/>
                    <a:pt x="14780" y="11948"/>
                  </a:cubicBezTo>
                  <a:cubicBezTo>
                    <a:pt x="9687" y="14864"/>
                    <a:pt x="5345" y="18872"/>
                    <a:pt x="418" y="22059"/>
                  </a:cubicBezTo>
                  <a:cubicBezTo>
                    <a:pt x="1" y="22329"/>
                    <a:pt x="300" y="23061"/>
                    <a:pt x="779" y="23172"/>
                  </a:cubicBezTo>
                  <a:cubicBezTo>
                    <a:pt x="855" y="23190"/>
                    <a:pt x="930" y="23198"/>
                    <a:pt x="1006" y="23198"/>
                  </a:cubicBezTo>
                  <a:cubicBezTo>
                    <a:pt x="1410" y="23198"/>
                    <a:pt x="1806" y="22972"/>
                    <a:pt x="2165" y="22755"/>
                  </a:cubicBezTo>
                  <a:cubicBezTo>
                    <a:pt x="4308" y="21426"/>
                    <a:pt x="6423" y="20055"/>
                    <a:pt x="8518" y="18655"/>
                  </a:cubicBezTo>
                  <a:cubicBezTo>
                    <a:pt x="8758" y="18494"/>
                    <a:pt x="9070" y="18335"/>
                    <a:pt x="9344" y="18335"/>
                  </a:cubicBezTo>
                  <a:cubicBezTo>
                    <a:pt x="9481" y="18335"/>
                    <a:pt x="9609" y="18375"/>
                    <a:pt x="9713" y="18475"/>
                  </a:cubicBezTo>
                  <a:cubicBezTo>
                    <a:pt x="9895" y="18648"/>
                    <a:pt x="9915" y="18921"/>
                    <a:pt x="9895" y="19164"/>
                  </a:cubicBezTo>
                  <a:cubicBezTo>
                    <a:pt x="9764" y="20492"/>
                    <a:pt x="8573" y="21461"/>
                    <a:pt x="7390" y="22079"/>
                  </a:cubicBezTo>
                  <a:cubicBezTo>
                    <a:pt x="6206" y="22698"/>
                    <a:pt x="4885" y="23157"/>
                    <a:pt x="4002" y="24159"/>
                  </a:cubicBezTo>
                  <a:cubicBezTo>
                    <a:pt x="3827" y="24361"/>
                    <a:pt x="3660" y="24612"/>
                    <a:pt x="3695" y="24884"/>
                  </a:cubicBezTo>
                  <a:cubicBezTo>
                    <a:pt x="3710" y="25043"/>
                    <a:pt x="3807" y="25190"/>
                    <a:pt x="3918" y="25315"/>
                  </a:cubicBezTo>
                  <a:cubicBezTo>
                    <a:pt x="4272" y="25713"/>
                    <a:pt x="4826" y="25894"/>
                    <a:pt x="5361" y="25894"/>
                  </a:cubicBezTo>
                  <a:cubicBezTo>
                    <a:pt x="5425" y="25894"/>
                    <a:pt x="5490" y="25891"/>
                    <a:pt x="5553" y="25886"/>
                  </a:cubicBezTo>
                  <a:cubicBezTo>
                    <a:pt x="6151" y="25844"/>
                    <a:pt x="6722" y="25607"/>
                    <a:pt x="7265" y="25357"/>
                  </a:cubicBezTo>
                  <a:cubicBezTo>
                    <a:pt x="7940" y="25036"/>
                    <a:pt x="8608" y="24682"/>
                    <a:pt x="9247" y="24291"/>
                  </a:cubicBezTo>
                  <a:cubicBezTo>
                    <a:pt x="10152" y="23749"/>
                    <a:pt x="11144" y="23109"/>
                    <a:pt x="12155" y="23109"/>
                  </a:cubicBezTo>
                  <a:cubicBezTo>
                    <a:pt x="12350" y="23109"/>
                    <a:pt x="12545" y="23133"/>
                    <a:pt x="12741" y="23186"/>
                  </a:cubicBezTo>
                  <a:cubicBezTo>
                    <a:pt x="13152" y="23296"/>
                    <a:pt x="13546" y="23537"/>
                    <a:pt x="13955" y="23537"/>
                  </a:cubicBezTo>
                  <a:cubicBezTo>
                    <a:pt x="14087" y="23537"/>
                    <a:pt x="14220" y="23512"/>
                    <a:pt x="14356" y="23450"/>
                  </a:cubicBezTo>
                  <a:cubicBezTo>
                    <a:pt x="14884" y="23214"/>
                    <a:pt x="15365" y="22955"/>
                    <a:pt x="15692" y="22454"/>
                  </a:cubicBezTo>
                  <a:cubicBezTo>
                    <a:pt x="16026" y="21953"/>
                    <a:pt x="16206" y="21377"/>
                    <a:pt x="16485" y="20848"/>
                  </a:cubicBezTo>
                  <a:cubicBezTo>
                    <a:pt x="16839" y="20186"/>
                    <a:pt x="17340" y="19602"/>
                    <a:pt x="17793" y="19004"/>
                  </a:cubicBezTo>
                  <a:cubicBezTo>
                    <a:pt x="18037" y="18677"/>
                    <a:pt x="18281" y="18356"/>
                    <a:pt x="18523" y="18037"/>
                  </a:cubicBezTo>
                  <a:cubicBezTo>
                    <a:pt x="18663" y="17855"/>
                    <a:pt x="19219" y="17327"/>
                    <a:pt x="19219" y="17119"/>
                  </a:cubicBezTo>
                  <a:cubicBezTo>
                    <a:pt x="19533" y="16708"/>
                    <a:pt x="19839" y="16297"/>
                    <a:pt x="20375" y="16185"/>
                  </a:cubicBezTo>
                  <a:cubicBezTo>
                    <a:pt x="20468" y="16165"/>
                    <a:pt x="20559" y="16156"/>
                    <a:pt x="20650" y="16156"/>
                  </a:cubicBezTo>
                  <a:cubicBezTo>
                    <a:pt x="21218" y="16156"/>
                    <a:pt x="21745" y="16508"/>
                    <a:pt x="22267" y="16701"/>
                  </a:cubicBezTo>
                  <a:cubicBezTo>
                    <a:pt x="23088" y="17000"/>
                    <a:pt x="23923" y="17277"/>
                    <a:pt x="24765" y="17528"/>
                  </a:cubicBezTo>
                  <a:cubicBezTo>
                    <a:pt x="25703" y="17811"/>
                    <a:pt x="26621" y="18100"/>
                    <a:pt x="27595" y="18100"/>
                  </a:cubicBezTo>
                  <a:cubicBezTo>
                    <a:pt x="27770" y="18100"/>
                    <a:pt x="27946" y="18091"/>
                    <a:pt x="28125" y="18071"/>
                  </a:cubicBezTo>
                  <a:cubicBezTo>
                    <a:pt x="28356" y="18050"/>
                    <a:pt x="28898" y="17877"/>
                    <a:pt x="28912" y="17585"/>
                  </a:cubicBezTo>
                  <a:cubicBezTo>
                    <a:pt x="28918" y="17536"/>
                    <a:pt x="28905" y="17479"/>
                    <a:pt x="28870" y="17424"/>
                  </a:cubicBezTo>
                  <a:cubicBezTo>
                    <a:pt x="28835" y="17354"/>
                    <a:pt x="28773" y="17299"/>
                    <a:pt x="28718" y="17244"/>
                  </a:cubicBezTo>
                  <a:cubicBezTo>
                    <a:pt x="28468" y="17020"/>
                    <a:pt x="28217" y="16785"/>
                    <a:pt x="27980" y="16541"/>
                  </a:cubicBezTo>
                  <a:cubicBezTo>
                    <a:pt x="27875" y="16429"/>
                    <a:pt x="27771" y="16317"/>
                    <a:pt x="27716" y="16178"/>
                  </a:cubicBezTo>
                  <a:cubicBezTo>
                    <a:pt x="27674" y="16075"/>
                    <a:pt x="27666" y="15956"/>
                    <a:pt x="27688" y="15844"/>
                  </a:cubicBezTo>
                  <a:cubicBezTo>
                    <a:pt x="27716" y="15719"/>
                    <a:pt x="27688" y="15649"/>
                    <a:pt x="27666" y="15524"/>
                  </a:cubicBezTo>
                  <a:cubicBezTo>
                    <a:pt x="27624" y="15302"/>
                    <a:pt x="27618" y="15073"/>
                    <a:pt x="27646" y="14849"/>
                  </a:cubicBezTo>
                  <a:cubicBezTo>
                    <a:pt x="27688" y="14396"/>
                    <a:pt x="27820" y="13966"/>
                    <a:pt x="27875" y="13528"/>
                  </a:cubicBezTo>
                  <a:cubicBezTo>
                    <a:pt x="28008" y="12504"/>
                    <a:pt x="28125" y="11489"/>
                    <a:pt x="28265" y="10472"/>
                  </a:cubicBezTo>
                  <a:cubicBezTo>
                    <a:pt x="28376" y="9694"/>
                    <a:pt x="28494" y="8900"/>
                    <a:pt x="28362" y="8127"/>
                  </a:cubicBezTo>
                  <a:cubicBezTo>
                    <a:pt x="28175" y="7035"/>
                    <a:pt x="27521" y="6088"/>
                    <a:pt x="26888" y="5178"/>
                  </a:cubicBezTo>
                  <a:cubicBezTo>
                    <a:pt x="26631" y="4816"/>
                    <a:pt x="26372" y="4447"/>
                    <a:pt x="26011" y="4196"/>
                  </a:cubicBezTo>
                  <a:cubicBezTo>
                    <a:pt x="25586" y="3901"/>
                    <a:pt x="25082" y="3798"/>
                    <a:pt x="24565" y="3798"/>
                  </a:cubicBezTo>
                  <a:cubicBezTo>
                    <a:pt x="24191" y="3798"/>
                    <a:pt x="23811" y="3852"/>
                    <a:pt x="23449" y="3926"/>
                  </a:cubicBezTo>
                  <a:cubicBezTo>
                    <a:pt x="21765" y="4256"/>
                    <a:pt x="20101" y="4916"/>
                    <a:pt x="18407" y="4916"/>
                  </a:cubicBezTo>
                  <a:cubicBezTo>
                    <a:pt x="18177" y="4916"/>
                    <a:pt x="17947" y="4904"/>
                    <a:pt x="17716" y="4877"/>
                  </a:cubicBezTo>
                  <a:cubicBezTo>
                    <a:pt x="16951" y="4787"/>
                    <a:pt x="16185" y="4530"/>
                    <a:pt x="15629" y="3987"/>
                  </a:cubicBezTo>
                  <a:cubicBezTo>
                    <a:pt x="14536" y="2930"/>
                    <a:pt x="14550" y="1086"/>
                    <a:pt x="13471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0"/>
            <p:cNvSpPr/>
            <p:nvPr/>
          </p:nvSpPr>
          <p:spPr>
            <a:xfrm>
              <a:off x="302138" y="4260991"/>
              <a:ext cx="446809" cy="318158"/>
            </a:xfrm>
            <a:custGeom>
              <a:avLst/>
              <a:gdLst/>
              <a:ahLst/>
              <a:cxnLst/>
              <a:rect l="l" t="t" r="r" b="b"/>
              <a:pathLst>
                <a:path w="6685" h="4760" extrusionOk="0">
                  <a:moveTo>
                    <a:pt x="4479" y="1"/>
                  </a:moveTo>
                  <a:cubicBezTo>
                    <a:pt x="3963" y="1"/>
                    <a:pt x="0" y="2574"/>
                    <a:pt x="1912" y="4525"/>
                  </a:cubicBezTo>
                  <a:cubicBezTo>
                    <a:pt x="2071" y="4687"/>
                    <a:pt x="2254" y="4759"/>
                    <a:pt x="2454" y="4759"/>
                  </a:cubicBezTo>
                  <a:cubicBezTo>
                    <a:pt x="4041" y="4759"/>
                    <a:pt x="6685" y="233"/>
                    <a:pt x="6685" y="233"/>
                  </a:cubicBezTo>
                  <a:lnTo>
                    <a:pt x="4500" y="3"/>
                  </a:lnTo>
                  <a:cubicBezTo>
                    <a:pt x="4494" y="1"/>
                    <a:pt x="4487" y="1"/>
                    <a:pt x="4479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0"/>
            <p:cNvSpPr/>
            <p:nvPr/>
          </p:nvSpPr>
          <p:spPr>
            <a:xfrm>
              <a:off x="461946" y="4062477"/>
              <a:ext cx="523739" cy="362741"/>
            </a:xfrm>
            <a:custGeom>
              <a:avLst/>
              <a:gdLst/>
              <a:ahLst/>
              <a:cxnLst/>
              <a:rect l="l" t="t" r="r" b="b"/>
              <a:pathLst>
                <a:path w="7836" h="5427" extrusionOk="0">
                  <a:moveTo>
                    <a:pt x="5275" y="0"/>
                  </a:moveTo>
                  <a:cubicBezTo>
                    <a:pt x="5162" y="0"/>
                    <a:pt x="5046" y="12"/>
                    <a:pt x="4927" y="37"/>
                  </a:cubicBezTo>
                  <a:cubicBezTo>
                    <a:pt x="4656" y="99"/>
                    <a:pt x="0" y="3814"/>
                    <a:pt x="648" y="5124"/>
                  </a:cubicBezTo>
                  <a:cubicBezTo>
                    <a:pt x="753" y="5336"/>
                    <a:pt x="961" y="5426"/>
                    <a:pt x="1236" y="5426"/>
                  </a:cubicBezTo>
                  <a:cubicBezTo>
                    <a:pt x="2654" y="5426"/>
                    <a:pt x="5881" y="3041"/>
                    <a:pt x="6311" y="2715"/>
                  </a:cubicBezTo>
                  <a:cubicBezTo>
                    <a:pt x="6834" y="2318"/>
                    <a:pt x="7836" y="2138"/>
                    <a:pt x="7836" y="2138"/>
                  </a:cubicBezTo>
                  <a:cubicBezTo>
                    <a:pt x="7836" y="2138"/>
                    <a:pt x="6816" y="0"/>
                    <a:pt x="5275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0"/>
            <p:cNvSpPr/>
            <p:nvPr/>
          </p:nvSpPr>
          <p:spPr>
            <a:xfrm>
              <a:off x="554917" y="4423881"/>
              <a:ext cx="416398" cy="315017"/>
            </a:xfrm>
            <a:custGeom>
              <a:avLst/>
              <a:gdLst/>
              <a:ahLst/>
              <a:cxnLst/>
              <a:rect l="l" t="t" r="r" b="b"/>
              <a:pathLst>
                <a:path w="6230" h="4713" extrusionOk="0">
                  <a:moveTo>
                    <a:pt x="6229" y="1"/>
                  </a:moveTo>
                  <a:lnTo>
                    <a:pt x="6229" y="1"/>
                  </a:lnTo>
                  <a:cubicBezTo>
                    <a:pt x="6229" y="1"/>
                    <a:pt x="0" y="2339"/>
                    <a:pt x="1191" y="3982"/>
                  </a:cubicBezTo>
                  <a:cubicBezTo>
                    <a:pt x="1572" y="4507"/>
                    <a:pt x="2043" y="4712"/>
                    <a:pt x="2541" y="4712"/>
                  </a:cubicBezTo>
                  <a:cubicBezTo>
                    <a:pt x="4172" y="4712"/>
                    <a:pt x="6093" y="2513"/>
                    <a:pt x="6083" y="2193"/>
                  </a:cubicBezTo>
                  <a:lnTo>
                    <a:pt x="6229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0"/>
            <p:cNvSpPr/>
            <p:nvPr/>
          </p:nvSpPr>
          <p:spPr>
            <a:xfrm>
              <a:off x="736849" y="4202506"/>
              <a:ext cx="493394" cy="426573"/>
            </a:xfrm>
            <a:custGeom>
              <a:avLst/>
              <a:gdLst/>
              <a:ahLst/>
              <a:cxnLst/>
              <a:rect l="l" t="t" r="r" b="b"/>
              <a:pathLst>
                <a:path w="7382" h="6382" extrusionOk="0">
                  <a:moveTo>
                    <a:pt x="5156" y="1"/>
                  </a:moveTo>
                  <a:cubicBezTo>
                    <a:pt x="5156" y="1"/>
                    <a:pt x="4802" y="961"/>
                    <a:pt x="4327" y="1407"/>
                  </a:cubicBezTo>
                  <a:cubicBezTo>
                    <a:pt x="3862" y="1845"/>
                    <a:pt x="0" y="5400"/>
                    <a:pt x="1148" y="6299"/>
                  </a:cubicBezTo>
                  <a:cubicBezTo>
                    <a:pt x="1221" y="6356"/>
                    <a:pt x="1322" y="6382"/>
                    <a:pt x="1446" y="6382"/>
                  </a:cubicBezTo>
                  <a:cubicBezTo>
                    <a:pt x="2758" y="6382"/>
                    <a:pt x="6639" y="3457"/>
                    <a:pt x="6729" y="3222"/>
                  </a:cubicBezTo>
                  <a:cubicBezTo>
                    <a:pt x="7382" y="1574"/>
                    <a:pt x="5156" y="1"/>
                    <a:pt x="5156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0"/>
            <p:cNvSpPr/>
            <p:nvPr/>
          </p:nvSpPr>
          <p:spPr>
            <a:xfrm>
              <a:off x="784304" y="4059870"/>
              <a:ext cx="150184" cy="112358"/>
            </a:xfrm>
            <a:custGeom>
              <a:avLst/>
              <a:gdLst/>
              <a:ahLst/>
              <a:cxnLst/>
              <a:rect l="l" t="t" r="r" b="b"/>
              <a:pathLst>
                <a:path w="2247" h="1681" extrusionOk="0">
                  <a:moveTo>
                    <a:pt x="1487" y="1"/>
                  </a:moveTo>
                  <a:cubicBezTo>
                    <a:pt x="1253" y="1"/>
                    <a:pt x="985" y="81"/>
                    <a:pt x="737" y="243"/>
                  </a:cubicBezTo>
                  <a:cubicBezTo>
                    <a:pt x="236" y="570"/>
                    <a:pt x="0" y="1098"/>
                    <a:pt x="216" y="1432"/>
                  </a:cubicBezTo>
                  <a:cubicBezTo>
                    <a:pt x="324" y="1597"/>
                    <a:pt x="526" y="1681"/>
                    <a:pt x="764" y="1681"/>
                  </a:cubicBezTo>
                  <a:cubicBezTo>
                    <a:pt x="997" y="1681"/>
                    <a:pt x="1265" y="1601"/>
                    <a:pt x="1517" y="1439"/>
                  </a:cubicBezTo>
                  <a:cubicBezTo>
                    <a:pt x="2018" y="1113"/>
                    <a:pt x="2246" y="583"/>
                    <a:pt x="2038" y="249"/>
                  </a:cubicBezTo>
                  <a:cubicBezTo>
                    <a:pt x="1929" y="84"/>
                    <a:pt x="1726" y="1"/>
                    <a:pt x="1487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0"/>
            <p:cNvSpPr/>
            <p:nvPr/>
          </p:nvSpPr>
          <p:spPr>
            <a:xfrm>
              <a:off x="1014024" y="4317672"/>
              <a:ext cx="134878" cy="125860"/>
            </a:xfrm>
            <a:custGeom>
              <a:avLst/>
              <a:gdLst/>
              <a:ahLst/>
              <a:cxnLst/>
              <a:rect l="l" t="t" r="r" b="b"/>
              <a:pathLst>
                <a:path w="2018" h="1883" extrusionOk="0">
                  <a:moveTo>
                    <a:pt x="1362" y="1"/>
                  </a:moveTo>
                  <a:cubicBezTo>
                    <a:pt x="1078" y="1"/>
                    <a:pt x="740" y="171"/>
                    <a:pt x="473" y="471"/>
                  </a:cubicBezTo>
                  <a:cubicBezTo>
                    <a:pt x="77" y="922"/>
                    <a:pt x="0" y="1499"/>
                    <a:pt x="299" y="1757"/>
                  </a:cubicBezTo>
                  <a:cubicBezTo>
                    <a:pt x="395" y="1842"/>
                    <a:pt x="521" y="1882"/>
                    <a:pt x="659" y="1882"/>
                  </a:cubicBezTo>
                  <a:cubicBezTo>
                    <a:pt x="943" y="1882"/>
                    <a:pt x="1284" y="1713"/>
                    <a:pt x="1545" y="1409"/>
                  </a:cubicBezTo>
                  <a:cubicBezTo>
                    <a:pt x="1941" y="963"/>
                    <a:pt x="2017" y="387"/>
                    <a:pt x="1725" y="128"/>
                  </a:cubicBezTo>
                  <a:cubicBezTo>
                    <a:pt x="1627" y="42"/>
                    <a:pt x="1501" y="1"/>
                    <a:pt x="1362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0"/>
            <p:cNvSpPr/>
            <p:nvPr/>
          </p:nvSpPr>
          <p:spPr>
            <a:xfrm>
              <a:off x="698685" y="3750468"/>
              <a:ext cx="907854" cy="873732"/>
            </a:xfrm>
            <a:custGeom>
              <a:avLst/>
              <a:gdLst/>
              <a:ahLst/>
              <a:cxnLst/>
              <a:rect l="l" t="t" r="r" b="b"/>
              <a:pathLst>
                <a:path w="13583" h="13072" extrusionOk="0">
                  <a:moveTo>
                    <a:pt x="7702" y="0"/>
                  </a:moveTo>
                  <a:cubicBezTo>
                    <a:pt x="6047" y="488"/>
                    <a:pt x="4391" y="1024"/>
                    <a:pt x="2784" y="1664"/>
                  </a:cubicBezTo>
                  <a:cubicBezTo>
                    <a:pt x="2158" y="1914"/>
                    <a:pt x="1565" y="2248"/>
                    <a:pt x="939" y="2505"/>
                  </a:cubicBezTo>
                  <a:cubicBezTo>
                    <a:pt x="515" y="2679"/>
                    <a:pt x="271" y="2784"/>
                    <a:pt x="126" y="3270"/>
                  </a:cubicBezTo>
                  <a:cubicBezTo>
                    <a:pt x="0" y="3696"/>
                    <a:pt x="55" y="4182"/>
                    <a:pt x="328" y="4538"/>
                  </a:cubicBezTo>
                  <a:cubicBezTo>
                    <a:pt x="418" y="4656"/>
                    <a:pt x="530" y="4760"/>
                    <a:pt x="655" y="4837"/>
                  </a:cubicBezTo>
                  <a:cubicBezTo>
                    <a:pt x="822" y="4934"/>
                    <a:pt x="1022" y="4982"/>
                    <a:pt x="1211" y="5039"/>
                  </a:cubicBezTo>
                  <a:cubicBezTo>
                    <a:pt x="2123" y="5303"/>
                    <a:pt x="3035" y="5775"/>
                    <a:pt x="3501" y="6604"/>
                  </a:cubicBezTo>
                  <a:cubicBezTo>
                    <a:pt x="3911" y="7342"/>
                    <a:pt x="3911" y="8274"/>
                    <a:pt x="4412" y="8957"/>
                  </a:cubicBezTo>
                  <a:cubicBezTo>
                    <a:pt x="5226" y="10056"/>
                    <a:pt x="6951" y="10000"/>
                    <a:pt x="7933" y="10952"/>
                  </a:cubicBezTo>
                  <a:cubicBezTo>
                    <a:pt x="8462" y="11462"/>
                    <a:pt x="8719" y="12213"/>
                    <a:pt x="9289" y="12664"/>
                  </a:cubicBezTo>
                  <a:cubicBezTo>
                    <a:pt x="9616" y="12926"/>
                    <a:pt x="10035" y="13072"/>
                    <a:pt x="10457" y="13072"/>
                  </a:cubicBezTo>
                  <a:cubicBezTo>
                    <a:pt x="10495" y="13072"/>
                    <a:pt x="10532" y="13071"/>
                    <a:pt x="10570" y="13068"/>
                  </a:cubicBezTo>
                  <a:cubicBezTo>
                    <a:pt x="10759" y="13055"/>
                    <a:pt x="10959" y="13006"/>
                    <a:pt x="11093" y="12873"/>
                  </a:cubicBezTo>
                  <a:cubicBezTo>
                    <a:pt x="11189" y="12769"/>
                    <a:pt x="11260" y="12622"/>
                    <a:pt x="11286" y="12477"/>
                  </a:cubicBezTo>
                  <a:cubicBezTo>
                    <a:pt x="11809" y="9959"/>
                    <a:pt x="11391" y="8998"/>
                    <a:pt x="13582" y="5338"/>
                  </a:cubicBezTo>
                  <a:cubicBezTo>
                    <a:pt x="13339" y="4975"/>
                    <a:pt x="13242" y="4600"/>
                    <a:pt x="12888" y="4349"/>
                  </a:cubicBezTo>
                  <a:cubicBezTo>
                    <a:pt x="12101" y="3786"/>
                    <a:pt x="11411" y="3090"/>
                    <a:pt x="10702" y="2429"/>
                  </a:cubicBezTo>
                  <a:cubicBezTo>
                    <a:pt x="9748" y="1558"/>
                    <a:pt x="8768" y="745"/>
                    <a:pt x="7702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0"/>
            <p:cNvSpPr/>
            <p:nvPr/>
          </p:nvSpPr>
          <p:spPr>
            <a:xfrm>
              <a:off x="870390" y="3812228"/>
              <a:ext cx="402896" cy="196309"/>
            </a:xfrm>
            <a:custGeom>
              <a:avLst/>
              <a:gdLst/>
              <a:ahLst/>
              <a:cxnLst/>
              <a:rect l="l" t="t" r="r" b="b"/>
              <a:pathLst>
                <a:path w="6028" h="2937" extrusionOk="0">
                  <a:moveTo>
                    <a:pt x="5767" y="0"/>
                  </a:moveTo>
                  <a:cubicBezTo>
                    <a:pt x="5736" y="0"/>
                    <a:pt x="5703" y="9"/>
                    <a:pt x="5669" y="30"/>
                  </a:cubicBezTo>
                  <a:cubicBezTo>
                    <a:pt x="4724" y="601"/>
                    <a:pt x="3839" y="1060"/>
                    <a:pt x="2762" y="1338"/>
                  </a:cubicBezTo>
                  <a:cubicBezTo>
                    <a:pt x="2371" y="1436"/>
                    <a:pt x="1995" y="1546"/>
                    <a:pt x="1641" y="1742"/>
                  </a:cubicBezTo>
                  <a:cubicBezTo>
                    <a:pt x="1154" y="2006"/>
                    <a:pt x="743" y="2368"/>
                    <a:pt x="207" y="2548"/>
                  </a:cubicBezTo>
                  <a:cubicBezTo>
                    <a:pt x="1" y="2624"/>
                    <a:pt x="48" y="2936"/>
                    <a:pt x="227" y="2936"/>
                  </a:cubicBezTo>
                  <a:cubicBezTo>
                    <a:pt x="247" y="2936"/>
                    <a:pt x="268" y="2932"/>
                    <a:pt x="290" y="2924"/>
                  </a:cubicBezTo>
                  <a:cubicBezTo>
                    <a:pt x="723" y="2779"/>
                    <a:pt x="1077" y="2548"/>
                    <a:pt x="1453" y="2313"/>
                  </a:cubicBezTo>
                  <a:cubicBezTo>
                    <a:pt x="1960" y="1986"/>
                    <a:pt x="2470" y="1812"/>
                    <a:pt x="3054" y="1665"/>
                  </a:cubicBezTo>
                  <a:cubicBezTo>
                    <a:pt x="4076" y="1408"/>
                    <a:pt x="4960" y="935"/>
                    <a:pt x="5852" y="371"/>
                  </a:cubicBezTo>
                  <a:cubicBezTo>
                    <a:pt x="6027" y="259"/>
                    <a:pt x="5931" y="0"/>
                    <a:pt x="5767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0"/>
            <p:cNvSpPr/>
            <p:nvPr/>
          </p:nvSpPr>
          <p:spPr>
            <a:xfrm>
              <a:off x="1029196" y="3971441"/>
              <a:ext cx="163150" cy="110888"/>
            </a:xfrm>
            <a:custGeom>
              <a:avLst/>
              <a:gdLst/>
              <a:ahLst/>
              <a:cxnLst/>
              <a:rect l="l" t="t" r="r" b="b"/>
              <a:pathLst>
                <a:path w="2441" h="1659" extrusionOk="0">
                  <a:moveTo>
                    <a:pt x="2170" y="0"/>
                  </a:moveTo>
                  <a:cubicBezTo>
                    <a:pt x="2140" y="0"/>
                    <a:pt x="2109" y="9"/>
                    <a:pt x="2076" y="28"/>
                  </a:cubicBezTo>
                  <a:cubicBezTo>
                    <a:pt x="1401" y="410"/>
                    <a:pt x="762" y="841"/>
                    <a:pt x="156" y="1335"/>
                  </a:cubicBezTo>
                  <a:cubicBezTo>
                    <a:pt x="0" y="1458"/>
                    <a:pt x="136" y="1659"/>
                    <a:pt x="296" y="1659"/>
                  </a:cubicBezTo>
                  <a:cubicBezTo>
                    <a:pt x="337" y="1659"/>
                    <a:pt x="380" y="1646"/>
                    <a:pt x="419" y="1614"/>
                  </a:cubicBezTo>
                  <a:cubicBezTo>
                    <a:pt x="1004" y="1155"/>
                    <a:pt x="1610" y="737"/>
                    <a:pt x="2256" y="368"/>
                  </a:cubicBezTo>
                  <a:cubicBezTo>
                    <a:pt x="2441" y="262"/>
                    <a:pt x="2337" y="0"/>
                    <a:pt x="2170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0"/>
            <p:cNvSpPr/>
            <p:nvPr/>
          </p:nvSpPr>
          <p:spPr>
            <a:xfrm>
              <a:off x="1006939" y="4044029"/>
              <a:ext cx="312064" cy="336272"/>
            </a:xfrm>
            <a:custGeom>
              <a:avLst/>
              <a:gdLst/>
              <a:ahLst/>
              <a:cxnLst/>
              <a:rect l="l" t="t" r="r" b="b"/>
              <a:pathLst>
                <a:path w="4669" h="5031" extrusionOk="0">
                  <a:moveTo>
                    <a:pt x="4405" y="0"/>
                  </a:moveTo>
                  <a:cubicBezTo>
                    <a:pt x="4390" y="0"/>
                    <a:pt x="4375" y="2"/>
                    <a:pt x="4358" y="6"/>
                  </a:cubicBezTo>
                  <a:cubicBezTo>
                    <a:pt x="3161" y="284"/>
                    <a:pt x="2207" y="1043"/>
                    <a:pt x="1671" y="2150"/>
                  </a:cubicBezTo>
                  <a:cubicBezTo>
                    <a:pt x="1220" y="3095"/>
                    <a:pt x="565" y="3910"/>
                    <a:pt x="1" y="4793"/>
                  </a:cubicBezTo>
                  <a:cubicBezTo>
                    <a:pt x="93" y="4877"/>
                    <a:pt x="183" y="4960"/>
                    <a:pt x="280" y="5031"/>
                  </a:cubicBezTo>
                  <a:cubicBezTo>
                    <a:pt x="405" y="4807"/>
                    <a:pt x="537" y="4591"/>
                    <a:pt x="677" y="4383"/>
                  </a:cubicBezTo>
                  <a:cubicBezTo>
                    <a:pt x="1011" y="3875"/>
                    <a:pt x="1442" y="3422"/>
                    <a:pt x="1741" y="2901"/>
                  </a:cubicBezTo>
                  <a:cubicBezTo>
                    <a:pt x="2055" y="2359"/>
                    <a:pt x="2235" y="1809"/>
                    <a:pt x="2688" y="1350"/>
                  </a:cubicBezTo>
                  <a:cubicBezTo>
                    <a:pt x="3174" y="856"/>
                    <a:pt x="3773" y="542"/>
                    <a:pt x="4441" y="381"/>
                  </a:cubicBezTo>
                  <a:cubicBezTo>
                    <a:pt x="4669" y="330"/>
                    <a:pt x="4612" y="0"/>
                    <a:pt x="4405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0"/>
            <p:cNvSpPr/>
            <p:nvPr/>
          </p:nvSpPr>
          <p:spPr>
            <a:xfrm>
              <a:off x="1221020" y="4033468"/>
              <a:ext cx="243021" cy="285206"/>
            </a:xfrm>
            <a:custGeom>
              <a:avLst/>
              <a:gdLst/>
              <a:ahLst/>
              <a:cxnLst/>
              <a:rect l="l" t="t" r="r" b="b"/>
              <a:pathLst>
                <a:path w="3636" h="4267" extrusionOk="0">
                  <a:moveTo>
                    <a:pt x="3331" y="0"/>
                  </a:moveTo>
                  <a:cubicBezTo>
                    <a:pt x="3292" y="0"/>
                    <a:pt x="3252" y="11"/>
                    <a:pt x="3214" y="38"/>
                  </a:cubicBezTo>
                  <a:cubicBezTo>
                    <a:pt x="1830" y="1075"/>
                    <a:pt x="403" y="2238"/>
                    <a:pt x="34" y="4020"/>
                  </a:cubicBezTo>
                  <a:cubicBezTo>
                    <a:pt x="1" y="4168"/>
                    <a:pt x="123" y="4267"/>
                    <a:pt x="236" y="4267"/>
                  </a:cubicBezTo>
                  <a:cubicBezTo>
                    <a:pt x="309" y="4267"/>
                    <a:pt x="377" y="4225"/>
                    <a:pt x="397" y="4130"/>
                  </a:cubicBezTo>
                  <a:cubicBezTo>
                    <a:pt x="773" y="2411"/>
                    <a:pt x="2150" y="1333"/>
                    <a:pt x="3478" y="317"/>
                  </a:cubicBezTo>
                  <a:cubicBezTo>
                    <a:pt x="3636" y="200"/>
                    <a:pt x="3494" y="0"/>
                    <a:pt x="3331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0"/>
            <p:cNvSpPr/>
            <p:nvPr/>
          </p:nvSpPr>
          <p:spPr>
            <a:xfrm>
              <a:off x="1327425" y="4214738"/>
              <a:ext cx="129732" cy="286944"/>
            </a:xfrm>
            <a:custGeom>
              <a:avLst/>
              <a:gdLst/>
              <a:ahLst/>
              <a:cxnLst/>
              <a:rect l="l" t="t" r="r" b="b"/>
              <a:pathLst>
                <a:path w="1941" h="4293" extrusionOk="0">
                  <a:moveTo>
                    <a:pt x="1668" y="0"/>
                  </a:moveTo>
                  <a:cubicBezTo>
                    <a:pt x="1627" y="0"/>
                    <a:pt x="1584" y="16"/>
                    <a:pt x="1545" y="55"/>
                  </a:cubicBezTo>
                  <a:cubicBezTo>
                    <a:pt x="481" y="1147"/>
                    <a:pt x="0" y="2637"/>
                    <a:pt x="251" y="4147"/>
                  </a:cubicBezTo>
                  <a:cubicBezTo>
                    <a:pt x="268" y="4248"/>
                    <a:pt x="343" y="4292"/>
                    <a:pt x="422" y="4292"/>
                  </a:cubicBezTo>
                  <a:cubicBezTo>
                    <a:pt x="533" y="4292"/>
                    <a:pt x="651" y="4203"/>
                    <a:pt x="627" y="4056"/>
                  </a:cubicBezTo>
                  <a:cubicBezTo>
                    <a:pt x="425" y="2692"/>
                    <a:pt x="842" y="1334"/>
                    <a:pt x="1811" y="341"/>
                  </a:cubicBezTo>
                  <a:cubicBezTo>
                    <a:pt x="1941" y="199"/>
                    <a:pt x="1813" y="0"/>
                    <a:pt x="1668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0"/>
            <p:cNvSpPr/>
            <p:nvPr/>
          </p:nvSpPr>
          <p:spPr>
            <a:xfrm>
              <a:off x="1347944" y="3049182"/>
              <a:ext cx="949761" cy="1011289"/>
            </a:xfrm>
            <a:custGeom>
              <a:avLst/>
              <a:gdLst/>
              <a:ahLst/>
              <a:cxnLst/>
              <a:rect l="l" t="t" r="r" b="b"/>
              <a:pathLst>
                <a:path w="14210" h="15130" extrusionOk="0">
                  <a:moveTo>
                    <a:pt x="8399" y="1"/>
                  </a:moveTo>
                  <a:cubicBezTo>
                    <a:pt x="8183" y="1"/>
                    <a:pt x="7972" y="51"/>
                    <a:pt x="7751" y="61"/>
                  </a:cubicBezTo>
                  <a:cubicBezTo>
                    <a:pt x="6868" y="97"/>
                    <a:pt x="6158" y="452"/>
                    <a:pt x="5477" y="1008"/>
                  </a:cubicBezTo>
                  <a:cubicBezTo>
                    <a:pt x="5017" y="1391"/>
                    <a:pt x="4593" y="1822"/>
                    <a:pt x="4147" y="2219"/>
                  </a:cubicBezTo>
                  <a:cubicBezTo>
                    <a:pt x="3885" y="2449"/>
                    <a:pt x="3604" y="2659"/>
                    <a:pt x="3253" y="2659"/>
                  </a:cubicBezTo>
                  <a:cubicBezTo>
                    <a:pt x="3231" y="2659"/>
                    <a:pt x="3209" y="2658"/>
                    <a:pt x="3187" y="2657"/>
                  </a:cubicBezTo>
                  <a:cubicBezTo>
                    <a:pt x="2811" y="2637"/>
                    <a:pt x="2471" y="2441"/>
                    <a:pt x="2163" y="2232"/>
                  </a:cubicBezTo>
                  <a:cubicBezTo>
                    <a:pt x="1928" y="2072"/>
                    <a:pt x="1704" y="2004"/>
                    <a:pt x="1434" y="1920"/>
                  </a:cubicBezTo>
                  <a:cubicBezTo>
                    <a:pt x="1337" y="1888"/>
                    <a:pt x="1237" y="1875"/>
                    <a:pt x="1135" y="1875"/>
                  </a:cubicBezTo>
                  <a:cubicBezTo>
                    <a:pt x="620" y="1875"/>
                    <a:pt x="82" y="2222"/>
                    <a:pt x="1" y="2239"/>
                  </a:cubicBezTo>
                  <a:cubicBezTo>
                    <a:pt x="49" y="2511"/>
                    <a:pt x="153" y="2790"/>
                    <a:pt x="243" y="3054"/>
                  </a:cubicBezTo>
                  <a:cubicBezTo>
                    <a:pt x="702" y="4425"/>
                    <a:pt x="1337" y="5739"/>
                    <a:pt x="2102" y="6957"/>
                  </a:cubicBezTo>
                  <a:cubicBezTo>
                    <a:pt x="2888" y="8203"/>
                    <a:pt x="3807" y="9352"/>
                    <a:pt x="4835" y="10395"/>
                  </a:cubicBezTo>
                  <a:cubicBezTo>
                    <a:pt x="5866" y="11439"/>
                    <a:pt x="7015" y="12378"/>
                    <a:pt x="8246" y="13178"/>
                  </a:cubicBezTo>
                  <a:cubicBezTo>
                    <a:pt x="8852" y="13582"/>
                    <a:pt x="9485" y="13944"/>
                    <a:pt x="10138" y="14272"/>
                  </a:cubicBezTo>
                  <a:cubicBezTo>
                    <a:pt x="10458" y="14439"/>
                    <a:pt x="10792" y="14591"/>
                    <a:pt x="11120" y="14731"/>
                  </a:cubicBezTo>
                  <a:cubicBezTo>
                    <a:pt x="11287" y="14806"/>
                    <a:pt x="11454" y="14876"/>
                    <a:pt x="11621" y="14940"/>
                  </a:cubicBezTo>
                  <a:cubicBezTo>
                    <a:pt x="11686" y="14964"/>
                    <a:pt x="12003" y="15130"/>
                    <a:pt x="12092" y="15130"/>
                  </a:cubicBezTo>
                  <a:cubicBezTo>
                    <a:pt x="12099" y="15130"/>
                    <a:pt x="12104" y="15129"/>
                    <a:pt x="12108" y="15127"/>
                  </a:cubicBezTo>
                  <a:cubicBezTo>
                    <a:pt x="12128" y="15113"/>
                    <a:pt x="12588" y="14848"/>
                    <a:pt x="12866" y="14257"/>
                  </a:cubicBezTo>
                  <a:cubicBezTo>
                    <a:pt x="13242" y="13457"/>
                    <a:pt x="13361" y="12538"/>
                    <a:pt x="13117" y="11690"/>
                  </a:cubicBezTo>
                  <a:cubicBezTo>
                    <a:pt x="13012" y="11321"/>
                    <a:pt x="12838" y="10958"/>
                    <a:pt x="12845" y="10569"/>
                  </a:cubicBezTo>
                  <a:cubicBezTo>
                    <a:pt x="12866" y="9504"/>
                    <a:pt x="14187" y="8809"/>
                    <a:pt x="14202" y="7744"/>
                  </a:cubicBezTo>
                  <a:cubicBezTo>
                    <a:pt x="14209" y="7187"/>
                    <a:pt x="13840" y="6680"/>
                    <a:pt x="13833" y="6122"/>
                  </a:cubicBezTo>
                  <a:cubicBezTo>
                    <a:pt x="13827" y="5726"/>
                    <a:pt x="14007" y="5350"/>
                    <a:pt x="14007" y="4953"/>
                  </a:cubicBezTo>
                  <a:cubicBezTo>
                    <a:pt x="14014" y="4439"/>
                    <a:pt x="13722" y="3973"/>
                    <a:pt x="13416" y="3562"/>
                  </a:cubicBezTo>
                  <a:cubicBezTo>
                    <a:pt x="12706" y="2602"/>
                    <a:pt x="11823" y="1767"/>
                    <a:pt x="10834" y="1092"/>
                  </a:cubicBezTo>
                  <a:cubicBezTo>
                    <a:pt x="10159" y="639"/>
                    <a:pt x="9395" y="138"/>
                    <a:pt x="8573" y="13"/>
                  </a:cubicBezTo>
                  <a:cubicBezTo>
                    <a:pt x="8514" y="4"/>
                    <a:pt x="8457" y="1"/>
                    <a:pt x="8399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0"/>
            <p:cNvSpPr/>
            <p:nvPr/>
          </p:nvSpPr>
          <p:spPr>
            <a:xfrm>
              <a:off x="1779046" y="3873253"/>
              <a:ext cx="617645" cy="357460"/>
            </a:xfrm>
            <a:custGeom>
              <a:avLst/>
              <a:gdLst/>
              <a:ahLst/>
              <a:cxnLst/>
              <a:rect l="l" t="t" r="r" b="b"/>
              <a:pathLst>
                <a:path w="9241" h="5348" extrusionOk="0">
                  <a:moveTo>
                    <a:pt x="2088" y="0"/>
                  </a:moveTo>
                  <a:cubicBezTo>
                    <a:pt x="2088" y="0"/>
                    <a:pt x="0" y="279"/>
                    <a:pt x="550" y="1218"/>
                  </a:cubicBezTo>
                  <a:cubicBezTo>
                    <a:pt x="2241" y="3320"/>
                    <a:pt x="6291" y="4433"/>
                    <a:pt x="7069" y="4802"/>
                  </a:cubicBezTo>
                  <a:cubicBezTo>
                    <a:pt x="7487" y="4990"/>
                    <a:pt x="7884" y="5226"/>
                    <a:pt x="8322" y="5331"/>
                  </a:cubicBezTo>
                  <a:cubicBezTo>
                    <a:pt x="8364" y="5341"/>
                    <a:pt x="8404" y="5347"/>
                    <a:pt x="8442" y="5347"/>
                  </a:cubicBezTo>
                  <a:cubicBezTo>
                    <a:pt x="8456" y="5347"/>
                    <a:pt x="8469" y="5346"/>
                    <a:pt x="8482" y="5344"/>
                  </a:cubicBezTo>
                  <a:cubicBezTo>
                    <a:pt x="8539" y="5338"/>
                    <a:pt x="8587" y="5303"/>
                    <a:pt x="8608" y="5254"/>
                  </a:cubicBezTo>
                  <a:cubicBezTo>
                    <a:pt x="8636" y="5171"/>
                    <a:pt x="8566" y="5087"/>
                    <a:pt x="8497" y="5024"/>
                  </a:cubicBezTo>
                  <a:cubicBezTo>
                    <a:pt x="8344" y="4885"/>
                    <a:pt x="8197" y="4732"/>
                    <a:pt x="8045" y="4593"/>
                  </a:cubicBezTo>
                  <a:lnTo>
                    <a:pt x="8045" y="4593"/>
                  </a:lnTo>
                  <a:cubicBezTo>
                    <a:pt x="8309" y="4686"/>
                    <a:pt x="8590" y="4764"/>
                    <a:pt x="8869" y="4764"/>
                  </a:cubicBezTo>
                  <a:cubicBezTo>
                    <a:pt x="8926" y="4764"/>
                    <a:pt x="8983" y="4760"/>
                    <a:pt x="9040" y="4753"/>
                  </a:cubicBezTo>
                  <a:cubicBezTo>
                    <a:pt x="9073" y="4753"/>
                    <a:pt x="9109" y="4747"/>
                    <a:pt x="9137" y="4732"/>
                  </a:cubicBezTo>
                  <a:cubicBezTo>
                    <a:pt x="9165" y="4711"/>
                    <a:pt x="9185" y="4676"/>
                    <a:pt x="9179" y="4648"/>
                  </a:cubicBezTo>
                  <a:cubicBezTo>
                    <a:pt x="9172" y="4621"/>
                    <a:pt x="9157" y="4606"/>
                    <a:pt x="9144" y="4586"/>
                  </a:cubicBezTo>
                  <a:cubicBezTo>
                    <a:pt x="8935" y="4356"/>
                    <a:pt x="8684" y="4147"/>
                    <a:pt x="8385" y="4043"/>
                  </a:cubicBezTo>
                  <a:cubicBezTo>
                    <a:pt x="8511" y="4043"/>
                    <a:pt x="9240" y="4037"/>
                    <a:pt x="9073" y="3800"/>
                  </a:cubicBezTo>
                  <a:cubicBezTo>
                    <a:pt x="8970" y="3646"/>
                    <a:pt x="8713" y="3604"/>
                    <a:pt x="8546" y="3542"/>
                  </a:cubicBezTo>
                  <a:cubicBezTo>
                    <a:pt x="8322" y="3459"/>
                    <a:pt x="8086" y="3396"/>
                    <a:pt x="7856" y="3334"/>
                  </a:cubicBezTo>
                  <a:cubicBezTo>
                    <a:pt x="7996" y="3250"/>
                    <a:pt x="8128" y="3153"/>
                    <a:pt x="8247" y="3041"/>
                  </a:cubicBezTo>
                  <a:cubicBezTo>
                    <a:pt x="8322" y="2971"/>
                    <a:pt x="8552" y="2819"/>
                    <a:pt x="8456" y="2701"/>
                  </a:cubicBezTo>
                  <a:cubicBezTo>
                    <a:pt x="8406" y="2646"/>
                    <a:pt x="8298" y="2626"/>
                    <a:pt x="8210" y="2626"/>
                  </a:cubicBezTo>
                  <a:cubicBezTo>
                    <a:pt x="8185" y="2626"/>
                    <a:pt x="8162" y="2628"/>
                    <a:pt x="8142" y="2631"/>
                  </a:cubicBezTo>
                  <a:cubicBezTo>
                    <a:pt x="7981" y="2659"/>
                    <a:pt x="7829" y="2721"/>
                    <a:pt x="7669" y="2769"/>
                  </a:cubicBezTo>
                  <a:cubicBezTo>
                    <a:pt x="7473" y="2822"/>
                    <a:pt x="7272" y="2883"/>
                    <a:pt x="7071" y="2883"/>
                  </a:cubicBezTo>
                  <a:cubicBezTo>
                    <a:pt x="7029" y="2883"/>
                    <a:pt x="6987" y="2881"/>
                    <a:pt x="6944" y="2874"/>
                  </a:cubicBezTo>
                  <a:cubicBezTo>
                    <a:pt x="4955" y="2602"/>
                    <a:pt x="2088" y="0"/>
                    <a:pt x="2088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0"/>
            <p:cNvSpPr/>
            <p:nvPr/>
          </p:nvSpPr>
          <p:spPr>
            <a:xfrm>
              <a:off x="1450139" y="3141355"/>
              <a:ext cx="521667" cy="226120"/>
            </a:xfrm>
            <a:custGeom>
              <a:avLst/>
              <a:gdLst/>
              <a:ahLst/>
              <a:cxnLst/>
              <a:rect l="l" t="t" r="r" b="b"/>
              <a:pathLst>
                <a:path w="7805" h="3383" extrusionOk="0">
                  <a:moveTo>
                    <a:pt x="7548" y="1"/>
                  </a:moveTo>
                  <a:cubicBezTo>
                    <a:pt x="7529" y="1"/>
                    <a:pt x="7510" y="4"/>
                    <a:pt x="7490" y="12"/>
                  </a:cubicBezTo>
                  <a:cubicBezTo>
                    <a:pt x="6237" y="458"/>
                    <a:pt x="5158" y="1161"/>
                    <a:pt x="4038" y="1849"/>
                  </a:cubicBezTo>
                  <a:cubicBezTo>
                    <a:pt x="3046" y="2463"/>
                    <a:pt x="1989" y="2986"/>
                    <a:pt x="834" y="2986"/>
                  </a:cubicBezTo>
                  <a:cubicBezTo>
                    <a:pt x="643" y="2986"/>
                    <a:pt x="449" y="2972"/>
                    <a:pt x="252" y="2941"/>
                  </a:cubicBezTo>
                  <a:cubicBezTo>
                    <a:pt x="239" y="2939"/>
                    <a:pt x="227" y="2938"/>
                    <a:pt x="216" y="2938"/>
                  </a:cubicBezTo>
                  <a:cubicBezTo>
                    <a:pt x="1" y="2938"/>
                    <a:pt x="1" y="3292"/>
                    <a:pt x="239" y="3332"/>
                  </a:cubicBezTo>
                  <a:cubicBezTo>
                    <a:pt x="449" y="3366"/>
                    <a:pt x="658" y="3382"/>
                    <a:pt x="865" y="3382"/>
                  </a:cubicBezTo>
                  <a:cubicBezTo>
                    <a:pt x="1870" y="3382"/>
                    <a:pt x="2834" y="3005"/>
                    <a:pt x="3711" y="2503"/>
                  </a:cubicBezTo>
                  <a:cubicBezTo>
                    <a:pt x="5018" y="1765"/>
                    <a:pt x="6202" y="910"/>
                    <a:pt x="7622" y="374"/>
                  </a:cubicBezTo>
                  <a:cubicBezTo>
                    <a:pt x="7804" y="299"/>
                    <a:pt x="7720" y="1"/>
                    <a:pt x="7548" y="1"/>
                  </a:cubicBezTo>
                  <a:close/>
                </a:path>
              </a:pathLst>
            </a:custGeom>
            <a:solidFill>
              <a:srgbClr val="040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0"/>
            <p:cNvSpPr/>
            <p:nvPr/>
          </p:nvSpPr>
          <p:spPr>
            <a:xfrm>
              <a:off x="1240937" y="2928536"/>
              <a:ext cx="281453" cy="617535"/>
            </a:xfrm>
            <a:custGeom>
              <a:avLst/>
              <a:gdLst/>
              <a:ahLst/>
              <a:cxnLst/>
              <a:rect l="l" t="t" r="r" b="b"/>
              <a:pathLst>
                <a:path w="4211" h="9239" extrusionOk="0">
                  <a:moveTo>
                    <a:pt x="805" y="0"/>
                  </a:moveTo>
                  <a:cubicBezTo>
                    <a:pt x="781" y="0"/>
                    <a:pt x="753" y="14"/>
                    <a:pt x="732" y="36"/>
                  </a:cubicBezTo>
                  <a:cubicBezTo>
                    <a:pt x="710" y="58"/>
                    <a:pt x="703" y="93"/>
                    <a:pt x="690" y="120"/>
                  </a:cubicBezTo>
                  <a:cubicBezTo>
                    <a:pt x="600" y="447"/>
                    <a:pt x="633" y="796"/>
                    <a:pt x="683" y="1137"/>
                  </a:cubicBezTo>
                  <a:cubicBezTo>
                    <a:pt x="571" y="955"/>
                    <a:pt x="453" y="788"/>
                    <a:pt x="334" y="614"/>
                  </a:cubicBezTo>
                  <a:cubicBezTo>
                    <a:pt x="290" y="543"/>
                    <a:pt x="227" y="467"/>
                    <a:pt x="147" y="467"/>
                  </a:cubicBezTo>
                  <a:cubicBezTo>
                    <a:pt x="140" y="467"/>
                    <a:pt x="133" y="467"/>
                    <a:pt x="125" y="469"/>
                  </a:cubicBezTo>
                  <a:cubicBezTo>
                    <a:pt x="77" y="475"/>
                    <a:pt x="35" y="524"/>
                    <a:pt x="15" y="572"/>
                  </a:cubicBezTo>
                  <a:cubicBezTo>
                    <a:pt x="0" y="621"/>
                    <a:pt x="0" y="677"/>
                    <a:pt x="7" y="733"/>
                  </a:cubicBezTo>
                  <a:cubicBezTo>
                    <a:pt x="29" y="1185"/>
                    <a:pt x="202" y="1616"/>
                    <a:pt x="321" y="2055"/>
                  </a:cubicBezTo>
                  <a:cubicBezTo>
                    <a:pt x="543" y="2890"/>
                    <a:pt x="967" y="7072"/>
                    <a:pt x="2756" y="9089"/>
                  </a:cubicBezTo>
                  <a:cubicBezTo>
                    <a:pt x="2879" y="9194"/>
                    <a:pt x="2997" y="9238"/>
                    <a:pt x="3110" y="9238"/>
                  </a:cubicBezTo>
                  <a:cubicBezTo>
                    <a:pt x="3756" y="9238"/>
                    <a:pt x="4210" y="7775"/>
                    <a:pt x="4210" y="7775"/>
                  </a:cubicBezTo>
                  <a:cubicBezTo>
                    <a:pt x="4210" y="7775"/>
                    <a:pt x="2129" y="4512"/>
                    <a:pt x="2200" y="2508"/>
                  </a:cubicBezTo>
                  <a:cubicBezTo>
                    <a:pt x="2206" y="2257"/>
                    <a:pt x="2318" y="2027"/>
                    <a:pt x="2422" y="1805"/>
                  </a:cubicBezTo>
                  <a:cubicBezTo>
                    <a:pt x="2492" y="1658"/>
                    <a:pt x="2582" y="1519"/>
                    <a:pt x="2637" y="1365"/>
                  </a:cubicBezTo>
                  <a:cubicBezTo>
                    <a:pt x="2666" y="1282"/>
                    <a:pt x="2679" y="1115"/>
                    <a:pt x="2617" y="1046"/>
                  </a:cubicBezTo>
                  <a:cubicBezTo>
                    <a:pt x="2596" y="1021"/>
                    <a:pt x="2571" y="1011"/>
                    <a:pt x="2544" y="1011"/>
                  </a:cubicBezTo>
                  <a:cubicBezTo>
                    <a:pt x="2444" y="1011"/>
                    <a:pt x="2314" y="1149"/>
                    <a:pt x="2248" y="1192"/>
                  </a:cubicBezTo>
                  <a:cubicBezTo>
                    <a:pt x="2123" y="1289"/>
                    <a:pt x="1998" y="1407"/>
                    <a:pt x="1894" y="1532"/>
                  </a:cubicBezTo>
                  <a:cubicBezTo>
                    <a:pt x="1872" y="1289"/>
                    <a:pt x="1844" y="1053"/>
                    <a:pt x="1802" y="816"/>
                  </a:cubicBezTo>
                  <a:cubicBezTo>
                    <a:pt x="1775" y="642"/>
                    <a:pt x="1775" y="385"/>
                    <a:pt x="1644" y="253"/>
                  </a:cubicBezTo>
                  <a:cubicBezTo>
                    <a:pt x="1617" y="227"/>
                    <a:pt x="1593" y="216"/>
                    <a:pt x="1569" y="216"/>
                  </a:cubicBezTo>
                  <a:cubicBezTo>
                    <a:pt x="1403" y="216"/>
                    <a:pt x="1299" y="782"/>
                    <a:pt x="1288" y="886"/>
                  </a:cubicBezTo>
                  <a:cubicBezTo>
                    <a:pt x="1233" y="572"/>
                    <a:pt x="1072" y="295"/>
                    <a:pt x="870" y="51"/>
                  </a:cubicBezTo>
                  <a:cubicBezTo>
                    <a:pt x="857" y="29"/>
                    <a:pt x="842" y="16"/>
                    <a:pt x="822" y="3"/>
                  </a:cubicBezTo>
                  <a:cubicBezTo>
                    <a:pt x="817" y="1"/>
                    <a:pt x="811" y="0"/>
                    <a:pt x="805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1527336" y="3307519"/>
              <a:ext cx="353303" cy="191964"/>
            </a:xfrm>
            <a:custGeom>
              <a:avLst/>
              <a:gdLst/>
              <a:ahLst/>
              <a:cxnLst/>
              <a:rect l="l" t="t" r="r" b="b"/>
              <a:pathLst>
                <a:path w="5286" h="2872" extrusionOk="0">
                  <a:moveTo>
                    <a:pt x="5007" y="1"/>
                  </a:moveTo>
                  <a:cubicBezTo>
                    <a:pt x="4965" y="1"/>
                    <a:pt x="4921" y="16"/>
                    <a:pt x="4880" y="53"/>
                  </a:cubicBezTo>
                  <a:cubicBezTo>
                    <a:pt x="4197" y="644"/>
                    <a:pt x="3509" y="1206"/>
                    <a:pt x="2688" y="1597"/>
                  </a:cubicBezTo>
                  <a:cubicBezTo>
                    <a:pt x="1901" y="1980"/>
                    <a:pt x="1053" y="2237"/>
                    <a:pt x="218" y="2487"/>
                  </a:cubicBezTo>
                  <a:cubicBezTo>
                    <a:pt x="1" y="2552"/>
                    <a:pt x="52" y="2872"/>
                    <a:pt x="244" y="2872"/>
                  </a:cubicBezTo>
                  <a:cubicBezTo>
                    <a:pt x="262" y="2872"/>
                    <a:pt x="281" y="2869"/>
                    <a:pt x="301" y="2863"/>
                  </a:cubicBezTo>
                  <a:cubicBezTo>
                    <a:pt x="1171" y="2606"/>
                    <a:pt x="2048" y="2340"/>
                    <a:pt x="2870" y="1945"/>
                  </a:cubicBezTo>
                  <a:cubicBezTo>
                    <a:pt x="3725" y="1534"/>
                    <a:pt x="4441" y="956"/>
                    <a:pt x="5144" y="330"/>
                  </a:cubicBezTo>
                  <a:cubicBezTo>
                    <a:pt x="5285" y="199"/>
                    <a:pt x="5158" y="1"/>
                    <a:pt x="5007" y="1"/>
                  </a:cubicBezTo>
                  <a:close/>
                </a:path>
              </a:pathLst>
            </a:custGeom>
            <a:solidFill>
              <a:srgbClr val="040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1826969" y="3532770"/>
              <a:ext cx="252512" cy="321434"/>
            </a:xfrm>
            <a:custGeom>
              <a:avLst/>
              <a:gdLst/>
              <a:ahLst/>
              <a:cxnLst/>
              <a:rect l="l" t="t" r="r" b="b"/>
              <a:pathLst>
                <a:path w="3778" h="4809" extrusionOk="0">
                  <a:moveTo>
                    <a:pt x="3506" y="1"/>
                  </a:moveTo>
                  <a:cubicBezTo>
                    <a:pt x="3448" y="1"/>
                    <a:pt x="3389" y="25"/>
                    <a:pt x="3346" y="84"/>
                  </a:cubicBezTo>
                  <a:cubicBezTo>
                    <a:pt x="2819" y="794"/>
                    <a:pt x="2470" y="1622"/>
                    <a:pt x="1920" y="2325"/>
                  </a:cubicBezTo>
                  <a:cubicBezTo>
                    <a:pt x="1336" y="3077"/>
                    <a:pt x="648" y="3738"/>
                    <a:pt x="105" y="4517"/>
                  </a:cubicBezTo>
                  <a:cubicBezTo>
                    <a:pt x="1" y="4664"/>
                    <a:pt x="138" y="4809"/>
                    <a:pt x="277" y="4809"/>
                  </a:cubicBezTo>
                  <a:cubicBezTo>
                    <a:pt x="334" y="4809"/>
                    <a:pt x="391" y="4784"/>
                    <a:pt x="432" y="4725"/>
                  </a:cubicBezTo>
                  <a:cubicBezTo>
                    <a:pt x="988" y="3947"/>
                    <a:pt x="1670" y="3286"/>
                    <a:pt x="2254" y="2534"/>
                  </a:cubicBezTo>
                  <a:cubicBezTo>
                    <a:pt x="2797" y="1824"/>
                    <a:pt x="3146" y="1003"/>
                    <a:pt x="3674" y="286"/>
                  </a:cubicBezTo>
                  <a:cubicBezTo>
                    <a:pt x="3778" y="144"/>
                    <a:pt x="3644" y="1"/>
                    <a:pt x="3506" y="1"/>
                  </a:cubicBezTo>
                  <a:close/>
                </a:path>
              </a:pathLst>
            </a:custGeom>
            <a:solidFill>
              <a:srgbClr val="040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1720430" y="3505766"/>
              <a:ext cx="103799" cy="106142"/>
            </a:xfrm>
            <a:custGeom>
              <a:avLst/>
              <a:gdLst/>
              <a:ahLst/>
              <a:cxnLst/>
              <a:rect l="l" t="t" r="r" b="b"/>
              <a:pathLst>
                <a:path w="1553" h="1588" extrusionOk="0">
                  <a:moveTo>
                    <a:pt x="390" y="1"/>
                  </a:moveTo>
                  <a:cubicBezTo>
                    <a:pt x="370" y="36"/>
                    <a:pt x="189" y="245"/>
                    <a:pt x="1" y="468"/>
                  </a:cubicBezTo>
                  <a:cubicBezTo>
                    <a:pt x="370" y="851"/>
                    <a:pt x="732" y="1205"/>
                    <a:pt x="1058" y="1587"/>
                  </a:cubicBezTo>
                  <a:lnTo>
                    <a:pt x="1552" y="1136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F4A47A"/>
            </a:solidFill>
            <a:ln w="9525" cap="flat" cmpd="sng">
              <a:solidFill>
                <a:srgbClr val="F4A4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1622780" y="3537047"/>
              <a:ext cx="172173" cy="154400"/>
            </a:xfrm>
            <a:custGeom>
              <a:avLst/>
              <a:gdLst/>
              <a:ahLst/>
              <a:cxnLst/>
              <a:rect l="l" t="t" r="r" b="b"/>
              <a:pathLst>
                <a:path w="2576" h="2310" extrusionOk="0">
                  <a:moveTo>
                    <a:pt x="1462" y="0"/>
                  </a:moveTo>
                  <a:cubicBezTo>
                    <a:pt x="1239" y="271"/>
                    <a:pt x="1002" y="550"/>
                    <a:pt x="1002" y="550"/>
                  </a:cubicBezTo>
                  <a:cubicBezTo>
                    <a:pt x="1002" y="550"/>
                    <a:pt x="745" y="334"/>
                    <a:pt x="383" y="20"/>
                  </a:cubicBezTo>
                  <a:lnTo>
                    <a:pt x="383" y="20"/>
                  </a:lnTo>
                  <a:cubicBezTo>
                    <a:pt x="0" y="884"/>
                    <a:pt x="356" y="1844"/>
                    <a:pt x="1281" y="2130"/>
                  </a:cubicBezTo>
                  <a:cubicBezTo>
                    <a:pt x="1553" y="2231"/>
                    <a:pt x="1850" y="2309"/>
                    <a:pt x="2163" y="2309"/>
                  </a:cubicBezTo>
                  <a:cubicBezTo>
                    <a:pt x="2298" y="2309"/>
                    <a:pt x="2435" y="2295"/>
                    <a:pt x="2575" y="2261"/>
                  </a:cubicBezTo>
                  <a:cubicBezTo>
                    <a:pt x="2303" y="1912"/>
                    <a:pt x="2095" y="1649"/>
                    <a:pt x="2033" y="1572"/>
                  </a:cubicBezTo>
                  <a:lnTo>
                    <a:pt x="2519" y="1119"/>
                  </a:lnTo>
                  <a:cubicBezTo>
                    <a:pt x="2193" y="737"/>
                    <a:pt x="1831" y="383"/>
                    <a:pt x="1462" y="0"/>
                  </a:cubicBezTo>
                  <a:close/>
                </a:path>
              </a:pathLst>
            </a:custGeom>
            <a:solidFill>
              <a:srgbClr val="F4A47A"/>
            </a:solidFill>
            <a:ln w="9525" cap="flat" cmpd="sng">
              <a:solidFill>
                <a:srgbClr val="F4A4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1749771" y="3779276"/>
              <a:ext cx="188415" cy="233138"/>
            </a:xfrm>
            <a:custGeom>
              <a:avLst/>
              <a:gdLst/>
              <a:ahLst/>
              <a:cxnLst/>
              <a:rect l="l" t="t" r="r" b="b"/>
              <a:pathLst>
                <a:path w="2819" h="3488" extrusionOk="0">
                  <a:moveTo>
                    <a:pt x="1713" y="0"/>
                  </a:moveTo>
                  <a:cubicBezTo>
                    <a:pt x="515" y="919"/>
                    <a:pt x="1" y="2889"/>
                    <a:pt x="1" y="2889"/>
                  </a:cubicBezTo>
                  <a:cubicBezTo>
                    <a:pt x="1" y="2889"/>
                    <a:pt x="863" y="3390"/>
                    <a:pt x="1148" y="3487"/>
                  </a:cubicBezTo>
                  <a:cubicBezTo>
                    <a:pt x="1552" y="3223"/>
                    <a:pt x="2664" y="1859"/>
                    <a:pt x="2818" y="1441"/>
                  </a:cubicBezTo>
                  <a:cubicBezTo>
                    <a:pt x="2818" y="1441"/>
                    <a:pt x="2297" y="760"/>
                    <a:pt x="1713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1193951" y="3491396"/>
              <a:ext cx="670313" cy="654230"/>
            </a:xfrm>
            <a:custGeom>
              <a:avLst/>
              <a:gdLst/>
              <a:ahLst/>
              <a:cxnLst/>
              <a:rect l="l" t="t" r="r" b="b"/>
              <a:pathLst>
                <a:path w="10029" h="9788" extrusionOk="0">
                  <a:moveTo>
                    <a:pt x="5992" y="0"/>
                  </a:moveTo>
                  <a:cubicBezTo>
                    <a:pt x="5401" y="648"/>
                    <a:pt x="4335" y="1518"/>
                    <a:pt x="2896" y="1567"/>
                  </a:cubicBezTo>
                  <a:cubicBezTo>
                    <a:pt x="2896" y="1567"/>
                    <a:pt x="530" y="3577"/>
                    <a:pt x="0" y="3612"/>
                  </a:cubicBezTo>
                  <a:cubicBezTo>
                    <a:pt x="0" y="3612"/>
                    <a:pt x="334" y="5485"/>
                    <a:pt x="2665" y="7717"/>
                  </a:cubicBezTo>
                  <a:cubicBezTo>
                    <a:pt x="4706" y="9666"/>
                    <a:pt x="5910" y="9787"/>
                    <a:pt x="6178" y="9787"/>
                  </a:cubicBezTo>
                  <a:cubicBezTo>
                    <a:pt x="6217" y="9787"/>
                    <a:pt x="6236" y="9785"/>
                    <a:pt x="6236" y="9785"/>
                  </a:cubicBezTo>
                  <a:cubicBezTo>
                    <a:pt x="6236" y="9785"/>
                    <a:pt x="8177" y="7203"/>
                    <a:pt x="8317" y="7196"/>
                  </a:cubicBezTo>
                  <a:cubicBezTo>
                    <a:pt x="8317" y="7196"/>
                    <a:pt x="8831" y="5226"/>
                    <a:pt x="10029" y="4307"/>
                  </a:cubicBezTo>
                  <a:cubicBezTo>
                    <a:pt x="9673" y="3835"/>
                    <a:pt x="9290" y="3334"/>
                    <a:pt x="8991" y="2944"/>
                  </a:cubicBezTo>
                  <a:cubicBezTo>
                    <a:pt x="8851" y="2978"/>
                    <a:pt x="8714" y="2992"/>
                    <a:pt x="8579" y="2992"/>
                  </a:cubicBezTo>
                  <a:cubicBezTo>
                    <a:pt x="8266" y="2992"/>
                    <a:pt x="7969" y="2914"/>
                    <a:pt x="7697" y="2813"/>
                  </a:cubicBezTo>
                  <a:cubicBezTo>
                    <a:pt x="6772" y="2527"/>
                    <a:pt x="6416" y="1567"/>
                    <a:pt x="6799" y="703"/>
                  </a:cubicBezTo>
                  <a:cubicBezTo>
                    <a:pt x="6542" y="481"/>
                    <a:pt x="6263" y="237"/>
                    <a:pt x="59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1356767" y="3410452"/>
              <a:ext cx="237741" cy="185682"/>
            </a:xfrm>
            <a:custGeom>
              <a:avLst/>
              <a:gdLst/>
              <a:ahLst/>
              <a:cxnLst/>
              <a:rect l="l" t="t" r="r" b="b"/>
              <a:pathLst>
                <a:path w="3557" h="2778" extrusionOk="0">
                  <a:moveTo>
                    <a:pt x="2220" y="0"/>
                  </a:moveTo>
                  <a:cubicBezTo>
                    <a:pt x="2220" y="0"/>
                    <a:pt x="557" y="871"/>
                    <a:pt x="1" y="1650"/>
                  </a:cubicBezTo>
                  <a:lnTo>
                    <a:pt x="460" y="2778"/>
                  </a:lnTo>
                  <a:cubicBezTo>
                    <a:pt x="1899" y="2729"/>
                    <a:pt x="2965" y="1859"/>
                    <a:pt x="3556" y="1211"/>
                  </a:cubicBezTo>
                  <a:cubicBezTo>
                    <a:pt x="3000" y="725"/>
                    <a:pt x="2477" y="251"/>
                    <a:pt x="2220" y="0"/>
                  </a:cubicBezTo>
                  <a:close/>
                </a:path>
              </a:pathLst>
            </a:custGeom>
            <a:solidFill>
              <a:srgbClr val="8EBE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1993929" y="3532034"/>
              <a:ext cx="180528" cy="376376"/>
            </a:xfrm>
            <a:custGeom>
              <a:avLst/>
              <a:gdLst/>
              <a:ahLst/>
              <a:cxnLst/>
              <a:rect l="l" t="t" r="r" b="b"/>
              <a:pathLst>
                <a:path w="2701" h="5631" extrusionOk="0">
                  <a:moveTo>
                    <a:pt x="2395" y="0"/>
                  </a:moveTo>
                  <a:cubicBezTo>
                    <a:pt x="2322" y="0"/>
                    <a:pt x="2254" y="41"/>
                    <a:pt x="2235" y="137"/>
                  </a:cubicBezTo>
                  <a:cubicBezTo>
                    <a:pt x="2143" y="618"/>
                    <a:pt x="2351" y="1111"/>
                    <a:pt x="2235" y="1578"/>
                  </a:cubicBezTo>
                  <a:cubicBezTo>
                    <a:pt x="2053" y="2266"/>
                    <a:pt x="1308" y="2664"/>
                    <a:pt x="877" y="3171"/>
                  </a:cubicBezTo>
                  <a:cubicBezTo>
                    <a:pt x="314" y="3824"/>
                    <a:pt x="0" y="4611"/>
                    <a:pt x="97" y="5481"/>
                  </a:cubicBezTo>
                  <a:cubicBezTo>
                    <a:pt x="109" y="5585"/>
                    <a:pt x="180" y="5630"/>
                    <a:pt x="259" y="5630"/>
                  </a:cubicBezTo>
                  <a:cubicBezTo>
                    <a:pt x="369" y="5630"/>
                    <a:pt x="493" y="5540"/>
                    <a:pt x="481" y="5398"/>
                  </a:cubicBezTo>
                  <a:cubicBezTo>
                    <a:pt x="334" y="4013"/>
                    <a:pt x="1349" y="3380"/>
                    <a:pt x="2143" y="2475"/>
                  </a:cubicBezTo>
                  <a:cubicBezTo>
                    <a:pt x="2393" y="2190"/>
                    <a:pt x="2595" y="1877"/>
                    <a:pt x="2644" y="1495"/>
                  </a:cubicBezTo>
                  <a:cubicBezTo>
                    <a:pt x="2700" y="1069"/>
                    <a:pt x="2527" y="666"/>
                    <a:pt x="2602" y="242"/>
                  </a:cubicBezTo>
                  <a:cubicBezTo>
                    <a:pt x="2632" y="98"/>
                    <a:pt x="2508" y="0"/>
                    <a:pt x="2395" y="0"/>
                  </a:cubicBezTo>
                  <a:close/>
                </a:path>
              </a:pathLst>
            </a:custGeom>
            <a:solidFill>
              <a:srgbClr val="040F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0"/>
            <p:cNvSpPr/>
            <p:nvPr/>
          </p:nvSpPr>
          <p:spPr>
            <a:xfrm>
              <a:off x="2136226" y="3154121"/>
              <a:ext cx="187880" cy="148585"/>
            </a:xfrm>
            <a:custGeom>
              <a:avLst/>
              <a:gdLst/>
              <a:ahLst/>
              <a:cxnLst/>
              <a:rect l="l" t="t" r="r" b="b"/>
              <a:pathLst>
                <a:path w="2811" h="2223" extrusionOk="0">
                  <a:moveTo>
                    <a:pt x="308" y="1"/>
                  </a:moveTo>
                  <a:cubicBezTo>
                    <a:pt x="287" y="1"/>
                    <a:pt x="265" y="1"/>
                    <a:pt x="244" y="1"/>
                  </a:cubicBezTo>
                  <a:cubicBezTo>
                    <a:pt x="112" y="203"/>
                    <a:pt x="0" y="469"/>
                    <a:pt x="132" y="691"/>
                  </a:cubicBezTo>
                  <a:cubicBezTo>
                    <a:pt x="369" y="1095"/>
                    <a:pt x="899" y="1262"/>
                    <a:pt x="1288" y="1471"/>
                  </a:cubicBezTo>
                  <a:cubicBezTo>
                    <a:pt x="1503" y="1596"/>
                    <a:pt x="1719" y="1721"/>
                    <a:pt x="1934" y="1847"/>
                  </a:cubicBezTo>
                  <a:cubicBezTo>
                    <a:pt x="2011" y="1888"/>
                    <a:pt x="2554" y="2159"/>
                    <a:pt x="2554" y="2222"/>
                  </a:cubicBezTo>
                  <a:cubicBezTo>
                    <a:pt x="2560" y="2069"/>
                    <a:pt x="2560" y="1908"/>
                    <a:pt x="2519" y="1763"/>
                  </a:cubicBezTo>
                  <a:cubicBezTo>
                    <a:pt x="2444" y="1526"/>
                    <a:pt x="2255" y="1346"/>
                    <a:pt x="2074" y="1185"/>
                  </a:cubicBezTo>
                  <a:cubicBezTo>
                    <a:pt x="1921" y="1045"/>
                    <a:pt x="1776" y="913"/>
                    <a:pt x="1609" y="794"/>
                  </a:cubicBezTo>
                  <a:lnTo>
                    <a:pt x="1609" y="794"/>
                  </a:lnTo>
                  <a:cubicBezTo>
                    <a:pt x="2018" y="865"/>
                    <a:pt x="2415" y="961"/>
                    <a:pt x="2811" y="1073"/>
                  </a:cubicBezTo>
                  <a:cubicBezTo>
                    <a:pt x="2778" y="871"/>
                    <a:pt x="2701" y="677"/>
                    <a:pt x="2596" y="510"/>
                  </a:cubicBezTo>
                  <a:cubicBezTo>
                    <a:pt x="2569" y="460"/>
                    <a:pt x="2534" y="419"/>
                    <a:pt x="2492" y="385"/>
                  </a:cubicBezTo>
                  <a:cubicBezTo>
                    <a:pt x="2444" y="350"/>
                    <a:pt x="2387" y="328"/>
                    <a:pt x="2332" y="315"/>
                  </a:cubicBezTo>
                  <a:cubicBezTo>
                    <a:pt x="1677" y="106"/>
                    <a:pt x="996" y="1"/>
                    <a:pt x="308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0"/>
            <p:cNvSpPr/>
            <p:nvPr/>
          </p:nvSpPr>
          <p:spPr>
            <a:xfrm>
              <a:off x="2065579" y="3483575"/>
              <a:ext cx="144703" cy="113093"/>
            </a:xfrm>
            <a:custGeom>
              <a:avLst/>
              <a:gdLst/>
              <a:ahLst/>
              <a:cxnLst/>
              <a:rect l="l" t="t" r="r" b="b"/>
              <a:pathLst>
                <a:path w="2165" h="1692" extrusionOk="0">
                  <a:moveTo>
                    <a:pt x="964" y="1"/>
                  </a:moveTo>
                  <a:cubicBezTo>
                    <a:pt x="614" y="1"/>
                    <a:pt x="302" y="171"/>
                    <a:pt x="174" y="466"/>
                  </a:cubicBezTo>
                  <a:cubicBezTo>
                    <a:pt x="0" y="875"/>
                    <a:pt x="264" y="1391"/>
                    <a:pt x="765" y="1600"/>
                  </a:cubicBezTo>
                  <a:cubicBezTo>
                    <a:pt x="913" y="1662"/>
                    <a:pt x="1066" y="1691"/>
                    <a:pt x="1212" y="1691"/>
                  </a:cubicBezTo>
                  <a:cubicBezTo>
                    <a:pt x="1559" y="1691"/>
                    <a:pt x="1867" y="1525"/>
                    <a:pt x="1989" y="1231"/>
                  </a:cubicBezTo>
                  <a:cubicBezTo>
                    <a:pt x="2165" y="814"/>
                    <a:pt x="1906" y="306"/>
                    <a:pt x="1405" y="91"/>
                  </a:cubicBezTo>
                  <a:cubicBezTo>
                    <a:pt x="1258" y="30"/>
                    <a:pt x="1108" y="1"/>
                    <a:pt x="964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1719561" y="3154388"/>
              <a:ext cx="130199" cy="127531"/>
            </a:xfrm>
            <a:custGeom>
              <a:avLst/>
              <a:gdLst/>
              <a:ahLst/>
              <a:cxnLst/>
              <a:rect l="l" t="t" r="r" b="b"/>
              <a:pathLst>
                <a:path w="1948" h="1908" extrusionOk="0">
                  <a:moveTo>
                    <a:pt x="843" y="1"/>
                  </a:moveTo>
                  <a:cubicBezTo>
                    <a:pt x="735" y="1"/>
                    <a:pt x="628" y="24"/>
                    <a:pt x="528" y="74"/>
                  </a:cubicBezTo>
                  <a:cubicBezTo>
                    <a:pt x="125" y="276"/>
                    <a:pt x="0" y="832"/>
                    <a:pt x="244" y="1320"/>
                  </a:cubicBezTo>
                  <a:cubicBezTo>
                    <a:pt x="426" y="1687"/>
                    <a:pt x="768" y="1908"/>
                    <a:pt x="1098" y="1908"/>
                  </a:cubicBezTo>
                  <a:cubicBezTo>
                    <a:pt x="1206" y="1908"/>
                    <a:pt x="1313" y="1884"/>
                    <a:pt x="1413" y="1834"/>
                  </a:cubicBezTo>
                  <a:cubicBezTo>
                    <a:pt x="1822" y="1634"/>
                    <a:pt x="1947" y="1069"/>
                    <a:pt x="1705" y="582"/>
                  </a:cubicBezTo>
                  <a:cubicBezTo>
                    <a:pt x="1522" y="220"/>
                    <a:pt x="1176" y="1"/>
                    <a:pt x="843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1659942" y="3141087"/>
              <a:ext cx="565646" cy="519815"/>
            </a:xfrm>
            <a:custGeom>
              <a:avLst/>
              <a:gdLst/>
              <a:ahLst/>
              <a:cxnLst/>
              <a:rect l="l" t="t" r="r" b="b"/>
              <a:pathLst>
                <a:path w="8463" h="7777" extrusionOk="0">
                  <a:moveTo>
                    <a:pt x="4436" y="0"/>
                  </a:moveTo>
                  <a:cubicBezTo>
                    <a:pt x="4232" y="0"/>
                    <a:pt x="4017" y="14"/>
                    <a:pt x="3793" y="44"/>
                  </a:cubicBezTo>
                  <a:cubicBezTo>
                    <a:pt x="3793" y="44"/>
                    <a:pt x="0" y="1824"/>
                    <a:pt x="203" y="3411"/>
                  </a:cubicBezTo>
                  <a:cubicBezTo>
                    <a:pt x="501" y="5722"/>
                    <a:pt x="2681" y="7489"/>
                    <a:pt x="4560" y="7768"/>
                  </a:cubicBezTo>
                  <a:cubicBezTo>
                    <a:pt x="4599" y="7774"/>
                    <a:pt x="4638" y="7776"/>
                    <a:pt x="4678" y="7776"/>
                  </a:cubicBezTo>
                  <a:cubicBezTo>
                    <a:pt x="6251" y="7776"/>
                    <a:pt x="8462" y="3488"/>
                    <a:pt x="8462" y="3488"/>
                  </a:cubicBezTo>
                  <a:cubicBezTo>
                    <a:pt x="8462" y="3488"/>
                    <a:pt x="7656" y="0"/>
                    <a:pt x="4436" y="0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1747900" y="3315139"/>
              <a:ext cx="261468" cy="265221"/>
            </a:xfrm>
            <a:custGeom>
              <a:avLst/>
              <a:gdLst/>
              <a:ahLst/>
              <a:cxnLst/>
              <a:rect l="l" t="t" r="r" b="b"/>
              <a:pathLst>
                <a:path w="3912" h="3968" extrusionOk="0">
                  <a:moveTo>
                    <a:pt x="707" y="0"/>
                  </a:moveTo>
                  <a:cubicBezTo>
                    <a:pt x="490" y="0"/>
                    <a:pt x="276" y="123"/>
                    <a:pt x="146" y="293"/>
                  </a:cubicBezTo>
                  <a:cubicBezTo>
                    <a:pt x="35" y="453"/>
                    <a:pt x="0" y="668"/>
                    <a:pt x="29" y="864"/>
                  </a:cubicBezTo>
                  <a:cubicBezTo>
                    <a:pt x="49" y="1031"/>
                    <a:pt x="112" y="1191"/>
                    <a:pt x="181" y="1350"/>
                  </a:cubicBezTo>
                  <a:cubicBezTo>
                    <a:pt x="473" y="1969"/>
                    <a:pt x="877" y="2560"/>
                    <a:pt x="1385" y="3035"/>
                  </a:cubicBezTo>
                  <a:cubicBezTo>
                    <a:pt x="1684" y="3312"/>
                    <a:pt x="2024" y="3562"/>
                    <a:pt x="2400" y="3729"/>
                  </a:cubicBezTo>
                  <a:cubicBezTo>
                    <a:pt x="2633" y="3838"/>
                    <a:pt x="2932" y="3967"/>
                    <a:pt x="3210" y="3967"/>
                  </a:cubicBezTo>
                  <a:cubicBezTo>
                    <a:pt x="3291" y="3967"/>
                    <a:pt x="3369" y="3957"/>
                    <a:pt x="3444" y="3932"/>
                  </a:cubicBezTo>
                  <a:cubicBezTo>
                    <a:pt x="3709" y="3841"/>
                    <a:pt x="3912" y="3514"/>
                    <a:pt x="3903" y="3243"/>
                  </a:cubicBezTo>
                  <a:cubicBezTo>
                    <a:pt x="3897" y="3035"/>
                    <a:pt x="3758" y="2846"/>
                    <a:pt x="3604" y="2707"/>
                  </a:cubicBezTo>
                  <a:cubicBezTo>
                    <a:pt x="2798" y="1956"/>
                    <a:pt x="1866" y="1295"/>
                    <a:pt x="1225" y="383"/>
                  </a:cubicBezTo>
                  <a:cubicBezTo>
                    <a:pt x="1093" y="209"/>
                    <a:pt x="961" y="7"/>
                    <a:pt x="724" y="0"/>
                  </a:cubicBezTo>
                  <a:cubicBezTo>
                    <a:pt x="718" y="0"/>
                    <a:pt x="712" y="0"/>
                    <a:pt x="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1759931" y="3319817"/>
              <a:ext cx="244759" cy="247442"/>
            </a:xfrm>
            <a:custGeom>
              <a:avLst/>
              <a:gdLst/>
              <a:ahLst/>
              <a:cxnLst/>
              <a:rect l="l" t="t" r="r" b="b"/>
              <a:pathLst>
                <a:path w="3662" h="3702" extrusionOk="0">
                  <a:moveTo>
                    <a:pt x="238" y="0"/>
                  </a:moveTo>
                  <a:cubicBezTo>
                    <a:pt x="148" y="49"/>
                    <a:pt x="64" y="111"/>
                    <a:pt x="1" y="187"/>
                  </a:cubicBezTo>
                  <a:cubicBezTo>
                    <a:pt x="732" y="1732"/>
                    <a:pt x="2026" y="2875"/>
                    <a:pt x="3501" y="3701"/>
                  </a:cubicBezTo>
                  <a:cubicBezTo>
                    <a:pt x="3571" y="3633"/>
                    <a:pt x="3620" y="3556"/>
                    <a:pt x="3661" y="3466"/>
                  </a:cubicBezTo>
                  <a:cubicBezTo>
                    <a:pt x="2220" y="2644"/>
                    <a:pt x="961" y="1510"/>
                    <a:pt x="238" y="0"/>
                  </a:cubicBez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1777709" y="3360924"/>
              <a:ext cx="43244" cy="39101"/>
            </a:xfrm>
            <a:custGeom>
              <a:avLst/>
              <a:gdLst/>
              <a:ahLst/>
              <a:cxnLst/>
              <a:rect l="l" t="t" r="r" b="b"/>
              <a:pathLst>
                <a:path w="647" h="585" extrusionOk="0">
                  <a:moveTo>
                    <a:pt x="318" y="1"/>
                  </a:moveTo>
                  <a:cubicBezTo>
                    <a:pt x="249" y="1"/>
                    <a:pt x="180" y="25"/>
                    <a:pt x="126" y="73"/>
                  </a:cubicBezTo>
                  <a:cubicBezTo>
                    <a:pt x="7" y="185"/>
                    <a:pt x="0" y="372"/>
                    <a:pt x="111" y="491"/>
                  </a:cubicBezTo>
                  <a:cubicBezTo>
                    <a:pt x="166" y="553"/>
                    <a:pt x="243" y="584"/>
                    <a:pt x="322" y="584"/>
                  </a:cubicBezTo>
                  <a:cubicBezTo>
                    <a:pt x="393" y="584"/>
                    <a:pt x="465" y="559"/>
                    <a:pt x="521" y="506"/>
                  </a:cubicBezTo>
                  <a:cubicBezTo>
                    <a:pt x="640" y="394"/>
                    <a:pt x="647" y="214"/>
                    <a:pt x="535" y="95"/>
                  </a:cubicBezTo>
                  <a:cubicBezTo>
                    <a:pt x="476" y="32"/>
                    <a:pt x="397" y="1"/>
                    <a:pt x="3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1820886" y="3418674"/>
              <a:ext cx="43378" cy="39035"/>
            </a:xfrm>
            <a:custGeom>
              <a:avLst/>
              <a:gdLst/>
              <a:ahLst/>
              <a:cxnLst/>
              <a:rect l="l" t="t" r="r" b="b"/>
              <a:pathLst>
                <a:path w="649" h="584" extrusionOk="0">
                  <a:moveTo>
                    <a:pt x="326" y="0"/>
                  </a:moveTo>
                  <a:cubicBezTo>
                    <a:pt x="254" y="0"/>
                    <a:pt x="182" y="26"/>
                    <a:pt x="126" y="80"/>
                  </a:cubicBezTo>
                  <a:cubicBezTo>
                    <a:pt x="7" y="191"/>
                    <a:pt x="1" y="372"/>
                    <a:pt x="112" y="490"/>
                  </a:cubicBezTo>
                  <a:cubicBezTo>
                    <a:pt x="170" y="552"/>
                    <a:pt x="247" y="584"/>
                    <a:pt x="324" y="584"/>
                  </a:cubicBezTo>
                  <a:cubicBezTo>
                    <a:pt x="395" y="584"/>
                    <a:pt x="467" y="557"/>
                    <a:pt x="523" y="504"/>
                  </a:cubicBezTo>
                  <a:cubicBezTo>
                    <a:pt x="640" y="394"/>
                    <a:pt x="649" y="211"/>
                    <a:pt x="537" y="93"/>
                  </a:cubicBezTo>
                  <a:cubicBezTo>
                    <a:pt x="482" y="32"/>
                    <a:pt x="404" y="0"/>
                    <a:pt x="3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1873020" y="3469405"/>
              <a:ext cx="43244" cy="39101"/>
            </a:xfrm>
            <a:custGeom>
              <a:avLst/>
              <a:gdLst/>
              <a:ahLst/>
              <a:cxnLst/>
              <a:rect l="l" t="t" r="r" b="b"/>
              <a:pathLst>
                <a:path w="647" h="585" extrusionOk="0">
                  <a:moveTo>
                    <a:pt x="326" y="0"/>
                  </a:moveTo>
                  <a:cubicBezTo>
                    <a:pt x="254" y="0"/>
                    <a:pt x="182" y="26"/>
                    <a:pt x="126" y="79"/>
                  </a:cubicBezTo>
                  <a:cubicBezTo>
                    <a:pt x="7" y="191"/>
                    <a:pt x="0" y="371"/>
                    <a:pt x="111" y="490"/>
                  </a:cubicBezTo>
                  <a:cubicBezTo>
                    <a:pt x="170" y="553"/>
                    <a:pt x="251" y="584"/>
                    <a:pt x="331" y="584"/>
                  </a:cubicBezTo>
                  <a:cubicBezTo>
                    <a:pt x="401" y="584"/>
                    <a:pt x="470" y="560"/>
                    <a:pt x="522" y="511"/>
                  </a:cubicBezTo>
                  <a:cubicBezTo>
                    <a:pt x="640" y="399"/>
                    <a:pt x="647" y="211"/>
                    <a:pt x="543" y="94"/>
                  </a:cubicBezTo>
                  <a:cubicBezTo>
                    <a:pt x="485" y="32"/>
                    <a:pt x="405" y="0"/>
                    <a:pt x="32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1929297" y="3511715"/>
              <a:ext cx="43244" cy="39035"/>
            </a:xfrm>
            <a:custGeom>
              <a:avLst/>
              <a:gdLst/>
              <a:ahLst/>
              <a:cxnLst/>
              <a:rect l="l" t="t" r="r" b="b"/>
              <a:pathLst>
                <a:path w="647" h="584" extrusionOk="0">
                  <a:moveTo>
                    <a:pt x="325" y="0"/>
                  </a:moveTo>
                  <a:cubicBezTo>
                    <a:pt x="254" y="0"/>
                    <a:pt x="182" y="26"/>
                    <a:pt x="125" y="79"/>
                  </a:cubicBezTo>
                  <a:cubicBezTo>
                    <a:pt x="7" y="191"/>
                    <a:pt x="0" y="371"/>
                    <a:pt x="112" y="490"/>
                  </a:cubicBezTo>
                  <a:cubicBezTo>
                    <a:pt x="170" y="552"/>
                    <a:pt x="247" y="583"/>
                    <a:pt x="325" y="583"/>
                  </a:cubicBezTo>
                  <a:cubicBezTo>
                    <a:pt x="395" y="583"/>
                    <a:pt x="466" y="557"/>
                    <a:pt x="521" y="505"/>
                  </a:cubicBezTo>
                  <a:cubicBezTo>
                    <a:pt x="640" y="399"/>
                    <a:pt x="646" y="212"/>
                    <a:pt x="536" y="94"/>
                  </a:cubicBezTo>
                  <a:cubicBezTo>
                    <a:pt x="481" y="32"/>
                    <a:pt x="404" y="0"/>
                    <a:pt x="3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1891133" y="3332049"/>
              <a:ext cx="102596" cy="73858"/>
            </a:xfrm>
            <a:custGeom>
              <a:avLst/>
              <a:gdLst/>
              <a:ahLst/>
              <a:cxnLst/>
              <a:rect l="l" t="t" r="r" b="b"/>
              <a:pathLst>
                <a:path w="1535" h="1105" extrusionOk="0">
                  <a:moveTo>
                    <a:pt x="1327" y="1"/>
                  </a:moveTo>
                  <a:cubicBezTo>
                    <a:pt x="1314" y="1"/>
                    <a:pt x="1301" y="2"/>
                    <a:pt x="1288" y="4"/>
                  </a:cubicBezTo>
                  <a:cubicBezTo>
                    <a:pt x="842" y="103"/>
                    <a:pt x="0" y="415"/>
                    <a:pt x="578" y="916"/>
                  </a:cubicBezTo>
                  <a:cubicBezTo>
                    <a:pt x="735" y="1049"/>
                    <a:pt x="864" y="1104"/>
                    <a:pt x="970" y="1104"/>
                  </a:cubicBezTo>
                  <a:cubicBezTo>
                    <a:pt x="1303" y="1104"/>
                    <a:pt x="1420" y="570"/>
                    <a:pt x="1503" y="228"/>
                  </a:cubicBezTo>
                  <a:cubicBezTo>
                    <a:pt x="1535" y="108"/>
                    <a:pt x="1447" y="1"/>
                    <a:pt x="1327" y="1"/>
                  </a:cubicBezTo>
                  <a:close/>
                </a:path>
              </a:pathLst>
            </a:custGeom>
            <a:solidFill>
              <a:srgbClr val="F4A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2044124" y="3398221"/>
              <a:ext cx="56344" cy="51066"/>
            </a:xfrm>
            <a:custGeom>
              <a:avLst/>
              <a:gdLst/>
              <a:ahLst/>
              <a:cxnLst/>
              <a:rect l="l" t="t" r="r" b="b"/>
              <a:pathLst>
                <a:path w="843" h="764" extrusionOk="0">
                  <a:moveTo>
                    <a:pt x="420" y="1"/>
                  </a:moveTo>
                  <a:cubicBezTo>
                    <a:pt x="327" y="1"/>
                    <a:pt x="234" y="34"/>
                    <a:pt x="161" y="100"/>
                  </a:cubicBezTo>
                  <a:cubicBezTo>
                    <a:pt x="7" y="247"/>
                    <a:pt x="1" y="491"/>
                    <a:pt x="139" y="643"/>
                  </a:cubicBezTo>
                  <a:cubicBezTo>
                    <a:pt x="216" y="723"/>
                    <a:pt x="320" y="763"/>
                    <a:pt x="423" y="763"/>
                  </a:cubicBezTo>
                  <a:cubicBezTo>
                    <a:pt x="517" y="763"/>
                    <a:pt x="610" y="730"/>
                    <a:pt x="682" y="664"/>
                  </a:cubicBezTo>
                  <a:cubicBezTo>
                    <a:pt x="836" y="517"/>
                    <a:pt x="842" y="274"/>
                    <a:pt x="704" y="122"/>
                  </a:cubicBezTo>
                  <a:cubicBezTo>
                    <a:pt x="627" y="41"/>
                    <a:pt x="523" y="1"/>
                    <a:pt x="420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1866403" y="3227846"/>
              <a:ext cx="56879" cy="51133"/>
            </a:xfrm>
            <a:custGeom>
              <a:avLst/>
              <a:gdLst/>
              <a:ahLst/>
              <a:cxnLst/>
              <a:rect l="l" t="t" r="r" b="b"/>
              <a:pathLst>
                <a:path w="851" h="765" extrusionOk="0">
                  <a:moveTo>
                    <a:pt x="424" y="1"/>
                  </a:moveTo>
                  <a:cubicBezTo>
                    <a:pt x="333" y="1"/>
                    <a:pt x="240" y="34"/>
                    <a:pt x="168" y="102"/>
                  </a:cubicBezTo>
                  <a:cubicBezTo>
                    <a:pt x="16" y="249"/>
                    <a:pt x="1" y="485"/>
                    <a:pt x="148" y="645"/>
                  </a:cubicBezTo>
                  <a:cubicBezTo>
                    <a:pt x="223" y="725"/>
                    <a:pt x="323" y="765"/>
                    <a:pt x="424" y="765"/>
                  </a:cubicBezTo>
                  <a:cubicBezTo>
                    <a:pt x="518" y="765"/>
                    <a:pt x="613" y="730"/>
                    <a:pt x="691" y="660"/>
                  </a:cubicBezTo>
                  <a:cubicBezTo>
                    <a:pt x="844" y="520"/>
                    <a:pt x="851" y="276"/>
                    <a:pt x="704" y="124"/>
                  </a:cubicBezTo>
                  <a:cubicBezTo>
                    <a:pt x="631" y="43"/>
                    <a:pt x="528" y="1"/>
                    <a:pt x="424" y="1"/>
                  </a:cubicBezTo>
                  <a:close/>
                </a:path>
              </a:pathLst>
            </a:custGeom>
            <a:solidFill>
              <a:srgbClr val="0A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1935312" y="3082936"/>
              <a:ext cx="320954" cy="253257"/>
            </a:xfrm>
            <a:custGeom>
              <a:avLst/>
              <a:gdLst/>
              <a:ahLst/>
              <a:cxnLst/>
              <a:rect l="l" t="t" r="r" b="b"/>
              <a:pathLst>
                <a:path w="4802" h="3789" extrusionOk="0">
                  <a:moveTo>
                    <a:pt x="1198" y="0"/>
                  </a:moveTo>
                  <a:cubicBezTo>
                    <a:pt x="765" y="0"/>
                    <a:pt x="357" y="83"/>
                    <a:pt x="0" y="198"/>
                  </a:cubicBezTo>
                  <a:cubicBezTo>
                    <a:pt x="488" y="649"/>
                    <a:pt x="982" y="1101"/>
                    <a:pt x="1490" y="1540"/>
                  </a:cubicBezTo>
                  <a:cubicBezTo>
                    <a:pt x="1567" y="1505"/>
                    <a:pt x="1642" y="1477"/>
                    <a:pt x="1719" y="1450"/>
                  </a:cubicBezTo>
                  <a:lnTo>
                    <a:pt x="1719" y="1450"/>
                  </a:lnTo>
                  <a:cubicBezTo>
                    <a:pt x="1684" y="1519"/>
                    <a:pt x="1650" y="1582"/>
                    <a:pt x="1609" y="1644"/>
                  </a:cubicBezTo>
                  <a:cubicBezTo>
                    <a:pt x="2110" y="2061"/>
                    <a:pt x="2617" y="2466"/>
                    <a:pt x="3145" y="2835"/>
                  </a:cubicBezTo>
                  <a:cubicBezTo>
                    <a:pt x="3215" y="2765"/>
                    <a:pt x="3292" y="2694"/>
                    <a:pt x="3362" y="2633"/>
                  </a:cubicBezTo>
                  <a:cubicBezTo>
                    <a:pt x="3389" y="2758"/>
                    <a:pt x="3404" y="2890"/>
                    <a:pt x="3410" y="3015"/>
                  </a:cubicBezTo>
                  <a:cubicBezTo>
                    <a:pt x="3835" y="3301"/>
                    <a:pt x="4272" y="3558"/>
                    <a:pt x="4725" y="3788"/>
                  </a:cubicBezTo>
                  <a:cubicBezTo>
                    <a:pt x="4802" y="3175"/>
                    <a:pt x="4683" y="2411"/>
                    <a:pt x="4043" y="1567"/>
                  </a:cubicBezTo>
                  <a:cubicBezTo>
                    <a:pt x="3134" y="366"/>
                    <a:pt x="2109" y="0"/>
                    <a:pt x="119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2002283" y="3192755"/>
              <a:ext cx="143233" cy="128934"/>
            </a:xfrm>
            <a:custGeom>
              <a:avLst/>
              <a:gdLst/>
              <a:ahLst/>
              <a:cxnLst/>
              <a:rect l="l" t="t" r="r" b="b"/>
              <a:pathLst>
                <a:path w="2143" h="1929" extrusionOk="0">
                  <a:moveTo>
                    <a:pt x="607" y="1"/>
                  </a:moveTo>
                  <a:cubicBezTo>
                    <a:pt x="418" y="308"/>
                    <a:pt x="202" y="585"/>
                    <a:pt x="0" y="858"/>
                  </a:cubicBezTo>
                  <a:cubicBezTo>
                    <a:pt x="446" y="1192"/>
                    <a:pt x="905" y="1561"/>
                    <a:pt x="1343" y="1928"/>
                  </a:cubicBezTo>
                  <a:cubicBezTo>
                    <a:pt x="1609" y="1686"/>
                    <a:pt x="1879" y="1436"/>
                    <a:pt x="2143" y="1192"/>
                  </a:cubicBezTo>
                  <a:cubicBezTo>
                    <a:pt x="1615" y="823"/>
                    <a:pt x="1108" y="418"/>
                    <a:pt x="607" y="1"/>
                  </a:cubicBezTo>
                  <a:close/>
                </a:path>
              </a:pathLst>
            </a:custGeom>
            <a:solidFill>
              <a:srgbClr val="193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1845082" y="3096104"/>
              <a:ext cx="189819" cy="126996"/>
            </a:xfrm>
            <a:custGeom>
              <a:avLst/>
              <a:gdLst/>
              <a:ahLst/>
              <a:cxnLst/>
              <a:rect l="l" t="t" r="r" b="b"/>
              <a:pathLst>
                <a:path w="2840" h="1900" extrusionOk="0">
                  <a:moveTo>
                    <a:pt x="1350" y="1"/>
                  </a:moveTo>
                  <a:cubicBezTo>
                    <a:pt x="544" y="265"/>
                    <a:pt x="1" y="689"/>
                    <a:pt x="1" y="689"/>
                  </a:cubicBezTo>
                  <a:cubicBezTo>
                    <a:pt x="1" y="689"/>
                    <a:pt x="794" y="1183"/>
                    <a:pt x="1796" y="1900"/>
                  </a:cubicBezTo>
                  <a:cubicBezTo>
                    <a:pt x="2150" y="1733"/>
                    <a:pt x="2484" y="1495"/>
                    <a:pt x="2840" y="1343"/>
                  </a:cubicBezTo>
                  <a:cubicBezTo>
                    <a:pt x="2332" y="904"/>
                    <a:pt x="1838" y="452"/>
                    <a:pt x="1350" y="1"/>
                  </a:cubicBezTo>
                  <a:close/>
                </a:path>
              </a:pathLst>
            </a:custGeom>
            <a:solidFill>
              <a:srgbClr val="193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2142241" y="3284459"/>
              <a:ext cx="108878" cy="152195"/>
            </a:xfrm>
            <a:custGeom>
              <a:avLst/>
              <a:gdLst/>
              <a:ahLst/>
              <a:cxnLst/>
              <a:rect l="l" t="t" r="r" b="b"/>
              <a:pathLst>
                <a:path w="1629" h="2277" extrusionOk="0">
                  <a:moveTo>
                    <a:pt x="314" y="0"/>
                  </a:moveTo>
                  <a:cubicBezTo>
                    <a:pt x="335" y="446"/>
                    <a:pt x="209" y="870"/>
                    <a:pt x="1" y="1246"/>
                  </a:cubicBezTo>
                  <a:cubicBezTo>
                    <a:pt x="356" y="1593"/>
                    <a:pt x="669" y="1942"/>
                    <a:pt x="906" y="2276"/>
                  </a:cubicBezTo>
                  <a:cubicBezTo>
                    <a:pt x="906" y="2276"/>
                    <a:pt x="1504" y="1698"/>
                    <a:pt x="1629" y="773"/>
                  </a:cubicBezTo>
                  <a:cubicBezTo>
                    <a:pt x="1176" y="543"/>
                    <a:pt x="739" y="286"/>
                    <a:pt x="314" y="0"/>
                  </a:cubicBezTo>
                  <a:close/>
                </a:path>
              </a:pathLst>
            </a:custGeom>
            <a:solidFill>
              <a:srgbClr val="193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1432093" y="3688707"/>
              <a:ext cx="250774" cy="225251"/>
            </a:xfrm>
            <a:custGeom>
              <a:avLst/>
              <a:gdLst/>
              <a:ahLst/>
              <a:cxnLst/>
              <a:rect l="l" t="t" r="r" b="b"/>
              <a:pathLst>
                <a:path w="3752" h="3370" extrusionOk="0">
                  <a:moveTo>
                    <a:pt x="2328" y="1"/>
                  </a:moveTo>
                  <a:cubicBezTo>
                    <a:pt x="2067" y="1"/>
                    <a:pt x="1438" y="589"/>
                    <a:pt x="752" y="1120"/>
                  </a:cubicBezTo>
                  <a:cubicBezTo>
                    <a:pt x="425" y="1377"/>
                    <a:pt x="28" y="1746"/>
                    <a:pt x="8" y="2199"/>
                  </a:cubicBezTo>
                  <a:cubicBezTo>
                    <a:pt x="1" y="2357"/>
                    <a:pt x="43" y="2518"/>
                    <a:pt x="133" y="2643"/>
                  </a:cubicBezTo>
                  <a:cubicBezTo>
                    <a:pt x="245" y="2796"/>
                    <a:pt x="377" y="2970"/>
                    <a:pt x="529" y="3109"/>
                  </a:cubicBezTo>
                  <a:cubicBezTo>
                    <a:pt x="703" y="3257"/>
                    <a:pt x="907" y="3370"/>
                    <a:pt x="1135" y="3370"/>
                  </a:cubicBezTo>
                  <a:cubicBezTo>
                    <a:pt x="1153" y="3370"/>
                    <a:pt x="1171" y="3369"/>
                    <a:pt x="1190" y="3368"/>
                  </a:cubicBezTo>
                  <a:cubicBezTo>
                    <a:pt x="1607" y="3326"/>
                    <a:pt x="1963" y="2999"/>
                    <a:pt x="2227" y="2700"/>
                  </a:cubicBezTo>
                  <a:cubicBezTo>
                    <a:pt x="2950" y="1898"/>
                    <a:pt x="3752" y="1188"/>
                    <a:pt x="3348" y="1085"/>
                  </a:cubicBezTo>
                  <a:cubicBezTo>
                    <a:pt x="3327" y="1079"/>
                    <a:pt x="3304" y="1077"/>
                    <a:pt x="3280" y="1077"/>
                  </a:cubicBezTo>
                  <a:cubicBezTo>
                    <a:pt x="2844" y="1077"/>
                    <a:pt x="1963" y="1933"/>
                    <a:pt x="1963" y="1933"/>
                  </a:cubicBezTo>
                  <a:lnTo>
                    <a:pt x="1504" y="1439"/>
                  </a:lnTo>
                  <a:cubicBezTo>
                    <a:pt x="1504" y="1439"/>
                    <a:pt x="2526" y="529"/>
                    <a:pt x="2449" y="118"/>
                  </a:cubicBezTo>
                  <a:cubicBezTo>
                    <a:pt x="2434" y="36"/>
                    <a:pt x="2392" y="1"/>
                    <a:pt x="2328" y="1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1532148" y="3838162"/>
              <a:ext cx="27403" cy="24196"/>
            </a:xfrm>
            <a:custGeom>
              <a:avLst/>
              <a:gdLst/>
              <a:ahLst/>
              <a:cxnLst/>
              <a:rect l="l" t="t" r="r" b="b"/>
              <a:pathLst>
                <a:path w="410" h="362" extrusionOk="0">
                  <a:moveTo>
                    <a:pt x="231" y="0"/>
                  </a:moveTo>
                  <a:cubicBezTo>
                    <a:pt x="182" y="0"/>
                    <a:pt x="131" y="19"/>
                    <a:pt x="90" y="59"/>
                  </a:cubicBezTo>
                  <a:cubicBezTo>
                    <a:pt x="14" y="130"/>
                    <a:pt x="0" y="246"/>
                    <a:pt x="62" y="310"/>
                  </a:cubicBezTo>
                  <a:cubicBezTo>
                    <a:pt x="93" y="344"/>
                    <a:pt x="135" y="362"/>
                    <a:pt x="180" y="362"/>
                  </a:cubicBezTo>
                  <a:cubicBezTo>
                    <a:pt x="227" y="362"/>
                    <a:pt x="277" y="343"/>
                    <a:pt x="319" y="303"/>
                  </a:cubicBezTo>
                  <a:cubicBezTo>
                    <a:pt x="396" y="233"/>
                    <a:pt x="409" y="115"/>
                    <a:pt x="348" y="46"/>
                  </a:cubicBezTo>
                  <a:cubicBezTo>
                    <a:pt x="317" y="16"/>
                    <a:pt x="275" y="0"/>
                    <a:pt x="231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1489239" y="3792309"/>
              <a:ext cx="27537" cy="24196"/>
            </a:xfrm>
            <a:custGeom>
              <a:avLst/>
              <a:gdLst/>
              <a:ahLst/>
              <a:cxnLst/>
              <a:rect l="l" t="t" r="r" b="b"/>
              <a:pathLst>
                <a:path w="412" h="362" extrusionOk="0">
                  <a:moveTo>
                    <a:pt x="232" y="1"/>
                  </a:moveTo>
                  <a:cubicBezTo>
                    <a:pt x="183" y="1"/>
                    <a:pt x="131" y="20"/>
                    <a:pt x="91" y="56"/>
                  </a:cubicBezTo>
                  <a:cubicBezTo>
                    <a:pt x="16" y="133"/>
                    <a:pt x="1" y="244"/>
                    <a:pt x="64" y="315"/>
                  </a:cubicBezTo>
                  <a:cubicBezTo>
                    <a:pt x="93" y="346"/>
                    <a:pt x="134" y="362"/>
                    <a:pt x="177" y="362"/>
                  </a:cubicBezTo>
                  <a:cubicBezTo>
                    <a:pt x="227" y="362"/>
                    <a:pt x="280" y="341"/>
                    <a:pt x="322" y="300"/>
                  </a:cubicBezTo>
                  <a:cubicBezTo>
                    <a:pt x="398" y="231"/>
                    <a:pt x="412" y="119"/>
                    <a:pt x="350" y="49"/>
                  </a:cubicBezTo>
                  <a:cubicBezTo>
                    <a:pt x="320" y="16"/>
                    <a:pt x="277" y="1"/>
                    <a:pt x="232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1474401" y="3834018"/>
              <a:ext cx="40504" cy="38834"/>
            </a:xfrm>
            <a:custGeom>
              <a:avLst/>
              <a:gdLst/>
              <a:ahLst/>
              <a:cxnLst/>
              <a:rect l="l" t="t" r="r" b="b"/>
              <a:pathLst>
                <a:path w="606" h="581" extrusionOk="0">
                  <a:moveTo>
                    <a:pt x="110" y="0"/>
                  </a:moveTo>
                  <a:cubicBezTo>
                    <a:pt x="104" y="0"/>
                    <a:pt x="97" y="1"/>
                    <a:pt x="91" y="3"/>
                  </a:cubicBezTo>
                  <a:cubicBezTo>
                    <a:pt x="36" y="10"/>
                    <a:pt x="1" y="66"/>
                    <a:pt x="8" y="115"/>
                  </a:cubicBezTo>
                  <a:cubicBezTo>
                    <a:pt x="29" y="225"/>
                    <a:pt x="78" y="324"/>
                    <a:pt x="146" y="400"/>
                  </a:cubicBezTo>
                  <a:cubicBezTo>
                    <a:pt x="161" y="414"/>
                    <a:pt x="175" y="427"/>
                    <a:pt x="188" y="442"/>
                  </a:cubicBezTo>
                  <a:cubicBezTo>
                    <a:pt x="271" y="511"/>
                    <a:pt x="377" y="546"/>
                    <a:pt x="467" y="574"/>
                  </a:cubicBezTo>
                  <a:cubicBezTo>
                    <a:pt x="478" y="578"/>
                    <a:pt x="489" y="581"/>
                    <a:pt x="500" y="581"/>
                  </a:cubicBezTo>
                  <a:cubicBezTo>
                    <a:pt x="539" y="581"/>
                    <a:pt x="576" y="555"/>
                    <a:pt x="592" y="511"/>
                  </a:cubicBezTo>
                  <a:cubicBezTo>
                    <a:pt x="605" y="462"/>
                    <a:pt x="579" y="407"/>
                    <a:pt x="530" y="385"/>
                  </a:cubicBezTo>
                  <a:cubicBezTo>
                    <a:pt x="453" y="359"/>
                    <a:pt x="370" y="337"/>
                    <a:pt x="313" y="288"/>
                  </a:cubicBezTo>
                  <a:cubicBezTo>
                    <a:pt x="258" y="240"/>
                    <a:pt x="216" y="170"/>
                    <a:pt x="203" y="80"/>
                  </a:cubicBezTo>
                  <a:cubicBezTo>
                    <a:pt x="197" y="37"/>
                    <a:pt x="153" y="0"/>
                    <a:pt x="110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5" name="Google Shape;2085;p50"/>
          <p:cNvGrpSpPr/>
          <p:nvPr/>
        </p:nvGrpSpPr>
        <p:grpSpPr>
          <a:xfrm>
            <a:off x="6524737" y="3139577"/>
            <a:ext cx="661076" cy="661076"/>
            <a:chOff x="2333550" y="1208100"/>
            <a:chExt cx="260800" cy="260800"/>
          </a:xfrm>
        </p:grpSpPr>
        <p:sp>
          <p:nvSpPr>
            <p:cNvPr id="2086" name="Google Shape;2086;p50"/>
            <p:cNvSpPr/>
            <p:nvPr/>
          </p:nvSpPr>
          <p:spPr>
            <a:xfrm>
              <a:off x="2401550" y="1208100"/>
              <a:ext cx="192450" cy="122525"/>
            </a:xfrm>
            <a:custGeom>
              <a:avLst/>
              <a:gdLst/>
              <a:ahLst/>
              <a:cxnLst/>
              <a:rect l="l" t="t" r="r" b="b"/>
              <a:pathLst>
                <a:path w="7698" h="4901" extrusionOk="0">
                  <a:moveTo>
                    <a:pt x="2492" y="0"/>
                  </a:moveTo>
                  <a:cubicBezTo>
                    <a:pt x="1596" y="0"/>
                    <a:pt x="746" y="231"/>
                    <a:pt x="1" y="635"/>
                  </a:cubicBezTo>
                  <a:cubicBezTo>
                    <a:pt x="1101" y="802"/>
                    <a:pt x="2798" y="1525"/>
                    <a:pt x="3334" y="4342"/>
                  </a:cubicBezTo>
                  <a:cubicBezTo>
                    <a:pt x="3341" y="4378"/>
                    <a:pt x="3349" y="4406"/>
                    <a:pt x="3349" y="4434"/>
                  </a:cubicBezTo>
                  <a:cubicBezTo>
                    <a:pt x="3537" y="4427"/>
                    <a:pt x="3723" y="4423"/>
                    <a:pt x="3906" y="4423"/>
                  </a:cubicBezTo>
                  <a:cubicBezTo>
                    <a:pt x="5378" y="4423"/>
                    <a:pt x="6713" y="4658"/>
                    <a:pt x="7698" y="4900"/>
                  </a:cubicBezTo>
                  <a:cubicBezTo>
                    <a:pt x="7537" y="2165"/>
                    <a:pt x="5270" y="0"/>
                    <a:pt x="2492" y="0"/>
                  </a:cubicBezTo>
                  <a:close/>
                </a:path>
              </a:pathLst>
            </a:custGeom>
            <a:solidFill>
              <a:srgbClr val="B1E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2333550" y="1223975"/>
              <a:ext cx="151750" cy="133075"/>
            </a:xfrm>
            <a:custGeom>
              <a:avLst/>
              <a:gdLst/>
              <a:ahLst/>
              <a:cxnLst/>
              <a:rect l="l" t="t" r="r" b="b"/>
              <a:pathLst>
                <a:path w="6070" h="5323" extrusionOk="0">
                  <a:moveTo>
                    <a:pt x="2721" y="0"/>
                  </a:moveTo>
                  <a:cubicBezTo>
                    <a:pt x="1101" y="883"/>
                    <a:pt x="0" y="2602"/>
                    <a:pt x="0" y="4584"/>
                  </a:cubicBezTo>
                  <a:cubicBezTo>
                    <a:pt x="0" y="4835"/>
                    <a:pt x="15" y="5085"/>
                    <a:pt x="49" y="5322"/>
                  </a:cubicBezTo>
                  <a:cubicBezTo>
                    <a:pt x="1426" y="4760"/>
                    <a:pt x="3764" y="3925"/>
                    <a:pt x="5935" y="3806"/>
                  </a:cubicBezTo>
                  <a:cubicBezTo>
                    <a:pt x="5977" y="3806"/>
                    <a:pt x="6027" y="3799"/>
                    <a:pt x="6069" y="3799"/>
                  </a:cubicBezTo>
                  <a:cubicBezTo>
                    <a:pt x="6069" y="3771"/>
                    <a:pt x="6061" y="3743"/>
                    <a:pt x="6054" y="3707"/>
                  </a:cubicBezTo>
                  <a:cubicBezTo>
                    <a:pt x="5518" y="890"/>
                    <a:pt x="3821" y="167"/>
                    <a:pt x="2721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2334750" y="1318950"/>
              <a:ext cx="163900" cy="149950"/>
            </a:xfrm>
            <a:custGeom>
              <a:avLst/>
              <a:gdLst/>
              <a:ahLst/>
              <a:cxnLst/>
              <a:rect l="l" t="t" r="r" b="b"/>
              <a:pathLst>
                <a:path w="6556" h="5998" extrusionOk="0">
                  <a:moveTo>
                    <a:pt x="6021" y="0"/>
                  </a:moveTo>
                  <a:cubicBezTo>
                    <a:pt x="5979" y="0"/>
                    <a:pt x="5929" y="7"/>
                    <a:pt x="5887" y="7"/>
                  </a:cubicBezTo>
                  <a:cubicBezTo>
                    <a:pt x="3716" y="126"/>
                    <a:pt x="1378" y="961"/>
                    <a:pt x="1" y="1523"/>
                  </a:cubicBezTo>
                  <a:cubicBezTo>
                    <a:pt x="363" y="4057"/>
                    <a:pt x="2534" y="5997"/>
                    <a:pt x="5164" y="5997"/>
                  </a:cubicBezTo>
                  <a:cubicBezTo>
                    <a:pt x="5290" y="5997"/>
                    <a:pt x="5408" y="5997"/>
                    <a:pt x="5527" y="5984"/>
                  </a:cubicBezTo>
                  <a:cubicBezTo>
                    <a:pt x="5958" y="4960"/>
                    <a:pt x="6555" y="2881"/>
                    <a:pt x="6021" y="0"/>
                  </a:cubicBez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2472900" y="1318650"/>
              <a:ext cx="121450" cy="149900"/>
            </a:xfrm>
            <a:custGeom>
              <a:avLst/>
              <a:gdLst/>
              <a:ahLst/>
              <a:cxnLst/>
              <a:rect l="l" t="t" r="r" b="b"/>
              <a:pathLst>
                <a:path w="4858" h="5996" extrusionOk="0">
                  <a:moveTo>
                    <a:pt x="1052" y="1"/>
                  </a:moveTo>
                  <a:cubicBezTo>
                    <a:pt x="869" y="1"/>
                    <a:pt x="683" y="5"/>
                    <a:pt x="495" y="12"/>
                  </a:cubicBezTo>
                  <a:cubicBezTo>
                    <a:pt x="1029" y="2893"/>
                    <a:pt x="432" y="4972"/>
                    <a:pt x="1" y="5996"/>
                  </a:cubicBezTo>
                  <a:cubicBezTo>
                    <a:pt x="2715" y="5816"/>
                    <a:pt x="4857" y="3553"/>
                    <a:pt x="4857" y="797"/>
                  </a:cubicBezTo>
                  <a:cubicBezTo>
                    <a:pt x="4857" y="687"/>
                    <a:pt x="4850" y="582"/>
                    <a:pt x="4844" y="478"/>
                  </a:cubicBezTo>
                  <a:cubicBezTo>
                    <a:pt x="3859" y="236"/>
                    <a:pt x="2524" y="1"/>
                    <a:pt x="1052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2333700" y="1218025"/>
              <a:ext cx="260650" cy="250875"/>
            </a:xfrm>
            <a:custGeom>
              <a:avLst/>
              <a:gdLst/>
              <a:ahLst/>
              <a:cxnLst/>
              <a:rect l="l" t="t" r="r" b="b"/>
              <a:pathLst>
                <a:path w="10426" h="10035" extrusionOk="0">
                  <a:moveTo>
                    <a:pt x="3224" y="1"/>
                  </a:moveTo>
                  <a:cubicBezTo>
                    <a:pt x="2855" y="146"/>
                    <a:pt x="2514" y="335"/>
                    <a:pt x="2200" y="564"/>
                  </a:cubicBezTo>
                  <a:cubicBezTo>
                    <a:pt x="2952" y="641"/>
                    <a:pt x="3675" y="939"/>
                    <a:pt x="4239" y="1469"/>
                  </a:cubicBezTo>
                  <a:cubicBezTo>
                    <a:pt x="4831" y="2025"/>
                    <a:pt x="5178" y="2847"/>
                    <a:pt x="5395" y="3688"/>
                  </a:cubicBezTo>
                  <a:cubicBezTo>
                    <a:pt x="4343" y="3849"/>
                    <a:pt x="3308" y="4086"/>
                    <a:pt x="2284" y="4343"/>
                  </a:cubicBezTo>
                  <a:cubicBezTo>
                    <a:pt x="1504" y="4545"/>
                    <a:pt x="732" y="4780"/>
                    <a:pt x="1" y="5108"/>
                  </a:cubicBezTo>
                  <a:cubicBezTo>
                    <a:pt x="16" y="5387"/>
                    <a:pt x="51" y="5657"/>
                    <a:pt x="106" y="5923"/>
                  </a:cubicBezTo>
                  <a:cubicBezTo>
                    <a:pt x="794" y="5595"/>
                    <a:pt x="1519" y="5345"/>
                    <a:pt x="2270" y="5150"/>
                  </a:cubicBezTo>
                  <a:cubicBezTo>
                    <a:pt x="3341" y="4864"/>
                    <a:pt x="4448" y="4613"/>
                    <a:pt x="5547" y="4446"/>
                  </a:cubicBezTo>
                  <a:cubicBezTo>
                    <a:pt x="5589" y="4690"/>
                    <a:pt x="5624" y="4934"/>
                    <a:pt x="5646" y="5165"/>
                  </a:cubicBezTo>
                  <a:cubicBezTo>
                    <a:pt x="5826" y="6835"/>
                    <a:pt x="5562" y="8511"/>
                    <a:pt x="4914" y="10028"/>
                  </a:cubicBezTo>
                  <a:cubicBezTo>
                    <a:pt x="5011" y="10034"/>
                    <a:pt x="5109" y="10034"/>
                    <a:pt x="5206" y="10034"/>
                  </a:cubicBezTo>
                  <a:cubicBezTo>
                    <a:pt x="5395" y="10034"/>
                    <a:pt x="5582" y="10028"/>
                    <a:pt x="5762" y="10008"/>
                  </a:cubicBezTo>
                  <a:cubicBezTo>
                    <a:pt x="6452" y="8232"/>
                    <a:pt x="6661" y="6283"/>
                    <a:pt x="6314" y="4350"/>
                  </a:cubicBezTo>
                  <a:lnTo>
                    <a:pt x="6314" y="4343"/>
                  </a:lnTo>
                  <a:lnTo>
                    <a:pt x="6327" y="4343"/>
                  </a:lnTo>
                  <a:cubicBezTo>
                    <a:pt x="6692" y="4302"/>
                    <a:pt x="7050" y="4281"/>
                    <a:pt x="7402" y="4281"/>
                  </a:cubicBezTo>
                  <a:cubicBezTo>
                    <a:pt x="8470" y="4281"/>
                    <a:pt x="9478" y="4470"/>
                    <a:pt x="10425" y="4837"/>
                  </a:cubicBezTo>
                  <a:lnTo>
                    <a:pt x="10425" y="4822"/>
                  </a:lnTo>
                  <a:cubicBezTo>
                    <a:pt x="10425" y="4530"/>
                    <a:pt x="10397" y="4246"/>
                    <a:pt x="10355" y="3967"/>
                  </a:cubicBezTo>
                  <a:cubicBezTo>
                    <a:pt x="9443" y="3661"/>
                    <a:pt x="8482" y="3500"/>
                    <a:pt x="7480" y="3500"/>
                  </a:cubicBezTo>
                  <a:cubicBezTo>
                    <a:pt x="7183" y="3500"/>
                    <a:pt x="6882" y="3514"/>
                    <a:pt x="6577" y="3543"/>
                  </a:cubicBezTo>
                  <a:cubicBezTo>
                    <a:pt x="6439" y="3550"/>
                    <a:pt x="6299" y="3570"/>
                    <a:pt x="6153" y="3585"/>
                  </a:cubicBezTo>
                  <a:cubicBezTo>
                    <a:pt x="5881" y="2478"/>
                    <a:pt x="5415" y="1385"/>
                    <a:pt x="4503" y="676"/>
                  </a:cubicBezTo>
                  <a:cubicBezTo>
                    <a:pt x="4114" y="370"/>
                    <a:pt x="3675" y="146"/>
                    <a:pt x="3224" y="1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2453665" y="1379124"/>
              <a:ext cx="64200" cy="64400"/>
            </a:xfrm>
            <a:custGeom>
              <a:avLst/>
              <a:gdLst/>
              <a:ahLst/>
              <a:cxnLst/>
              <a:rect l="l" t="t" r="r" b="b"/>
              <a:pathLst>
                <a:path w="2568" h="2576" extrusionOk="0">
                  <a:moveTo>
                    <a:pt x="1286" y="0"/>
                  </a:moveTo>
                  <a:cubicBezTo>
                    <a:pt x="577" y="0"/>
                    <a:pt x="1" y="578"/>
                    <a:pt x="1" y="1288"/>
                  </a:cubicBezTo>
                  <a:cubicBezTo>
                    <a:pt x="1" y="1998"/>
                    <a:pt x="577" y="2576"/>
                    <a:pt x="1286" y="2576"/>
                  </a:cubicBezTo>
                  <a:cubicBezTo>
                    <a:pt x="1996" y="2576"/>
                    <a:pt x="2567" y="1998"/>
                    <a:pt x="2567" y="1288"/>
                  </a:cubicBezTo>
                  <a:cubicBezTo>
                    <a:pt x="2567" y="578"/>
                    <a:pt x="1996" y="0"/>
                    <a:pt x="128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2467525" y="1304675"/>
              <a:ext cx="28875" cy="28900"/>
            </a:xfrm>
            <a:custGeom>
              <a:avLst/>
              <a:gdLst/>
              <a:ahLst/>
              <a:cxnLst/>
              <a:rect l="l" t="t" r="r" b="b"/>
              <a:pathLst>
                <a:path w="1155" h="1156" extrusionOk="0">
                  <a:moveTo>
                    <a:pt x="576" y="0"/>
                  </a:moveTo>
                  <a:cubicBezTo>
                    <a:pt x="257" y="0"/>
                    <a:pt x="0" y="257"/>
                    <a:pt x="0" y="578"/>
                  </a:cubicBezTo>
                  <a:cubicBezTo>
                    <a:pt x="0" y="897"/>
                    <a:pt x="257" y="1156"/>
                    <a:pt x="576" y="1156"/>
                  </a:cubicBezTo>
                  <a:cubicBezTo>
                    <a:pt x="890" y="1156"/>
                    <a:pt x="1154" y="897"/>
                    <a:pt x="1154" y="578"/>
                  </a:cubicBezTo>
                  <a:cubicBezTo>
                    <a:pt x="1154" y="257"/>
                    <a:pt x="890" y="0"/>
                    <a:pt x="576" y="0"/>
                  </a:cubicBez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0"/>
            <p:cNvSpPr/>
            <p:nvPr/>
          </p:nvSpPr>
          <p:spPr>
            <a:xfrm>
              <a:off x="2369275" y="1260925"/>
              <a:ext cx="37900" cy="39250"/>
            </a:xfrm>
            <a:custGeom>
              <a:avLst/>
              <a:gdLst/>
              <a:ahLst/>
              <a:cxnLst/>
              <a:rect l="l" t="t" r="r" b="b"/>
              <a:pathLst>
                <a:path w="1516" h="1570" extrusionOk="0">
                  <a:moveTo>
                    <a:pt x="1202" y="0"/>
                  </a:moveTo>
                  <a:cubicBezTo>
                    <a:pt x="1160" y="0"/>
                    <a:pt x="1116" y="14"/>
                    <a:pt x="1076" y="45"/>
                  </a:cubicBezTo>
                  <a:cubicBezTo>
                    <a:pt x="659" y="379"/>
                    <a:pt x="318" y="797"/>
                    <a:pt x="81" y="1269"/>
                  </a:cubicBezTo>
                  <a:cubicBezTo>
                    <a:pt x="0" y="1428"/>
                    <a:pt x="140" y="1570"/>
                    <a:pt x="271" y="1570"/>
                  </a:cubicBezTo>
                  <a:cubicBezTo>
                    <a:pt x="331" y="1570"/>
                    <a:pt x="388" y="1541"/>
                    <a:pt x="423" y="1471"/>
                  </a:cubicBezTo>
                  <a:cubicBezTo>
                    <a:pt x="652" y="1019"/>
                    <a:pt x="958" y="636"/>
                    <a:pt x="1355" y="331"/>
                  </a:cubicBezTo>
                  <a:cubicBezTo>
                    <a:pt x="1516" y="203"/>
                    <a:pt x="1368" y="0"/>
                    <a:pt x="1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0"/>
            <p:cNvSpPr/>
            <p:nvPr/>
          </p:nvSpPr>
          <p:spPr>
            <a:xfrm>
              <a:off x="2400175" y="1280525"/>
              <a:ext cx="20025" cy="20550"/>
            </a:xfrm>
            <a:custGeom>
              <a:avLst/>
              <a:gdLst/>
              <a:ahLst/>
              <a:cxnLst/>
              <a:rect l="l" t="t" r="r" b="b"/>
              <a:pathLst>
                <a:path w="801" h="822" extrusionOk="0">
                  <a:moveTo>
                    <a:pt x="579" y="1"/>
                  </a:moveTo>
                  <a:cubicBezTo>
                    <a:pt x="529" y="1"/>
                    <a:pt x="480" y="20"/>
                    <a:pt x="446" y="61"/>
                  </a:cubicBezTo>
                  <a:cubicBezTo>
                    <a:pt x="321" y="193"/>
                    <a:pt x="196" y="340"/>
                    <a:pt x="84" y="485"/>
                  </a:cubicBezTo>
                  <a:cubicBezTo>
                    <a:pt x="14" y="569"/>
                    <a:pt x="1" y="681"/>
                    <a:pt x="84" y="764"/>
                  </a:cubicBezTo>
                  <a:cubicBezTo>
                    <a:pt x="121" y="801"/>
                    <a:pt x="176" y="822"/>
                    <a:pt x="230" y="822"/>
                  </a:cubicBezTo>
                  <a:cubicBezTo>
                    <a:pt x="280" y="822"/>
                    <a:pt x="329" y="804"/>
                    <a:pt x="363" y="764"/>
                  </a:cubicBezTo>
                  <a:cubicBezTo>
                    <a:pt x="473" y="619"/>
                    <a:pt x="598" y="479"/>
                    <a:pt x="724" y="340"/>
                  </a:cubicBezTo>
                  <a:cubicBezTo>
                    <a:pt x="794" y="263"/>
                    <a:pt x="801" y="138"/>
                    <a:pt x="724" y="61"/>
                  </a:cubicBezTo>
                  <a:cubicBezTo>
                    <a:pt x="685" y="22"/>
                    <a:pt x="632" y="1"/>
                    <a:pt x="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2379625" y="1383250"/>
              <a:ext cx="50750" cy="47575"/>
            </a:xfrm>
            <a:custGeom>
              <a:avLst/>
              <a:gdLst/>
              <a:ahLst/>
              <a:cxnLst/>
              <a:rect l="l" t="t" r="r" b="b"/>
              <a:pathLst>
                <a:path w="2030" h="1903" extrusionOk="0">
                  <a:moveTo>
                    <a:pt x="266" y="1"/>
                  </a:moveTo>
                  <a:cubicBezTo>
                    <a:pt x="137" y="1"/>
                    <a:pt x="0" y="145"/>
                    <a:pt x="71" y="301"/>
                  </a:cubicBezTo>
                  <a:cubicBezTo>
                    <a:pt x="398" y="997"/>
                    <a:pt x="941" y="1547"/>
                    <a:pt x="1629" y="1881"/>
                  </a:cubicBezTo>
                  <a:cubicBezTo>
                    <a:pt x="1661" y="1896"/>
                    <a:pt x="1692" y="1903"/>
                    <a:pt x="1722" y="1903"/>
                  </a:cubicBezTo>
                  <a:cubicBezTo>
                    <a:pt x="1907" y="1903"/>
                    <a:pt x="2030" y="1636"/>
                    <a:pt x="1831" y="1540"/>
                  </a:cubicBezTo>
                  <a:cubicBezTo>
                    <a:pt x="1198" y="1234"/>
                    <a:pt x="711" y="740"/>
                    <a:pt x="418" y="107"/>
                  </a:cubicBezTo>
                  <a:cubicBezTo>
                    <a:pt x="383" y="32"/>
                    <a:pt x="325" y="1"/>
                    <a:pt x="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2410775" y="1374025"/>
              <a:ext cx="25275" cy="23275"/>
            </a:xfrm>
            <a:custGeom>
              <a:avLst/>
              <a:gdLst/>
              <a:ahLst/>
              <a:cxnLst/>
              <a:rect l="l" t="t" r="r" b="b"/>
              <a:pathLst>
                <a:path w="1011" h="931" extrusionOk="0">
                  <a:moveTo>
                    <a:pt x="234" y="1"/>
                  </a:moveTo>
                  <a:cubicBezTo>
                    <a:pt x="201" y="1"/>
                    <a:pt x="167" y="10"/>
                    <a:pt x="133" y="30"/>
                  </a:cubicBezTo>
                  <a:cubicBezTo>
                    <a:pt x="49" y="79"/>
                    <a:pt x="1" y="210"/>
                    <a:pt x="64" y="294"/>
                  </a:cubicBezTo>
                  <a:cubicBezTo>
                    <a:pt x="216" y="511"/>
                    <a:pt x="392" y="705"/>
                    <a:pt x="585" y="878"/>
                  </a:cubicBezTo>
                  <a:cubicBezTo>
                    <a:pt x="626" y="915"/>
                    <a:pt x="672" y="930"/>
                    <a:pt x="715" y="930"/>
                  </a:cubicBezTo>
                  <a:cubicBezTo>
                    <a:pt x="873" y="930"/>
                    <a:pt x="1011" y="732"/>
                    <a:pt x="864" y="601"/>
                  </a:cubicBezTo>
                  <a:cubicBezTo>
                    <a:pt x="697" y="448"/>
                    <a:pt x="544" y="281"/>
                    <a:pt x="405" y="100"/>
                  </a:cubicBezTo>
                  <a:cubicBezTo>
                    <a:pt x="362" y="40"/>
                    <a:pt x="301" y="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2524375" y="1367950"/>
              <a:ext cx="44300" cy="50950"/>
            </a:xfrm>
            <a:custGeom>
              <a:avLst/>
              <a:gdLst/>
              <a:ahLst/>
              <a:cxnLst/>
              <a:rect l="l" t="t" r="r" b="b"/>
              <a:pathLst>
                <a:path w="1772" h="2038" extrusionOk="0">
                  <a:moveTo>
                    <a:pt x="1531" y="1"/>
                  </a:moveTo>
                  <a:cubicBezTo>
                    <a:pt x="1451" y="1"/>
                    <a:pt x="1368" y="41"/>
                    <a:pt x="1330" y="135"/>
                  </a:cubicBezTo>
                  <a:cubicBezTo>
                    <a:pt x="1086" y="732"/>
                    <a:pt x="682" y="1262"/>
                    <a:pt x="161" y="1658"/>
                  </a:cubicBezTo>
                  <a:cubicBezTo>
                    <a:pt x="0" y="1784"/>
                    <a:pt x="104" y="2037"/>
                    <a:pt x="259" y="2037"/>
                  </a:cubicBezTo>
                  <a:cubicBezTo>
                    <a:pt x="292" y="2037"/>
                    <a:pt x="327" y="2025"/>
                    <a:pt x="363" y="1998"/>
                  </a:cubicBezTo>
                  <a:cubicBezTo>
                    <a:pt x="968" y="1532"/>
                    <a:pt x="1420" y="941"/>
                    <a:pt x="1713" y="238"/>
                  </a:cubicBezTo>
                  <a:cubicBezTo>
                    <a:pt x="1771" y="95"/>
                    <a:pt x="1654" y="1"/>
                    <a:pt x="1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2478875" y="1232500"/>
              <a:ext cx="65675" cy="39375"/>
            </a:xfrm>
            <a:custGeom>
              <a:avLst/>
              <a:gdLst/>
              <a:ahLst/>
              <a:cxnLst/>
              <a:rect l="l" t="t" r="r" b="b"/>
              <a:pathLst>
                <a:path w="2627" h="1575" extrusionOk="0">
                  <a:moveTo>
                    <a:pt x="312" y="1"/>
                  </a:moveTo>
                  <a:cubicBezTo>
                    <a:pt x="100" y="1"/>
                    <a:pt x="1" y="331"/>
                    <a:pt x="234" y="382"/>
                  </a:cubicBezTo>
                  <a:cubicBezTo>
                    <a:pt x="993" y="563"/>
                    <a:pt x="1667" y="938"/>
                    <a:pt x="2197" y="1509"/>
                  </a:cubicBezTo>
                  <a:cubicBezTo>
                    <a:pt x="2239" y="1555"/>
                    <a:pt x="2289" y="1574"/>
                    <a:pt x="2338" y="1574"/>
                  </a:cubicBezTo>
                  <a:cubicBezTo>
                    <a:pt x="2489" y="1574"/>
                    <a:pt x="2627" y="1393"/>
                    <a:pt x="2496" y="1252"/>
                  </a:cubicBezTo>
                  <a:cubicBezTo>
                    <a:pt x="1918" y="633"/>
                    <a:pt x="1188" y="202"/>
                    <a:pt x="360" y="6"/>
                  </a:cubicBezTo>
                  <a:cubicBezTo>
                    <a:pt x="343" y="3"/>
                    <a:pt x="327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51"/>
          <p:cNvSpPr/>
          <p:nvPr/>
        </p:nvSpPr>
        <p:spPr>
          <a:xfrm>
            <a:off x="3947000" y="3382699"/>
            <a:ext cx="1057899" cy="32246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51"/>
          <p:cNvSpPr txBox="1">
            <a:spLocks noGrp="1"/>
          </p:cNvSpPr>
          <p:nvPr>
            <p:ph type="title"/>
          </p:nvPr>
        </p:nvSpPr>
        <p:spPr>
          <a:xfrm>
            <a:off x="41974" y="82511"/>
            <a:ext cx="9102026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Hoạt động 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2. Em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+mj-lt"/>
              </a:rPr>
              <a:t>hãy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quan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sát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tranh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và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nhận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xét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(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có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lợi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cho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sức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khỏe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và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không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có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lợi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cho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sức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khỏe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)</a:t>
            </a:r>
            <a:endParaRPr sz="2400" dirty="0">
              <a:solidFill>
                <a:schemeClr val="bg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108" name="Google Shape;2108;p51"/>
          <p:cNvSpPr/>
          <p:nvPr/>
        </p:nvSpPr>
        <p:spPr>
          <a:xfrm flipH="1">
            <a:off x="-693742" y="879441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9" name="Google Shape;2109;p51"/>
          <p:cNvGrpSpPr/>
          <p:nvPr/>
        </p:nvGrpSpPr>
        <p:grpSpPr>
          <a:xfrm>
            <a:off x="4103325" y="4276174"/>
            <a:ext cx="843621" cy="882538"/>
            <a:chOff x="4491113" y="4336724"/>
            <a:chExt cx="843621" cy="882538"/>
          </a:xfrm>
        </p:grpSpPr>
        <p:sp>
          <p:nvSpPr>
            <p:cNvPr id="2110" name="Google Shape;2110;p51"/>
            <p:cNvSpPr/>
            <p:nvPr/>
          </p:nvSpPr>
          <p:spPr>
            <a:xfrm rot="2048519">
              <a:off x="4693385" y="4405328"/>
              <a:ext cx="473146" cy="744712"/>
            </a:xfrm>
            <a:custGeom>
              <a:avLst/>
              <a:gdLst/>
              <a:ahLst/>
              <a:cxnLst/>
              <a:rect l="l" t="t" r="r" b="b"/>
              <a:pathLst>
                <a:path w="7733" h="12171" extrusionOk="0">
                  <a:moveTo>
                    <a:pt x="3926" y="0"/>
                  </a:moveTo>
                  <a:cubicBezTo>
                    <a:pt x="3812" y="0"/>
                    <a:pt x="3700" y="27"/>
                    <a:pt x="3600" y="88"/>
                  </a:cubicBezTo>
                  <a:cubicBezTo>
                    <a:pt x="3398" y="207"/>
                    <a:pt x="3279" y="436"/>
                    <a:pt x="3237" y="673"/>
                  </a:cubicBezTo>
                  <a:cubicBezTo>
                    <a:pt x="3202" y="903"/>
                    <a:pt x="3224" y="1139"/>
                    <a:pt x="3237" y="1376"/>
                  </a:cubicBezTo>
                  <a:cubicBezTo>
                    <a:pt x="3299" y="2615"/>
                    <a:pt x="3070" y="3874"/>
                    <a:pt x="2563" y="5002"/>
                  </a:cubicBezTo>
                  <a:cubicBezTo>
                    <a:pt x="2528" y="5078"/>
                    <a:pt x="2486" y="5162"/>
                    <a:pt x="2416" y="5210"/>
                  </a:cubicBezTo>
                  <a:cubicBezTo>
                    <a:pt x="2360" y="5252"/>
                    <a:pt x="2296" y="5267"/>
                    <a:pt x="2228" y="5267"/>
                  </a:cubicBezTo>
                  <a:cubicBezTo>
                    <a:pt x="2126" y="5267"/>
                    <a:pt x="2015" y="5233"/>
                    <a:pt x="1915" y="5204"/>
                  </a:cubicBezTo>
                  <a:cubicBezTo>
                    <a:pt x="1742" y="5158"/>
                    <a:pt x="1562" y="5134"/>
                    <a:pt x="1382" y="5134"/>
                  </a:cubicBezTo>
                  <a:cubicBezTo>
                    <a:pt x="1150" y="5134"/>
                    <a:pt x="919" y="5173"/>
                    <a:pt x="704" y="5252"/>
                  </a:cubicBezTo>
                  <a:cubicBezTo>
                    <a:pt x="600" y="5294"/>
                    <a:pt x="502" y="5336"/>
                    <a:pt x="433" y="5419"/>
                  </a:cubicBezTo>
                  <a:cubicBezTo>
                    <a:pt x="251" y="5634"/>
                    <a:pt x="377" y="5968"/>
                    <a:pt x="552" y="6197"/>
                  </a:cubicBezTo>
                  <a:cubicBezTo>
                    <a:pt x="752" y="6463"/>
                    <a:pt x="1268" y="6636"/>
                    <a:pt x="1477" y="6900"/>
                  </a:cubicBezTo>
                  <a:cubicBezTo>
                    <a:pt x="1693" y="7157"/>
                    <a:pt x="1609" y="7533"/>
                    <a:pt x="1602" y="7867"/>
                  </a:cubicBezTo>
                  <a:cubicBezTo>
                    <a:pt x="1596" y="8230"/>
                    <a:pt x="1379" y="8550"/>
                    <a:pt x="1163" y="8843"/>
                  </a:cubicBezTo>
                  <a:cubicBezTo>
                    <a:pt x="878" y="9212"/>
                    <a:pt x="579" y="9572"/>
                    <a:pt x="370" y="9983"/>
                  </a:cubicBezTo>
                  <a:cubicBezTo>
                    <a:pt x="210" y="10297"/>
                    <a:pt x="1" y="10840"/>
                    <a:pt x="141" y="11194"/>
                  </a:cubicBezTo>
                  <a:cubicBezTo>
                    <a:pt x="211" y="11365"/>
                    <a:pt x="406" y="11423"/>
                    <a:pt x="610" y="11423"/>
                  </a:cubicBezTo>
                  <a:cubicBezTo>
                    <a:pt x="788" y="11423"/>
                    <a:pt x="973" y="11378"/>
                    <a:pt x="1086" y="11326"/>
                  </a:cubicBezTo>
                  <a:cubicBezTo>
                    <a:pt x="1379" y="11187"/>
                    <a:pt x="1616" y="10957"/>
                    <a:pt x="1866" y="10748"/>
                  </a:cubicBezTo>
                  <a:cubicBezTo>
                    <a:pt x="2110" y="10548"/>
                    <a:pt x="2402" y="10359"/>
                    <a:pt x="2723" y="10346"/>
                  </a:cubicBezTo>
                  <a:cubicBezTo>
                    <a:pt x="2738" y="10345"/>
                    <a:pt x="2752" y="10344"/>
                    <a:pt x="2767" y="10344"/>
                  </a:cubicBezTo>
                  <a:cubicBezTo>
                    <a:pt x="3134" y="10344"/>
                    <a:pt x="3486" y="10603"/>
                    <a:pt x="3600" y="10950"/>
                  </a:cubicBezTo>
                  <a:cubicBezTo>
                    <a:pt x="3668" y="11174"/>
                    <a:pt x="3648" y="11424"/>
                    <a:pt x="3690" y="11653"/>
                  </a:cubicBezTo>
                  <a:cubicBezTo>
                    <a:pt x="3732" y="11890"/>
                    <a:pt x="3877" y="12134"/>
                    <a:pt x="4114" y="12168"/>
                  </a:cubicBezTo>
                  <a:cubicBezTo>
                    <a:pt x="4131" y="12170"/>
                    <a:pt x="4148" y="12171"/>
                    <a:pt x="4165" y="12171"/>
                  </a:cubicBezTo>
                  <a:cubicBezTo>
                    <a:pt x="4353" y="12171"/>
                    <a:pt x="4521" y="12030"/>
                    <a:pt x="4650" y="11890"/>
                  </a:cubicBezTo>
                  <a:cubicBezTo>
                    <a:pt x="5415" y="11034"/>
                    <a:pt x="5505" y="9788"/>
                    <a:pt x="6000" y="8759"/>
                  </a:cubicBezTo>
                  <a:cubicBezTo>
                    <a:pt x="6041" y="8661"/>
                    <a:pt x="6096" y="8570"/>
                    <a:pt x="6173" y="8502"/>
                  </a:cubicBezTo>
                  <a:cubicBezTo>
                    <a:pt x="6297" y="8397"/>
                    <a:pt x="6456" y="8381"/>
                    <a:pt x="6623" y="8381"/>
                  </a:cubicBezTo>
                  <a:cubicBezTo>
                    <a:pt x="6698" y="8381"/>
                    <a:pt x="6774" y="8384"/>
                    <a:pt x="6849" y="8384"/>
                  </a:cubicBezTo>
                  <a:cubicBezTo>
                    <a:pt x="6987" y="8384"/>
                    <a:pt x="7121" y="8373"/>
                    <a:pt x="7239" y="8313"/>
                  </a:cubicBezTo>
                  <a:cubicBezTo>
                    <a:pt x="7516" y="8175"/>
                    <a:pt x="7599" y="7805"/>
                    <a:pt x="7509" y="7507"/>
                  </a:cubicBezTo>
                  <a:cubicBezTo>
                    <a:pt x="7426" y="7214"/>
                    <a:pt x="7210" y="6977"/>
                    <a:pt x="7002" y="6748"/>
                  </a:cubicBezTo>
                  <a:cubicBezTo>
                    <a:pt x="6799" y="6518"/>
                    <a:pt x="6591" y="6267"/>
                    <a:pt x="6529" y="5968"/>
                  </a:cubicBezTo>
                  <a:cubicBezTo>
                    <a:pt x="6410" y="5397"/>
                    <a:pt x="6821" y="4870"/>
                    <a:pt x="7120" y="4369"/>
                  </a:cubicBezTo>
                  <a:cubicBezTo>
                    <a:pt x="7412" y="3874"/>
                    <a:pt x="7608" y="3325"/>
                    <a:pt x="7691" y="2754"/>
                  </a:cubicBezTo>
                  <a:cubicBezTo>
                    <a:pt x="7718" y="2573"/>
                    <a:pt x="7733" y="2378"/>
                    <a:pt x="7676" y="2189"/>
                  </a:cubicBezTo>
                  <a:cubicBezTo>
                    <a:pt x="7628" y="2009"/>
                    <a:pt x="7489" y="1842"/>
                    <a:pt x="7307" y="1800"/>
                  </a:cubicBezTo>
                  <a:cubicBezTo>
                    <a:pt x="7275" y="1792"/>
                    <a:pt x="7242" y="1789"/>
                    <a:pt x="7209" y="1789"/>
                  </a:cubicBezTo>
                  <a:cubicBezTo>
                    <a:pt x="7041" y="1789"/>
                    <a:pt x="6873" y="1886"/>
                    <a:pt x="6744" y="2002"/>
                  </a:cubicBezTo>
                  <a:cubicBezTo>
                    <a:pt x="6591" y="2134"/>
                    <a:pt x="6472" y="2308"/>
                    <a:pt x="6313" y="2440"/>
                  </a:cubicBezTo>
                  <a:cubicBezTo>
                    <a:pt x="6228" y="2510"/>
                    <a:pt x="6118" y="2570"/>
                    <a:pt x="6009" y="2570"/>
                  </a:cubicBezTo>
                  <a:cubicBezTo>
                    <a:pt x="5976" y="2570"/>
                    <a:pt x="5942" y="2565"/>
                    <a:pt x="5909" y="2552"/>
                  </a:cubicBezTo>
                  <a:cubicBezTo>
                    <a:pt x="5784" y="2503"/>
                    <a:pt x="5714" y="2371"/>
                    <a:pt x="5652" y="2253"/>
                  </a:cubicBezTo>
                  <a:cubicBezTo>
                    <a:pt x="5457" y="1849"/>
                    <a:pt x="5261" y="1453"/>
                    <a:pt x="5068" y="1049"/>
                  </a:cubicBezTo>
                  <a:cubicBezTo>
                    <a:pt x="4921" y="750"/>
                    <a:pt x="4769" y="444"/>
                    <a:pt x="4518" y="227"/>
                  </a:cubicBezTo>
                  <a:cubicBezTo>
                    <a:pt x="4356" y="92"/>
                    <a:pt x="4137" y="0"/>
                    <a:pt x="3926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1"/>
            <p:cNvSpPr/>
            <p:nvPr/>
          </p:nvSpPr>
          <p:spPr>
            <a:xfrm rot="2048519">
              <a:off x="4569183" y="4693045"/>
              <a:ext cx="484588" cy="427027"/>
            </a:xfrm>
            <a:custGeom>
              <a:avLst/>
              <a:gdLst/>
              <a:ahLst/>
              <a:cxnLst/>
              <a:rect l="l" t="t" r="r" b="b"/>
              <a:pathLst>
                <a:path w="7920" h="6979" extrusionOk="0">
                  <a:moveTo>
                    <a:pt x="716" y="0"/>
                  </a:moveTo>
                  <a:cubicBezTo>
                    <a:pt x="457" y="0"/>
                    <a:pt x="276" y="71"/>
                    <a:pt x="264" y="264"/>
                  </a:cubicBezTo>
                  <a:cubicBezTo>
                    <a:pt x="223" y="988"/>
                    <a:pt x="1866" y="1544"/>
                    <a:pt x="1866" y="1544"/>
                  </a:cubicBezTo>
                  <a:cubicBezTo>
                    <a:pt x="1866" y="1544"/>
                    <a:pt x="1" y="5684"/>
                    <a:pt x="523" y="5948"/>
                  </a:cubicBezTo>
                  <a:cubicBezTo>
                    <a:pt x="569" y="5973"/>
                    <a:pt x="619" y="5984"/>
                    <a:pt x="671" y="5984"/>
                  </a:cubicBezTo>
                  <a:cubicBezTo>
                    <a:pt x="1203" y="5984"/>
                    <a:pt x="2005" y="4836"/>
                    <a:pt x="2005" y="4836"/>
                  </a:cubicBezTo>
                  <a:cubicBezTo>
                    <a:pt x="2005" y="4836"/>
                    <a:pt x="3250" y="5385"/>
                    <a:pt x="3806" y="5414"/>
                  </a:cubicBezTo>
                  <a:cubicBezTo>
                    <a:pt x="3806" y="5414"/>
                    <a:pt x="3714" y="6979"/>
                    <a:pt x="4238" y="6979"/>
                  </a:cubicBezTo>
                  <a:cubicBezTo>
                    <a:pt x="4286" y="6979"/>
                    <a:pt x="4339" y="6965"/>
                    <a:pt x="4398" y="6937"/>
                  </a:cubicBezTo>
                  <a:cubicBezTo>
                    <a:pt x="5101" y="6590"/>
                    <a:pt x="5665" y="2880"/>
                    <a:pt x="5665" y="2880"/>
                  </a:cubicBezTo>
                  <a:cubicBezTo>
                    <a:pt x="5665" y="2880"/>
                    <a:pt x="6495" y="3126"/>
                    <a:pt x="7057" y="3126"/>
                  </a:cubicBezTo>
                  <a:cubicBezTo>
                    <a:pt x="7304" y="3126"/>
                    <a:pt x="7500" y="3078"/>
                    <a:pt x="7551" y="2942"/>
                  </a:cubicBezTo>
                  <a:cubicBezTo>
                    <a:pt x="7920" y="1962"/>
                    <a:pt x="5164" y="1037"/>
                    <a:pt x="5164" y="1037"/>
                  </a:cubicBezTo>
                  <a:lnTo>
                    <a:pt x="2701" y="521"/>
                  </a:lnTo>
                  <a:cubicBezTo>
                    <a:pt x="2701" y="521"/>
                    <a:pt x="1421" y="0"/>
                    <a:pt x="716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 rot="2048519">
              <a:off x="4691827" y="4727545"/>
              <a:ext cx="230608" cy="214401"/>
            </a:xfrm>
            <a:custGeom>
              <a:avLst/>
              <a:gdLst/>
              <a:ahLst/>
              <a:cxnLst/>
              <a:rect l="l" t="t" r="r" b="b"/>
              <a:pathLst>
                <a:path w="3769" h="3504" extrusionOk="0">
                  <a:moveTo>
                    <a:pt x="1976" y="0"/>
                  </a:moveTo>
                  <a:cubicBezTo>
                    <a:pt x="1934" y="15"/>
                    <a:pt x="0" y="2861"/>
                    <a:pt x="1745" y="3424"/>
                  </a:cubicBezTo>
                  <a:cubicBezTo>
                    <a:pt x="1916" y="3479"/>
                    <a:pt x="2071" y="3504"/>
                    <a:pt x="2211" y="3504"/>
                  </a:cubicBezTo>
                  <a:cubicBezTo>
                    <a:pt x="3769" y="3504"/>
                    <a:pt x="3569" y="418"/>
                    <a:pt x="3569" y="418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 rot="2048519">
              <a:off x="5089425" y="4596613"/>
              <a:ext cx="192856" cy="193169"/>
            </a:xfrm>
            <a:custGeom>
              <a:avLst/>
              <a:gdLst/>
              <a:ahLst/>
              <a:cxnLst/>
              <a:rect l="l" t="t" r="r" b="b"/>
              <a:pathLst>
                <a:path w="3152" h="3157" extrusionOk="0">
                  <a:moveTo>
                    <a:pt x="2223" y="1"/>
                  </a:moveTo>
                  <a:cubicBezTo>
                    <a:pt x="1435" y="1"/>
                    <a:pt x="0" y="2391"/>
                    <a:pt x="0" y="2391"/>
                  </a:cubicBezTo>
                  <a:lnTo>
                    <a:pt x="814" y="3156"/>
                  </a:lnTo>
                  <a:cubicBezTo>
                    <a:pt x="814" y="3156"/>
                    <a:pt x="3152" y="706"/>
                    <a:pt x="2449" y="87"/>
                  </a:cubicBezTo>
                  <a:cubicBezTo>
                    <a:pt x="2382" y="28"/>
                    <a:pt x="2306" y="1"/>
                    <a:pt x="22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 rot="2048519">
              <a:off x="5089403" y="4628730"/>
              <a:ext cx="108849" cy="128494"/>
            </a:xfrm>
            <a:custGeom>
              <a:avLst/>
              <a:gdLst/>
              <a:ahLst/>
              <a:cxnLst/>
              <a:rect l="l" t="t" r="r" b="b"/>
              <a:pathLst>
                <a:path w="1779" h="2100" extrusionOk="0">
                  <a:moveTo>
                    <a:pt x="1591" y="0"/>
                  </a:moveTo>
                  <a:cubicBezTo>
                    <a:pt x="1558" y="0"/>
                    <a:pt x="1525" y="14"/>
                    <a:pt x="1498" y="46"/>
                  </a:cubicBezTo>
                  <a:cubicBezTo>
                    <a:pt x="1003" y="645"/>
                    <a:pt x="517" y="1250"/>
                    <a:pt x="72" y="1883"/>
                  </a:cubicBezTo>
                  <a:cubicBezTo>
                    <a:pt x="0" y="1986"/>
                    <a:pt x="91" y="2099"/>
                    <a:pt x="182" y="2099"/>
                  </a:cubicBezTo>
                  <a:cubicBezTo>
                    <a:pt x="215" y="2099"/>
                    <a:pt x="248" y="2085"/>
                    <a:pt x="274" y="2050"/>
                  </a:cubicBezTo>
                  <a:cubicBezTo>
                    <a:pt x="740" y="1430"/>
                    <a:pt x="1205" y="812"/>
                    <a:pt x="1700" y="206"/>
                  </a:cubicBezTo>
                  <a:cubicBezTo>
                    <a:pt x="1778" y="113"/>
                    <a:pt x="1686" y="0"/>
                    <a:pt x="1591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 rot="2048519">
              <a:off x="4992700" y="4441621"/>
              <a:ext cx="114172" cy="205651"/>
            </a:xfrm>
            <a:custGeom>
              <a:avLst/>
              <a:gdLst/>
              <a:ahLst/>
              <a:cxnLst/>
              <a:rect l="l" t="t" r="r" b="b"/>
              <a:pathLst>
                <a:path w="1866" h="3361" extrusionOk="0">
                  <a:moveTo>
                    <a:pt x="946" y="1"/>
                  </a:moveTo>
                  <a:cubicBezTo>
                    <a:pt x="942" y="1"/>
                    <a:pt x="938" y="1"/>
                    <a:pt x="934" y="1"/>
                  </a:cubicBezTo>
                  <a:cubicBezTo>
                    <a:pt x="1" y="28"/>
                    <a:pt x="725" y="3354"/>
                    <a:pt x="725" y="3354"/>
                  </a:cubicBezTo>
                  <a:lnTo>
                    <a:pt x="1844" y="3361"/>
                  </a:lnTo>
                  <a:cubicBezTo>
                    <a:pt x="1844" y="3361"/>
                    <a:pt x="1866" y="1"/>
                    <a:pt x="946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 rot="2048519">
              <a:off x="5023011" y="4508095"/>
              <a:ext cx="30348" cy="157068"/>
            </a:xfrm>
            <a:custGeom>
              <a:avLst/>
              <a:gdLst/>
              <a:ahLst/>
              <a:cxnLst/>
              <a:rect l="l" t="t" r="r" b="b"/>
              <a:pathLst>
                <a:path w="496" h="2567" extrusionOk="0">
                  <a:moveTo>
                    <a:pt x="138" y="1"/>
                  </a:moveTo>
                  <a:cubicBezTo>
                    <a:pt x="70" y="1"/>
                    <a:pt x="1" y="49"/>
                    <a:pt x="4" y="138"/>
                  </a:cubicBezTo>
                  <a:cubicBezTo>
                    <a:pt x="53" y="909"/>
                    <a:pt x="116" y="1682"/>
                    <a:pt x="228" y="2454"/>
                  </a:cubicBezTo>
                  <a:cubicBezTo>
                    <a:pt x="237" y="2530"/>
                    <a:pt x="300" y="2567"/>
                    <a:pt x="362" y="2567"/>
                  </a:cubicBezTo>
                  <a:cubicBezTo>
                    <a:pt x="430" y="2567"/>
                    <a:pt x="496" y="2522"/>
                    <a:pt x="485" y="2434"/>
                  </a:cubicBezTo>
                  <a:cubicBezTo>
                    <a:pt x="402" y="1661"/>
                    <a:pt x="318" y="889"/>
                    <a:pt x="261" y="116"/>
                  </a:cubicBezTo>
                  <a:cubicBezTo>
                    <a:pt x="255" y="38"/>
                    <a:pt x="197" y="1"/>
                    <a:pt x="138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 rot="2048519">
              <a:off x="4810837" y="4586050"/>
              <a:ext cx="316818" cy="251358"/>
            </a:xfrm>
            <a:custGeom>
              <a:avLst/>
              <a:gdLst/>
              <a:ahLst/>
              <a:cxnLst/>
              <a:rect l="l" t="t" r="r" b="b"/>
              <a:pathLst>
                <a:path w="5178" h="4108" extrusionOk="0">
                  <a:moveTo>
                    <a:pt x="3012" y="1"/>
                  </a:moveTo>
                  <a:cubicBezTo>
                    <a:pt x="2178" y="1"/>
                    <a:pt x="1422" y="739"/>
                    <a:pt x="794" y="1798"/>
                  </a:cubicBezTo>
                  <a:cubicBezTo>
                    <a:pt x="1" y="3148"/>
                    <a:pt x="1519" y="3906"/>
                    <a:pt x="2479" y="4053"/>
                  </a:cubicBezTo>
                  <a:cubicBezTo>
                    <a:pt x="2720" y="4089"/>
                    <a:pt x="2953" y="4108"/>
                    <a:pt x="3175" y="4108"/>
                  </a:cubicBezTo>
                  <a:cubicBezTo>
                    <a:pt x="3921" y="4108"/>
                    <a:pt x="4531" y="3897"/>
                    <a:pt x="4809" y="3447"/>
                  </a:cubicBezTo>
                  <a:cubicBezTo>
                    <a:pt x="5178" y="2869"/>
                    <a:pt x="4824" y="740"/>
                    <a:pt x="3717" y="177"/>
                  </a:cubicBezTo>
                  <a:cubicBezTo>
                    <a:pt x="3477" y="56"/>
                    <a:pt x="3242" y="1"/>
                    <a:pt x="3012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 rot="2048519">
              <a:off x="5022314" y="4709272"/>
              <a:ext cx="29063" cy="31756"/>
            </a:xfrm>
            <a:custGeom>
              <a:avLst/>
              <a:gdLst/>
              <a:ahLst/>
              <a:cxnLst/>
              <a:rect l="l" t="t" r="r" b="b"/>
              <a:pathLst>
                <a:path w="475" h="519" extrusionOk="0">
                  <a:moveTo>
                    <a:pt x="248" y="1"/>
                  </a:moveTo>
                  <a:cubicBezTo>
                    <a:pt x="136" y="1"/>
                    <a:pt x="40" y="98"/>
                    <a:pt x="22" y="225"/>
                  </a:cubicBezTo>
                  <a:cubicBezTo>
                    <a:pt x="0" y="372"/>
                    <a:pt x="77" y="497"/>
                    <a:pt x="202" y="517"/>
                  </a:cubicBezTo>
                  <a:cubicBezTo>
                    <a:pt x="210" y="518"/>
                    <a:pt x="218" y="519"/>
                    <a:pt x="226" y="519"/>
                  </a:cubicBezTo>
                  <a:cubicBezTo>
                    <a:pt x="336" y="519"/>
                    <a:pt x="434" y="424"/>
                    <a:pt x="453" y="289"/>
                  </a:cubicBezTo>
                  <a:cubicBezTo>
                    <a:pt x="475" y="150"/>
                    <a:pt x="398" y="16"/>
                    <a:pt x="279" y="3"/>
                  </a:cubicBezTo>
                  <a:cubicBezTo>
                    <a:pt x="269" y="1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 rot="2048519">
              <a:off x="4970908" y="4653924"/>
              <a:ext cx="29430" cy="31879"/>
            </a:xfrm>
            <a:custGeom>
              <a:avLst/>
              <a:gdLst/>
              <a:ahLst/>
              <a:cxnLst/>
              <a:rect l="l" t="t" r="r" b="b"/>
              <a:pathLst>
                <a:path w="481" h="521" extrusionOk="0">
                  <a:moveTo>
                    <a:pt x="249" y="1"/>
                  </a:moveTo>
                  <a:cubicBezTo>
                    <a:pt x="141" y="1"/>
                    <a:pt x="41" y="98"/>
                    <a:pt x="21" y="227"/>
                  </a:cubicBezTo>
                  <a:cubicBezTo>
                    <a:pt x="1" y="372"/>
                    <a:pt x="84" y="498"/>
                    <a:pt x="201" y="519"/>
                  </a:cubicBezTo>
                  <a:cubicBezTo>
                    <a:pt x="209" y="520"/>
                    <a:pt x="216" y="520"/>
                    <a:pt x="223" y="520"/>
                  </a:cubicBezTo>
                  <a:cubicBezTo>
                    <a:pt x="334" y="520"/>
                    <a:pt x="440" y="427"/>
                    <a:pt x="460" y="295"/>
                  </a:cubicBezTo>
                  <a:cubicBezTo>
                    <a:pt x="480" y="150"/>
                    <a:pt x="397" y="18"/>
                    <a:pt x="278" y="3"/>
                  </a:cubicBezTo>
                  <a:cubicBezTo>
                    <a:pt x="268" y="2"/>
                    <a:pt x="258" y="1"/>
                    <a:pt x="249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 rot="2048519">
              <a:off x="4975138" y="4700905"/>
              <a:ext cx="34080" cy="27167"/>
            </a:xfrm>
            <a:custGeom>
              <a:avLst/>
              <a:gdLst/>
              <a:ahLst/>
              <a:cxnLst/>
              <a:rect l="l" t="t" r="r" b="b"/>
              <a:pathLst>
                <a:path w="557" h="444" extrusionOk="0">
                  <a:moveTo>
                    <a:pt x="262" y="0"/>
                  </a:moveTo>
                  <a:cubicBezTo>
                    <a:pt x="140" y="0"/>
                    <a:pt x="39" y="72"/>
                    <a:pt x="20" y="173"/>
                  </a:cubicBezTo>
                  <a:cubicBezTo>
                    <a:pt x="0" y="291"/>
                    <a:pt x="90" y="410"/>
                    <a:pt x="236" y="438"/>
                  </a:cubicBezTo>
                  <a:cubicBezTo>
                    <a:pt x="255" y="442"/>
                    <a:pt x="274" y="444"/>
                    <a:pt x="292" y="444"/>
                  </a:cubicBezTo>
                  <a:cubicBezTo>
                    <a:pt x="410" y="444"/>
                    <a:pt x="511" y="374"/>
                    <a:pt x="528" y="271"/>
                  </a:cubicBezTo>
                  <a:cubicBezTo>
                    <a:pt x="556" y="153"/>
                    <a:pt x="459" y="34"/>
                    <a:pt x="319" y="6"/>
                  </a:cubicBezTo>
                  <a:cubicBezTo>
                    <a:pt x="300" y="2"/>
                    <a:pt x="280" y="0"/>
                    <a:pt x="262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1"/>
            <p:cNvSpPr/>
            <p:nvPr/>
          </p:nvSpPr>
          <p:spPr>
            <a:xfrm rot="2048519">
              <a:off x="4926289" y="4718108"/>
              <a:ext cx="96795" cy="40751"/>
            </a:xfrm>
            <a:custGeom>
              <a:avLst/>
              <a:gdLst/>
              <a:ahLst/>
              <a:cxnLst/>
              <a:rect l="l" t="t" r="r" b="b"/>
              <a:pathLst>
                <a:path w="1582" h="666" extrusionOk="0">
                  <a:moveTo>
                    <a:pt x="167" y="0"/>
                  </a:moveTo>
                  <a:cubicBezTo>
                    <a:pt x="85" y="0"/>
                    <a:pt x="1" y="76"/>
                    <a:pt x="42" y="174"/>
                  </a:cubicBezTo>
                  <a:cubicBezTo>
                    <a:pt x="191" y="514"/>
                    <a:pt x="488" y="665"/>
                    <a:pt x="803" y="665"/>
                  </a:cubicBezTo>
                  <a:cubicBezTo>
                    <a:pt x="1031" y="665"/>
                    <a:pt x="1269" y="586"/>
                    <a:pt x="1468" y="440"/>
                  </a:cubicBezTo>
                  <a:cubicBezTo>
                    <a:pt x="1581" y="360"/>
                    <a:pt x="1496" y="205"/>
                    <a:pt x="1388" y="205"/>
                  </a:cubicBezTo>
                  <a:cubicBezTo>
                    <a:pt x="1364" y="205"/>
                    <a:pt x="1339" y="213"/>
                    <a:pt x="1314" y="231"/>
                  </a:cubicBezTo>
                  <a:cubicBezTo>
                    <a:pt x="1168" y="344"/>
                    <a:pt x="984" y="410"/>
                    <a:pt x="808" y="410"/>
                  </a:cubicBezTo>
                  <a:cubicBezTo>
                    <a:pt x="593" y="410"/>
                    <a:pt x="389" y="311"/>
                    <a:pt x="279" y="78"/>
                  </a:cubicBezTo>
                  <a:cubicBezTo>
                    <a:pt x="256" y="23"/>
                    <a:pt x="212" y="0"/>
                    <a:pt x="167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8C0D885-DBEE-4CF8-A7B3-2EBC00C20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5015"/>
            <a:ext cx="1603297" cy="2991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715619-E2C1-4336-BACD-F052E7C67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113" y="833913"/>
            <a:ext cx="1603297" cy="2871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3DB4972-342F-3BDC-DE48-F1F56B811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456" y="910868"/>
            <a:ext cx="1505166" cy="2794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501BDDB-7E7E-1F60-C192-DBF15B42E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102" y="800897"/>
            <a:ext cx="1442235" cy="317447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08318F3-F344-F5F6-DC3D-A89BB5F3B6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8368" y="1076321"/>
            <a:ext cx="1481661" cy="2990857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51ED1F0-5674-B7F0-7008-CB8FB0F7E5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029" y="1424014"/>
            <a:ext cx="1255277" cy="28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7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51"/>
          <p:cNvSpPr/>
          <p:nvPr/>
        </p:nvSpPr>
        <p:spPr>
          <a:xfrm>
            <a:off x="3947000" y="3382699"/>
            <a:ext cx="1057899" cy="322469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4" name="Google Shape;2104;p51"/>
          <p:cNvSpPr txBox="1">
            <a:spLocks noGrp="1"/>
          </p:cNvSpPr>
          <p:nvPr>
            <p:ph type="title"/>
          </p:nvPr>
        </p:nvSpPr>
        <p:spPr>
          <a:xfrm>
            <a:off x="100243" y="158853"/>
            <a:ext cx="9287628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	Hoạt động </a:t>
            </a:r>
            <a:r>
              <a:rPr lang="en-US" sz="2400" dirty="0">
                <a:solidFill>
                  <a:schemeClr val="bg1">
                    <a:lumMod val="25000"/>
                  </a:schemeClr>
                </a:solidFill>
                <a:latin typeface="+mj-lt"/>
              </a:rPr>
              <a:t>2. Em </a:t>
            </a:r>
            <a:r>
              <a:rPr lang="en-US" sz="2400" dirty="0" err="1">
                <a:solidFill>
                  <a:schemeClr val="bg1">
                    <a:lumMod val="25000"/>
                  </a:schemeClr>
                </a:solidFill>
                <a:latin typeface="+mj-lt"/>
              </a:rPr>
              <a:t>hãy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quan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sát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tranh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và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nhận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xét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(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có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lợi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cho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sức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khỏe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và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không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có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lợi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cho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sức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 </a:t>
            </a:r>
            <a:r>
              <a:rPr lang="en-US" sz="2400" i="0" u="none" strike="noStrike" dirty="0" err="1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khỏe</a:t>
            </a:r>
            <a:r>
              <a:rPr lang="en-US" sz="2400" i="0" u="none" strike="noStrike" dirty="0">
                <a:solidFill>
                  <a:schemeClr val="bg1">
                    <a:lumMod val="25000"/>
                  </a:schemeClr>
                </a:solidFill>
                <a:effectLst/>
                <a:latin typeface="+mj-lt"/>
              </a:rPr>
              <a:t>)</a:t>
            </a:r>
            <a:endParaRPr sz="2400" dirty="0">
              <a:solidFill>
                <a:schemeClr val="bg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108" name="Google Shape;2108;p51"/>
          <p:cNvSpPr/>
          <p:nvPr/>
        </p:nvSpPr>
        <p:spPr>
          <a:xfrm flipH="1">
            <a:off x="-693742" y="879441"/>
            <a:ext cx="1969130" cy="600231"/>
          </a:xfrm>
          <a:custGeom>
            <a:avLst/>
            <a:gdLst/>
            <a:ahLst/>
            <a:cxnLst/>
            <a:rect l="l" t="t" r="r" b="b"/>
            <a:pathLst>
              <a:path w="24293" h="7405" extrusionOk="0">
                <a:moveTo>
                  <a:pt x="15711" y="0"/>
                </a:moveTo>
                <a:cubicBezTo>
                  <a:pt x="13606" y="0"/>
                  <a:pt x="11570" y="1578"/>
                  <a:pt x="11114" y="3641"/>
                </a:cubicBezTo>
                <a:cubicBezTo>
                  <a:pt x="10395" y="2995"/>
                  <a:pt x="9427" y="2640"/>
                  <a:pt x="8461" y="2640"/>
                </a:cubicBezTo>
                <a:cubicBezTo>
                  <a:pt x="8126" y="2640"/>
                  <a:pt x="7791" y="2683"/>
                  <a:pt x="7467" y="2771"/>
                </a:cubicBezTo>
                <a:cubicBezTo>
                  <a:pt x="6215" y="3118"/>
                  <a:pt x="5164" y="4135"/>
                  <a:pt x="4775" y="5372"/>
                </a:cubicBezTo>
                <a:cubicBezTo>
                  <a:pt x="4409" y="5161"/>
                  <a:pt x="3991" y="5066"/>
                  <a:pt x="3555" y="5066"/>
                </a:cubicBezTo>
                <a:cubicBezTo>
                  <a:pt x="2120" y="5066"/>
                  <a:pt x="503" y="6101"/>
                  <a:pt x="0" y="7405"/>
                </a:cubicBezTo>
                <a:lnTo>
                  <a:pt x="24167" y="7405"/>
                </a:lnTo>
                <a:cubicBezTo>
                  <a:pt x="24167" y="7405"/>
                  <a:pt x="24292" y="7328"/>
                  <a:pt x="24167" y="7078"/>
                </a:cubicBezTo>
                <a:cubicBezTo>
                  <a:pt x="23431" y="5645"/>
                  <a:pt x="21919" y="4608"/>
                  <a:pt x="20306" y="4588"/>
                </a:cubicBezTo>
                <a:cubicBezTo>
                  <a:pt x="20278" y="2333"/>
                  <a:pt x="18379" y="252"/>
                  <a:pt x="16131" y="22"/>
                </a:cubicBezTo>
                <a:cubicBezTo>
                  <a:pt x="15991" y="7"/>
                  <a:pt x="15851" y="0"/>
                  <a:pt x="157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2109" name="Google Shape;2109;p51"/>
          <p:cNvGrpSpPr/>
          <p:nvPr/>
        </p:nvGrpSpPr>
        <p:grpSpPr>
          <a:xfrm>
            <a:off x="4103325" y="4276174"/>
            <a:ext cx="843621" cy="882538"/>
            <a:chOff x="4491113" y="4336724"/>
            <a:chExt cx="843621" cy="882538"/>
          </a:xfrm>
        </p:grpSpPr>
        <p:sp>
          <p:nvSpPr>
            <p:cNvPr id="2110" name="Google Shape;2110;p51"/>
            <p:cNvSpPr/>
            <p:nvPr/>
          </p:nvSpPr>
          <p:spPr>
            <a:xfrm rot="2048519">
              <a:off x="4693385" y="4405328"/>
              <a:ext cx="473146" cy="744712"/>
            </a:xfrm>
            <a:custGeom>
              <a:avLst/>
              <a:gdLst/>
              <a:ahLst/>
              <a:cxnLst/>
              <a:rect l="l" t="t" r="r" b="b"/>
              <a:pathLst>
                <a:path w="7733" h="12171" extrusionOk="0">
                  <a:moveTo>
                    <a:pt x="3926" y="0"/>
                  </a:moveTo>
                  <a:cubicBezTo>
                    <a:pt x="3812" y="0"/>
                    <a:pt x="3700" y="27"/>
                    <a:pt x="3600" y="88"/>
                  </a:cubicBezTo>
                  <a:cubicBezTo>
                    <a:pt x="3398" y="207"/>
                    <a:pt x="3279" y="436"/>
                    <a:pt x="3237" y="673"/>
                  </a:cubicBezTo>
                  <a:cubicBezTo>
                    <a:pt x="3202" y="903"/>
                    <a:pt x="3224" y="1139"/>
                    <a:pt x="3237" y="1376"/>
                  </a:cubicBezTo>
                  <a:cubicBezTo>
                    <a:pt x="3299" y="2615"/>
                    <a:pt x="3070" y="3874"/>
                    <a:pt x="2563" y="5002"/>
                  </a:cubicBezTo>
                  <a:cubicBezTo>
                    <a:pt x="2528" y="5078"/>
                    <a:pt x="2486" y="5162"/>
                    <a:pt x="2416" y="5210"/>
                  </a:cubicBezTo>
                  <a:cubicBezTo>
                    <a:pt x="2360" y="5252"/>
                    <a:pt x="2296" y="5267"/>
                    <a:pt x="2228" y="5267"/>
                  </a:cubicBezTo>
                  <a:cubicBezTo>
                    <a:pt x="2126" y="5267"/>
                    <a:pt x="2015" y="5233"/>
                    <a:pt x="1915" y="5204"/>
                  </a:cubicBezTo>
                  <a:cubicBezTo>
                    <a:pt x="1742" y="5158"/>
                    <a:pt x="1562" y="5134"/>
                    <a:pt x="1382" y="5134"/>
                  </a:cubicBezTo>
                  <a:cubicBezTo>
                    <a:pt x="1150" y="5134"/>
                    <a:pt x="919" y="5173"/>
                    <a:pt x="704" y="5252"/>
                  </a:cubicBezTo>
                  <a:cubicBezTo>
                    <a:pt x="600" y="5294"/>
                    <a:pt x="502" y="5336"/>
                    <a:pt x="433" y="5419"/>
                  </a:cubicBezTo>
                  <a:cubicBezTo>
                    <a:pt x="251" y="5634"/>
                    <a:pt x="377" y="5968"/>
                    <a:pt x="552" y="6197"/>
                  </a:cubicBezTo>
                  <a:cubicBezTo>
                    <a:pt x="752" y="6463"/>
                    <a:pt x="1268" y="6636"/>
                    <a:pt x="1477" y="6900"/>
                  </a:cubicBezTo>
                  <a:cubicBezTo>
                    <a:pt x="1693" y="7157"/>
                    <a:pt x="1609" y="7533"/>
                    <a:pt x="1602" y="7867"/>
                  </a:cubicBezTo>
                  <a:cubicBezTo>
                    <a:pt x="1596" y="8230"/>
                    <a:pt x="1379" y="8550"/>
                    <a:pt x="1163" y="8843"/>
                  </a:cubicBezTo>
                  <a:cubicBezTo>
                    <a:pt x="878" y="9212"/>
                    <a:pt x="579" y="9572"/>
                    <a:pt x="370" y="9983"/>
                  </a:cubicBezTo>
                  <a:cubicBezTo>
                    <a:pt x="210" y="10297"/>
                    <a:pt x="1" y="10840"/>
                    <a:pt x="141" y="11194"/>
                  </a:cubicBezTo>
                  <a:cubicBezTo>
                    <a:pt x="211" y="11365"/>
                    <a:pt x="406" y="11423"/>
                    <a:pt x="610" y="11423"/>
                  </a:cubicBezTo>
                  <a:cubicBezTo>
                    <a:pt x="788" y="11423"/>
                    <a:pt x="973" y="11378"/>
                    <a:pt x="1086" y="11326"/>
                  </a:cubicBezTo>
                  <a:cubicBezTo>
                    <a:pt x="1379" y="11187"/>
                    <a:pt x="1616" y="10957"/>
                    <a:pt x="1866" y="10748"/>
                  </a:cubicBezTo>
                  <a:cubicBezTo>
                    <a:pt x="2110" y="10548"/>
                    <a:pt x="2402" y="10359"/>
                    <a:pt x="2723" y="10346"/>
                  </a:cubicBezTo>
                  <a:cubicBezTo>
                    <a:pt x="2738" y="10345"/>
                    <a:pt x="2752" y="10344"/>
                    <a:pt x="2767" y="10344"/>
                  </a:cubicBezTo>
                  <a:cubicBezTo>
                    <a:pt x="3134" y="10344"/>
                    <a:pt x="3486" y="10603"/>
                    <a:pt x="3600" y="10950"/>
                  </a:cubicBezTo>
                  <a:cubicBezTo>
                    <a:pt x="3668" y="11174"/>
                    <a:pt x="3648" y="11424"/>
                    <a:pt x="3690" y="11653"/>
                  </a:cubicBezTo>
                  <a:cubicBezTo>
                    <a:pt x="3732" y="11890"/>
                    <a:pt x="3877" y="12134"/>
                    <a:pt x="4114" y="12168"/>
                  </a:cubicBezTo>
                  <a:cubicBezTo>
                    <a:pt x="4131" y="12170"/>
                    <a:pt x="4148" y="12171"/>
                    <a:pt x="4165" y="12171"/>
                  </a:cubicBezTo>
                  <a:cubicBezTo>
                    <a:pt x="4353" y="12171"/>
                    <a:pt x="4521" y="12030"/>
                    <a:pt x="4650" y="11890"/>
                  </a:cubicBezTo>
                  <a:cubicBezTo>
                    <a:pt x="5415" y="11034"/>
                    <a:pt x="5505" y="9788"/>
                    <a:pt x="6000" y="8759"/>
                  </a:cubicBezTo>
                  <a:cubicBezTo>
                    <a:pt x="6041" y="8661"/>
                    <a:pt x="6096" y="8570"/>
                    <a:pt x="6173" y="8502"/>
                  </a:cubicBezTo>
                  <a:cubicBezTo>
                    <a:pt x="6297" y="8397"/>
                    <a:pt x="6456" y="8381"/>
                    <a:pt x="6623" y="8381"/>
                  </a:cubicBezTo>
                  <a:cubicBezTo>
                    <a:pt x="6698" y="8381"/>
                    <a:pt x="6774" y="8384"/>
                    <a:pt x="6849" y="8384"/>
                  </a:cubicBezTo>
                  <a:cubicBezTo>
                    <a:pt x="6987" y="8384"/>
                    <a:pt x="7121" y="8373"/>
                    <a:pt x="7239" y="8313"/>
                  </a:cubicBezTo>
                  <a:cubicBezTo>
                    <a:pt x="7516" y="8175"/>
                    <a:pt x="7599" y="7805"/>
                    <a:pt x="7509" y="7507"/>
                  </a:cubicBezTo>
                  <a:cubicBezTo>
                    <a:pt x="7426" y="7214"/>
                    <a:pt x="7210" y="6977"/>
                    <a:pt x="7002" y="6748"/>
                  </a:cubicBezTo>
                  <a:cubicBezTo>
                    <a:pt x="6799" y="6518"/>
                    <a:pt x="6591" y="6267"/>
                    <a:pt x="6529" y="5968"/>
                  </a:cubicBezTo>
                  <a:cubicBezTo>
                    <a:pt x="6410" y="5397"/>
                    <a:pt x="6821" y="4870"/>
                    <a:pt x="7120" y="4369"/>
                  </a:cubicBezTo>
                  <a:cubicBezTo>
                    <a:pt x="7412" y="3874"/>
                    <a:pt x="7608" y="3325"/>
                    <a:pt x="7691" y="2754"/>
                  </a:cubicBezTo>
                  <a:cubicBezTo>
                    <a:pt x="7718" y="2573"/>
                    <a:pt x="7733" y="2378"/>
                    <a:pt x="7676" y="2189"/>
                  </a:cubicBezTo>
                  <a:cubicBezTo>
                    <a:pt x="7628" y="2009"/>
                    <a:pt x="7489" y="1842"/>
                    <a:pt x="7307" y="1800"/>
                  </a:cubicBezTo>
                  <a:cubicBezTo>
                    <a:pt x="7275" y="1792"/>
                    <a:pt x="7242" y="1789"/>
                    <a:pt x="7209" y="1789"/>
                  </a:cubicBezTo>
                  <a:cubicBezTo>
                    <a:pt x="7041" y="1789"/>
                    <a:pt x="6873" y="1886"/>
                    <a:pt x="6744" y="2002"/>
                  </a:cubicBezTo>
                  <a:cubicBezTo>
                    <a:pt x="6591" y="2134"/>
                    <a:pt x="6472" y="2308"/>
                    <a:pt x="6313" y="2440"/>
                  </a:cubicBezTo>
                  <a:cubicBezTo>
                    <a:pt x="6228" y="2510"/>
                    <a:pt x="6118" y="2570"/>
                    <a:pt x="6009" y="2570"/>
                  </a:cubicBezTo>
                  <a:cubicBezTo>
                    <a:pt x="5976" y="2570"/>
                    <a:pt x="5942" y="2565"/>
                    <a:pt x="5909" y="2552"/>
                  </a:cubicBezTo>
                  <a:cubicBezTo>
                    <a:pt x="5784" y="2503"/>
                    <a:pt x="5714" y="2371"/>
                    <a:pt x="5652" y="2253"/>
                  </a:cubicBezTo>
                  <a:cubicBezTo>
                    <a:pt x="5457" y="1849"/>
                    <a:pt x="5261" y="1453"/>
                    <a:pt x="5068" y="1049"/>
                  </a:cubicBezTo>
                  <a:cubicBezTo>
                    <a:pt x="4921" y="750"/>
                    <a:pt x="4769" y="444"/>
                    <a:pt x="4518" y="227"/>
                  </a:cubicBezTo>
                  <a:cubicBezTo>
                    <a:pt x="4356" y="92"/>
                    <a:pt x="4137" y="0"/>
                    <a:pt x="3926" y="0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1"/>
            <p:cNvSpPr/>
            <p:nvPr/>
          </p:nvSpPr>
          <p:spPr>
            <a:xfrm rot="2048519">
              <a:off x="4569183" y="4693045"/>
              <a:ext cx="484588" cy="427027"/>
            </a:xfrm>
            <a:custGeom>
              <a:avLst/>
              <a:gdLst/>
              <a:ahLst/>
              <a:cxnLst/>
              <a:rect l="l" t="t" r="r" b="b"/>
              <a:pathLst>
                <a:path w="7920" h="6979" extrusionOk="0">
                  <a:moveTo>
                    <a:pt x="716" y="0"/>
                  </a:moveTo>
                  <a:cubicBezTo>
                    <a:pt x="457" y="0"/>
                    <a:pt x="276" y="71"/>
                    <a:pt x="264" y="264"/>
                  </a:cubicBezTo>
                  <a:cubicBezTo>
                    <a:pt x="223" y="988"/>
                    <a:pt x="1866" y="1544"/>
                    <a:pt x="1866" y="1544"/>
                  </a:cubicBezTo>
                  <a:cubicBezTo>
                    <a:pt x="1866" y="1544"/>
                    <a:pt x="1" y="5684"/>
                    <a:pt x="523" y="5948"/>
                  </a:cubicBezTo>
                  <a:cubicBezTo>
                    <a:pt x="569" y="5973"/>
                    <a:pt x="619" y="5984"/>
                    <a:pt x="671" y="5984"/>
                  </a:cubicBezTo>
                  <a:cubicBezTo>
                    <a:pt x="1203" y="5984"/>
                    <a:pt x="2005" y="4836"/>
                    <a:pt x="2005" y="4836"/>
                  </a:cubicBezTo>
                  <a:cubicBezTo>
                    <a:pt x="2005" y="4836"/>
                    <a:pt x="3250" y="5385"/>
                    <a:pt x="3806" y="5414"/>
                  </a:cubicBezTo>
                  <a:cubicBezTo>
                    <a:pt x="3806" y="5414"/>
                    <a:pt x="3714" y="6979"/>
                    <a:pt x="4238" y="6979"/>
                  </a:cubicBezTo>
                  <a:cubicBezTo>
                    <a:pt x="4286" y="6979"/>
                    <a:pt x="4339" y="6965"/>
                    <a:pt x="4398" y="6937"/>
                  </a:cubicBezTo>
                  <a:cubicBezTo>
                    <a:pt x="5101" y="6590"/>
                    <a:pt x="5665" y="2880"/>
                    <a:pt x="5665" y="2880"/>
                  </a:cubicBezTo>
                  <a:cubicBezTo>
                    <a:pt x="5665" y="2880"/>
                    <a:pt x="6495" y="3126"/>
                    <a:pt x="7057" y="3126"/>
                  </a:cubicBezTo>
                  <a:cubicBezTo>
                    <a:pt x="7304" y="3126"/>
                    <a:pt x="7500" y="3078"/>
                    <a:pt x="7551" y="2942"/>
                  </a:cubicBezTo>
                  <a:cubicBezTo>
                    <a:pt x="7920" y="1962"/>
                    <a:pt x="5164" y="1037"/>
                    <a:pt x="5164" y="1037"/>
                  </a:cubicBezTo>
                  <a:lnTo>
                    <a:pt x="2701" y="521"/>
                  </a:lnTo>
                  <a:cubicBezTo>
                    <a:pt x="2701" y="521"/>
                    <a:pt x="1421" y="0"/>
                    <a:pt x="716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 rot="2048519">
              <a:off x="4691827" y="4727545"/>
              <a:ext cx="230608" cy="214401"/>
            </a:xfrm>
            <a:custGeom>
              <a:avLst/>
              <a:gdLst/>
              <a:ahLst/>
              <a:cxnLst/>
              <a:rect l="l" t="t" r="r" b="b"/>
              <a:pathLst>
                <a:path w="3769" h="3504" extrusionOk="0">
                  <a:moveTo>
                    <a:pt x="1976" y="0"/>
                  </a:moveTo>
                  <a:cubicBezTo>
                    <a:pt x="1934" y="15"/>
                    <a:pt x="0" y="2861"/>
                    <a:pt x="1745" y="3424"/>
                  </a:cubicBezTo>
                  <a:cubicBezTo>
                    <a:pt x="1916" y="3479"/>
                    <a:pt x="2071" y="3504"/>
                    <a:pt x="2211" y="3504"/>
                  </a:cubicBezTo>
                  <a:cubicBezTo>
                    <a:pt x="3769" y="3504"/>
                    <a:pt x="3569" y="418"/>
                    <a:pt x="3569" y="418"/>
                  </a:cubicBezTo>
                  <a:lnTo>
                    <a:pt x="1976" y="0"/>
                  </a:lnTo>
                  <a:close/>
                </a:path>
              </a:pathLst>
            </a:custGeom>
            <a:solidFill>
              <a:srgbClr val="FFF9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 rot="2048519">
              <a:off x="5089425" y="4596613"/>
              <a:ext cx="192856" cy="193169"/>
            </a:xfrm>
            <a:custGeom>
              <a:avLst/>
              <a:gdLst/>
              <a:ahLst/>
              <a:cxnLst/>
              <a:rect l="l" t="t" r="r" b="b"/>
              <a:pathLst>
                <a:path w="3152" h="3157" extrusionOk="0">
                  <a:moveTo>
                    <a:pt x="2223" y="1"/>
                  </a:moveTo>
                  <a:cubicBezTo>
                    <a:pt x="1435" y="1"/>
                    <a:pt x="0" y="2391"/>
                    <a:pt x="0" y="2391"/>
                  </a:cubicBezTo>
                  <a:lnTo>
                    <a:pt x="814" y="3156"/>
                  </a:lnTo>
                  <a:cubicBezTo>
                    <a:pt x="814" y="3156"/>
                    <a:pt x="3152" y="706"/>
                    <a:pt x="2449" y="87"/>
                  </a:cubicBezTo>
                  <a:cubicBezTo>
                    <a:pt x="2382" y="28"/>
                    <a:pt x="2306" y="1"/>
                    <a:pt x="22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 rot="2048519">
              <a:off x="5089403" y="4628730"/>
              <a:ext cx="108849" cy="128494"/>
            </a:xfrm>
            <a:custGeom>
              <a:avLst/>
              <a:gdLst/>
              <a:ahLst/>
              <a:cxnLst/>
              <a:rect l="l" t="t" r="r" b="b"/>
              <a:pathLst>
                <a:path w="1779" h="2100" extrusionOk="0">
                  <a:moveTo>
                    <a:pt x="1591" y="0"/>
                  </a:moveTo>
                  <a:cubicBezTo>
                    <a:pt x="1558" y="0"/>
                    <a:pt x="1525" y="14"/>
                    <a:pt x="1498" y="46"/>
                  </a:cubicBezTo>
                  <a:cubicBezTo>
                    <a:pt x="1003" y="645"/>
                    <a:pt x="517" y="1250"/>
                    <a:pt x="72" y="1883"/>
                  </a:cubicBezTo>
                  <a:cubicBezTo>
                    <a:pt x="0" y="1986"/>
                    <a:pt x="91" y="2099"/>
                    <a:pt x="182" y="2099"/>
                  </a:cubicBezTo>
                  <a:cubicBezTo>
                    <a:pt x="215" y="2099"/>
                    <a:pt x="248" y="2085"/>
                    <a:pt x="274" y="2050"/>
                  </a:cubicBezTo>
                  <a:cubicBezTo>
                    <a:pt x="740" y="1430"/>
                    <a:pt x="1205" y="812"/>
                    <a:pt x="1700" y="206"/>
                  </a:cubicBezTo>
                  <a:cubicBezTo>
                    <a:pt x="1778" y="113"/>
                    <a:pt x="1686" y="0"/>
                    <a:pt x="1591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 rot="2048519">
              <a:off x="4992700" y="4441621"/>
              <a:ext cx="114172" cy="205651"/>
            </a:xfrm>
            <a:custGeom>
              <a:avLst/>
              <a:gdLst/>
              <a:ahLst/>
              <a:cxnLst/>
              <a:rect l="l" t="t" r="r" b="b"/>
              <a:pathLst>
                <a:path w="1866" h="3361" extrusionOk="0">
                  <a:moveTo>
                    <a:pt x="946" y="1"/>
                  </a:moveTo>
                  <a:cubicBezTo>
                    <a:pt x="942" y="1"/>
                    <a:pt x="938" y="1"/>
                    <a:pt x="934" y="1"/>
                  </a:cubicBezTo>
                  <a:cubicBezTo>
                    <a:pt x="1" y="28"/>
                    <a:pt x="725" y="3354"/>
                    <a:pt x="725" y="3354"/>
                  </a:cubicBezTo>
                  <a:lnTo>
                    <a:pt x="1844" y="3361"/>
                  </a:lnTo>
                  <a:cubicBezTo>
                    <a:pt x="1844" y="3361"/>
                    <a:pt x="1866" y="1"/>
                    <a:pt x="946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 rot="2048519">
              <a:off x="5023011" y="4508095"/>
              <a:ext cx="30348" cy="157068"/>
            </a:xfrm>
            <a:custGeom>
              <a:avLst/>
              <a:gdLst/>
              <a:ahLst/>
              <a:cxnLst/>
              <a:rect l="l" t="t" r="r" b="b"/>
              <a:pathLst>
                <a:path w="496" h="2567" extrusionOk="0">
                  <a:moveTo>
                    <a:pt x="138" y="1"/>
                  </a:moveTo>
                  <a:cubicBezTo>
                    <a:pt x="70" y="1"/>
                    <a:pt x="1" y="49"/>
                    <a:pt x="4" y="138"/>
                  </a:cubicBezTo>
                  <a:cubicBezTo>
                    <a:pt x="53" y="909"/>
                    <a:pt x="116" y="1682"/>
                    <a:pt x="228" y="2454"/>
                  </a:cubicBezTo>
                  <a:cubicBezTo>
                    <a:pt x="237" y="2530"/>
                    <a:pt x="300" y="2567"/>
                    <a:pt x="362" y="2567"/>
                  </a:cubicBezTo>
                  <a:cubicBezTo>
                    <a:pt x="430" y="2567"/>
                    <a:pt x="496" y="2522"/>
                    <a:pt x="485" y="2434"/>
                  </a:cubicBezTo>
                  <a:cubicBezTo>
                    <a:pt x="402" y="1661"/>
                    <a:pt x="318" y="889"/>
                    <a:pt x="261" y="116"/>
                  </a:cubicBezTo>
                  <a:cubicBezTo>
                    <a:pt x="255" y="38"/>
                    <a:pt x="197" y="1"/>
                    <a:pt x="138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 rot="2048519">
              <a:off x="4810837" y="4586050"/>
              <a:ext cx="316818" cy="251358"/>
            </a:xfrm>
            <a:custGeom>
              <a:avLst/>
              <a:gdLst/>
              <a:ahLst/>
              <a:cxnLst/>
              <a:rect l="l" t="t" r="r" b="b"/>
              <a:pathLst>
                <a:path w="5178" h="4108" extrusionOk="0">
                  <a:moveTo>
                    <a:pt x="3012" y="1"/>
                  </a:moveTo>
                  <a:cubicBezTo>
                    <a:pt x="2178" y="1"/>
                    <a:pt x="1422" y="739"/>
                    <a:pt x="794" y="1798"/>
                  </a:cubicBezTo>
                  <a:cubicBezTo>
                    <a:pt x="1" y="3148"/>
                    <a:pt x="1519" y="3906"/>
                    <a:pt x="2479" y="4053"/>
                  </a:cubicBezTo>
                  <a:cubicBezTo>
                    <a:pt x="2720" y="4089"/>
                    <a:pt x="2953" y="4108"/>
                    <a:pt x="3175" y="4108"/>
                  </a:cubicBezTo>
                  <a:cubicBezTo>
                    <a:pt x="3921" y="4108"/>
                    <a:pt x="4531" y="3897"/>
                    <a:pt x="4809" y="3447"/>
                  </a:cubicBezTo>
                  <a:cubicBezTo>
                    <a:pt x="5178" y="2869"/>
                    <a:pt x="4824" y="740"/>
                    <a:pt x="3717" y="177"/>
                  </a:cubicBezTo>
                  <a:cubicBezTo>
                    <a:pt x="3477" y="56"/>
                    <a:pt x="3242" y="1"/>
                    <a:pt x="3012" y="1"/>
                  </a:cubicBezTo>
                  <a:close/>
                </a:path>
              </a:pathLst>
            </a:custGeom>
            <a:solidFill>
              <a:srgbClr val="FFC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 rot="2048519">
              <a:off x="5022314" y="4709272"/>
              <a:ext cx="29063" cy="31756"/>
            </a:xfrm>
            <a:custGeom>
              <a:avLst/>
              <a:gdLst/>
              <a:ahLst/>
              <a:cxnLst/>
              <a:rect l="l" t="t" r="r" b="b"/>
              <a:pathLst>
                <a:path w="475" h="519" extrusionOk="0">
                  <a:moveTo>
                    <a:pt x="248" y="1"/>
                  </a:moveTo>
                  <a:cubicBezTo>
                    <a:pt x="136" y="1"/>
                    <a:pt x="40" y="98"/>
                    <a:pt x="22" y="225"/>
                  </a:cubicBezTo>
                  <a:cubicBezTo>
                    <a:pt x="0" y="372"/>
                    <a:pt x="77" y="497"/>
                    <a:pt x="202" y="517"/>
                  </a:cubicBezTo>
                  <a:cubicBezTo>
                    <a:pt x="210" y="518"/>
                    <a:pt x="218" y="519"/>
                    <a:pt x="226" y="519"/>
                  </a:cubicBezTo>
                  <a:cubicBezTo>
                    <a:pt x="336" y="519"/>
                    <a:pt x="434" y="424"/>
                    <a:pt x="453" y="289"/>
                  </a:cubicBezTo>
                  <a:cubicBezTo>
                    <a:pt x="475" y="150"/>
                    <a:pt x="398" y="16"/>
                    <a:pt x="279" y="3"/>
                  </a:cubicBezTo>
                  <a:cubicBezTo>
                    <a:pt x="269" y="1"/>
                    <a:pt x="258" y="1"/>
                    <a:pt x="248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 rot="2048519">
              <a:off x="4970908" y="4653924"/>
              <a:ext cx="29430" cy="31879"/>
            </a:xfrm>
            <a:custGeom>
              <a:avLst/>
              <a:gdLst/>
              <a:ahLst/>
              <a:cxnLst/>
              <a:rect l="l" t="t" r="r" b="b"/>
              <a:pathLst>
                <a:path w="481" h="521" extrusionOk="0">
                  <a:moveTo>
                    <a:pt x="249" y="1"/>
                  </a:moveTo>
                  <a:cubicBezTo>
                    <a:pt x="141" y="1"/>
                    <a:pt x="41" y="98"/>
                    <a:pt x="21" y="227"/>
                  </a:cubicBezTo>
                  <a:cubicBezTo>
                    <a:pt x="1" y="372"/>
                    <a:pt x="84" y="498"/>
                    <a:pt x="201" y="519"/>
                  </a:cubicBezTo>
                  <a:cubicBezTo>
                    <a:pt x="209" y="520"/>
                    <a:pt x="216" y="520"/>
                    <a:pt x="223" y="520"/>
                  </a:cubicBezTo>
                  <a:cubicBezTo>
                    <a:pt x="334" y="520"/>
                    <a:pt x="440" y="427"/>
                    <a:pt x="460" y="295"/>
                  </a:cubicBezTo>
                  <a:cubicBezTo>
                    <a:pt x="480" y="150"/>
                    <a:pt x="397" y="18"/>
                    <a:pt x="278" y="3"/>
                  </a:cubicBezTo>
                  <a:cubicBezTo>
                    <a:pt x="268" y="2"/>
                    <a:pt x="258" y="1"/>
                    <a:pt x="249" y="1"/>
                  </a:cubicBezTo>
                  <a:close/>
                </a:path>
              </a:pathLst>
            </a:custGeom>
            <a:solidFill>
              <a:srgbClr val="0B4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 rot="2048519">
              <a:off x="4975138" y="4700905"/>
              <a:ext cx="34080" cy="27167"/>
            </a:xfrm>
            <a:custGeom>
              <a:avLst/>
              <a:gdLst/>
              <a:ahLst/>
              <a:cxnLst/>
              <a:rect l="l" t="t" r="r" b="b"/>
              <a:pathLst>
                <a:path w="557" h="444" extrusionOk="0">
                  <a:moveTo>
                    <a:pt x="262" y="0"/>
                  </a:moveTo>
                  <a:cubicBezTo>
                    <a:pt x="140" y="0"/>
                    <a:pt x="39" y="72"/>
                    <a:pt x="20" y="173"/>
                  </a:cubicBezTo>
                  <a:cubicBezTo>
                    <a:pt x="0" y="291"/>
                    <a:pt x="90" y="410"/>
                    <a:pt x="236" y="438"/>
                  </a:cubicBezTo>
                  <a:cubicBezTo>
                    <a:pt x="255" y="442"/>
                    <a:pt x="274" y="444"/>
                    <a:pt x="292" y="444"/>
                  </a:cubicBezTo>
                  <a:cubicBezTo>
                    <a:pt x="410" y="444"/>
                    <a:pt x="511" y="374"/>
                    <a:pt x="528" y="271"/>
                  </a:cubicBezTo>
                  <a:cubicBezTo>
                    <a:pt x="556" y="153"/>
                    <a:pt x="459" y="34"/>
                    <a:pt x="319" y="6"/>
                  </a:cubicBezTo>
                  <a:cubicBezTo>
                    <a:pt x="300" y="2"/>
                    <a:pt x="280" y="0"/>
                    <a:pt x="262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1"/>
            <p:cNvSpPr/>
            <p:nvPr/>
          </p:nvSpPr>
          <p:spPr>
            <a:xfrm rot="2048519">
              <a:off x="4926289" y="4718108"/>
              <a:ext cx="96795" cy="40751"/>
            </a:xfrm>
            <a:custGeom>
              <a:avLst/>
              <a:gdLst/>
              <a:ahLst/>
              <a:cxnLst/>
              <a:rect l="l" t="t" r="r" b="b"/>
              <a:pathLst>
                <a:path w="1582" h="666" extrusionOk="0">
                  <a:moveTo>
                    <a:pt x="167" y="0"/>
                  </a:moveTo>
                  <a:cubicBezTo>
                    <a:pt x="85" y="0"/>
                    <a:pt x="1" y="76"/>
                    <a:pt x="42" y="174"/>
                  </a:cubicBezTo>
                  <a:cubicBezTo>
                    <a:pt x="191" y="514"/>
                    <a:pt x="488" y="665"/>
                    <a:pt x="803" y="665"/>
                  </a:cubicBezTo>
                  <a:cubicBezTo>
                    <a:pt x="1031" y="665"/>
                    <a:pt x="1269" y="586"/>
                    <a:pt x="1468" y="440"/>
                  </a:cubicBezTo>
                  <a:cubicBezTo>
                    <a:pt x="1581" y="360"/>
                    <a:pt x="1496" y="205"/>
                    <a:pt x="1388" y="205"/>
                  </a:cubicBezTo>
                  <a:cubicBezTo>
                    <a:pt x="1364" y="205"/>
                    <a:pt x="1339" y="213"/>
                    <a:pt x="1314" y="231"/>
                  </a:cubicBezTo>
                  <a:cubicBezTo>
                    <a:pt x="1168" y="344"/>
                    <a:pt x="984" y="410"/>
                    <a:pt x="808" y="410"/>
                  </a:cubicBezTo>
                  <a:cubicBezTo>
                    <a:pt x="593" y="410"/>
                    <a:pt x="389" y="311"/>
                    <a:pt x="279" y="78"/>
                  </a:cubicBezTo>
                  <a:cubicBezTo>
                    <a:pt x="256" y="23"/>
                    <a:pt x="212" y="0"/>
                    <a:pt x="167" y="0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8C0D885-DBEE-4CF8-A7B3-2EBC00C20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69" y="1140472"/>
            <a:ext cx="2204152" cy="2991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715619-E2C1-4336-BACD-F052E7C67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343" y="1570156"/>
            <a:ext cx="2858427" cy="2871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3667D9-5D71-7079-7189-8CDBB7DFF4B9}"/>
              </a:ext>
            </a:extLst>
          </p:cNvPr>
          <p:cNvSpPr txBox="1"/>
          <p:nvPr/>
        </p:nvSpPr>
        <p:spPr>
          <a:xfrm>
            <a:off x="-66610" y="3021208"/>
            <a:ext cx="220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HP001 5 hàng" panose="020B0603050302020204" pitchFamily="34" charset="0"/>
              </a:rPr>
              <a:t>1. Tập thể dục</a:t>
            </a:r>
            <a:endParaRPr lang="en-US" sz="2400" dirty="0">
              <a:latin typeface="HP001 5 hàng" panose="020B06030503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8D64470-C7DA-8B8B-4CB1-C40950899EFE}"/>
              </a:ext>
            </a:extLst>
          </p:cNvPr>
          <p:cNvSpPr txBox="1"/>
          <p:nvPr/>
        </p:nvSpPr>
        <p:spPr>
          <a:xfrm>
            <a:off x="7244831" y="3252040"/>
            <a:ext cx="2106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HP001 5 hàng" panose="020B0603050302020204" pitchFamily="34" charset="0"/>
              </a:rPr>
              <a:t>2. Trồng rau</a:t>
            </a:r>
            <a:endParaRPr lang="en-US" sz="2400" b="1" dirty="0"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Pre-K Outdoor Activities to Celebrate National Play Outside Day by Slidesgo">
  <a:themeElements>
    <a:clrScheme name="Simple Light">
      <a:dk1>
        <a:srgbClr val="FFF6E8"/>
      </a:dk1>
      <a:lt1>
        <a:srgbClr val="FFECD1"/>
      </a:lt1>
      <a:dk2>
        <a:srgbClr val="40A378"/>
      </a:dk2>
      <a:lt2>
        <a:srgbClr val="168E5E"/>
      </a:lt2>
      <a:accent1>
        <a:srgbClr val="11734C"/>
      </a:accent1>
      <a:accent2>
        <a:srgbClr val="0F6342"/>
      </a:accent2>
      <a:accent3>
        <a:srgbClr val="0B472F"/>
      </a:accent3>
      <a:accent4>
        <a:srgbClr val="BC5FF8"/>
      </a:accent4>
      <a:accent5>
        <a:srgbClr val="F65C6A"/>
      </a:accent5>
      <a:accent6>
        <a:srgbClr val="FFB300"/>
      </a:accent6>
      <a:hlink>
        <a:srgbClr val="0B47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306</Words>
  <Application>Microsoft Office PowerPoint</Application>
  <PresentationFormat>On-screen Show (16:9)</PresentationFormat>
  <Paragraphs>53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Times New Roman</vt:lpstr>
      <vt:lpstr>Grandstander Medium</vt:lpstr>
      <vt:lpstr>Grandstander</vt:lpstr>
      <vt:lpstr>Roboto Medium</vt:lpstr>
      <vt:lpstr>SVN-Cintra</vt:lpstr>
      <vt:lpstr>HP001 5 hàng</vt:lpstr>
      <vt:lpstr>Gamja Flower</vt:lpstr>
      <vt:lpstr>Arial</vt:lpstr>
      <vt:lpstr>Wingdings</vt:lpstr>
      <vt:lpstr>Pre-K Outdoor Activities to Celebrate National Play Outside Day by Slidesgo</vt:lpstr>
      <vt:lpstr>PowerPoint Presentation</vt:lpstr>
      <vt:lpstr>Bài 23: Vận động và nghỉ ngơi</vt:lpstr>
      <vt:lpstr>Yêu cầu cần đạt </vt:lpstr>
      <vt:lpstr>1</vt:lpstr>
      <vt:lpstr>1</vt:lpstr>
      <vt:lpstr>Khám phá</vt:lpstr>
      <vt:lpstr>Hoạt động 1: Em hãy trao đổi với các bạn trong nhóm về các hoạt động thường làm trong ngày.</vt:lpstr>
      <vt:lpstr>Hoạt động 2. Em hãy quan sát tranh và nhận xét (có lợi cho sức khỏe và không có lợi cho sức khỏe)</vt:lpstr>
      <vt:lpstr> Hoạt động 2. Em hãy quan sát tranh và nhận xét (có lợi cho sức khỏe và không có lợi cho sức khỏe)</vt:lpstr>
      <vt:lpstr>PowerPoint Presentation</vt:lpstr>
      <vt:lpstr>PowerPoint Presentation</vt:lpstr>
      <vt:lpstr>PowerPoint Presentation</vt:lpstr>
      <vt:lpstr>3.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HD TIEP NOI </vt:lpstr>
      <vt:lpstr>PowerPoint Presentation</vt:lpstr>
      <vt:lpstr>Chúc các con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23: Vận động và nghỉ ngơi</dc:title>
  <dc:creator>KHUYEN</dc:creator>
  <cp:lastModifiedBy>Admin</cp:lastModifiedBy>
  <cp:revision>13</cp:revision>
  <dcterms:modified xsi:type="dcterms:W3CDTF">2024-03-03T04:57:19Z</dcterms:modified>
</cp:coreProperties>
</file>