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29" r:id="rId3"/>
    <p:sldMasterId id="2147483741" r:id="rId4"/>
    <p:sldMasterId id="2147483768" r:id="rId5"/>
    <p:sldMasterId id="2147483781" r:id="rId6"/>
  </p:sldMasterIdLst>
  <p:notesMasterIdLst>
    <p:notesMasterId r:id="rId34"/>
  </p:notesMasterIdLst>
  <p:sldIdLst>
    <p:sldId id="460" r:id="rId7"/>
    <p:sldId id="461" r:id="rId8"/>
    <p:sldId id="497" r:id="rId9"/>
    <p:sldId id="470" r:id="rId10"/>
    <p:sldId id="498" r:id="rId11"/>
    <p:sldId id="491" r:id="rId12"/>
    <p:sldId id="527" r:id="rId13"/>
    <p:sldId id="528" r:id="rId14"/>
    <p:sldId id="500" r:id="rId15"/>
    <p:sldId id="419" r:id="rId16"/>
    <p:sldId id="495" r:id="rId17"/>
    <p:sldId id="512" r:id="rId18"/>
    <p:sldId id="513" r:id="rId19"/>
    <p:sldId id="515" r:id="rId20"/>
    <p:sldId id="517" r:id="rId21"/>
    <p:sldId id="522" r:id="rId22"/>
    <p:sldId id="508" r:id="rId23"/>
    <p:sldId id="510" r:id="rId24"/>
    <p:sldId id="525" r:id="rId25"/>
    <p:sldId id="542" r:id="rId26"/>
    <p:sldId id="536" r:id="rId27"/>
    <p:sldId id="538" r:id="rId28"/>
    <p:sldId id="540" r:id="rId29"/>
    <p:sldId id="529" r:id="rId30"/>
    <p:sldId id="534" r:id="rId31"/>
    <p:sldId id="535" r:id="rId32"/>
    <p:sldId id="422" r:id="rId33"/>
  </p:sldIdLst>
  <p:sldSz cx="9144000" cy="5143500" type="screen16x9"/>
  <p:notesSz cx="6858000" cy="9144000"/>
  <p:defaultText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EF6"/>
    <a:srgbClr val="99FFCC"/>
    <a:srgbClr val="A521AF"/>
    <a:srgbClr val="AD27B7"/>
    <a:srgbClr val="8F45C7"/>
    <a:srgbClr val="ECB2F0"/>
    <a:srgbClr val="E496EA"/>
    <a:srgbClr val="D24CDC"/>
    <a:srgbClr val="DD77E5"/>
    <a:srgbClr val="BF27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0" d="100"/>
          <a:sy n="90" d="100"/>
        </p:scale>
        <p:origin x="816"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286" rtl="0" eaLnBrk="1" latinLnBrk="0" hangingPunct="1">
      <a:defRPr sz="1200" kern="1200">
        <a:solidFill>
          <a:schemeClr val="tx1"/>
        </a:solidFill>
        <a:latin typeface="+mn-lt"/>
        <a:ea typeface="+mn-ea"/>
        <a:cs typeface="+mn-cs"/>
      </a:defRPr>
    </a:lvl1pPr>
    <a:lvl2pPr marL="456632" algn="l" defTabSz="913286" rtl="0" eaLnBrk="1" latinLnBrk="0" hangingPunct="1">
      <a:defRPr sz="1200" kern="1200">
        <a:solidFill>
          <a:schemeClr val="tx1"/>
        </a:solidFill>
        <a:latin typeface="+mn-lt"/>
        <a:ea typeface="+mn-ea"/>
        <a:cs typeface="+mn-cs"/>
      </a:defRPr>
    </a:lvl2pPr>
    <a:lvl3pPr marL="913286" algn="l" defTabSz="913286" rtl="0" eaLnBrk="1" latinLnBrk="0" hangingPunct="1">
      <a:defRPr sz="1200" kern="1200">
        <a:solidFill>
          <a:schemeClr val="tx1"/>
        </a:solidFill>
        <a:latin typeface="+mn-lt"/>
        <a:ea typeface="+mn-ea"/>
        <a:cs typeface="+mn-cs"/>
      </a:defRPr>
    </a:lvl3pPr>
    <a:lvl4pPr marL="1369925" algn="l" defTabSz="913286" rtl="0" eaLnBrk="1" latinLnBrk="0" hangingPunct="1">
      <a:defRPr sz="1200" kern="1200">
        <a:solidFill>
          <a:schemeClr val="tx1"/>
        </a:solidFill>
        <a:latin typeface="+mn-lt"/>
        <a:ea typeface="+mn-ea"/>
        <a:cs typeface="+mn-cs"/>
      </a:defRPr>
    </a:lvl4pPr>
    <a:lvl5pPr marL="1826570" algn="l" defTabSz="913286" rtl="0" eaLnBrk="1" latinLnBrk="0" hangingPunct="1">
      <a:defRPr sz="1200" kern="1200">
        <a:solidFill>
          <a:schemeClr val="tx1"/>
        </a:solidFill>
        <a:latin typeface="+mn-lt"/>
        <a:ea typeface="+mn-ea"/>
        <a:cs typeface="+mn-cs"/>
      </a:defRPr>
    </a:lvl5pPr>
    <a:lvl6pPr marL="2283203" algn="l" defTabSz="913286" rtl="0" eaLnBrk="1" latinLnBrk="0" hangingPunct="1">
      <a:defRPr sz="1200" kern="1200">
        <a:solidFill>
          <a:schemeClr val="tx1"/>
        </a:solidFill>
        <a:latin typeface="+mn-lt"/>
        <a:ea typeface="+mn-ea"/>
        <a:cs typeface="+mn-cs"/>
      </a:defRPr>
    </a:lvl6pPr>
    <a:lvl7pPr marL="2739833" algn="l" defTabSz="913286" rtl="0" eaLnBrk="1" latinLnBrk="0" hangingPunct="1">
      <a:defRPr sz="1200" kern="1200">
        <a:solidFill>
          <a:schemeClr val="tx1"/>
        </a:solidFill>
        <a:latin typeface="+mn-lt"/>
        <a:ea typeface="+mn-ea"/>
        <a:cs typeface="+mn-cs"/>
      </a:defRPr>
    </a:lvl7pPr>
    <a:lvl8pPr marL="3196480" algn="l" defTabSz="913286" rtl="0" eaLnBrk="1" latinLnBrk="0" hangingPunct="1">
      <a:defRPr sz="1200" kern="1200">
        <a:solidFill>
          <a:schemeClr val="tx1"/>
        </a:solidFill>
        <a:latin typeface="+mn-lt"/>
        <a:ea typeface="+mn-ea"/>
        <a:cs typeface="+mn-cs"/>
      </a:defRPr>
    </a:lvl8pPr>
    <a:lvl9pPr marL="3653127" algn="l" defTabSz="9132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862796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a:t>
            </a:fld>
            <a:endParaRPr lang="zh-CN" altLang="en-US"/>
          </a:p>
        </p:txBody>
      </p:sp>
    </p:spTree>
    <p:extLst>
      <p:ext uri="{BB962C8B-B14F-4D97-AF65-F5344CB8AC3E}">
        <p14:creationId xmlns:p14="http://schemas.microsoft.com/office/powerpoint/2010/main" val="4277503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10</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solidFill>
                  <a:prstClr val="black"/>
                </a:solidFill>
              </a:rPr>
              <a:pPr/>
              <a:t>17</a:t>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7392B679-AE23-4750-8FB0-6513430B8953}" type="slidenum">
              <a:rPr lang="zh-CN" altLang="en-US" smtClean="0">
                <a:solidFill>
                  <a:prstClr val="black"/>
                </a:solidFill>
                <a:ea typeface="inpin heiti" charset="-122"/>
              </a:rPr>
              <a:pPr defTabSz="914400">
                <a:defRPr/>
              </a:pPr>
              <a:t>18</a:t>
            </a:fld>
            <a:endParaRPr lang="zh-CN" altLang="en-US">
              <a:solidFill>
                <a:prstClr val="black"/>
              </a:solidFill>
              <a:ea typeface="inpin heiti" charset="-122"/>
            </a:endParaRPr>
          </a:p>
        </p:txBody>
      </p:sp>
    </p:spTree>
    <p:extLst>
      <p:ext uri="{BB962C8B-B14F-4D97-AF65-F5344CB8AC3E}">
        <p14:creationId xmlns:p14="http://schemas.microsoft.com/office/powerpoint/2010/main" val="3037443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27</a:t>
            </a:fld>
            <a:endParaRPr lang="zh-CN" altLang="en-US"/>
          </a:p>
        </p:txBody>
      </p:sp>
    </p:spTree>
    <p:extLst>
      <p:ext uri="{BB962C8B-B14F-4D97-AF65-F5344CB8AC3E}">
        <p14:creationId xmlns:p14="http://schemas.microsoft.com/office/powerpoint/2010/main" val="3178477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9" indent="0" algn="ctr">
              <a:buNone/>
              <a:defRPr>
                <a:solidFill>
                  <a:schemeClr val="tx1">
                    <a:tint val="75000"/>
                  </a:schemeClr>
                </a:solidFill>
              </a:defRPr>
            </a:lvl2pPr>
            <a:lvl3pPr marL="913163" indent="0" algn="ctr">
              <a:buNone/>
              <a:defRPr>
                <a:solidFill>
                  <a:schemeClr val="tx1">
                    <a:tint val="75000"/>
                  </a:schemeClr>
                </a:solidFill>
              </a:defRPr>
            </a:lvl3pPr>
            <a:lvl4pPr marL="1369739" indent="0" algn="ctr">
              <a:buNone/>
              <a:defRPr>
                <a:solidFill>
                  <a:schemeClr val="tx1">
                    <a:tint val="75000"/>
                  </a:schemeClr>
                </a:solidFill>
              </a:defRPr>
            </a:lvl4pPr>
            <a:lvl5pPr marL="1826324" indent="0" algn="ctr">
              <a:buNone/>
              <a:defRPr>
                <a:solidFill>
                  <a:schemeClr val="tx1">
                    <a:tint val="75000"/>
                  </a:schemeClr>
                </a:solidFill>
              </a:defRPr>
            </a:lvl5pPr>
            <a:lvl6pPr marL="2282893" indent="0" algn="ctr">
              <a:buNone/>
              <a:defRPr>
                <a:solidFill>
                  <a:schemeClr val="tx1">
                    <a:tint val="75000"/>
                  </a:schemeClr>
                </a:solidFill>
              </a:defRPr>
            </a:lvl6pPr>
            <a:lvl7pPr marL="2739461" indent="0" algn="ctr">
              <a:buNone/>
              <a:defRPr>
                <a:solidFill>
                  <a:schemeClr val="tx1">
                    <a:tint val="75000"/>
                  </a:schemeClr>
                </a:solidFill>
              </a:defRPr>
            </a:lvl7pPr>
            <a:lvl8pPr marL="3196047" indent="0" algn="ctr">
              <a:buNone/>
              <a:defRPr>
                <a:solidFill>
                  <a:schemeClr val="tx1">
                    <a:tint val="75000"/>
                  </a:schemeClr>
                </a:solidFill>
              </a:defRPr>
            </a:lvl8pPr>
            <a:lvl9pPr marL="36526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216418"/>
      </p:ext>
    </p:extLst>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538217768"/>
      </p:ext>
    </p:extLst>
  </p:cSld>
  <p:clrMapOvr>
    <a:masterClrMapping/>
  </p:clrMapOvr>
  <p:transition spd="slow" advTm="5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3551669589"/>
      </p:ext>
    </p:extLst>
  </p:cSld>
  <p:clrMapOvr>
    <a:masterClrMapping/>
  </p:clrMapOvr>
  <p:transition spd="slow" advTm="5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3129046719"/>
      </p:ext>
    </p:extLst>
  </p:cSld>
  <p:clrMapOvr>
    <a:masterClrMapping/>
  </p:clrMapOvr>
  <p:transition spd="slow" advTm="5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2050537911"/>
      </p:ext>
    </p:extLst>
  </p:cSld>
  <p:clrMapOvr>
    <a:masterClrMapping/>
  </p:clrMapOvr>
  <p:transition spd="slow" advTm="5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007886"/>
      </p:ext>
    </p:extLst>
  </p:cSld>
  <p:clrMapOvr>
    <a:masterClrMapping/>
  </p:clrMapOvr>
  <p:transition spd="slow" advTm="5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031614"/>
      </p:ext>
    </p:extLst>
  </p:cSld>
  <p:clrMapOvr>
    <a:masterClrMapping/>
  </p:clrMapOvr>
  <p:transition spd="slow" advTm="5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707252"/>
      </p:ext>
    </p:extLst>
  </p:cSld>
  <p:clrMapOvr>
    <a:masterClrMapping/>
  </p:clrMapOvr>
  <p:transition spd="slow"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345779"/>
      </p:ext>
    </p:extLst>
  </p:cSld>
  <p:clrMapOvr>
    <a:masterClrMapping/>
  </p:clrMapOvr>
  <p:transition spd="slow" advTm="5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367768"/>
      </p:ext>
    </p:extLst>
  </p:cSld>
  <p:clrMapOvr>
    <a:masterClrMapping/>
  </p:clrMapOvr>
  <p:transition spd="slow" advTm="5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236185"/>
      </p:ext>
    </p:extLst>
  </p:cSld>
  <p:clrMapOvr>
    <a:masterClrMapping/>
  </p:clrMapOvr>
  <p:transition spd="slow" advTm="5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162478"/>
      </p:ext>
    </p:extLst>
  </p:cSld>
  <p:clrMapOvr>
    <a:masterClrMapping/>
  </p:clrMapOvr>
  <p:transition spd="slow" advTm="5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050826"/>
      </p:ext>
    </p:extLst>
  </p:cSld>
  <p:clrMapOvr>
    <a:masterClrMapping/>
  </p:clrMapOvr>
  <p:transition spd="slow" advTm="5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447998"/>
      </p:ext>
    </p:extLst>
  </p:cSld>
  <p:clrMapOvr>
    <a:masterClrMapping/>
  </p:clrMapOvr>
  <p:transition spd="slow" advTm="5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2024/3/3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03606438"/>
      </p:ext>
    </p:extLst>
  </p:cSld>
  <p:clrMapOvr>
    <a:masterClrMapping/>
  </p:clrMapOvr>
  <p:transition spd="slow" advTm="5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2024/3/3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56927423"/>
      </p:ext>
    </p:extLst>
  </p:cSld>
  <p:clrMapOvr>
    <a:masterClrMapping/>
  </p:clrMapOvr>
  <p:transition spd="slow" advTm="5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1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5937582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9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274866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9" indent="0">
              <a:buNone/>
              <a:defRPr sz="1800">
                <a:solidFill>
                  <a:schemeClr val="tx1">
                    <a:tint val="75000"/>
                  </a:schemeClr>
                </a:solidFill>
              </a:defRPr>
            </a:lvl2pPr>
            <a:lvl3pPr marL="913163" indent="0">
              <a:buNone/>
              <a:defRPr sz="1600">
                <a:solidFill>
                  <a:schemeClr val="tx1">
                    <a:tint val="75000"/>
                  </a:schemeClr>
                </a:solidFill>
              </a:defRPr>
            </a:lvl3pPr>
            <a:lvl4pPr marL="1369739" indent="0">
              <a:buNone/>
              <a:defRPr sz="1400">
                <a:solidFill>
                  <a:schemeClr val="tx1">
                    <a:tint val="75000"/>
                  </a:schemeClr>
                </a:solidFill>
              </a:defRPr>
            </a:lvl4pPr>
            <a:lvl5pPr marL="1826324" indent="0">
              <a:buNone/>
              <a:defRPr sz="1400">
                <a:solidFill>
                  <a:schemeClr val="tx1">
                    <a:tint val="75000"/>
                  </a:schemeClr>
                </a:solidFill>
              </a:defRPr>
            </a:lvl5pPr>
            <a:lvl6pPr marL="2282893" indent="0">
              <a:buNone/>
              <a:defRPr sz="1400">
                <a:solidFill>
                  <a:schemeClr val="tx1">
                    <a:tint val="75000"/>
                  </a:schemeClr>
                </a:solidFill>
              </a:defRPr>
            </a:lvl6pPr>
            <a:lvl7pPr marL="2739461" indent="0">
              <a:buNone/>
              <a:defRPr sz="1400">
                <a:solidFill>
                  <a:schemeClr val="tx1">
                    <a:tint val="75000"/>
                  </a:schemeClr>
                </a:solidFill>
              </a:defRPr>
            </a:lvl7pPr>
            <a:lvl8pPr marL="3196047" indent="0">
              <a:buNone/>
              <a:defRPr sz="1400">
                <a:solidFill>
                  <a:schemeClr val="tx1">
                    <a:tint val="75000"/>
                  </a:schemeClr>
                </a:solidFill>
              </a:defRPr>
            </a:lvl8pPr>
            <a:lvl9pPr marL="36526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1985962"/>
            <a:ext cx="3571960"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8" name="Freeform 7"/>
          <p:cNvSpPr/>
          <p:nvPr/>
        </p:nvSpPr>
        <p:spPr>
          <a:xfrm>
            <a:off x="-2380" y="-694"/>
            <a:ext cx="9146599" cy="5144194"/>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1"/>
          <p:cNvSpPr>
            <a:spLocks noGrp="1"/>
          </p:cNvSpPr>
          <p:nvPr>
            <p:ph type="ctrTitle"/>
          </p:nvPr>
        </p:nvSpPr>
        <p:spPr>
          <a:xfrm rot="19140000">
            <a:off x="817134" y="1297804"/>
            <a:ext cx="5648758" cy="903230"/>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212308" y="1853194"/>
            <a:ext cx="6511287" cy="246944"/>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6998" indent="0" algn="ctr">
              <a:buNone/>
              <a:defRPr>
                <a:solidFill>
                  <a:schemeClr val="tx1">
                    <a:tint val="75000"/>
                  </a:schemeClr>
                </a:solidFill>
              </a:defRPr>
            </a:lvl2pPr>
            <a:lvl3pPr marL="914018" indent="0" algn="ctr">
              <a:buNone/>
              <a:defRPr>
                <a:solidFill>
                  <a:schemeClr val="tx1">
                    <a:tint val="75000"/>
                  </a:schemeClr>
                </a:solidFill>
              </a:defRPr>
            </a:lvl3pPr>
            <a:lvl4pPr marL="1371022" indent="0" algn="ctr">
              <a:buNone/>
              <a:defRPr>
                <a:solidFill>
                  <a:schemeClr val="tx1">
                    <a:tint val="75000"/>
                  </a:schemeClr>
                </a:solidFill>
              </a:defRPr>
            </a:lvl4pPr>
            <a:lvl5pPr marL="1828034" indent="0" algn="ctr">
              <a:buNone/>
              <a:defRPr>
                <a:solidFill>
                  <a:schemeClr val="tx1">
                    <a:tint val="75000"/>
                  </a:schemeClr>
                </a:solidFill>
              </a:defRPr>
            </a:lvl5pPr>
            <a:lvl6pPr marL="2285031" indent="0" algn="ctr">
              <a:buNone/>
              <a:defRPr>
                <a:solidFill>
                  <a:schemeClr val="tx1">
                    <a:tint val="75000"/>
                  </a:schemeClr>
                </a:solidFill>
              </a:defRPr>
            </a:lvl6pPr>
            <a:lvl7pPr marL="2742029" indent="0" algn="ctr">
              <a:buNone/>
              <a:defRPr>
                <a:solidFill>
                  <a:schemeClr val="tx1">
                    <a:tint val="75000"/>
                  </a:schemeClr>
                </a:solidFill>
              </a:defRPr>
            </a:lvl7pPr>
            <a:lvl8pPr marL="3199040" indent="0" algn="ctr">
              <a:buNone/>
              <a:defRPr>
                <a:solidFill>
                  <a:schemeClr val="tx1">
                    <a:tint val="75000"/>
                  </a:schemeClr>
                </a:solidFill>
              </a:defRPr>
            </a:lvl8pPr>
            <a:lvl9pPr marL="3656045" indent="0" algn="ctr">
              <a:buNone/>
              <a:defRPr>
                <a:solidFill>
                  <a:schemeClr val="tx1">
                    <a:tint val="75000"/>
                  </a:schemeClr>
                </a:solidFill>
              </a:defRPr>
            </a:lvl9pPr>
          </a:lstStyle>
          <a:p>
            <a:pPr marL="0" marR="0" lvl="0" indent="0" algn="l" defTabSz="914018" rtl="0" eaLnBrk="1" fontAlgn="auto" latinLnBrk="0" hangingPunct="1">
              <a:lnSpc>
                <a:spcPct val="100000"/>
              </a:lnSpc>
              <a:spcBef>
                <a:spcPts val="0"/>
              </a:spcBef>
              <a:spcAft>
                <a:spcPts val="0"/>
              </a:spcAft>
              <a:buClr>
                <a:schemeClr val="accent1"/>
              </a:buClr>
              <a:buSzPct val="100000"/>
              <a:buFont typeface="Arial" panose="020B0604020202020204" pitchFamily="34" charset="0"/>
              <a:buNone/>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8493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3170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694"/>
            <a:ext cx="9146599" cy="5144194"/>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7" name="Right Triangle 6"/>
          <p:cNvSpPr/>
          <p:nvPr/>
        </p:nvSpPr>
        <p:spPr>
          <a:xfrm>
            <a:off x="0" y="1985962"/>
            <a:ext cx="3571960" cy="315753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1"/>
          <p:cNvSpPr>
            <a:spLocks noGrp="1"/>
          </p:cNvSpPr>
          <p:nvPr>
            <p:ph type="title"/>
          </p:nvPr>
        </p:nvSpPr>
        <p:spPr>
          <a:xfrm rot="19140000">
            <a:off x="819421" y="1295055"/>
            <a:ext cx="5651127" cy="905632"/>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018" rtl="0" eaLnBrk="1" fontAlgn="auto" latinLnBrk="0" hangingPunct="1">
              <a:lnSpc>
                <a:spcPct val="100000"/>
              </a:lnSpc>
              <a:spcBef>
                <a:spcPct val="0"/>
              </a:spcBef>
              <a:spcAft>
                <a:spcPts val="0"/>
              </a:spcAft>
              <a:buClrTx/>
              <a:buSzTx/>
              <a:buFontTx/>
              <a:buNone/>
              <a:defRPr/>
            </a:pPr>
            <a:r>
              <a:rPr lang="en-US"/>
              <a:t>Click to edit Master title style</a:t>
            </a:r>
            <a:endParaRPr lang="en-US" dirty="0"/>
          </a:p>
        </p:txBody>
      </p:sp>
      <p:sp>
        <p:nvSpPr>
          <p:cNvPr id="3" name="Text Placeholder 2"/>
          <p:cNvSpPr>
            <a:spLocks noGrp="1"/>
          </p:cNvSpPr>
          <p:nvPr>
            <p:ph type="body" idx="1"/>
          </p:nvPr>
        </p:nvSpPr>
        <p:spPr>
          <a:xfrm rot="19140000">
            <a:off x="1216181" y="1851228"/>
            <a:ext cx="6510684" cy="246888"/>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6998" indent="0">
              <a:buNone/>
              <a:defRPr sz="1800">
                <a:solidFill>
                  <a:schemeClr val="tx1">
                    <a:tint val="75000"/>
                  </a:schemeClr>
                </a:solidFill>
              </a:defRPr>
            </a:lvl2pPr>
            <a:lvl3pPr marL="914018" indent="0">
              <a:buNone/>
              <a:defRPr sz="1600">
                <a:solidFill>
                  <a:schemeClr val="tx1">
                    <a:tint val="75000"/>
                  </a:schemeClr>
                </a:solidFill>
              </a:defRPr>
            </a:lvl3pPr>
            <a:lvl4pPr marL="1371022" indent="0">
              <a:buNone/>
              <a:defRPr sz="1400">
                <a:solidFill>
                  <a:schemeClr val="tx1">
                    <a:tint val="75000"/>
                  </a:schemeClr>
                </a:solidFill>
              </a:defRPr>
            </a:lvl4pPr>
            <a:lvl5pPr marL="1828034" indent="0">
              <a:buNone/>
              <a:defRPr sz="1400">
                <a:solidFill>
                  <a:schemeClr val="tx1">
                    <a:tint val="75000"/>
                  </a:schemeClr>
                </a:solidFill>
              </a:defRPr>
            </a:lvl5pPr>
            <a:lvl6pPr marL="2285031" indent="0">
              <a:buNone/>
              <a:defRPr sz="1400">
                <a:solidFill>
                  <a:schemeClr val="tx1">
                    <a:tint val="75000"/>
                  </a:schemeClr>
                </a:solidFill>
              </a:defRPr>
            </a:lvl6pPr>
            <a:lvl7pPr marL="2742029" indent="0">
              <a:buNone/>
              <a:defRPr sz="1400">
                <a:solidFill>
                  <a:schemeClr val="tx1">
                    <a:tint val="75000"/>
                  </a:schemeClr>
                </a:solidFill>
              </a:defRPr>
            </a:lvl7pPr>
            <a:lvl8pPr marL="3199040" indent="0">
              <a:buNone/>
              <a:defRPr sz="1400">
                <a:solidFill>
                  <a:schemeClr val="tx1">
                    <a:tint val="75000"/>
                  </a:schemeClr>
                </a:solidFill>
              </a:defRPr>
            </a:lvl8pPr>
            <a:lvl9pPr marL="3656045" indent="0">
              <a:buNone/>
              <a:defRPr sz="1400">
                <a:solidFill>
                  <a:schemeClr val="tx1">
                    <a:tint val="75000"/>
                  </a:schemeClr>
                </a:solidFill>
              </a:defRPr>
            </a:lvl9pPr>
          </a:lstStyle>
          <a:p>
            <a:pPr marL="0" marR="0" lvl="0" indent="0" algn="l" defTabSz="914018" rtl="0" eaLnBrk="1" fontAlgn="auto" latinLnBrk="0" hangingPunct="1">
              <a:lnSpc>
                <a:spcPct val="100000"/>
              </a:lnSpc>
              <a:spcBef>
                <a:spcPts val="0"/>
              </a:spcBef>
              <a:spcAft>
                <a:spcPts val="0"/>
              </a:spcAft>
              <a:buClr>
                <a:schemeClr val="accent1"/>
              </a:buClr>
              <a:buSzPct val="100000"/>
              <a:buFont typeface="Arial" panose="020B0604020202020204" pitchFamily="34" charset="0"/>
              <a:buNone/>
              <a:defRPr/>
            </a:pPr>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4842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98" y="822960"/>
            <a:ext cx="3200477" cy="27843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145" y="822960"/>
            <a:ext cx="3200477" cy="27843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3/3/2024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8672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2998" y="822960"/>
            <a:ext cx="3200477" cy="41148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marL="0" lvl="0" indent="0" algn="l" defTabSz="914018" rtl="0" eaLnBrk="1" latinLnBrk="0" hangingPunct="1">
              <a:lnSpc>
                <a:spcPct val="100000"/>
              </a:lnSpc>
              <a:spcBef>
                <a:spcPts val="0"/>
              </a:spcBef>
              <a:spcAft>
                <a:spcPts val="0"/>
              </a:spcAft>
              <a:buClr>
                <a:schemeClr val="accent1"/>
              </a:buClr>
              <a:buFont typeface="Arial" panose="020B0604020202020204" pitchFamily="34" charset="0"/>
              <a:buNone/>
            </a:pPr>
            <a:r>
              <a:rPr lang="en-US"/>
              <a:t>Click to edit Master text styles</a:t>
            </a:r>
          </a:p>
        </p:txBody>
      </p:sp>
      <p:sp>
        <p:nvSpPr>
          <p:cNvPr id="4" name="Content Placeholder 3"/>
          <p:cNvSpPr>
            <a:spLocks noGrp="1"/>
          </p:cNvSpPr>
          <p:nvPr>
            <p:ph sz="half" idx="2"/>
          </p:nvPr>
        </p:nvSpPr>
        <p:spPr>
          <a:xfrm>
            <a:off x="819188" y="1276386"/>
            <a:ext cx="3200477" cy="23317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0145" y="822960"/>
            <a:ext cx="3200477" cy="41148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marL="0" lvl="0" indent="0" algn="l" defTabSz="914018" rtl="0" eaLnBrk="1" latinLnBrk="0" hangingPunct="1">
              <a:lnSpc>
                <a:spcPct val="100000"/>
              </a:lnSpc>
              <a:spcBef>
                <a:spcPts val="0"/>
              </a:spcBef>
              <a:spcAft>
                <a:spcPts val="0"/>
              </a:spcAft>
              <a:buClr>
                <a:schemeClr val="accent1"/>
              </a:buClr>
              <a:buFont typeface="Arial" panose="020B0604020202020204" pitchFamily="34" charset="0"/>
              <a:buNone/>
            </a:pPr>
            <a:r>
              <a:rPr lang="en-US"/>
              <a:t>Click to edit Master text styles</a:t>
            </a:r>
          </a:p>
        </p:txBody>
      </p:sp>
      <p:sp>
        <p:nvSpPr>
          <p:cNvPr id="6" name="Content Placeholder 5"/>
          <p:cNvSpPr>
            <a:spLocks noGrp="1"/>
          </p:cNvSpPr>
          <p:nvPr>
            <p:ph sz="quarter" idx="4"/>
          </p:nvPr>
        </p:nvSpPr>
        <p:spPr>
          <a:xfrm>
            <a:off x="4700145" y="1276386"/>
            <a:ext cx="3200477" cy="23317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3/3/2024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2879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74688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2758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1985962"/>
            <a:ext cx="3571960"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18" name="Right Triangle 17"/>
          <p:cNvSpPr/>
          <p:nvPr/>
        </p:nvSpPr>
        <p:spPr>
          <a:xfrm rot="5400000">
            <a:off x="1290671" y="-1290638"/>
            <a:ext cx="5143623"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1"/>
          <p:cNvSpPr>
            <a:spLocks noGrp="1"/>
          </p:cNvSpPr>
          <p:nvPr>
            <p:ph type="title"/>
          </p:nvPr>
        </p:nvSpPr>
        <p:spPr>
          <a:xfrm rot="19140000">
            <a:off x="784967" y="1182079"/>
            <a:ext cx="5212205" cy="817070"/>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018" rtl="0" eaLnBrk="1" fontAlgn="auto" latinLnBrk="0" hangingPunct="1">
              <a:lnSpc>
                <a:spcPct val="100000"/>
              </a:lnSpc>
              <a:spcBef>
                <a:spcPct val="0"/>
              </a:spcBef>
              <a:spcAft>
                <a:spcPts val="0"/>
              </a:spcAft>
              <a:buClrTx/>
              <a:buSzTx/>
              <a:buFontTx/>
              <a:buNone/>
              <a:defRPr/>
            </a:pPr>
            <a:r>
              <a:rPr lang="en-US"/>
              <a:t>Click to edit Master title style</a:t>
            </a:r>
            <a:endParaRPr lang="en-US" dirty="0"/>
          </a:p>
        </p:txBody>
      </p:sp>
      <p:sp>
        <p:nvSpPr>
          <p:cNvPr id="3" name="Content Placeholder 2"/>
          <p:cNvSpPr>
            <a:spLocks noGrp="1"/>
          </p:cNvSpPr>
          <p:nvPr>
            <p:ph idx="1"/>
          </p:nvPr>
        </p:nvSpPr>
        <p:spPr>
          <a:xfrm>
            <a:off x="4749666" y="1964201"/>
            <a:ext cx="3807870" cy="24935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297988" y="1690039"/>
            <a:ext cx="5794899" cy="467486"/>
          </a:xfrm>
        </p:spPr>
        <p:txBody>
          <a:bodyPr>
            <a:normAutofit/>
          </a:bodyPr>
          <a:lstStyle>
            <a:lvl1pPr marL="0" indent="0">
              <a:buNone/>
              <a:defRPr lang="en-US" sz="1400" b="1" kern="1200" dirty="0" smtClean="0">
                <a:solidFill>
                  <a:srgbClr val="FFFFFF"/>
                </a:solidFill>
                <a:latin typeface="+mn-lt"/>
                <a:ea typeface="+mn-ea"/>
                <a:cs typeface="+mn-cs"/>
              </a:defRPr>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marL="0" marR="0" lvl="0" indent="0" algn="l" defTabSz="914018" rtl="0" eaLnBrk="1" fontAlgn="auto" latinLnBrk="0" hangingPunct="1">
              <a:lnSpc>
                <a:spcPct val="100000"/>
              </a:lnSpc>
              <a:spcBef>
                <a:spcPts val="300"/>
              </a:spcBef>
              <a:spcAft>
                <a:spcPts val="0"/>
              </a:spcAft>
              <a:buClr>
                <a:schemeClr val="accent1"/>
              </a:buClr>
              <a:buSzPct val="100000"/>
              <a:buFont typeface="Arial" panose="020B0604020202020204" pitchFamily="34" charset="0"/>
              <a:buNone/>
              <a:defRPr/>
            </a:pPr>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3/3/2024</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B6F15528-21DE-4FAA-801E-634DDDAF4B2B}" type="slidenum">
              <a:rPr lang="en-US" smtClean="0">
                <a:solidFill>
                  <a:srgbClr val="434342"/>
                </a:solidFill>
              </a:rPr>
              <a:pPr/>
              <a:t>‹#›</a:t>
            </a:fld>
            <a:endParaRPr lang="en-US">
              <a:solidFill>
                <a:srgbClr val="434342"/>
              </a:solidFill>
            </a:endParaRPr>
          </a:p>
        </p:txBody>
      </p:sp>
    </p:spTree>
    <p:extLst>
      <p:ext uri="{BB962C8B-B14F-4D97-AF65-F5344CB8AC3E}">
        <p14:creationId xmlns:p14="http://schemas.microsoft.com/office/powerpoint/2010/main" val="3953271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92" y="0"/>
            <a:ext cx="7115345" cy="51435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1" fmla="*/ 0 w 7104888"/>
              <a:gd name="connsiteY0-2" fmla="*/ 0 h 6858000"/>
              <a:gd name="connsiteX1-3" fmla="*/ 5695188 w 7104888"/>
              <a:gd name="connsiteY1-4" fmla="*/ 0 h 6858000"/>
              <a:gd name="connsiteX2-5" fmla="*/ 7104888 w 7104888"/>
              <a:gd name="connsiteY2-6" fmla="*/ 0 h 6858000"/>
              <a:gd name="connsiteX3-7" fmla="*/ 7104888 w 7104888"/>
              <a:gd name="connsiteY3-8" fmla="*/ 6858000 h 6858000"/>
              <a:gd name="connsiteX4-9" fmla="*/ 0 w 7104888"/>
              <a:gd name="connsiteY4-10" fmla="*/ 6858000 h 6858000"/>
              <a:gd name="connsiteX5" fmla="*/ 0 w 7104888"/>
              <a:gd name="connsiteY5" fmla="*/ 0 h 6858000"/>
              <a:gd name="connsiteX0-11" fmla="*/ 10287 w 7115175"/>
              <a:gd name="connsiteY0-12" fmla="*/ 0 h 6858000"/>
              <a:gd name="connsiteX1-13" fmla="*/ 5705475 w 7115175"/>
              <a:gd name="connsiteY1-14" fmla="*/ 0 h 6858000"/>
              <a:gd name="connsiteX2-15" fmla="*/ 7115175 w 7115175"/>
              <a:gd name="connsiteY2-16" fmla="*/ 0 h 6858000"/>
              <a:gd name="connsiteX3-17" fmla="*/ 7115175 w 7115175"/>
              <a:gd name="connsiteY3-18" fmla="*/ 6858000 h 6858000"/>
              <a:gd name="connsiteX4-19" fmla="*/ 10287 w 7115175"/>
              <a:gd name="connsiteY4-20" fmla="*/ 6858000 h 6858000"/>
              <a:gd name="connsiteX5-21" fmla="*/ 0 w 7115175"/>
              <a:gd name="connsiteY5-22" fmla="*/ 5048250 h 6858000"/>
              <a:gd name="connsiteX6" fmla="*/ 10287 w 7115175"/>
              <a:gd name="connsiteY6" fmla="*/ 0 h 6858000"/>
              <a:gd name="connsiteX0-23" fmla="*/ 10287 w 7115175"/>
              <a:gd name="connsiteY0-24" fmla="*/ 0 h 6858000"/>
              <a:gd name="connsiteX1-25" fmla="*/ 5705475 w 7115175"/>
              <a:gd name="connsiteY1-26" fmla="*/ 0 h 6858000"/>
              <a:gd name="connsiteX2-27" fmla="*/ 7115175 w 7115175"/>
              <a:gd name="connsiteY2-28" fmla="*/ 0 h 6858000"/>
              <a:gd name="connsiteX3-29" fmla="*/ 7115175 w 7115175"/>
              <a:gd name="connsiteY3-30" fmla="*/ 6858000 h 6858000"/>
              <a:gd name="connsiteX4-31" fmla="*/ 1533526 w 7115175"/>
              <a:gd name="connsiteY4-32" fmla="*/ 6848475 h 6858000"/>
              <a:gd name="connsiteX5-33" fmla="*/ 10287 w 7115175"/>
              <a:gd name="connsiteY5-34" fmla="*/ 6858000 h 6858000"/>
              <a:gd name="connsiteX6-35" fmla="*/ 0 w 7115175"/>
              <a:gd name="connsiteY6-36" fmla="*/ 5048250 h 6858000"/>
              <a:gd name="connsiteX7" fmla="*/ 10287 w 7115175"/>
              <a:gd name="connsiteY7" fmla="*/ 0 h 6858000"/>
              <a:gd name="connsiteX0-37" fmla="*/ 10287 w 7115175"/>
              <a:gd name="connsiteY0-38" fmla="*/ 0 h 6858000"/>
              <a:gd name="connsiteX1-39" fmla="*/ 5705475 w 7115175"/>
              <a:gd name="connsiteY1-40" fmla="*/ 0 h 6858000"/>
              <a:gd name="connsiteX2-41" fmla="*/ 7115175 w 7115175"/>
              <a:gd name="connsiteY2-42" fmla="*/ 0 h 6858000"/>
              <a:gd name="connsiteX3-43" fmla="*/ 7115175 w 7115175"/>
              <a:gd name="connsiteY3-44" fmla="*/ 6858000 h 6858000"/>
              <a:gd name="connsiteX4-45" fmla="*/ 1533526 w 7115175"/>
              <a:gd name="connsiteY4-46" fmla="*/ 6848475 h 6858000"/>
              <a:gd name="connsiteX5-47" fmla="*/ 0 w 7115175"/>
              <a:gd name="connsiteY5-48" fmla="*/ 5048250 h 6858000"/>
              <a:gd name="connsiteX6-49" fmla="*/ 10287 w 7115175"/>
              <a:gd name="connsiteY6-50" fmla="*/ 0 h 6858000"/>
              <a:gd name="connsiteX0-51" fmla="*/ 0 w 7115175"/>
              <a:gd name="connsiteY0-52" fmla="*/ 5048250 h 6858000"/>
              <a:gd name="connsiteX1-53" fmla="*/ 5705475 w 7115175"/>
              <a:gd name="connsiteY1-54" fmla="*/ 0 h 6858000"/>
              <a:gd name="connsiteX2-55" fmla="*/ 7115175 w 7115175"/>
              <a:gd name="connsiteY2-56" fmla="*/ 0 h 6858000"/>
              <a:gd name="connsiteX3-57" fmla="*/ 7115175 w 7115175"/>
              <a:gd name="connsiteY3-58" fmla="*/ 6858000 h 6858000"/>
              <a:gd name="connsiteX4-59" fmla="*/ 1533526 w 7115175"/>
              <a:gd name="connsiteY4-60" fmla="*/ 6848475 h 6858000"/>
              <a:gd name="connsiteX5-61" fmla="*/ 0 w 7115175"/>
              <a:gd name="connsiteY5-62" fmla="*/ 504825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04" anchor="ctr"/>
          <a:lstStyle>
            <a:lvl1pPr algn="r">
              <a:defRPr/>
            </a:lvl1pPr>
          </a:lstStyle>
          <a:p>
            <a:r>
              <a:rPr lang="en-US"/>
              <a:t>Click icon to add picture</a:t>
            </a:r>
            <a:endParaRPr lang="en-US" dirty="0"/>
          </a:p>
        </p:txBody>
      </p:sp>
      <p:sp>
        <p:nvSpPr>
          <p:cNvPr id="9" name="Right Triangle 8"/>
          <p:cNvSpPr/>
          <p:nvPr/>
        </p:nvSpPr>
        <p:spPr>
          <a:xfrm>
            <a:off x="0" y="1985962"/>
            <a:ext cx="3571960"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10" name="Freeform 9"/>
          <p:cNvSpPr/>
          <p:nvPr/>
        </p:nvSpPr>
        <p:spPr>
          <a:xfrm>
            <a:off x="0" y="3786204"/>
            <a:ext cx="3571960" cy="1357313"/>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1" fmla="*/ 0 w 3571875"/>
              <a:gd name="connsiteY0-2" fmla="*/ 1809750 h 1809750"/>
              <a:gd name="connsiteX1-3" fmla="*/ 1895475 w 3571875"/>
              <a:gd name="connsiteY1-4" fmla="*/ 0 h 1809750"/>
              <a:gd name="connsiteX2-5" fmla="*/ 3571875 w 3571875"/>
              <a:gd name="connsiteY2-6" fmla="*/ 1809750 h 1809750"/>
              <a:gd name="connsiteX3-7" fmla="*/ 0 w 3571875"/>
              <a:gd name="connsiteY3-8" fmla="*/ 1809750 h 1809750"/>
              <a:gd name="connsiteX0-9" fmla="*/ 0 w 3571875"/>
              <a:gd name="connsiteY0-10" fmla="*/ 1809750 h 1809750"/>
              <a:gd name="connsiteX1-11" fmla="*/ 2038350 w 3571875"/>
              <a:gd name="connsiteY1-12" fmla="*/ 0 h 1809750"/>
              <a:gd name="connsiteX2-13" fmla="*/ 3571875 w 3571875"/>
              <a:gd name="connsiteY2-14" fmla="*/ 1809750 h 1809750"/>
              <a:gd name="connsiteX3-15" fmla="*/ 0 w 3571875"/>
              <a:gd name="connsiteY3-16" fmla="*/ 1809750 h 1809750"/>
            </a:gdLst>
            <a:ahLst/>
            <a:cxnLst>
              <a:cxn ang="0">
                <a:pos x="connsiteX0-1" y="connsiteY0-2"/>
              </a:cxn>
              <a:cxn ang="0">
                <a:pos x="connsiteX1-3" y="connsiteY1-4"/>
              </a:cxn>
              <a:cxn ang="0">
                <a:pos x="connsiteX2-5" y="connsiteY2-6"/>
              </a:cxn>
              <a:cxn ang="0">
                <a:pos x="connsiteX3-7" y="connsiteY3-8"/>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1"/>
          <p:cNvSpPr>
            <a:spLocks noGrp="1"/>
          </p:cNvSpPr>
          <p:nvPr>
            <p:ph type="title"/>
          </p:nvPr>
        </p:nvSpPr>
        <p:spPr>
          <a:xfrm rot="19140000">
            <a:off x="671231" y="1288127"/>
            <a:ext cx="5486531" cy="650583"/>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143524" y="1635397"/>
            <a:ext cx="6096691" cy="555498"/>
          </a:xfrm>
        </p:spPr>
        <p:txBody>
          <a:bodyPr/>
          <a:lstStyle>
            <a:lvl1pPr marL="0" indent="0">
              <a:buNone/>
              <a:defRPr sz="1400">
                <a:solidFill>
                  <a:schemeClr val="tx2"/>
                </a:solidFill>
              </a:defRPr>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1503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063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577" y="205981"/>
            <a:ext cx="2057449" cy="350877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11" y="205981"/>
            <a:ext cx="6019944" cy="35087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98641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9" indent="0" algn="ctr">
              <a:buNone/>
              <a:defRPr>
                <a:solidFill>
                  <a:schemeClr val="tx1">
                    <a:tint val="75000"/>
                  </a:schemeClr>
                </a:solidFill>
              </a:defRPr>
            </a:lvl2pPr>
            <a:lvl3pPr marL="913163" indent="0" algn="ctr">
              <a:buNone/>
              <a:defRPr>
                <a:solidFill>
                  <a:schemeClr val="tx1">
                    <a:tint val="75000"/>
                  </a:schemeClr>
                </a:solidFill>
              </a:defRPr>
            </a:lvl3pPr>
            <a:lvl4pPr marL="1369739" indent="0" algn="ctr">
              <a:buNone/>
              <a:defRPr>
                <a:solidFill>
                  <a:schemeClr val="tx1">
                    <a:tint val="75000"/>
                  </a:schemeClr>
                </a:solidFill>
              </a:defRPr>
            </a:lvl4pPr>
            <a:lvl5pPr marL="1826324" indent="0" algn="ctr">
              <a:buNone/>
              <a:defRPr>
                <a:solidFill>
                  <a:schemeClr val="tx1">
                    <a:tint val="75000"/>
                  </a:schemeClr>
                </a:solidFill>
              </a:defRPr>
            </a:lvl5pPr>
            <a:lvl6pPr marL="2282893" indent="0" algn="ctr">
              <a:buNone/>
              <a:defRPr>
                <a:solidFill>
                  <a:schemeClr val="tx1">
                    <a:tint val="75000"/>
                  </a:schemeClr>
                </a:solidFill>
              </a:defRPr>
            </a:lvl6pPr>
            <a:lvl7pPr marL="2739461" indent="0" algn="ctr">
              <a:buNone/>
              <a:defRPr>
                <a:solidFill>
                  <a:schemeClr val="tx1">
                    <a:tint val="75000"/>
                  </a:schemeClr>
                </a:solidFill>
              </a:defRPr>
            </a:lvl7pPr>
            <a:lvl8pPr marL="3196047" indent="0" algn="ctr">
              <a:buNone/>
              <a:defRPr>
                <a:solidFill>
                  <a:schemeClr val="tx1">
                    <a:tint val="75000"/>
                  </a:schemeClr>
                </a:solidFill>
              </a:defRPr>
            </a:lvl8pPr>
            <a:lvl9pPr marL="36526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6306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9159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9" indent="0">
              <a:buNone/>
              <a:defRPr sz="1800">
                <a:solidFill>
                  <a:schemeClr val="tx1">
                    <a:tint val="75000"/>
                  </a:schemeClr>
                </a:solidFill>
              </a:defRPr>
            </a:lvl2pPr>
            <a:lvl3pPr marL="913163" indent="0">
              <a:buNone/>
              <a:defRPr sz="1600">
                <a:solidFill>
                  <a:schemeClr val="tx1">
                    <a:tint val="75000"/>
                  </a:schemeClr>
                </a:solidFill>
              </a:defRPr>
            </a:lvl3pPr>
            <a:lvl4pPr marL="1369739" indent="0">
              <a:buNone/>
              <a:defRPr sz="1400">
                <a:solidFill>
                  <a:schemeClr val="tx1">
                    <a:tint val="75000"/>
                  </a:schemeClr>
                </a:solidFill>
              </a:defRPr>
            </a:lvl4pPr>
            <a:lvl5pPr marL="1826324" indent="0">
              <a:buNone/>
              <a:defRPr sz="1400">
                <a:solidFill>
                  <a:schemeClr val="tx1">
                    <a:tint val="75000"/>
                  </a:schemeClr>
                </a:solidFill>
              </a:defRPr>
            </a:lvl5pPr>
            <a:lvl6pPr marL="2282893" indent="0">
              <a:buNone/>
              <a:defRPr sz="1400">
                <a:solidFill>
                  <a:schemeClr val="tx1">
                    <a:tint val="75000"/>
                  </a:schemeClr>
                </a:solidFill>
              </a:defRPr>
            </a:lvl6pPr>
            <a:lvl7pPr marL="2739461" indent="0">
              <a:buNone/>
              <a:defRPr sz="1400">
                <a:solidFill>
                  <a:schemeClr val="tx1">
                    <a:tint val="75000"/>
                  </a:schemeClr>
                </a:solidFill>
              </a:defRPr>
            </a:lvl7pPr>
            <a:lvl8pPr marL="3196047" indent="0">
              <a:buNone/>
              <a:defRPr sz="1400">
                <a:solidFill>
                  <a:schemeClr val="tx1">
                    <a:tint val="75000"/>
                  </a:schemeClr>
                </a:solidFill>
              </a:defRPr>
            </a:lvl8pPr>
            <a:lvl9pPr marL="36526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82588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0451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0" y="1151335"/>
            <a:ext cx="4041775"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3/3/2024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40641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3/3/2024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8239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3/3/2024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1332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0268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9" indent="0">
              <a:buNone/>
              <a:defRPr sz="2800"/>
            </a:lvl2pPr>
            <a:lvl3pPr marL="913163" indent="0">
              <a:buNone/>
              <a:defRPr sz="2400"/>
            </a:lvl3pPr>
            <a:lvl4pPr marL="1369739" indent="0">
              <a:buNone/>
              <a:defRPr sz="2000"/>
            </a:lvl4pPr>
            <a:lvl5pPr marL="1826324" indent="0">
              <a:buNone/>
              <a:defRPr sz="2000"/>
            </a:lvl5pPr>
            <a:lvl6pPr marL="2282893" indent="0">
              <a:buNone/>
              <a:defRPr sz="2000"/>
            </a:lvl6pPr>
            <a:lvl7pPr marL="2739461" indent="0">
              <a:buNone/>
              <a:defRPr sz="2000"/>
            </a:lvl7pPr>
            <a:lvl8pPr marL="3196047" indent="0">
              <a:buNone/>
              <a:defRPr sz="2000"/>
            </a:lvl8pPr>
            <a:lvl9pPr marL="3652632" indent="0">
              <a:buNone/>
              <a:defRPr sz="2000"/>
            </a:lvl9pPr>
          </a:lstStyle>
          <a:p>
            <a:endParaRPr lang="en-US"/>
          </a:p>
        </p:txBody>
      </p:sp>
      <p:sp>
        <p:nvSpPr>
          <p:cNvPr id="4" name="Text Placeholder 3"/>
          <p:cNvSpPr>
            <a:spLocks noGrp="1"/>
          </p:cNvSpPr>
          <p:nvPr>
            <p:ph type="body" sz="half" idx="2"/>
          </p:nvPr>
        </p:nvSpPr>
        <p:spPr>
          <a:xfrm>
            <a:off x="1792288" y="4025533"/>
            <a:ext cx="5486400" cy="60364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437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0" y="1151335"/>
            <a:ext cx="4041775"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73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7682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110003"/>
      </p:ext>
    </p:extLst>
  </p:cSld>
  <p:clrMapOvr>
    <a:masterClrMapping/>
  </p:clrMapOvr>
  <p:transition spd="slow" advTm="5000">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pic>
        <p:nvPicPr>
          <p:cNvPr id="57" name="图片 56">
            <a:extLst>
              <a:ext uri="{FF2B5EF4-FFF2-40B4-BE49-F238E27FC236}">
                <a16:creationId xmlns:a16="http://schemas.microsoft.com/office/drawing/2014/main" id="{7343F8A5-C415-40A3-B1B5-4A16C085ABF1}"/>
              </a:ext>
            </a:extLst>
          </p:cNvPr>
          <p:cNvPicPr>
            <a:picLocks noChangeAspect="1"/>
          </p:cNvPicPr>
          <p:nvPr userDrawn="1"/>
        </p:nvPicPr>
        <p:blipFill rotWithShape="1">
          <a:blip r:embed="rId2"/>
          <a:srcRect l="24398" t="34293" r="24399" b="34292"/>
          <a:stretch/>
        </p:blipFill>
        <p:spPr>
          <a:xfrm>
            <a:off x="0" y="0"/>
            <a:ext cx="9144000" cy="5143500"/>
          </a:xfrm>
          <a:prstGeom prst="rect">
            <a:avLst/>
          </a:prstGeom>
        </p:spPr>
      </p:pic>
      <p:sp>
        <p:nvSpPr>
          <p:cNvPr id="58" name="矩形 57">
            <a:extLst>
              <a:ext uri="{FF2B5EF4-FFF2-40B4-BE49-F238E27FC236}">
                <a16:creationId xmlns:a16="http://schemas.microsoft.com/office/drawing/2014/main" id="{1299D2AA-F554-4986-A488-32A0B49CEB21}"/>
              </a:ext>
            </a:extLst>
          </p:cNvPr>
          <p:cNvSpPr/>
          <p:nvPr userDrawn="1"/>
        </p:nvSpPr>
        <p:spPr>
          <a:xfrm>
            <a:off x="0" y="0"/>
            <a:ext cx="91440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a:endParaRPr lang="zh-CN" altLang="en-US" sz="1400">
              <a:solidFill>
                <a:prstClr val="white"/>
              </a:solidFill>
            </a:endParaRPr>
          </a:p>
        </p:txBody>
      </p:sp>
    </p:spTree>
    <p:extLst>
      <p:ext uri="{BB962C8B-B14F-4D97-AF65-F5344CB8AC3E}">
        <p14:creationId xmlns:p14="http://schemas.microsoft.com/office/powerpoint/2010/main" val="1137113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9" indent="0" algn="ctr">
              <a:buNone/>
              <a:defRPr>
                <a:solidFill>
                  <a:schemeClr val="tx1">
                    <a:tint val="75000"/>
                  </a:schemeClr>
                </a:solidFill>
              </a:defRPr>
            </a:lvl2pPr>
            <a:lvl3pPr marL="913163" indent="0" algn="ctr">
              <a:buNone/>
              <a:defRPr>
                <a:solidFill>
                  <a:schemeClr val="tx1">
                    <a:tint val="75000"/>
                  </a:schemeClr>
                </a:solidFill>
              </a:defRPr>
            </a:lvl3pPr>
            <a:lvl4pPr marL="1369739" indent="0" algn="ctr">
              <a:buNone/>
              <a:defRPr>
                <a:solidFill>
                  <a:schemeClr val="tx1">
                    <a:tint val="75000"/>
                  </a:schemeClr>
                </a:solidFill>
              </a:defRPr>
            </a:lvl4pPr>
            <a:lvl5pPr marL="1826324" indent="0" algn="ctr">
              <a:buNone/>
              <a:defRPr>
                <a:solidFill>
                  <a:schemeClr val="tx1">
                    <a:tint val="75000"/>
                  </a:schemeClr>
                </a:solidFill>
              </a:defRPr>
            </a:lvl5pPr>
            <a:lvl6pPr marL="2282893" indent="0" algn="ctr">
              <a:buNone/>
              <a:defRPr>
                <a:solidFill>
                  <a:schemeClr val="tx1">
                    <a:tint val="75000"/>
                  </a:schemeClr>
                </a:solidFill>
              </a:defRPr>
            </a:lvl6pPr>
            <a:lvl7pPr marL="2739461" indent="0" algn="ctr">
              <a:buNone/>
              <a:defRPr>
                <a:solidFill>
                  <a:schemeClr val="tx1">
                    <a:tint val="75000"/>
                  </a:schemeClr>
                </a:solidFill>
              </a:defRPr>
            </a:lvl7pPr>
            <a:lvl8pPr marL="3196047" indent="0" algn="ctr">
              <a:buNone/>
              <a:defRPr>
                <a:solidFill>
                  <a:schemeClr val="tx1">
                    <a:tint val="75000"/>
                  </a:schemeClr>
                </a:solidFill>
              </a:defRPr>
            </a:lvl8pPr>
            <a:lvl9pPr marL="36526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122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6504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9" indent="0">
              <a:buNone/>
              <a:defRPr sz="1800">
                <a:solidFill>
                  <a:schemeClr val="tx1">
                    <a:tint val="75000"/>
                  </a:schemeClr>
                </a:solidFill>
              </a:defRPr>
            </a:lvl2pPr>
            <a:lvl3pPr marL="913163" indent="0">
              <a:buNone/>
              <a:defRPr sz="1600">
                <a:solidFill>
                  <a:schemeClr val="tx1">
                    <a:tint val="75000"/>
                  </a:schemeClr>
                </a:solidFill>
              </a:defRPr>
            </a:lvl3pPr>
            <a:lvl4pPr marL="1369739" indent="0">
              <a:buNone/>
              <a:defRPr sz="1400">
                <a:solidFill>
                  <a:schemeClr val="tx1">
                    <a:tint val="75000"/>
                  </a:schemeClr>
                </a:solidFill>
              </a:defRPr>
            </a:lvl4pPr>
            <a:lvl5pPr marL="1826324" indent="0">
              <a:buNone/>
              <a:defRPr sz="1400">
                <a:solidFill>
                  <a:schemeClr val="tx1">
                    <a:tint val="75000"/>
                  </a:schemeClr>
                </a:solidFill>
              </a:defRPr>
            </a:lvl5pPr>
            <a:lvl6pPr marL="2282893" indent="0">
              <a:buNone/>
              <a:defRPr sz="1400">
                <a:solidFill>
                  <a:schemeClr val="tx1">
                    <a:tint val="75000"/>
                  </a:schemeClr>
                </a:solidFill>
              </a:defRPr>
            </a:lvl6pPr>
            <a:lvl7pPr marL="2739461" indent="0">
              <a:buNone/>
              <a:defRPr sz="1400">
                <a:solidFill>
                  <a:schemeClr val="tx1">
                    <a:tint val="75000"/>
                  </a:schemeClr>
                </a:solidFill>
              </a:defRPr>
            </a:lvl7pPr>
            <a:lvl8pPr marL="3196047" indent="0">
              <a:buNone/>
              <a:defRPr sz="1400">
                <a:solidFill>
                  <a:schemeClr val="tx1">
                    <a:tint val="75000"/>
                  </a:schemeClr>
                </a:solidFill>
              </a:defRPr>
            </a:lvl8pPr>
            <a:lvl9pPr marL="36526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7787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6897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0" y="1151335"/>
            <a:ext cx="4041775"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3/3/2024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6916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3/3/2024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0949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3/3/2024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0502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1688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9" indent="0">
              <a:buNone/>
              <a:defRPr sz="2800"/>
            </a:lvl2pPr>
            <a:lvl3pPr marL="913163" indent="0">
              <a:buNone/>
              <a:defRPr sz="2400"/>
            </a:lvl3pPr>
            <a:lvl4pPr marL="1369739" indent="0">
              <a:buNone/>
              <a:defRPr sz="2000"/>
            </a:lvl4pPr>
            <a:lvl5pPr marL="1826324" indent="0">
              <a:buNone/>
              <a:defRPr sz="2000"/>
            </a:lvl5pPr>
            <a:lvl6pPr marL="2282893" indent="0">
              <a:buNone/>
              <a:defRPr sz="2000"/>
            </a:lvl6pPr>
            <a:lvl7pPr marL="2739461" indent="0">
              <a:buNone/>
              <a:defRPr sz="2000"/>
            </a:lvl7pPr>
            <a:lvl8pPr marL="3196047" indent="0">
              <a:buNone/>
              <a:defRPr sz="2000"/>
            </a:lvl8pPr>
            <a:lvl9pPr marL="3652632" indent="0">
              <a:buNone/>
              <a:defRPr sz="2000"/>
            </a:lvl9pPr>
          </a:lstStyle>
          <a:p>
            <a:endParaRPr lang="en-US"/>
          </a:p>
        </p:txBody>
      </p:sp>
      <p:sp>
        <p:nvSpPr>
          <p:cNvPr id="4" name="Text Placeholder 3"/>
          <p:cNvSpPr>
            <a:spLocks noGrp="1"/>
          </p:cNvSpPr>
          <p:nvPr>
            <p:ph type="body" sz="half" idx="2"/>
          </p:nvPr>
        </p:nvSpPr>
        <p:spPr>
          <a:xfrm>
            <a:off x="1792288" y="4025533"/>
            <a:ext cx="5486400" cy="60364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0896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6636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4240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401732"/>
      </p:ext>
    </p:extLst>
  </p:cSld>
  <p:clrMapOvr>
    <a:masterClrMapping/>
  </p:clrMapOvr>
  <p:transition spd="slow" advTm="5000">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21" indent="0" algn="ctr">
              <a:buNone/>
              <a:defRPr sz="1500"/>
            </a:lvl2pPr>
            <a:lvl3pPr marL="685647" indent="0" algn="ctr">
              <a:buNone/>
              <a:defRPr sz="1400"/>
            </a:lvl3pPr>
            <a:lvl4pPr marL="1028471" indent="0" algn="ctr">
              <a:buNone/>
              <a:defRPr sz="1200"/>
            </a:lvl4pPr>
            <a:lvl5pPr marL="1371294" indent="0" algn="ctr">
              <a:buNone/>
              <a:defRPr sz="1200"/>
            </a:lvl5pPr>
            <a:lvl6pPr marL="1714121" indent="0" algn="ctr">
              <a:buNone/>
              <a:defRPr sz="1200"/>
            </a:lvl6pPr>
            <a:lvl7pPr marL="2056940" indent="0" algn="ctr">
              <a:buNone/>
              <a:defRPr sz="1200"/>
            </a:lvl7pPr>
            <a:lvl8pPr marL="2399760" indent="0" algn="ctr">
              <a:buNone/>
              <a:defRPr sz="1200"/>
            </a:lvl8pPr>
            <a:lvl9pPr marL="2742581"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6690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67243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3"/>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21" indent="0">
              <a:buNone/>
              <a:defRPr sz="1500">
                <a:solidFill>
                  <a:schemeClr val="tx1">
                    <a:tint val="75000"/>
                  </a:schemeClr>
                </a:solidFill>
              </a:defRPr>
            </a:lvl2pPr>
            <a:lvl3pPr marL="685647" indent="0">
              <a:buNone/>
              <a:defRPr sz="1400">
                <a:solidFill>
                  <a:schemeClr val="tx1">
                    <a:tint val="75000"/>
                  </a:schemeClr>
                </a:solidFill>
              </a:defRPr>
            </a:lvl3pPr>
            <a:lvl4pPr marL="1028471" indent="0">
              <a:buNone/>
              <a:defRPr sz="1200">
                <a:solidFill>
                  <a:schemeClr val="tx1">
                    <a:tint val="75000"/>
                  </a:schemeClr>
                </a:solidFill>
              </a:defRPr>
            </a:lvl4pPr>
            <a:lvl5pPr marL="1371294" indent="0">
              <a:buNone/>
              <a:defRPr sz="1200">
                <a:solidFill>
                  <a:schemeClr val="tx1">
                    <a:tint val="75000"/>
                  </a:schemeClr>
                </a:solidFill>
              </a:defRPr>
            </a:lvl5pPr>
            <a:lvl6pPr marL="1714121" indent="0">
              <a:buNone/>
              <a:defRPr sz="1200">
                <a:solidFill>
                  <a:schemeClr val="tx1">
                    <a:tint val="75000"/>
                  </a:schemeClr>
                </a:solidFill>
              </a:defRPr>
            </a:lvl6pPr>
            <a:lvl7pPr marL="2056940" indent="0">
              <a:buNone/>
              <a:defRPr sz="1200">
                <a:solidFill>
                  <a:schemeClr val="tx1">
                    <a:tint val="75000"/>
                  </a:schemeClr>
                </a:solidFill>
              </a:defRPr>
            </a:lvl7pPr>
            <a:lvl8pPr marL="2399760" indent="0">
              <a:buNone/>
              <a:defRPr sz="1200">
                <a:solidFill>
                  <a:schemeClr val="tx1">
                    <a:tint val="75000"/>
                  </a:schemeClr>
                </a:solidFill>
              </a:defRPr>
            </a:lvl8pPr>
            <a:lvl9pPr marL="2742581"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63381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3/3/2024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186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21" indent="0">
              <a:buNone/>
              <a:defRPr sz="1500" b="1"/>
            </a:lvl2pPr>
            <a:lvl3pPr marL="685647" indent="0">
              <a:buNone/>
              <a:defRPr sz="1400" b="1"/>
            </a:lvl3pPr>
            <a:lvl4pPr marL="1028471" indent="0">
              <a:buNone/>
              <a:defRPr sz="1200" b="1"/>
            </a:lvl4pPr>
            <a:lvl5pPr marL="1371294" indent="0">
              <a:buNone/>
              <a:defRPr sz="1200" b="1"/>
            </a:lvl5pPr>
            <a:lvl6pPr marL="1714121" indent="0">
              <a:buNone/>
              <a:defRPr sz="1200" b="1"/>
            </a:lvl6pPr>
            <a:lvl7pPr marL="2056940" indent="0">
              <a:buNone/>
              <a:defRPr sz="1200" b="1"/>
            </a:lvl7pPr>
            <a:lvl8pPr marL="2399760" indent="0">
              <a:buNone/>
              <a:defRPr sz="1200" b="1"/>
            </a:lvl8pPr>
            <a:lvl9pPr marL="2742581"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21" indent="0">
              <a:buNone/>
              <a:defRPr sz="1500" b="1"/>
            </a:lvl2pPr>
            <a:lvl3pPr marL="685647" indent="0">
              <a:buNone/>
              <a:defRPr sz="1400" b="1"/>
            </a:lvl3pPr>
            <a:lvl4pPr marL="1028471" indent="0">
              <a:buNone/>
              <a:defRPr sz="1200" b="1"/>
            </a:lvl4pPr>
            <a:lvl5pPr marL="1371294" indent="0">
              <a:buNone/>
              <a:defRPr sz="1200" b="1"/>
            </a:lvl5pPr>
            <a:lvl6pPr marL="1714121" indent="0">
              <a:buNone/>
              <a:defRPr sz="1200" b="1"/>
            </a:lvl6pPr>
            <a:lvl7pPr marL="2056940" indent="0">
              <a:buNone/>
              <a:defRPr sz="1200" b="1"/>
            </a:lvl7pPr>
            <a:lvl8pPr marL="2399760" indent="0">
              <a:buNone/>
              <a:defRPr sz="1200" b="1"/>
            </a:lvl8pPr>
            <a:lvl9pPr marL="2742581"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97BC31-D7C2-4871-BF37-6EA61146175A}" type="datetimeFigureOut">
              <a:rPr lang="en-US" smtClean="0">
                <a:solidFill>
                  <a:prstClr val="black">
                    <a:tint val="75000"/>
                  </a:prstClr>
                </a:solidFill>
              </a:rPr>
              <a:pPr/>
              <a:t>3/3/2024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2623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97BC31-D7C2-4871-BF37-6EA61146175A}" type="datetimeFigureOut">
              <a:rPr lang="en-US" smtClean="0">
                <a:solidFill>
                  <a:prstClr val="black">
                    <a:tint val="75000"/>
                  </a:prstClr>
                </a:solidFill>
              </a:rPr>
              <a:pPr/>
              <a:t>3/3/2024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7265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97BC31-D7C2-4871-BF37-6EA61146175A}" type="datetimeFigureOut">
              <a:rPr lang="en-US" smtClean="0">
                <a:solidFill>
                  <a:prstClr val="black">
                    <a:tint val="75000"/>
                  </a:prstClr>
                </a:solidFill>
              </a:rPr>
              <a:pPr/>
              <a:t>3/3/2024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0919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8"/>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21" indent="0">
              <a:buNone/>
              <a:defRPr sz="1100"/>
            </a:lvl2pPr>
            <a:lvl3pPr marL="685647" indent="0">
              <a:buNone/>
              <a:defRPr sz="900"/>
            </a:lvl3pPr>
            <a:lvl4pPr marL="1028471" indent="0">
              <a:buNone/>
              <a:defRPr sz="800"/>
            </a:lvl4pPr>
            <a:lvl5pPr marL="1371294" indent="0">
              <a:buNone/>
              <a:defRPr sz="800"/>
            </a:lvl5pPr>
            <a:lvl6pPr marL="1714121" indent="0">
              <a:buNone/>
              <a:defRPr sz="800"/>
            </a:lvl6pPr>
            <a:lvl7pPr marL="2056940" indent="0">
              <a:buNone/>
              <a:defRPr sz="800"/>
            </a:lvl7pPr>
            <a:lvl8pPr marL="2399760" indent="0">
              <a:buNone/>
              <a:defRPr sz="800"/>
            </a:lvl8pPr>
            <a:lvl9pPr marL="2742581"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3/3/2024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3433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8"/>
            <a:ext cx="4629150" cy="3655219"/>
          </a:xfrm>
        </p:spPr>
        <p:txBody>
          <a:bodyPr anchor="t"/>
          <a:lstStyle>
            <a:lvl1pPr marL="0" indent="0">
              <a:buNone/>
              <a:defRPr sz="2400"/>
            </a:lvl1pPr>
            <a:lvl2pPr marL="342821" indent="0">
              <a:buNone/>
              <a:defRPr sz="2100"/>
            </a:lvl2pPr>
            <a:lvl3pPr marL="685647" indent="0">
              <a:buNone/>
              <a:defRPr sz="1800"/>
            </a:lvl3pPr>
            <a:lvl4pPr marL="1028471" indent="0">
              <a:buNone/>
              <a:defRPr sz="1500"/>
            </a:lvl4pPr>
            <a:lvl5pPr marL="1371294" indent="0">
              <a:buNone/>
              <a:defRPr sz="1500"/>
            </a:lvl5pPr>
            <a:lvl6pPr marL="1714121" indent="0">
              <a:buNone/>
              <a:defRPr sz="1500"/>
            </a:lvl6pPr>
            <a:lvl7pPr marL="2056940" indent="0">
              <a:buNone/>
              <a:defRPr sz="1500"/>
            </a:lvl7pPr>
            <a:lvl8pPr marL="2399760" indent="0">
              <a:buNone/>
              <a:defRPr sz="1500"/>
            </a:lvl8pPr>
            <a:lvl9pPr marL="2742581"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21" indent="0">
              <a:buNone/>
              <a:defRPr sz="1100"/>
            </a:lvl2pPr>
            <a:lvl3pPr marL="685647" indent="0">
              <a:buNone/>
              <a:defRPr sz="900"/>
            </a:lvl3pPr>
            <a:lvl4pPr marL="1028471" indent="0">
              <a:buNone/>
              <a:defRPr sz="800"/>
            </a:lvl4pPr>
            <a:lvl5pPr marL="1371294" indent="0">
              <a:buNone/>
              <a:defRPr sz="800"/>
            </a:lvl5pPr>
            <a:lvl6pPr marL="1714121" indent="0">
              <a:buNone/>
              <a:defRPr sz="800"/>
            </a:lvl6pPr>
            <a:lvl7pPr marL="2056940" indent="0">
              <a:buNone/>
              <a:defRPr sz="800"/>
            </a:lvl7pPr>
            <a:lvl8pPr marL="2399760" indent="0">
              <a:buNone/>
              <a:defRPr sz="800"/>
            </a:lvl8pPr>
            <a:lvl9pPr marL="2742581"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3/3/2024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0176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690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53"/>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4240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404107"/>
      </p:ext>
    </p:extLst>
  </p:cSld>
  <p:clrMapOvr>
    <a:masterClrMapping/>
  </p:clrMapOvr>
  <p:transition spd="slow" advTm="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9" indent="0">
              <a:buNone/>
              <a:defRPr sz="2800"/>
            </a:lvl2pPr>
            <a:lvl3pPr marL="913163" indent="0">
              <a:buNone/>
              <a:defRPr sz="2400"/>
            </a:lvl3pPr>
            <a:lvl4pPr marL="1369739" indent="0">
              <a:buNone/>
              <a:defRPr sz="2000"/>
            </a:lvl4pPr>
            <a:lvl5pPr marL="1826324" indent="0">
              <a:buNone/>
              <a:defRPr sz="2000"/>
            </a:lvl5pPr>
            <a:lvl6pPr marL="2282893" indent="0">
              <a:buNone/>
              <a:defRPr sz="2000"/>
            </a:lvl6pPr>
            <a:lvl7pPr marL="2739461" indent="0">
              <a:buNone/>
              <a:defRPr sz="2000"/>
            </a:lvl7pPr>
            <a:lvl8pPr marL="3196047" indent="0">
              <a:buNone/>
              <a:defRPr sz="2000"/>
            </a:lvl8pPr>
            <a:lvl9pPr marL="3652632" indent="0">
              <a:buNone/>
              <a:defRPr sz="2000"/>
            </a:lvl9pPr>
          </a:lstStyle>
          <a:p>
            <a:endParaRPr lang="en-US"/>
          </a:p>
        </p:txBody>
      </p:sp>
      <p:sp>
        <p:nvSpPr>
          <p:cNvPr id="4" name="Text Placeholder 3"/>
          <p:cNvSpPr>
            <a:spLocks noGrp="1"/>
          </p:cNvSpPr>
          <p:nvPr>
            <p:ph type="body" sz="half" idx="2"/>
          </p:nvPr>
        </p:nvSpPr>
        <p:spPr>
          <a:xfrm>
            <a:off x="1792288" y="4025533"/>
            <a:ext cx="5486400" cy="60364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2.jpe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jp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6.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t>3/3/2024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3163" rtl="0" eaLnBrk="1" latinLnBrk="0" hangingPunct="1">
        <a:spcBef>
          <a:spcPct val="0"/>
        </a:spcBef>
        <a:buNone/>
        <a:defRPr sz="4400" kern="1200">
          <a:solidFill>
            <a:schemeClr val="tx1"/>
          </a:solidFill>
          <a:latin typeface="+mj-lt"/>
          <a:ea typeface="+mj-ea"/>
          <a:cs typeface="+mj-cs"/>
        </a:defRPr>
      </a:lvl1pPr>
    </p:titleStyle>
    <p:bodyStyle>
      <a:lvl1pPr marL="342428" indent="-342428" algn="l" defTabSz="9131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49" indent="-285364" algn="l" defTabSz="91316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47" indent="-228285" algn="l" defTabSz="9131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23"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09"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177"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762"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340"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916"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06" tIns="45703" rIns="91406" bIns="45703"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06" tIns="45703" rIns="91406" bIns="45703"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06" tIns="45703" rIns="91406" bIns="45703" rtlCol="0" anchor="ctr"/>
          <a:lstStyle>
            <a:lvl1pPr algn="l">
              <a:defRPr sz="1200" b="0" i="0">
                <a:solidFill>
                  <a:schemeClr val="tx1">
                    <a:tint val="75000"/>
                  </a:schemeClr>
                </a:solidFill>
                <a:latin typeface="inpin heiti" charset="-122"/>
                <a:ea typeface="inpin heiti" charset="-122"/>
              </a:defRPr>
            </a:lvl1pPr>
          </a:lstStyle>
          <a:p>
            <a:fld id="{530820CF-B880-4189-942D-D702A7CBA730}" type="datetimeFigureOut">
              <a:rPr lang="zh-CN" altLang="en-US" smtClean="0"/>
              <a:t>2024/3/3</a:t>
            </a:fld>
            <a:endParaRPr lang="zh-CN" altLang="en-US" dirty="0"/>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06" tIns="45703" rIns="91406" bIns="45703"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06" tIns="45703" rIns="91406" bIns="45703" rtlCol="0" anchor="ctr"/>
          <a:lstStyle>
            <a:lvl1pPr algn="r">
              <a:defRPr sz="1200" b="0" i="0">
                <a:solidFill>
                  <a:schemeClr val="tx1">
                    <a:tint val="75000"/>
                  </a:schemeClr>
                </a:solidFill>
                <a:latin typeface="inpin heiti" charset="-122"/>
                <a:ea typeface="inpin heiti" charset="-122"/>
              </a:defRPr>
            </a:lvl1pPr>
          </a:lstStyle>
          <a:p>
            <a:fld id="{0C913308-F349-4B6D-A68A-DD1791B4A57B}" type="slidenum">
              <a:rPr lang="zh-CN" altLang="en-US" smtClean="0"/>
              <a:t>‹#›</a:t>
            </a:fld>
            <a:endParaRPr lang="zh-CN" altLang="en-US" dirty="0"/>
          </a:p>
        </p:txBody>
      </p:sp>
      <p:pic>
        <p:nvPicPr>
          <p:cNvPr id="12" name="图片 11"/>
          <p:cNvPicPr>
            <a:picLocks noChangeAspect="1"/>
          </p:cNvPicPr>
          <p:nvPr userDrawn="1"/>
        </p:nvPicPr>
        <p:blipFill rotWithShape="1">
          <a:blip r:embed="rId20" cstate="screen"/>
          <a:srcRect/>
          <a:stretch>
            <a:fillRect/>
          </a:stretch>
        </p:blipFill>
        <p:spPr>
          <a:xfrm>
            <a:off x="5523114"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a:endParaRPr lang="zh-CN" altLang="en-US" b="0" i="0" dirty="0">
              <a:latin typeface="inpin heiti" charset="-122"/>
              <a:ea typeface="inpin heiti" charset="-122"/>
            </a:endParaRPr>
          </a:p>
        </p:txBody>
      </p:sp>
    </p:spTree>
    <p:extLst>
      <p:ext uri="{BB962C8B-B14F-4D97-AF65-F5344CB8AC3E}">
        <p14:creationId xmlns:p14="http://schemas.microsoft.com/office/powerpoint/2010/main" val="249976637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8" r:id="rId16"/>
    <p:sldLayoutId id="2147483679" r:id="rId17"/>
  </p:sldLayoutIdLst>
  <p:transition spd="slow" advTm="5000">
    <p:fade/>
  </p:transition>
  <p:txStyles>
    <p:titleStyle>
      <a:lvl1pPr algn="ctr" defTabSz="914018"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749" indent="-342749" algn="l" defTabSz="914018" rtl="0" eaLnBrk="1" latinLnBrk="0" hangingPunct="1">
        <a:spcBef>
          <a:spcPct val="20000"/>
        </a:spcBef>
        <a:buFont typeface="Arial" panose="020B0604020202020204" pitchFamily="34" charset="0"/>
        <a:buChar char="•"/>
        <a:defRPr sz="3200" b="0" i="0" kern="1200">
          <a:solidFill>
            <a:schemeClr val="tx1"/>
          </a:solidFill>
          <a:latin typeface="inpin heiti" charset="-122"/>
          <a:ea typeface="inpin heiti" charset="-122"/>
          <a:cs typeface="+mn-cs"/>
        </a:defRPr>
      </a:lvl1pPr>
      <a:lvl2pPr marL="742643" indent="-285631" algn="l" defTabSz="914018" rtl="0" eaLnBrk="1" latinLnBrk="0" hangingPunct="1">
        <a:spcBef>
          <a:spcPct val="20000"/>
        </a:spcBef>
        <a:buFont typeface="Arial" panose="020B0604020202020204" pitchFamily="34" charset="0"/>
        <a:buChar char="–"/>
        <a:defRPr sz="2800" b="0" i="0" kern="1200">
          <a:solidFill>
            <a:schemeClr val="tx1"/>
          </a:solidFill>
          <a:latin typeface="inpin heiti" charset="-122"/>
          <a:ea typeface="inpin heiti" charset="-122"/>
          <a:cs typeface="+mn-cs"/>
        </a:defRPr>
      </a:lvl2pPr>
      <a:lvl3pPr marL="1142516" indent="-228498" algn="l" defTabSz="914018" rtl="0" eaLnBrk="1" latinLnBrk="0" hangingPunct="1">
        <a:spcBef>
          <a:spcPct val="20000"/>
        </a:spcBef>
        <a:buFont typeface="Arial" panose="020B0604020202020204" pitchFamily="34" charset="0"/>
        <a:buChar char="•"/>
        <a:defRPr sz="2400" b="0" i="0" kern="1200">
          <a:solidFill>
            <a:schemeClr val="tx1"/>
          </a:solidFill>
          <a:latin typeface="inpin heiti" charset="-122"/>
          <a:ea typeface="inpin heiti" charset="-122"/>
          <a:cs typeface="+mn-cs"/>
        </a:defRPr>
      </a:lvl3pPr>
      <a:lvl4pPr marL="1599520" indent="-228498" algn="l" defTabSz="914018"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4pPr>
      <a:lvl5pPr marL="2056532" indent="-228498" algn="l" defTabSz="914018"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5pPr>
      <a:lvl6pPr marL="2513529"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4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547"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551"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3787975"/>
            <a:ext cx="3574343" cy="1355526"/>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1" fmla="*/ 0 w 3571875"/>
              <a:gd name="connsiteY0-2" fmla="*/ 4210050 h 4210050"/>
              <a:gd name="connsiteX1-3" fmla="*/ 0 w 3571875"/>
              <a:gd name="connsiteY1-4" fmla="*/ 0 h 4210050"/>
              <a:gd name="connsiteX2-5" fmla="*/ 2028825 w 3571875"/>
              <a:gd name="connsiteY2-6" fmla="*/ 2388394 h 4210050"/>
              <a:gd name="connsiteX3-7" fmla="*/ 3571875 w 3571875"/>
              <a:gd name="connsiteY3-8" fmla="*/ 4210050 h 4210050"/>
              <a:gd name="connsiteX4" fmla="*/ 0 w 3571875"/>
              <a:gd name="connsiteY4" fmla="*/ 4210050 h 4210050"/>
              <a:gd name="connsiteX0-9" fmla="*/ 0 w 3571875"/>
              <a:gd name="connsiteY0-10" fmla="*/ 4210050 h 4210050"/>
              <a:gd name="connsiteX1-11" fmla="*/ 0 w 3571875"/>
              <a:gd name="connsiteY1-12" fmla="*/ 0 h 4210050"/>
              <a:gd name="connsiteX2-13" fmla="*/ 2028825 w 3571875"/>
              <a:gd name="connsiteY2-14" fmla="*/ 2205038 h 4210050"/>
              <a:gd name="connsiteX3-15" fmla="*/ 3571875 w 3571875"/>
              <a:gd name="connsiteY3-16" fmla="*/ 4210050 h 4210050"/>
              <a:gd name="connsiteX4-17" fmla="*/ 0 w 3571875"/>
              <a:gd name="connsiteY4-18" fmla="*/ 4210050 h 4210050"/>
              <a:gd name="connsiteX0-19" fmla="*/ 0 w 3571875"/>
              <a:gd name="connsiteY0-20" fmla="*/ 4210050 h 4210050"/>
              <a:gd name="connsiteX1-21" fmla="*/ 0 w 3571875"/>
              <a:gd name="connsiteY1-22" fmla="*/ 0 h 4210050"/>
              <a:gd name="connsiteX2-23" fmla="*/ 2028825 w 3571875"/>
              <a:gd name="connsiteY2-24" fmla="*/ 2393157 h 4210050"/>
              <a:gd name="connsiteX3-25" fmla="*/ 3571875 w 3571875"/>
              <a:gd name="connsiteY3-26" fmla="*/ 4210050 h 4210050"/>
              <a:gd name="connsiteX4-27" fmla="*/ 0 w 3571875"/>
              <a:gd name="connsiteY4-28" fmla="*/ 4210050 h 4210050"/>
              <a:gd name="connsiteX0-29" fmla="*/ 0 w 3571875"/>
              <a:gd name="connsiteY0-30" fmla="*/ 4210050 h 4210050"/>
              <a:gd name="connsiteX1-31" fmla="*/ 0 w 3571875"/>
              <a:gd name="connsiteY1-32" fmla="*/ 0 h 4210050"/>
              <a:gd name="connsiteX2-33" fmla="*/ 2028825 w 3571875"/>
              <a:gd name="connsiteY2-34" fmla="*/ 2393157 h 4210050"/>
              <a:gd name="connsiteX3-35" fmla="*/ 3571875 w 3571875"/>
              <a:gd name="connsiteY3-36" fmla="*/ 4210050 h 4210050"/>
              <a:gd name="connsiteX4-37" fmla="*/ 0 w 3571875"/>
              <a:gd name="connsiteY4-38" fmla="*/ 4210050 h 4210050"/>
              <a:gd name="connsiteX0-39" fmla="*/ 0 w 3571875"/>
              <a:gd name="connsiteY0-40" fmla="*/ 4210050 h 4210050"/>
              <a:gd name="connsiteX1-41" fmla="*/ 0 w 3571875"/>
              <a:gd name="connsiteY1-42" fmla="*/ 0 h 4210050"/>
              <a:gd name="connsiteX2-43" fmla="*/ 2028825 w 3571875"/>
              <a:gd name="connsiteY2-44" fmla="*/ 2281238 h 4210050"/>
              <a:gd name="connsiteX3-45" fmla="*/ 3571875 w 3571875"/>
              <a:gd name="connsiteY3-46" fmla="*/ 4210050 h 4210050"/>
              <a:gd name="connsiteX4-47" fmla="*/ 0 w 3571875"/>
              <a:gd name="connsiteY4-48" fmla="*/ 4210050 h 4210050"/>
              <a:gd name="connsiteX0-49" fmla="*/ 0 w 3571875"/>
              <a:gd name="connsiteY0-50" fmla="*/ 4210050 h 4210050"/>
              <a:gd name="connsiteX1-51" fmla="*/ 0 w 3571875"/>
              <a:gd name="connsiteY1-52" fmla="*/ 0 h 4210050"/>
              <a:gd name="connsiteX2-53" fmla="*/ 2028825 w 3571875"/>
              <a:gd name="connsiteY2-54" fmla="*/ 2393157 h 4210050"/>
              <a:gd name="connsiteX3-55" fmla="*/ 3571875 w 3571875"/>
              <a:gd name="connsiteY3-56" fmla="*/ 4210050 h 4210050"/>
              <a:gd name="connsiteX4-57" fmla="*/ 0 w 3571875"/>
              <a:gd name="connsiteY4-58" fmla="*/ 4210050 h 4210050"/>
              <a:gd name="connsiteX0-59" fmla="*/ 0 w 3571875"/>
              <a:gd name="connsiteY0-60" fmla="*/ 4210050 h 4210050"/>
              <a:gd name="connsiteX1-61" fmla="*/ 0 w 3571875"/>
              <a:gd name="connsiteY1-62" fmla="*/ 0 h 4210050"/>
              <a:gd name="connsiteX2-63" fmla="*/ 2028825 w 3571875"/>
              <a:gd name="connsiteY2-64" fmla="*/ 2393157 h 4210050"/>
              <a:gd name="connsiteX3-65" fmla="*/ 3571875 w 3571875"/>
              <a:gd name="connsiteY3-66" fmla="*/ 4210050 h 4210050"/>
              <a:gd name="connsiteX4-67" fmla="*/ 0 w 3571875"/>
              <a:gd name="connsiteY4-68" fmla="*/ 4210050 h 4210050"/>
              <a:gd name="connsiteX0-69" fmla="*/ 0 w 3571875"/>
              <a:gd name="connsiteY0-70" fmla="*/ 4210050 h 4210050"/>
              <a:gd name="connsiteX1-71" fmla="*/ 0 w 3571875"/>
              <a:gd name="connsiteY1-72" fmla="*/ 0 h 4210050"/>
              <a:gd name="connsiteX2-73" fmla="*/ 2076450 w 3571875"/>
              <a:gd name="connsiteY2-74" fmla="*/ 2274094 h 4210050"/>
              <a:gd name="connsiteX3-75" fmla="*/ 3571875 w 3571875"/>
              <a:gd name="connsiteY3-76" fmla="*/ 4210050 h 4210050"/>
              <a:gd name="connsiteX4-77" fmla="*/ 0 w 3571875"/>
              <a:gd name="connsiteY4-78" fmla="*/ 4210050 h 4210050"/>
              <a:gd name="connsiteX0-79" fmla="*/ 0 w 3571875"/>
              <a:gd name="connsiteY0-80" fmla="*/ 4210050 h 4210050"/>
              <a:gd name="connsiteX1-81" fmla="*/ 0 w 3571875"/>
              <a:gd name="connsiteY1-82" fmla="*/ 0 h 4210050"/>
              <a:gd name="connsiteX2-83" fmla="*/ 2245519 w 3571875"/>
              <a:gd name="connsiteY2-84" fmla="*/ 2405063 h 4210050"/>
              <a:gd name="connsiteX3-85" fmla="*/ 3571875 w 3571875"/>
              <a:gd name="connsiteY3-86" fmla="*/ 4210050 h 4210050"/>
              <a:gd name="connsiteX4-87" fmla="*/ 0 w 3571875"/>
              <a:gd name="connsiteY4-88" fmla="*/ 4210050 h 4210050"/>
              <a:gd name="connsiteX0-89" fmla="*/ 0 w 3571875"/>
              <a:gd name="connsiteY0-90" fmla="*/ 4210050 h 4210050"/>
              <a:gd name="connsiteX1-91" fmla="*/ 0 w 3571875"/>
              <a:gd name="connsiteY1-92" fmla="*/ 0 h 4210050"/>
              <a:gd name="connsiteX2-93" fmla="*/ 2038350 w 3571875"/>
              <a:gd name="connsiteY2-94" fmla="*/ 2405063 h 4210050"/>
              <a:gd name="connsiteX3-95" fmla="*/ 3571875 w 3571875"/>
              <a:gd name="connsiteY3-96" fmla="*/ 4210050 h 4210050"/>
              <a:gd name="connsiteX4-97" fmla="*/ 0 w 3571875"/>
              <a:gd name="connsiteY4-98" fmla="*/ 4210050 h 4210050"/>
              <a:gd name="connsiteX0-99" fmla="*/ 0 w 3571875"/>
              <a:gd name="connsiteY0-100" fmla="*/ 2433637 h 2433637"/>
              <a:gd name="connsiteX1-101" fmla="*/ 257175 w 3571875"/>
              <a:gd name="connsiteY1-102" fmla="*/ 0 h 2433637"/>
              <a:gd name="connsiteX2-103" fmla="*/ 2038350 w 3571875"/>
              <a:gd name="connsiteY2-104" fmla="*/ 628650 h 2433637"/>
              <a:gd name="connsiteX3-105" fmla="*/ 3571875 w 3571875"/>
              <a:gd name="connsiteY3-106" fmla="*/ 2433637 h 2433637"/>
              <a:gd name="connsiteX4-107" fmla="*/ 0 w 3571875"/>
              <a:gd name="connsiteY4-108" fmla="*/ 2433637 h 2433637"/>
              <a:gd name="connsiteX0-109" fmla="*/ 2382 w 3574257"/>
              <a:gd name="connsiteY0-110" fmla="*/ 1807368 h 1807368"/>
              <a:gd name="connsiteX1-111" fmla="*/ 0 w 3574257"/>
              <a:gd name="connsiteY1-112" fmla="*/ 0 h 1807368"/>
              <a:gd name="connsiteX2-113" fmla="*/ 2040732 w 3574257"/>
              <a:gd name="connsiteY2-114" fmla="*/ 2381 h 1807368"/>
              <a:gd name="connsiteX3-115" fmla="*/ 3574257 w 3574257"/>
              <a:gd name="connsiteY3-116" fmla="*/ 1807368 h 1807368"/>
              <a:gd name="connsiteX4-117" fmla="*/ 2382 w 3574257"/>
              <a:gd name="connsiteY4-118" fmla="*/ 1807368 h 1807368"/>
              <a:gd name="connsiteX0-119" fmla="*/ 2382 w 3574257"/>
              <a:gd name="connsiteY0-120" fmla="*/ 1807368 h 1807368"/>
              <a:gd name="connsiteX1-121" fmla="*/ 0 w 3574257"/>
              <a:gd name="connsiteY1-122" fmla="*/ 0 h 1807368"/>
              <a:gd name="connsiteX2-123" fmla="*/ 1924051 w 3574257"/>
              <a:gd name="connsiteY2-124" fmla="*/ 307181 h 1807368"/>
              <a:gd name="connsiteX3-125" fmla="*/ 3574257 w 3574257"/>
              <a:gd name="connsiteY3-126" fmla="*/ 1807368 h 1807368"/>
              <a:gd name="connsiteX4-127" fmla="*/ 2382 w 3574257"/>
              <a:gd name="connsiteY4-128" fmla="*/ 1807368 h 1807368"/>
              <a:gd name="connsiteX0-129" fmla="*/ 2382 w 3574257"/>
              <a:gd name="connsiteY0-130" fmla="*/ 1809749 h 1809749"/>
              <a:gd name="connsiteX1-131" fmla="*/ 0 w 3574257"/>
              <a:gd name="connsiteY1-132" fmla="*/ 2381 h 1809749"/>
              <a:gd name="connsiteX2-133" fmla="*/ 2038351 w 3574257"/>
              <a:gd name="connsiteY2-134" fmla="*/ 0 h 1809749"/>
              <a:gd name="connsiteX3-135" fmla="*/ 3574257 w 3574257"/>
              <a:gd name="connsiteY3-136" fmla="*/ 1809749 h 1809749"/>
              <a:gd name="connsiteX4-137" fmla="*/ 2382 w 3574257"/>
              <a:gd name="connsiteY4-138" fmla="*/ 1809749 h 1809749"/>
              <a:gd name="connsiteX0-139" fmla="*/ 2382 w 3574257"/>
              <a:gd name="connsiteY0-140" fmla="*/ 1807368 h 1807368"/>
              <a:gd name="connsiteX1-141" fmla="*/ 0 w 3574257"/>
              <a:gd name="connsiteY1-142" fmla="*/ 0 h 1807368"/>
              <a:gd name="connsiteX2-143" fmla="*/ 1640682 w 3574257"/>
              <a:gd name="connsiteY2-144" fmla="*/ 450057 h 1807368"/>
              <a:gd name="connsiteX3-145" fmla="*/ 3574257 w 3574257"/>
              <a:gd name="connsiteY3-146" fmla="*/ 1807368 h 1807368"/>
              <a:gd name="connsiteX4-147" fmla="*/ 2382 w 3574257"/>
              <a:gd name="connsiteY4-148" fmla="*/ 1807368 h 1807368"/>
              <a:gd name="connsiteX0-149" fmla="*/ 2382 w 3574257"/>
              <a:gd name="connsiteY0-150" fmla="*/ 1809749 h 1809749"/>
              <a:gd name="connsiteX1-151" fmla="*/ 0 w 3574257"/>
              <a:gd name="connsiteY1-152" fmla="*/ 2381 h 1809749"/>
              <a:gd name="connsiteX2-153" fmla="*/ 2038351 w 3574257"/>
              <a:gd name="connsiteY2-154" fmla="*/ 0 h 1809749"/>
              <a:gd name="connsiteX3-155" fmla="*/ 3574257 w 3574257"/>
              <a:gd name="connsiteY3-156" fmla="*/ 1809749 h 1809749"/>
              <a:gd name="connsiteX4-157" fmla="*/ 2382 w 3574257"/>
              <a:gd name="connsiteY4-158" fmla="*/ 1809749 h 1809749"/>
              <a:gd name="connsiteX0-159" fmla="*/ 2382 w 3574257"/>
              <a:gd name="connsiteY0-160" fmla="*/ 1807368 h 1807368"/>
              <a:gd name="connsiteX1-161" fmla="*/ 0 w 3574257"/>
              <a:gd name="connsiteY1-162" fmla="*/ 0 h 1807368"/>
              <a:gd name="connsiteX2-163" fmla="*/ 1657351 w 3574257"/>
              <a:gd name="connsiteY2-164" fmla="*/ 230982 h 1807368"/>
              <a:gd name="connsiteX3-165" fmla="*/ 3574257 w 3574257"/>
              <a:gd name="connsiteY3-166" fmla="*/ 1807368 h 1807368"/>
              <a:gd name="connsiteX4-167" fmla="*/ 2382 w 3574257"/>
              <a:gd name="connsiteY4-168" fmla="*/ 1807368 h 1807368"/>
              <a:gd name="connsiteX0-169" fmla="*/ 2382 w 3574257"/>
              <a:gd name="connsiteY0-170" fmla="*/ 1807368 h 1807368"/>
              <a:gd name="connsiteX1-171" fmla="*/ 0 w 3574257"/>
              <a:gd name="connsiteY1-172" fmla="*/ 0 h 1807368"/>
              <a:gd name="connsiteX2-173" fmla="*/ 2040732 w 3574257"/>
              <a:gd name="connsiteY2-174" fmla="*/ 2382 h 1807368"/>
              <a:gd name="connsiteX3-175" fmla="*/ 3574257 w 3574257"/>
              <a:gd name="connsiteY3-176" fmla="*/ 1807368 h 1807368"/>
              <a:gd name="connsiteX4-177" fmla="*/ 2382 w 3574257"/>
              <a:gd name="connsiteY4-178" fmla="*/ 1807368 h 1807368"/>
              <a:gd name="connsiteX0-179" fmla="*/ 2382 w 3574257"/>
              <a:gd name="connsiteY0-180" fmla="*/ 1807368 h 1807368"/>
              <a:gd name="connsiteX1-181" fmla="*/ 0 w 3574257"/>
              <a:gd name="connsiteY1-182" fmla="*/ 0 h 1807368"/>
              <a:gd name="connsiteX2-183" fmla="*/ 1774032 w 3574257"/>
              <a:gd name="connsiteY2-184" fmla="*/ 161925 h 1807368"/>
              <a:gd name="connsiteX3-185" fmla="*/ 3574257 w 3574257"/>
              <a:gd name="connsiteY3-186" fmla="*/ 1807368 h 1807368"/>
              <a:gd name="connsiteX4-187" fmla="*/ 2382 w 3574257"/>
              <a:gd name="connsiteY4-188" fmla="*/ 1807368 h 1807368"/>
              <a:gd name="connsiteX0-189" fmla="*/ 2382 w 3574257"/>
              <a:gd name="connsiteY0-190" fmla="*/ 1807368 h 1807368"/>
              <a:gd name="connsiteX1-191" fmla="*/ 0 w 3574257"/>
              <a:gd name="connsiteY1-192" fmla="*/ 0 h 1807368"/>
              <a:gd name="connsiteX2-193" fmla="*/ 1969294 w 3574257"/>
              <a:gd name="connsiteY2-194" fmla="*/ 21432 h 1807368"/>
              <a:gd name="connsiteX3-195" fmla="*/ 3574257 w 3574257"/>
              <a:gd name="connsiteY3-196" fmla="*/ 1807368 h 1807368"/>
              <a:gd name="connsiteX4-197" fmla="*/ 2382 w 3574257"/>
              <a:gd name="connsiteY4-198" fmla="*/ 1807368 h 1807368"/>
              <a:gd name="connsiteX0-199" fmla="*/ 2382 w 3574257"/>
              <a:gd name="connsiteY0-200" fmla="*/ 1807368 h 1807368"/>
              <a:gd name="connsiteX1-201" fmla="*/ 0 w 3574257"/>
              <a:gd name="connsiteY1-202" fmla="*/ 0 h 1807368"/>
              <a:gd name="connsiteX2-203" fmla="*/ 1819275 w 3574257"/>
              <a:gd name="connsiteY2-204" fmla="*/ 200026 h 1807368"/>
              <a:gd name="connsiteX3-205" fmla="*/ 3574257 w 3574257"/>
              <a:gd name="connsiteY3-206" fmla="*/ 1807368 h 1807368"/>
              <a:gd name="connsiteX4-207" fmla="*/ 2382 w 3574257"/>
              <a:gd name="connsiteY4-208" fmla="*/ 1807368 h 1807368"/>
              <a:gd name="connsiteX0-209" fmla="*/ 2382 w 3574257"/>
              <a:gd name="connsiteY0-210" fmla="*/ 1807368 h 1807368"/>
              <a:gd name="connsiteX1-211" fmla="*/ 0 w 3574257"/>
              <a:gd name="connsiteY1-212" fmla="*/ 0 h 1807368"/>
              <a:gd name="connsiteX2-213" fmla="*/ 2045494 w 3574257"/>
              <a:gd name="connsiteY2-214" fmla="*/ 1 h 1807368"/>
              <a:gd name="connsiteX3-215" fmla="*/ 3574257 w 3574257"/>
              <a:gd name="connsiteY3-216" fmla="*/ 1807368 h 1807368"/>
              <a:gd name="connsiteX4-217" fmla="*/ 2382 w 3574257"/>
              <a:gd name="connsiteY4-218" fmla="*/ 1807368 h 1807368"/>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8" name="Freeform 7"/>
          <p:cNvSpPr/>
          <p:nvPr/>
        </p:nvSpPr>
        <p:spPr>
          <a:xfrm>
            <a:off x="-2380" y="3788469"/>
            <a:ext cx="9146599" cy="1355032"/>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 name="connsiteX0-111" fmla="*/ 0 w 3352800"/>
              <a:gd name="connsiteY0-112" fmla="*/ 2002631 h 2002631"/>
              <a:gd name="connsiteX1-113" fmla="*/ 754045 w 3352800"/>
              <a:gd name="connsiteY1-114" fmla="*/ 1468326 h 2002631"/>
              <a:gd name="connsiteX2-115" fmla="*/ 3352800 w 3352800"/>
              <a:gd name="connsiteY2-116" fmla="*/ 0 h 2002631"/>
              <a:gd name="connsiteX3-117" fmla="*/ 3352800 w 3352800"/>
              <a:gd name="connsiteY3-118" fmla="*/ 2002631 h 2002631"/>
              <a:gd name="connsiteX4-119" fmla="*/ 0 w 3352800"/>
              <a:gd name="connsiteY4-120" fmla="*/ 2002631 h 2002631"/>
              <a:gd name="connsiteX0-121" fmla="*/ 0 w 3352800"/>
              <a:gd name="connsiteY0-122" fmla="*/ 534305 h 534305"/>
              <a:gd name="connsiteX1-123" fmla="*/ 754045 w 3352800"/>
              <a:gd name="connsiteY1-124" fmla="*/ 0 h 534305"/>
              <a:gd name="connsiteX2-125" fmla="*/ 3352800 w 3352800"/>
              <a:gd name="connsiteY2-126" fmla="*/ 7687 h 534305"/>
              <a:gd name="connsiteX3-127" fmla="*/ 3352800 w 3352800"/>
              <a:gd name="connsiteY3-128" fmla="*/ 534305 h 534305"/>
              <a:gd name="connsiteX4-129" fmla="*/ 0 w 3352800"/>
              <a:gd name="connsiteY4-130" fmla="*/ 534305 h 534305"/>
              <a:gd name="connsiteX0-131" fmla="*/ 0 w 3352800"/>
              <a:gd name="connsiteY0-132" fmla="*/ 534305 h 534305"/>
              <a:gd name="connsiteX1-133" fmla="*/ 754045 w 3352800"/>
              <a:gd name="connsiteY1-134" fmla="*/ 0 h 534305"/>
              <a:gd name="connsiteX2-135" fmla="*/ 3352800 w 3352800"/>
              <a:gd name="connsiteY2-136" fmla="*/ 7687 h 534305"/>
              <a:gd name="connsiteX3-137" fmla="*/ 3352800 w 3352800"/>
              <a:gd name="connsiteY3-138" fmla="*/ 534305 h 534305"/>
              <a:gd name="connsiteX4-139" fmla="*/ 0 w 3352800"/>
              <a:gd name="connsiteY4-140" fmla="*/ 534305 h 534305"/>
              <a:gd name="connsiteX0-141" fmla="*/ 0 w 3352800"/>
              <a:gd name="connsiteY0-142" fmla="*/ 526618 h 526618"/>
              <a:gd name="connsiteX1-143" fmla="*/ 980611 w 3352800"/>
              <a:gd name="connsiteY1-144" fmla="*/ 93681 h 526618"/>
              <a:gd name="connsiteX2-145" fmla="*/ 3352800 w 3352800"/>
              <a:gd name="connsiteY2-146" fmla="*/ 0 h 526618"/>
              <a:gd name="connsiteX3-147" fmla="*/ 3352800 w 3352800"/>
              <a:gd name="connsiteY3-148" fmla="*/ 526618 h 526618"/>
              <a:gd name="connsiteX4-149" fmla="*/ 0 w 3352800"/>
              <a:gd name="connsiteY4-150" fmla="*/ 526618 h 526618"/>
              <a:gd name="connsiteX0-151" fmla="*/ 0 w 3352800"/>
              <a:gd name="connsiteY0-152" fmla="*/ 526888 h 526888"/>
              <a:gd name="connsiteX1-153" fmla="*/ 744735 w 3352800"/>
              <a:gd name="connsiteY1-154" fmla="*/ 0 h 526888"/>
              <a:gd name="connsiteX2-155" fmla="*/ 3352800 w 3352800"/>
              <a:gd name="connsiteY2-156" fmla="*/ 270 h 526888"/>
              <a:gd name="connsiteX3-157" fmla="*/ 3352800 w 3352800"/>
              <a:gd name="connsiteY3-158" fmla="*/ 526888 h 526888"/>
              <a:gd name="connsiteX4-159" fmla="*/ 0 w 3352800"/>
              <a:gd name="connsiteY4-160" fmla="*/ 526888 h 526888"/>
              <a:gd name="connsiteX0-161" fmla="*/ 0 w 3352800"/>
              <a:gd name="connsiteY0-162" fmla="*/ 526618 h 526618"/>
              <a:gd name="connsiteX1-163" fmla="*/ 811948 w 3352800"/>
              <a:gd name="connsiteY1-164" fmla="*/ 60921 h 526618"/>
              <a:gd name="connsiteX2-165" fmla="*/ 3352800 w 3352800"/>
              <a:gd name="connsiteY2-166" fmla="*/ 0 h 526618"/>
              <a:gd name="connsiteX3-167" fmla="*/ 3352800 w 3352800"/>
              <a:gd name="connsiteY3-168" fmla="*/ 526618 h 526618"/>
              <a:gd name="connsiteX4-169" fmla="*/ 0 w 3352800"/>
              <a:gd name="connsiteY4-170" fmla="*/ 526618 h 526618"/>
              <a:gd name="connsiteX0-171" fmla="*/ 0 w 3352800"/>
              <a:gd name="connsiteY0-172" fmla="*/ 527584 h 527584"/>
              <a:gd name="connsiteX1-173" fmla="*/ 751718 w 3352800"/>
              <a:gd name="connsiteY1-174" fmla="*/ 0 h 527584"/>
              <a:gd name="connsiteX2-175" fmla="*/ 3352800 w 3352800"/>
              <a:gd name="connsiteY2-176" fmla="*/ 966 h 527584"/>
              <a:gd name="connsiteX3-177" fmla="*/ 3352800 w 3352800"/>
              <a:gd name="connsiteY3-178" fmla="*/ 527584 h 527584"/>
              <a:gd name="connsiteX4-179" fmla="*/ 0 w 3352800"/>
              <a:gd name="connsiteY4-180" fmla="*/ 527584 h 527584"/>
              <a:gd name="connsiteX0-181" fmla="*/ 0 w 3352800"/>
              <a:gd name="connsiteY0-182" fmla="*/ 527584 h 527584"/>
              <a:gd name="connsiteX1-183" fmla="*/ 751718 w 3352800"/>
              <a:gd name="connsiteY1-184" fmla="*/ 0 h 527584"/>
              <a:gd name="connsiteX2-185" fmla="*/ 3241069 w 3352800"/>
              <a:gd name="connsiteY2-186" fmla="*/ 94144 h 527584"/>
              <a:gd name="connsiteX3-187" fmla="*/ 3352800 w 3352800"/>
              <a:gd name="connsiteY3-188" fmla="*/ 527584 h 527584"/>
              <a:gd name="connsiteX4-189" fmla="*/ 0 w 3352800"/>
              <a:gd name="connsiteY4-190" fmla="*/ 527584 h 527584"/>
              <a:gd name="connsiteX0-191" fmla="*/ 0 w 3352800"/>
              <a:gd name="connsiteY0-192" fmla="*/ 527584 h 527584"/>
              <a:gd name="connsiteX1-193" fmla="*/ 751718 w 3352800"/>
              <a:gd name="connsiteY1-194" fmla="*/ 0 h 527584"/>
              <a:gd name="connsiteX2-195" fmla="*/ 3352800 w 3352800"/>
              <a:gd name="connsiteY2-196" fmla="*/ 271 h 527584"/>
              <a:gd name="connsiteX3-197" fmla="*/ 3352800 w 3352800"/>
              <a:gd name="connsiteY3-198" fmla="*/ 527584 h 527584"/>
              <a:gd name="connsiteX4-199" fmla="*/ 0 w 3352800"/>
              <a:gd name="connsiteY4-200" fmla="*/ 527584 h 527584"/>
              <a:gd name="connsiteX0-201" fmla="*/ 0 w 3352800"/>
              <a:gd name="connsiteY0-202" fmla="*/ 527313 h 527313"/>
              <a:gd name="connsiteX1-203" fmla="*/ 900984 w 3352800"/>
              <a:gd name="connsiteY1-204" fmla="*/ 97774 h 527313"/>
              <a:gd name="connsiteX2-205" fmla="*/ 3352800 w 3352800"/>
              <a:gd name="connsiteY2-206" fmla="*/ 0 h 527313"/>
              <a:gd name="connsiteX3-207" fmla="*/ 3352800 w 3352800"/>
              <a:gd name="connsiteY3-208" fmla="*/ 527313 h 527313"/>
              <a:gd name="connsiteX4-209" fmla="*/ 0 w 3352800"/>
              <a:gd name="connsiteY4-210" fmla="*/ 527313 h 527313"/>
              <a:gd name="connsiteX0-211" fmla="*/ 0 w 3352800"/>
              <a:gd name="connsiteY0-212" fmla="*/ 527584 h 527584"/>
              <a:gd name="connsiteX1-213" fmla="*/ 748227 w 3352800"/>
              <a:gd name="connsiteY1-214" fmla="*/ 0 h 527584"/>
              <a:gd name="connsiteX2-215" fmla="*/ 3352800 w 3352800"/>
              <a:gd name="connsiteY2-216" fmla="*/ 271 h 527584"/>
              <a:gd name="connsiteX3-217" fmla="*/ 3352800 w 3352800"/>
              <a:gd name="connsiteY3-218" fmla="*/ 527584 h 527584"/>
              <a:gd name="connsiteX4-219" fmla="*/ 0 w 3352800"/>
              <a:gd name="connsiteY4-220" fmla="*/ 527584 h 5275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Placeholder 1"/>
          <p:cNvSpPr>
            <a:spLocks noGrp="1"/>
          </p:cNvSpPr>
          <p:nvPr>
            <p:ph type="title"/>
          </p:nvPr>
        </p:nvSpPr>
        <p:spPr>
          <a:xfrm>
            <a:off x="822980" y="274320"/>
            <a:ext cx="7521120" cy="411480"/>
          </a:xfrm>
          <a:prstGeom prst="rect">
            <a:avLst/>
          </a:prstGeom>
        </p:spPr>
        <p:txBody>
          <a:bodyPr vert="horz" lIns="91406" tIns="45703" rIns="91406" bIns="45703"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22980" y="825488"/>
            <a:ext cx="7521120" cy="2684887"/>
          </a:xfrm>
          <a:prstGeom prst="rect">
            <a:avLst/>
          </a:prstGeom>
        </p:spPr>
        <p:txBody>
          <a:bodyPr vert="horz" lIns="91406" tIns="45703" rIns="91406" bIns="4570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01174" y="4402836"/>
            <a:ext cx="2176324" cy="150876"/>
          </a:xfrm>
          <a:prstGeom prst="rect">
            <a:avLst/>
          </a:prstGeom>
        </p:spPr>
        <p:txBody>
          <a:bodyPr vert="horz" lIns="91406" tIns="45703" rIns="91406" bIns="45703" rtlCol="0" anchor="ctr"/>
          <a:lstStyle>
            <a:lvl1pPr algn="l">
              <a:defRPr sz="1200">
                <a:solidFill>
                  <a:srgbClr val="FFFFFF"/>
                </a:solidFill>
              </a:defRPr>
            </a:lvl1pPr>
          </a:lstStyle>
          <a:p>
            <a:pPr defTabSz="914018"/>
            <a:fld id="{1D8BD707-D9CF-40AE-B4C6-C98DA3205C09}" type="datetimeFigureOut">
              <a:rPr lang="en-US" smtClean="0"/>
              <a:pPr defTabSz="914018"/>
              <a:t>3/3/2024</a:t>
            </a:fld>
            <a:endParaRPr lang="en-US"/>
          </a:p>
        </p:txBody>
      </p:sp>
      <p:sp>
        <p:nvSpPr>
          <p:cNvPr id="5" name="Footer Placeholder 4"/>
          <p:cNvSpPr>
            <a:spLocks noGrp="1"/>
          </p:cNvSpPr>
          <p:nvPr>
            <p:ph type="ftr" sz="quarter" idx="3"/>
          </p:nvPr>
        </p:nvSpPr>
        <p:spPr>
          <a:xfrm>
            <a:off x="3517616" y="4713842"/>
            <a:ext cx="4724513" cy="205740"/>
          </a:xfrm>
          <a:prstGeom prst="rect">
            <a:avLst/>
          </a:prstGeom>
        </p:spPr>
        <p:txBody>
          <a:bodyPr vert="horz" lIns="91406" tIns="45703" rIns="91406" bIns="45703" rtlCol="0" anchor="ctr"/>
          <a:lstStyle>
            <a:lvl1pPr algn="r">
              <a:defRPr sz="1000" cap="all" spc="200" baseline="0">
                <a:solidFill>
                  <a:srgbClr val="FFFFFF"/>
                </a:solidFill>
              </a:defRPr>
            </a:lvl1pPr>
          </a:lstStyle>
          <a:p>
            <a:pPr defTabSz="914018"/>
            <a:endParaRPr lang="en-US"/>
          </a:p>
        </p:txBody>
      </p:sp>
      <p:sp>
        <p:nvSpPr>
          <p:cNvPr id="6" name="Slide Number Placeholder 5"/>
          <p:cNvSpPr>
            <a:spLocks noGrp="1"/>
          </p:cNvSpPr>
          <p:nvPr>
            <p:ph type="sldNum" sz="quarter" idx="4"/>
          </p:nvPr>
        </p:nvSpPr>
        <p:spPr>
          <a:xfrm>
            <a:off x="8401239" y="4628117"/>
            <a:ext cx="502932" cy="377190"/>
          </a:xfrm>
          <a:prstGeom prst="ellipse">
            <a:avLst/>
          </a:prstGeom>
          <a:ln w="19050">
            <a:solidFill>
              <a:srgbClr val="FFFFFF"/>
            </a:solidFill>
          </a:ln>
        </p:spPr>
        <p:txBody>
          <a:bodyPr vert="horz" lIns="9144" tIns="9144" rIns="9144" bIns="9144" rtlCol="0" anchor="ctr">
            <a:normAutofit/>
          </a:bodyPr>
          <a:lstStyle>
            <a:lvl1pPr algn="ctr">
              <a:defRPr sz="1700">
                <a:solidFill>
                  <a:srgbClr val="FFFFFF"/>
                </a:solidFill>
              </a:defRPr>
            </a:lvl1pPr>
          </a:lstStyle>
          <a:p>
            <a:pPr defTabSz="914018"/>
            <a:fld id="{B6F15528-21DE-4FAA-801E-634DDDAF4B2B}" type="slidenum">
              <a:rPr lang="en-US" smtClean="0"/>
              <a:pPr defTabSz="914018"/>
              <a:t>‹#›</a:t>
            </a:fld>
            <a:endParaRPr lang="en-US"/>
          </a:p>
        </p:txBody>
      </p:sp>
    </p:spTree>
    <p:extLst>
      <p:ext uri="{BB962C8B-B14F-4D97-AF65-F5344CB8AC3E}">
        <p14:creationId xmlns:p14="http://schemas.microsoft.com/office/powerpoint/2010/main" val="234128476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018" rtl="0" eaLnBrk="1" latinLnBrk="0" hangingPunct="1">
        <a:spcBef>
          <a:spcPct val="0"/>
        </a:spcBef>
        <a:buNone/>
        <a:defRPr sz="2800" kern="1200" cap="all" baseline="0">
          <a:solidFill>
            <a:schemeClr val="tx1"/>
          </a:solidFill>
          <a:latin typeface="+mj-lt"/>
          <a:ea typeface="+mj-ea"/>
          <a:cs typeface="+mj-cs"/>
        </a:defRPr>
      </a:lvl1pPr>
    </p:titleStyle>
    <p:bodyStyle>
      <a:lvl1pPr marL="342749" indent="-342749" algn="l" defTabSz="914018" rtl="0" eaLnBrk="1" latinLnBrk="0" hangingPunct="1">
        <a:spcBef>
          <a:spcPts val="800"/>
        </a:spcBef>
        <a:buFont typeface="Arial" panose="020B0604020202020204" pitchFamily="34" charset="0"/>
        <a:buNone/>
        <a:defRPr sz="1600" b="1" kern="1200">
          <a:solidFill>
            <a:schemeClr val="tx1"/>
          </a:solidFill>
          <a:latin typeface="+mn-lt"/>
          <a:ea typeface="+mn-ea"/>
          <a:cs typeface="+mn-cs"/>
        </a:defRPr>
      </a:lvl1pPr>
      <a:lvl2pPr marL="173922" indent="-173922" algn="l" defTabSz="914018"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2pPr>
      <a:lvl3pPr marL="402420" indent="-164397" algn="l" defTabSz="914018"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3pPr>
      <a:lvl4pPr marL="630935" indent="-164397" algn="l" defTabSz="914018"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4pPr>
      <a:lvl5pPr marL="859433" indent="-173922" algn="l" defTabSz="914018"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5pPr>
      <a:lvl6pPr marL="1096820" indent="-173922" algn="l" defTabSz="914018"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6pPr>
      <a:lvl7pPr marL="1352624" indent="-164397" algn="l" defTabSz="914018"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7pPr>
      <a:lvl8pPr marL="1581122" indent="-164397" algn="l" defTabSz="914018"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8pPr>
      <a:lvl9pPr marL="1791206" indent="-164397" algn="l" defTabSz="914018"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9pPr>
    </p:bodyStyle>
    <p:otherStyle>
      <a:defPPr>
        <a:defRPr lang="en-US"/>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48612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txStyles>
    <p:titleStyle>
      <a:lvl1pPr algn="ctr" defTabSz="913163" rtl="0" eaLnBrk="1" latinLnBrk="0" hangingPunct="1">
        <a:spcBef>
          <a:spcPct val="0"/>
        </a:spcBef>
        <a:buNone/>
        <a:defRPr sz="4400" kern="1200">
          <a:solidFill>
            <a:schemeClr val="tx1"/>
          </a:solidFill>
          <a:latin typeface="+mj-lt"/>
          <a:ea typeface="+mj-ea"/>
          <a:cs typeface="+mj-cs"/>
        </a:defRPr>
      </a:lvl1pPr>
    </p:titleStyle>
    <p:bodyStyle>
      <a:lvl1pPr marL="342428" indent="-342428" algn="l" defTabSz="9131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49" indent="-285364" algn="l" defTabSz="91316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47" indent="-228285" algn="l" defTabSz="9131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23"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09"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177"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762"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340"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916"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40431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ctr" defTabSz="913163" rtl="0" eaLnBrk="1" latinLnBrk="0" hangingPunct="1">
        <a:spcBef>
          <a:spcPct val="0"/>
        </a:spcBef>
        <a:buNone/>
        <a:defRPr sz="4400" kern="1200">
          <a:solidFill>
            <a:schemeClr val="tx1"/>
          </a:solidFill>
          <a:latin typeface="+mj-lt"/>
          <a:ea typeface="+mj-ea"/>
          <a:cs typeface="+mj-cs"/>
        </a:defRPr>
      </a:lvl1pPr>
    </p:titleStyle>
    <p:bodyStyle>
      <a:lvl1pPr marL="342428" indent="-342428" algn="l" defTabSz="9131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49" indent="-285364" algn="l" defTabSz="91316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47" indent="-228285" algn="l" defTabSz="9131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23"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09"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177"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762"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340"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916"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67" tIns="34289" rIns="68567" bIns="34289"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67" tIns="34289" rIns="68567"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68567" tIns="34289" rIns="68567" bIns="34289" rtlCol="0" anchor="ctr"/>
          <a:lstStyle>
            <a:lvl1pPr algn="l">
              <a:defRPr sz="900">
                <a:solidFill>
                  <a:schemeClr val="tx1">
                    <a:tint val="75000"/>
                  </a:schemeClr>
                </a:solidFill>
              </a:defRPr>
            </a:lvl1pPr>
          </a:lstStyle>
          <a:p>
            <a:pPr defTabSz="685647"/>
            <a:fld id="{F24707FC-82E6-4D98-A855-456ADAFE3759}" type="datetimeFigureOut">
              <a:rPr lang="en-US" smtClean="0">
                <a:solidFill>
                  <a:prstClr val="black">
                    <a:tint val="75000"/>
                  </a:prstClr>
                </a:solidFill>
              </a:rPr>
              <a:pPr defTabSz="685647"/>
              <a:t>3/3/2024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67" tIns="34289" rIns="68567" bIns="34289" rtlCol="0" anchor="ctr"/>
          <a:lstStyle>
            <a:lvl1pPr algn="ctr">
              <a:defRPr sz="900">
                <a:solidFill>
                  <a:schemeClr val="tx1">
                    <a:tint val="75000"/>
                  </a:schemeClr>
                </a:solidFill>
              </a:defRPr>
            </a:lvl1pPr>
          </a:lstStyle>
          <a:p>
            <a:pPr defTabSz="685647"/>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67" tIns="34289" rIns="68567" bIns="34289" rtlCol="0" anchor="ctr"/>
          <a:lstStyle>
            <a:lvl1pPr algn="r">
              <a:defRPr sz="900">
                <a:solidFill>
                  <a:schemeClr val="tx1">
                    <a:tint val="75000"/>
                  </a:schemeClr>
                </a:solidFill>
              </a:defRPr>
            </a:lvl1pPr>
          </a:lstStyle>
          <a:p>
            <a:pPr defTabSz="685647"/>
            <a:fld id="{00610B25-8783-4E33-84B3-CC9447CB9FF2}" type="slidenum">
              <a:rPr lang="en-US" smtClean="0">
                <a:solidFill>
                  <a:prstClr val="black">
                    <a:tint val="75000"/>
                  </a:prstClr>
                </a:solidFill>
              </a:rPr>
              <a:pPr defTabSz="685647"/>
              <a:t>‹#›</a:t>
            </a:fld>
            <a:endParaRPr lang="en-US">
              <a:solidFill>
                <a:prstClr val="black">
                  <a:tint val="75000"/>
                </a:prstClr>
              </a:solidFill>
            </a:endParaRPr>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645" y="2"/>
            <a:ext cx="9120717" cy="5200221"/>
          </a:xfrm>
          <a:prstGeom prst="rect">
            <a:avLst/>
          </a:prstGeom>
        </p:spPr>
      </p:pic>
    </p:spTree>
    <p:extLst>
      <p:ext uri="{BB962C8B-B14F-4D97-AF65-F5344CB8AC3E}">
        <p14:creationId xmlns:p14="http://schemas.microsoft.com/office/powerpoint/2010/main" val="302609671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xStyles>
    <p:titleStyle>
      <a:lvl1pPr algn="l" defTabSz="68564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14" indent="-171414" algn="l" defTabSz="68564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41" indent="-171414" algn="l" defTabSz="68564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60" indent="-171414" algn="l" defTabSz="68564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80"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70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527"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35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74"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0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47" rtl="0" eaLnBrk="1" latinLnBrk="0" hangingPunct="1">
        <a:defRPr sz="1400" kern="1200">
          <a:solidFill>
            <a:schemeClr val="tx1"/>
          </a:solidFill>
          <a:latin typeface="+mn-lt"/>
          <a:ea typeface="+mn-ea"/>
          <a:cs typeface="+mn-cs"/>
        </a:defRPr>
      </a:lvl1pPr>
      <a:lvl2pPr marL="342821" algn="l" defTabSz="685647" rtl="0" eaLnBrk="1" latinLnBrk="0" hangingPunct="1">
        <a:defRPr sz="1400" kern="1200">
          <a:solidFill>
            <a:schemeClr val="tx1"/>
          </a:solidFill>
          <a:latin typeface="+mn-lt"/>
          <a:ea typeface="+mn-ea"/>
          <a:cs typeface="+mn-cs"/>
        </a:defRPr>
      </a:lvl2pPr>
      <a:lvl3pPr marL="685647" algn="l" defTabSz="685647" rtl="0" eaLnBrk="1" latinLnBrk="0" hangingPunct="1">
        <a:defRPr sz="1400" kern="1200">
          <a:solidFill>
            <a:schemeClr val="tx1"/>
          </a:solidFill>
          <a:latin typeface="+mn-lt"/>
          <a:ea typeface="+mn-ea"/>
          <a:cs typeface="+mn-cs"/>
        </a:defRPr>
      </a:lvl3pPr>
      <a:lvl4pPr marL="1028471" algn="l" defTabSz="685647" rtl="0" eaLnBrk="1" latinLnBrk="0" hangingPunct="1">
        <a:defRPr sz="1400" kern="1200">
          <a:solidFill>
            <a:schemeClr val="tx1"/>
          </a:solidFill>
          <a:latin typeface="+mn-lt"/>
          <a:ea typeface="+mn-ea"/>
          <a:cs typeface="+mn-cs"/>
        </a:defRPr>
      </a:lvl4pPr>
      <a:lvl5pPr marL="1371294" algn="l" defTabSz="685647" rtl="0" eaLnBrk="1" latinLnBrk="0" hangingPunct="1">
        <a:defRPr sz="1400" kern="1200">
          <a:solidFill>
            <a:schemeClr val="tx1"/>
          </a:solidFill>
          <a:latin typeface="+mn-lt"/>
          <a:ea typeface="+mn-ea"/>
          <a:cs typeface="+mn-cs"/>
        </a:defRPr>
      </a:lvl5pPr>
      <a:lvl6pPr marL="1714121" algn="l" defTabSz="685647" rtl="0" eaLnBrk="1" latinLnBrk="0" hangingPunct="1">
        <a:defRPr sz="1400" kern="1200">
          <a:solidFill>
            <a:schemeClr val="tx1"/>
          </a:solidFill>
          <a:latin typeface="+mn-lt"/>
          <a:ea typeface="+mn-ea"/>
          <a:cs typeface="+mn-cs"/>
        </a:defRPr>
      </a:lvl6pPr>
      <a:lvl7pPr marL="2056940" algn="l" defTabSz="685647" rtl="0" eaLnBrk="1" latinLnBrk="0" hangingPunct="1">
        <a:defRPr sz="1400" kern="1200">
          <a:solidFill>
            <a:schemeClr val="tx1"/>
          </a:solidFill>
          <a:latin typeface="+mn-lt"/>
          <a:ea typeface="+mn-ea"/>
          <a:cs typeface="+mn-cs"/>
        </a:defRPr>
      </a:lvl7pPr>
      <a:lvl8pPr marL="2399760" algn="l" defTabSz="685647" rtl="0" eaLnBrk="1" latinLnBrk="0" hangingPunct="1">
        <a:defRPr sz="1400" kern="1200">
          <a:solidFill>
            <a:schemeClr val="tx1"/>
          </a:solidFill>
          <a:latin typeface="+mn-lt"/>
          <a:ea typeface="+mn-ea"/>
          <a:cs typeface="+mn-cs"/>
        </a:defRPr>
      </a:lvl8pPr>
      <a:lvl9pPr marL="2742581" algn="l" defTabSz="68564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37.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5.xml"/><Relationship Id="rId6" Type="http://schemas.openxmlformats.org/officeDocument/2006/relationships/image" Target="../media/image6.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7.xml"/><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jpg"/><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7.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77.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77.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34.jp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2431" t="20511" r="1385" b="14113"/>
          <a:stretch/>
        </p:blipFill>
        <p:spPr>
          <a:xfrm>
            <a:off x="-39133" y="134995"/>
            <a:ext cx="9156552" cy="4873509"/>
          </a:xfrm>
          <a:prstGeom prst="rect">
            <a:avLst/>
          </a:prstGeom>
        </p:spPr>
      </p:pic>
    </p:spTree>
    <p:extLst>
      <p:ext uri="{BB962C8B-B14F-4D97-AF65-F5344CB8AC3E}">
        <p14:creationId xmlns:p14="http://schemas.microsoft.com/office/powerpoint/2010/main" val="1003810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4"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grpSp>
        <p:nvGrpSpPr>
          <p:cNvPr id="17" name="组合 4"/>
          <p:cNvGrpSpPr/>
          <p:nvPr/>
        </p:nvGrpSpPr>
        <p:grpSpPr>
          <a:xfrm>
            <a:off x="-599089"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p:cNvGrpSpPr/>
          <p:nvPr/>
        </p:nvGrpSpPr>
        <p:grpSpPr>
          <a:xfrm>
            <a:off x="685816" y="1084928"/>
            <a:ext cx="2590801" cy="2237673"/>
            <a:chOff x="685799" y="1084926"/>
            <a:chExt cx="2590801" cy="2237673"/>
          </a:xfrm>
        </p:grpSpPr>
        <p:sp>
          <p:nvSpPr>
            <p:cNvPr id="22" name="文本框 109"/>
            <p:cNvSpPr txBox="1"/>
            <p:nvPr/>
          </p:nvSpPr>
          <p:spPr>
            <a:xfrm>
              <a:off x="685799" y="1876049"/>
              <a:ext cx="2590801" cy="1446550"/>
            </a:xfrm>
            <a:prstGeom prst="rect">
              <a:avLst/>
            </a:prstGeom>
            <a:noFill/>
          </p:spPr>
          <p:txBody>
            <a:bodyPr wrap="square" rtlCol="0">
              <a:spAutoFit/>
            </a:bodyPr>
            <a:lstStyle/>
            <a:p>
              <a:pPr algn="ctr"/>
              <a:r>
                <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THỰC HÀNH</a:t>
              </a:r>
            </a:p>
          </p:txBody>
        </p:sp>
        <p:pic>
          <p:nvPicPr>
            <p:cNvPr id="23" name="Picture 22">
              <a:extLst>
                <a:ext uri="{FF2B5EF4-FFF2-40B4-BE49-F238E27FC236}">
                  <a16:creationId xmlns:a16="http://schemas.microsoft.com/office/drawing/2014/main" id="{BE28E0FB-1326-44FC-B6E6-D52DB82F5B18}"/>
                </a:ext>
              </a:extLst>
            </p:cNvPr>
            <p:cNvPicPr>
              <a:picLocks noChangeAspect="1"/>
            </p:cNvPicPr>
            <p:nvPr/>
          </p:nvPicPr>
          <p:blipFill rotWithShape="1">
            <a:blip r:embed="rId11">
              <a:extLst>
                <a:ext uri="{28A0092B-C50C-407E-A947-70E740481C1C}">
                  <a14:useLocalDpi xmlns:a14="http://schemas.microsoft.com/office/drawing/2010/main" val="0"/>
                </a:ext>
              </a:extLst>
            </a:blip>
            <a:srcRect l="1485" t="9915" r="78924" b="18918"/>
            <a:stretch/>
          </p:blipFill>
          <p:spPr>
            <a:xfrm>
              <a:off x="1500204" y="1084926"/>
              <a:ext cx="1002493" cy="94738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22531"/>
            <a:ext cx="9144001" cy="461639"/>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algn="ctr" defTabSz="914310"/>
            <a:r>
              <a:rPr lang="en-US" sz="2400" kern="0">
                <a:solidFill>
                  <a:sysClr val="windowText" lastClr="000000"/>
                </a:solidFill>
                <a:latin typeface="Times New Roman" pitchFamily="18" charset="0"/>
                <a:cs typeface="Times New Roman" pitchFamily="18" charset="0"/>
              </a:rPr>
              <a:t>Nói những việc nên, không nên khi ăn, uống để giúp cơ thể khỏe mạnh.</a:t>
            </a:r>
            <a:endParaRPr lang="vi-VN" sz="2400" kern="0">
              <a:solidFill>
                <a:sysClr val="windowText" lastClr="000000"/>
              </a:solidFill>
              <a:latin typeface="Times New Roman" pitchFamily="18" charset="0"/>
              <a:cs typeface="Times New Roman" pitchFamily="18"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2122" t="10726" r="8421" b="42222"/>
          <a:stretch/>
        </p:blipFill>
        <p:spPr>
          <a:xfrm>
            <a:off x="-1" y="484170"/>
            <a:ext cx="9144001" cy="4659329"/>
          </a:xfrm>
          <a:prstGeom prst="rect">
            <a:avLst/>
          </a:prstGeom>
        </p:spPr>
      </p:pic>
    </p:spTree>
    <p:extLst>
      <p:ext uri="{BB962C8B-B14F-4D97-AF65-F5344CB8AC3E}">
        <p14:creationId xmlns:p14="http://schemas.microsoft.com/office/powerpoint/2010/main" val="4118174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658" r="57045" b="52116"/>
          <a:stretch/>
        </p:blipFill>
        <p:spPr bwMode="auto">
          <a:xfrm>
            <a:off x="34636" y="558798"/>
            <a:ext cx="4191000" cy="458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900" y="742950"/>
            <a:ext cx="1050925"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0"/>
            <a:ext cx="7315200" cy="584775"/>
          </a:xfrm>
          <a:prstGeom prst="rect">
            <a:avLst/>
          </a:prstGeom>
          <a:noFill/>
        </p:spPr>
        <p:txBody>
          <a:bodyPr wrap="square" rtlCol="0">
            <a:spAutoFit/>
          </a:bodyPr>
          <a:lstStyle/>
          <a:p>
            <a:r>
              <a:rPr lang="en-US" sz="3200">
                <a:latin typeface="Times New Roman" pitchFamily="18" charset="0"/>
                <a:cs typeface="Times New Roman" pitchFamily="18" charset="0"/>
              </a:rPr>
              <a:t>Từ chối việc ăn rau là nên hay không nên?</a:t>
            </a:r>
            <a:endParaRPr lang="vi-VN" sz="3200">
              <a:latin typeface="Times New Roman" pitchFamily="18" charset="0"/>
              <a:cs typeface="Times New Roman" pitchFamily="18" charset="0"/>
            </a:endParaRPr>
          </a:p>
        </p:txBody>
      </p:sp>
      <p:sp>
        <p:nvSpPr>
          <p:cNvPr id="4" name="TextBox 3"/>
          <p:cNvSpPr txBox="1"/>
          <p:nvPr/>
        </p:nvSpPr>
        <p:spPr>
          <a:xfrm>
            <a:off x="4419600" y="1962150"/>
            <a:ext cx="4648200" cy="304698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a:latin typeface="Times New Roman" pitchFamily="18" charset="0"/>
                <a:cs typeface="Times New Roman" pitchFamily="18" charset="0"/>
              </a:rPr>
              <a:t>Rau cung cấp chất dinh dưỡng vitamin và chất xơ cho cơ thể giúp cơ thể chúng ta phát triển một cách khỏe mạnh và hoàn thiện nhất.</a:t>
            </a:r>
            <a:endParaRPr lang="vi-VN" sz="3200">
              <a:latin typeface="Times New Roman" pitchFamily="18" charset="0"/>
              <a:cs typeface="Times New Roman" pitchFamily="18" charset="0"/>
            </a:endParaRPr>
          </a:p>
        </p:txBody>
      </p:sp>
    </p:spTree>
    <p:extLst>
      <p:ext uri="{BB962C8B-B14F-4D97-AF65-F5344CB8AC3E}">
        <p14:creationId xmlns:p14="http://schemas.microsoft.com/office/powerpoint/2010/main" val="174522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799" y="540341"/>
            <a:ext cx="1111250" cy="111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477" b="51671"/>
          <a:stretch/>
        </p:blipFill>
        <p:spPr bwMode="auto">
          <a:xfrm>
            <a:off x="10390" y="971550"/>
            <a:ext cx="4866409"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0"/>
            <a:ext cx="9067800" cy="1077218"/>
          </a:xfrm>
          <a:prstGeom prst="rect">
            <a:avLst/>
          </a:prstGeom>
          <a:noFill/>
        </p:spPr>
        <p:txBody>
          <a:bodyPr wrap="square" rtlCol="0">
            <a:spAutoFit/>
          </a:bodyPr>
          <a:lstStyle/>
          <a:p>
            <a:r>
              <a:rPr lang="en-US" sz="3200">
                <a:latin typeface="Times New Roman" pitchFamily="18" charset="0"/>
                <a:cs typeface="Times New Roman" pitchFamily="18" charset="0"/>
              </a:rPr>
              <a:t>Việc nhắc nhở rửa tay trước khi ăn là nên hay không nên làm?</a:t>
            </a:r>
            <a:endParaRPr lang="vi-VN" sz="3200">
              <a:latin typeface="Times New Roman" pitchFamily="18" charset="0"/>
              <a:cs typeface="Times New Roman" pitchFamily="18" charset="0"/>
            </a:endParaRPr>
          </a:p>
        </p:txBody>
      </p:sp>
      <p:sp>
        <p:nvSpPr>
          <p:cNvPr id="5" name="TextBox 4"/>
          <p:cNvSpPr txBox="1"/>
          <p:nvPr/>
        </p:nvSpPr>
        <p:spPr>
          <a:xfrm>
            <a:off x="4419600" y="1962150"/>
            <a:ext cx="4724400" cy="206210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a:latin typeface="Times New Roman" pitchFamily="18" charset="0"/>
                <a:cs typeface="Times New Roman" pitchFamily="18" charset="0"/>
              </a:rPr>
              <a:t>Để đảm bảo sức khỏe, tránh vi khuẩn xâm nhập vào cơ thể, các em nên rửa tay sạch sẽ trước khi ăn.</a:t>
            </a:r>
            <a:endParaRPr lang="vi-VN" sz="3200">
              <a:latin typeface="Times New Roman" pitchFamily="18" charset="0"/>
              <a:cs typeface="Times New Roman" pitchFamily="18" charset="0"/>
            </a:endParaRPr>
          </a:p>
        </p:txBody>
      </p:sp>
    </p:spTree>
    <p:extLst>
      <p:ext uri="{BB962C8B-B14F-4D97-AF65-F5344CB8AC3E}">
        <p14:creationId xmlns:p14="http://schemas.microsoft.com/office/powerpoint/2010/main" val="337585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267"/>
                                        </p:tgtEl>
                                        <p:attrNameLst>
                                          <p:attrName>style.visibility</p:attrName>
                                        </p:attrNameLst>
                                      </p:cBhvr>
                                      <p:to>
                                        <p:strVal val="visible"/>
                                      </p:to>
                                    </p:set>
                                    <p:animEffect transition="in" filter="fade">
                                      <p:cBhvr>
                                        <p:cTn id="19" dur="1000"/>
                                        <p:tgtEl>
                                          <p:spTgt spid="11267"/>
                                        </p:tgtEl>
                                      </p:cBhvr>
                                    </p:animEffect>
                                    <p:anim calcmode="lin" valueType="num">
                                      <p:cBhvr>
                                        <p:cTn id="20" dur="1000" fill="hold"/>
                                        <p:tgtEl>
                                          <p:spTgt spid="11267"/>
                                        </p:tgtEl>
                                        <p:attrNameLst>
                                          <p:attrName>ppt_x</p:attrName>
                                        </p:attrNameLst>
                                      </p:cBhvr>
                                      <p:tavLst>
                                        <p:tav tm="0">
                                          <p:val>
                                            <p:strVal val="#ppt_x"/>
                                          </p:val>
                                        </p:tav>
                                        <p:tav tm="100000">
                                          <p:val>
                                            <p:strVal val="#ppt_x"/>
                                          </p:val>
                                        </p:tav>
                                      </p:tavLst>
                                    </p:anim>
                                    <p:anim calcmode="lin" valueType="num">
                                      <p:cBhvr>
                                        <p:cTn id="21" dur="1000" fill="hold"/>
                                        <p:tgtEl>
                                          <p:spTgt spid="1126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6740"/>
            <a:ext cx="9144000" cy="1077210"/>
          </a:xfrm>
          <a:prstGeom prst="rect">
            <a:avLst/>
          </a:prstGeom>
          <a:noFill/>
        </p:spPr>
        <p:txBody>
          <a:bodyPr wrap="square" lIns="91432" tIns="45716" rIns="91432" bIns="45716" rtlCol="0">
            <a:spAutoFit/>
          </a:bodyPr>
          <a:lstStyle/>
          <a:p>
            <a:r>
              <a:rPr lang="en-US" sz="3200">
                <a:latin typeface="Times New Roman" pitchFamily="18" charset="0"/>
                <a:cs typeface="Times New Roman" pitchFamily="18" charset="0"/>
              </a:rPr>
              <a:t>Việc ăn bánh kẹo, uống nước ngọt vào buổi tối là nên hay không nên làm?</a:t>
            </a:r>
            <a:endParaRPr lang="vi-VN" sz="3200">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0093" y="1089335"/>
            <a:ext cx="1049337"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0" y="2343150"/>
            <a:ext cx="4495799" cy="1815874"/>
          </a:xfrm>
          <a:prstGeom prst="rect">
            <a:avLst/>
          </a:prstGeom>
          <a:noFill/>
          <a:ln>
            <a:solidFill>
              <a:schemeClr val="tx1">
                <a:lumMod val="75000"/>
                <a:lumOff val="25000"/>
              </a:schemeClr>
            </a:solidFill>
          </a:ln>
        </p:spPr>
        <p:txBody>
          <a:bodyPr wrap="square" lIns="91432" tIns="45716" rIns="91432" bIns="45716" rtlCol="0">
            <a:spAutoFit/>
          </a:bodyPr>
          <a:lstStyle/>
          <a:p>
            <a:pPr algn="just"/>
            <a:r>
              <a:rPr lang="en-US" sz="2800">
                <a:latin typeface="Times New Roman" pitchFamily="18" charset="0"/>
                <a:cs typeface="Times New Roman" pitchFamily="18" charset="0"/>
              </a:rPr>
              <a:t>Khi ăn bánh kẹo và uống nước ngọt vào buổi tối rất dễ gây sâu răng và gây ra các bệnh về đường tiêu hóa.</a:t>
            </a:r>
            <a:endParaRPr lang="vi-VN" sz="2800">
              <a:latin typeface="Times New Roman" pitchFamily="18" charset="0"/>
              <a:cs typeface="Times New Roman" pitchFamily="18" charset="0"/>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3008" r="56023"/>
          <a:stretch/>
        </p:blipFill>
        <p:spPr bwMode="auto">
          <a:xfrm>
            <a:off x="0" y="1089335"/>
            <a:ext cx="4495800" cy="4054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1771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3"/>
                                        </p:tgtEl>
                                        <p:attrNameLst>
                                          <p:attrName>ppt_x</p:attrName>
                                        </p:attrNameLst>
                                      </p:cBhvr>
                                      <p:tavLst>
                                        <p:tav tm="0">
                                          <p:val>
                                            <p:strVal val="ppt_x"/>
                                          </p:val>
                                        </p:tav>
                                        <p:tav tm="100000">
                                          <p:val>
                                            <p:strVal val="ppt_x"/>
                                          </p:val>
                                        </p:tav>
                                      </p:tavLst>
                                    </p:anim>
                                    <p:anim calcmode="lin" valueType="num">
                                      <p:cBhvr additive="base">
                                        <p:cTn id="14" dur="500"/>
                                        <p:tgtEl>
                                          <p:spTgt spid="3"/>
                                        </p:tgtEl>
                                        <p:attrNameLst>
                                          <p:attrName>ppt_y</p:attrName>
                                        </p:attrNameLst>
                                      </p:cBhvr>
                                      <p:tavLst>
                                        <p:tav tm="0">
                                          <p:val>
                                            <p:strVal val="ppt_y"/>
                                          </p:val>
                                        </p:tav>
                                        <p:tav tm="100000">
                                          <p:val>
                                            <p:strVal val="1+ppt_h/2"/>
                                          </p:val>
                                        </p:tav>
                                      </p:tavLst>
                                    </p:anim>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290"/>
                                        </p:tgtEl>
                                        <p:attrNameLst>
                                          <p:attrName>style.visibility</p:attrName>
                                        </p:attrNameLst>
                                      </p:cBhvr>
                                      <p:to>
                                        <p:strVal val="visible"/>
                                      </p:to>
                                    </p:set>
                                    <p:anim calcmode="lin" valueType="num">
                                      <p:cBhvr additive="base">
                                        <p:cTn id="20" dur="500" fill="hold"/>
                                        <p:tgtEl>
                                          <p:spTgt spid="12290"/>
                                        </p:tgtEl>
                                        <p:attrNameLst>
                                          <p:attrName>ppt_x</p:attrName>
                                        </p:attrNameLst>
                                      </p:cBhvr>
                                      <p:tavLst>
                                        <p:tav tm="0">
                                          <p:val>
                                            <p:strVal val="#ppt_x"/>
                                          </p:val>
                                        </p:tav>
                                        <p:tav tm="100000">
                                          <p:val>
                                            <p:strVal val="#ppt_x"/>
                                          </p:val>
                                        </p:tav>
                                      </p:tavLst>
                                    </p:anim>
                                    <p:anim calcmode="lin" valueType="num">
                                      <p:cBhvr additive="base">
                                        <p:cTn id="21"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125"/>
            <a:ext cx="9067800" cy="1077210"/>
          </a:xfrm>
          <a:prstGeom prst="rect">
            <a:avLst/>
          </a:prstGeom>
          <a:noFill/>
        </p:spPr>
        <p:txBody>
          <a:bodyPr wrap="square" lIns="91432" tIns="45716" rIns="91432" bIns="45716" rtlCol="0">
            <a:spAutoFit/>
          </a:bodyPr>
          <a:lstStyle/>
          <a:p>
            <a:r>
              <a:rPr lang="en-US" sz="3200">
                <a:solidFill>
                  <a:srgbClr val="000000"/>
                </a:solidFill>
                <a:latin typeface="Times New Roman" pitchFamily="18" charset="0"/>
                <a:cs typeface="Times New Roman" pitchFamily="18" charset="0"/>
              </a:rPr>
              <a:t>Việc bạn Hoa từ chối ăn thêm vì bạn đã ăn đủ no rồi là nên hay không nên làm?</a:t>
            </a:r>
            <a:endParaRPr lang="vi-VN" sz="3200">
              <a:solidFill>
                <a:srgbClr val="000000"/>
              </a:solidFill>
              <a:latin typeface="Times New Roman" pitchFamily="18" charset="0"/>
              <a:cs typeface="Times New Roman" pitchFamily="18" charset="0"/>
            </a:endParaRP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2055" y="1123950"/>
            <a:ext cx="958850"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000" t="47438"/>
          <a:stretch/>
        </p:blipFill>
        <p:spPr bwMode="auto">
          <a:xfrm>
            <a:off x="3464" y="1123950"/>
            <a:ext cx="4644736"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99709" y="2495550"/>
            <a:ext cx="4495799" cy="1384986"/>
          </a:xfrm>
          <a:prstGeom prst="rect">
            <a:avLst/>
          </a:prstGeom>
          <a:noFill/>
          <a:ln>
            <a:solidFill>
              <a:srgbClr val="000000">
                <a:lumMod val="75000"/>
                <a:lumOff val="25000"/>
              </a:srgbClr>
            </a:solidFill>
          </a:ln>
        </p:spPr>
        <p:txBody>
          <a:bodyPr wrap="square" lIns="91432" tIns="45716" rIns="91432" bIns="45716"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2800" kern="0">
                <a:solidFill>
                  <a:sysClr val="windowText" lastClr="000000"/>
                </a:solidFill>
                <a:latin typeface="Times New Roman" pitchFamily="18" charset="0"/>
                <a:cs typeface="Times New Roman" pitchFamily="18" charset="0"/>
              </a:rPr>
              <a:t>Ăn vừa đủ no để hệ tiêu hóa hoạt động tốt, không gây bệnh thừa cân, béo phì. </a:t>
            </a:r>
            <a:endParaRPr kumimoji="0" lang="vi-VN" sz="28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78726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3"/>
                                        </p:tgtEl>
                                        <p:attrNameLst>
                                          <p:attrName>ppt_x</p:attrName>
                                        </p:attrNameLst>
                                      </p:cBhvr>
                                      <p:tavLst>
                                        <p:tav tm="0">
                                          <p:val>
                                            <p:strVal val="ppt_x"/>
                                          </p:val>
                                        </p:tav>
                                        <p:tav tm="100000">
                                          <p:val>
                                            <p:strVal val="ppt_x"/>
                                          </p:val>
                                        </p:tav>
                                      </p:tavLst>
                                    </p:anim>
                                    <p:anim calcmode="lin" valueType="num">
                                      <p:cBhvr additive="base">
                                        <p:cTn id="14" dur="500"/>
                                        <p:tgtEl>
                                          <p:spTgt spid="3"/>
                                        </p:tgtEl>
                                        <p:attrNameLst>
                                          <p:attrName>ppt_y</p:attrName>
                                        </p:attrNameLst>
                                      </p:cBhvr>
                                      <p:tavLst>
                                        <p:tav tm="0">
                                          <p:val>
                                            <p:strVal val="ppt_y"/>
                                          </p:val>
                                        </p:tav>
                                        <p:tav tm="100000">
                                          <p:val>
                                            <p:strVal val="1+ppt_h/2"/>
                                          </p:val>
                                        </p:tav>
                                      </p:tavLst>
                                    </p:anim>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267"/>
                                        </p:tgtEl>
                                        <p:attrNameLst>
                                          <p:attrName>style.visibility</p:attrName>
                                        </p:attrNameLst>
                                      </p:cBhvr>
                                      <p:to>
                                        <p:strVal val="visible"/>
                                      </p:to>
                                    </p:set>
                                    <p:anim calcmode="lin" valueType="num">
                                      <p:cBhvr additive="base">
                                        <p:cTn id="20" dur="500" fill="hold"/>
                                        <p:tgtEl>
                                          <p:spTgt spid="11267"/>
                                        </p:tgtEl>
                                        <p:attrNameLst>
                                          <p:attrName>ppt_x</p:attrName>
                                        </p:attrNameLst>
                                      </p:cBhvr>
                                      <p:tavLst>
                                        <p:tav tm="0">
                                          <p:val>
                                            <p:strVal val="#ppt_x"/>
                                          </p:val>
                                        </p:tav>
                                        <p:tav tm="100000">
                                          <p:val>
                                            <p:strVal val="#ppt_x"/>
                                          </p:val>
                                        </p:tav>
                                      </p:tavLst>
                                    </p:anim>
                                    <p:anim calcmode="lin" valueType="num">
                                      <p:cBhvr additive="base">
                                        <p:cTn id="21" dur="500" fill="hold"/>
                                        <p:tgtEl>
                                          <p:spTgt spid="1126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1173" y="1732"/>
            <a:ext cx="4298373" cy="4651458"/>
            <a:chOff x="-31173" y="1732"/>
            <a:chExt cx="4298373" cy="4651458"/>
          </a:xfrm>
        </p:grpSpPr>
        <p:sp>
          <p:nvSpPr>
            <p:cNvPr id="2" name="Cloud 1"/>
            <p:cNvSpPr/>
            <p:nvPr/>
          </p:nvSpPr>
          <p:spPr>
            <a:xfrm>
              <a:off x="0" y="1732"/>
              <a:ext cx="3352800" cy="741218"/>
            </a:xfrm>
            <a:prstGeom prst="cloud">
              <a:avLst/>
            </a:prstGeom>
            <a:solidFill>
              <a:srgbClr val="F6E068"/>
            </a:solidFill>
            <a:ln w="25400" cap="flat" cmpd="sng" algn="ctr">
              <a:solidFill>
                <a:srgbClr val="F6E068">
                  <a:shade val="50000"/>
                </a:srgbClr>
              </a:solidFill>
              <a:prstDash val="solid"/>
            </a:ln>
            <a:effectLst/>
          </p:spPr>
          <p:txBody>
            <a:bodyPr lIns="91432" tIns="45716" rIns="91432" bIns="45716"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a:solidFill>
                    <a:srgbClr val="000000"/>
                  </a:solidFill>
                  <a:latin typeface="Times New Roman" pitchFamily="18" charset="0"/>
                  <a:cs typeface="Times New Roman" pitchFamily="18" charset="0"/>
                </a:rPr>
                <a:t>Nên </a:t>
              </a:r>
              <a:endParaRPr kumimoji="0" lang="vi-VN" sz="2800" b="0" i="0" u="none" strike="noStrike" kern="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 name="TextBox 3"/>
            <p:cNvSpPr txBox="1"/>
            <p:nvPr/>
          </p:nvSpPr>
          <p:spPr>
            <a:xfrm>
              <a:off x="-31173" y="867538"/>
              <a:ext cx="4298373" cy="3785652"/>
            </a:xfrm>
            <a:prstGeom prst="rect">
              <a:avLst/>
            </a:prstGeom>
            <a:solidFill>
              <a:schemeClr val="accent2">
                <a:lumMod val="40000"/>
                <a:lumOff val="60000"/>
              </a:schemeClr>
            </a:solidFill>
          </p:spPr>
          <p:txBody>
            <a:bodyPr wrap="square" rtlCol="0">
              <a:spAutoFit/>
            </a:bodyPr>
            <a:lstStyle/>
            <a:p>
              <a:pPr marL="285750" indent="-285750">
                <a:buFontTx/>
                <a:buChar char="-"/>
              </a:pPr>
              <a:r>
                <a:rPr lang="en-US" sz="3000">
                  <a:latin typeface="Times New Roman" pitchFamily="18" charset="0"/>
                  <a:cs typeface="Times New Roman" pitchFamily="18" charset="0"/>
                </a:rPr>
                <a:t>Ăn vừa đủ no;</a:t>
              </a:r>
            </a:p>
            <a:p>
              <a:pPr marL="285750" indent="-285750">
                <a:buFontTx/>
                <a:buChar char="-"/>
              </a:pPr>
              <a:r>
                <a:rPr lang="en-US" sz="3000">
                  <a:latin typeface="Times New Roman" pitchFamily="18" charset="0"/>
                  <a:cs typeface="Times New Roman" pitchFamily="18" charset="0"/>
                </a:rPr>
                <a:t>Ăn đúng giờ;</a:t>
              </a:r>
            </a:p>
            <a:p>
              <a:pPr marL="285750" indent="-285750">
                <a:buFontTx/>
                <a:buChar char="-"/>
              </a:pPr>
              <a:r>
                <a:rPr lang="en-US" sz="3000">
                  <a:latin typeface="Times New Roman" pitchFamily="18" charset="0"/>
                  <a:cs typeface="Times New Roman" pitchFamily="18" charset="0"/>
                </a:rPr>
                <a:t>Ăn đủ chất. Ăn nhiều loại thực phẩm;</a:t>
              </a:r>
            </a:p>
            <a:p>
              <a:pPr marL="285750" indent="-285750">
                <a:buFontTx/>
                <a:buChar char="-"/>
              </a:pPr>
              <a:r>
                <a:rPr lang="en-US" sz="3000">
                  <a:latin typeface="Times New Roman" pitchFamily="18" charset="0"/>
                  <a:cs typeface="Times New Roman" pitchFamily="18" charset="0"/>
                </a:rPr>
                <a:t>Uống đủ nước;</a:t>
              </a:r>
            </a:p>
            <a:p>
              <a:pPr marL="285750" indent="-285750">
                <a:buFontTx/>
                <a:buChar char="-"/>
              </a:pPr>
              <a:r>
                <a:rPr lang="en-US" sz="3000">
                  <a:latin typeface="Times New Roman" pitchFamily="18" charset="0"/>
                  <a:cs typeface="Times New Roman" pitchFamily="18" charset="0"/>
                </a:rPr>
                <a:t>Rửa tay trước khi ăn;</a:t>
              </a:r>
            </a:p>
            <a:p>
              <a:pPr marL="285750" indent="-285750">
                <a:buFontTx/>
                <a:buChar char="-"/>
              </a:pPr>
              <a:r>
                <a:rPr lang="en-US" sz="3000">
                  <a:latin typeface="Times New Roman" pitchFamily="18" charset="0"/>
                  <a:cs typeface="Times New Roman" pitchFamily="18" charset="0"/>
                </a:rPr>
                <a:t>Ăn gọn gàng;</a:t>
              </a:r>
            </a:p>
            <a:p>
              <a:pPr marL="285750" indent="-285750">
                <a:buFontTx/>
                <a:buChar char="-"/>
              </a:pPr>
              <a:r>
                <a:rPr lang="en-US" sz="3000">
                  <a:latin typeface="Times New Roman" pitchFamily="18" charset="0"/>
                  <a:cs typeface="Times New Roman" pitchFamily="18" charset="0"/>
                </a:rPr>
                <a:t>…</a:t>
              </a:r>
            </a:p>
          </p:txBody>
        </p:sp>
      </p:grpSp>
      <p:grpSp>
        <p:nvGrpSpPr>
          <p:cNvPr id="7" name="Group 6"/>
          <p:cNvGrpSpPr/>
          <p:nvPr/>
        </p:nvGrpSpPr>
        <p:grpSpPr>
          <a:xfrm>
            <a:off x="4267200" y="48491"/>
            <a:ext cx="4842165" cy="4592679"/>
            <a:chOff x="4267200" y="48491"/>
            <a:chExt cx="4842165" cy="4592679"/>
          </a:xfrm>
        </p:grpSpPr>
        <p:sp>
          <p:nvSpPr>
            <p:cNvPr id="5" name="Cloud 4"/>
            <p:cNvSpPr/>
            <p:nvPr/>
          </p:nvSpPr>
          <p:spPr>
            <a:xfrm>
              <a:off x="5011882" y="48491"/>
              <a:ext cx="3352800" cy="741218"/>
            </a:xfrm>
            <a:prstGeom prst="cloud">
              <a:avLst/>
            </a:prstGeom>
            <a:solidFill>
              <a:srgbClr val="F6E068"/>
            </a:solidFill>
            <a:ln w="25400" cap="flat" cmpd="sng" algn="ctr">
              <a:solidFill>
                <a:srgbClr val="F6E068">
                  <a:shade val="50000"/>
                </a:srgbClr>
              </a:solidFill>
              <a:prstDash val="solid"/>
            </a:ln>
            <a:effectLst/>
          </p:spPr>
          <p:txBody>
            <a:bodyPr lIns="91432" tIns="45716" rIns="91432" bIns="45716"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a:solidFill>
                    <a:srgbClr val="000000"/>
                  </a:solidFill>
                  <a:latin typeface="Times New Roman" pitchFamily="18" charset="0"/>
                  <a:cs typeface="Times New Roman" pitchFamily="18" charset="0"/>
                </a:rPr>
                <a:t>Không nên </a:t>
              </a:r>
              <a:endParaRPr kumimoji="0" lang="vi-VN" sz="2800" b="0" i="0" u="none" strike="noStrike" kern="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 name="TextBox 5"/>
            <p:cNvSpPr txBox="1"/>
            <p:nvPr/>
          </p:nvSpPr>
          <p:spPr>
            <a:xfrm>
              <a:off x="4267200" y="855518"/>
              <a:ext cx="4842165" cy="3785652"/>
            </a:xfrm>
            <a:prstGeom prst="rect">
              <a:avLst/>
            </a:prstGeom>
            <a:solidFill>
              <a:schemeClr val="accent3">
                <a:lumMod val="20000"/>
                <a:lumOff val="80000"/>
              </a:schemeClr>
            </a:solidFill>
          </p:spPr>
          <p:txBody>
            <a:bodyPr wrap="square" rtlCol="0">
              <a:spAutoFit/>
            </a:bodyPr>
            <a:lstStyle/>
            <a:p>
              <a:pPr marL="285750" indent="-285750">
                <a:buFontTx/>
                <a:buChar char="-"/>
              </a:pPr>
              <a:r>
                <a:rPr lang="en-US" sz="3000">
                  <a:latin typeface="Times New Roman" pitchFamily="18" charset="0"/>
                  <a:cs typeface="Times New Roman" pitchFamily="18" charset="0"/>
                </a:rPr>
                <a:t>Ăn quá no, ăn quá ít;</a:t>
              </a:r>
            </a:p>
            <a:p>
              <a:pPr marL="285750" indent="-285750">
                <a:buFontTx/>
                <a:buChar char="-"/>
              </a:pPr>
              <a:r>
                <a:rPr lang="en-US" sz="3000">
                  <a:latin typeface="Times New Roman" pitchFamily="18" charset="0"/>
                  <a:cs typeface="Times New Roman" pitchFamily="18" charset="0"/>
                </a:rPr>
                <a:t>Ăn không đúng giờ;</a:t>
              </a:r>
            </a:p>
            <a:p>
              <a:pPr marL="285750" indent="-285750">
                <a:buFontTx/>
                <a:buChar char="-"/>
              </a:pPr>
              <a:r>
                <a:rPr lang="en-US" sz="3000">
                  <a:latin typeface="Times New Roman" pitchFamily="18" charset="0"/>
                  <a:cs typeface="Times New Roman" pitchFamily="18" charset="0"/>
                </a:rPr>
                <a:t>Ăn thiếu chất. Không ăn rau, thịt, cá,…</a:t>
              </a:r>
            </a:p>
            <a:p>
              <a:pPr marL="285750" indent="-285750">
                <a:buFontTx/>
                <a:buChar char="-"/>
              </a:pPr>
              <a:r>
                <a:rPr lang="en-US" sz="3000">
                  <a:latin typeface="Times New Roman" pitchFamily="18" charset="0"/>
                  <a:cs typeface="Times New Roman" pitchFamily="18" charset="0"/>
                </a:rPr>
                <a:t>Uống ít nước;</a:t>
              </a:r>
            </a:p>
            <a:p>
              <a:pPr marL="285750" indent="-285750">
                <a:buFontTx/>
                <a:buChar char="-"/>
              </a:pPr>
              <a:r>
                <a:rPr lang="en-US" sz="3000">
                  <a:latin typeface="Times New Roman" pitchFamily="18" charset="0"/>
                  <a:cs typeface="Times New Roman" pitchFamily="18" charset="0"/>
                </a:rPr>
                <a:t>Không rửa tay trước khi ăn;</a:t>
              </a:r>
            </a:p>
            <a:p>
              <a:pPr marL="285750" indent="-285750">
                <a:buFontTx/>
                <a:buChar char="-"/>
              </a:pPr>
              <a:r>
                <a:rPr lang="en-US" sz="3000">
                  <a:latin typeface="Times New Roman" pitchFamily="18" charset="0"/>
                  <a:cs typeface="Times New Roman" pitchFamily="18" charset="0"/>
                </a:rPr>
                <a:t>Làm rơi vãi thức ăn khi ăn;</a:t>
              </a:r>
            </a:p>
            <a:p>
              <a:pPr marL="285750" indent="-285750">
                <a:buFontTx/>
                <a:buChar char="-"/>
              </a:pPr>
              <a:r>
                <a:rPr lang="en-US" sz="3000">
                  <a:latin typeface="Times New Roman" pitchFamily="18" charset="0"/>
                  <a:cs typeface="Times New Roman" pitchFamily="18" charset="0"/>
                </a:rPr>
                <a:t>…</a:t>
              </a:r>
            </a:p>
          </p:txBody>
        </p:sp>
      </p:grpSp>
    </p:spTree>
    <p:extLst>
      <p:ext uri="{BB962C8B-B14F-4D97-AF65-F5344CB8AC3E}">
        <p14:creationId xmlns:p14="http://schemas.microsoft.com/office/powerpoint/2010/main" val="217686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4"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grpSp>
        <p:nvGrpSpPr>
          <p:cNvPr id="17" name="组合 4"/>
          <p:cNvGrpSpPr/>
          <p:nvPr/>
        </p:nvGrpSpPr>
        <p:grpSpPr>
          <a:xfrm>
            <a:off x="-599089"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2" name="文本框 109"/>
          <p:cNvSpPr txBox="1"/>
          <p:nvPr/>
        </p:nvSpPr>
        <p:spPr>
          <a:xfrm>
            <a:off x="685815" y="1663368"/>
            <a:ext cx="2590801" cy="1446550"/>
          </a:xfrm>
          <a:prstGeom prst="rect">
            <a:avLst/>
          </a:prstGeom>
          <a:noFill/>
        </p:spPr>
        <p:txBody>
          <a:bodyPr wrap="square" lIns="91414" tIns="45707" rIns="91414" bIns="45707" rtlCol="0">
            <a:spAutoFit/>
          </a:bodyPr>
          <a:lstStyle/>
          <a:p>
            <a:pPr algn="ctr"/>
            <a:r>
              <a:rPr lang="en-US" altLang="zh-CN" sz="4400" b="1">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VẬN DỤNG</a:t>
            </a:r>
            <a:endPar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018104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8" y="-3226"/>
            <a:ext cx="9139602" cy="5203876"/>
          </a:xfrm>
          <a:prstGeom prst="rect">
            <a:avLst/>
          </a:prstGeom>
        </p:spPr>
      </p:pic>
      <p:pic>
        <p:nvPicPr>
          <p:cNvPr id="23" name="图片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97718">
            <a:off x="-422376" y="153952"/>
            <a:ext cx="9395241" cy="3481940"/>
          </a:xfrm>
          <a:prstGeom prst="rect">
            <a:avLst/>
          </a:prstGeom>
        </p:spPr>
      </p:pic>
      <p:pic>
        <p:nvPicPr>
          <p:cNvPr id="12" name="图片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387" y="3144227"/>
            <a:ext cx="9128614" cy="2056433"/>
          </a:xfrm>
          <a:prstGeom prst="rect">
            <a:avLst/>
          </a:prstGeom>
        </p:spPr>
      </p:pic>
      <p:pic>
        <p:nvPicPr>
          <p:cNvPr id="13" name="图片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86576" y="603645"/>
            <a:ext cx="980696" cy="451048"/>
          </a:xfrm>
          <a:prstGeom prst="rect">
            <a:avLst/>
          </a:prstGeom>
        </p:spPr>
      </p:pic>
      <p:pic>
        <p:nvPicPr>
          <p:cNvPr id="14" name="图片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14510" y="257381"/>
            <a:ext cx="1425841" cy="590333"/>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72150" y="2813235"/>
            <a:ext cx="2228850" cy="2228850"/>
          </a:xfrm>
          <a:prstGeom prst="rect">
            <a:avLst/>
          </a:prstGeom>
        </p:spPr>
      </p:pic>
      <p:pic>
        <p:nvPicPr>
          <p:cNvPr id="16" name="图片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71831">
            <a:off x="666643" y="1840803"/>
            <a:ext cx="2852390" cy="4034752"/>
          </a:xfrm>
          <a:prstGeom prst="rect">
            <a:avLst/>
          </a:prstGeom>
        </p:spPr>
      </p:pic>
      <p:sp>
        <p:nvSpPr>
          <p:cNvPr id="11" name="TextBox 10">
            <a:extLst>
              <a:ext uri="{FF2B5EF4-FFF2-40B4-BE49-F238E27FC236}">
                <a16:creationId xmlns:a16="http://schemas.microsoft.com/office/drawing/2014/main" id="{692B7626-6DCC-4160-A60E-AE68157488F9}"/>
              </a:ext>
            </a:extLst>
          </p:cNvPr>
          <p:cNvSpPr txBox="1"/>
          <p:nvPr/>
        </p:nvSpPr>
        <p:spPr>
          <a:xfrm>
            <a:off x="1143000" y="1020569"/>
            <a:ext cx="6724272" cy="1323439"/>
          </a:xfrm>
          <a:prstGeom prst="rect">
            <a:avLst/>
          </a:prstGeom>
          <a:noFill/>
        </p:spPr>
        <p:txBody>
          <a:bodyPr wrap="square" rtlCol="0">
            <a:spAutoFit/>
          </a:bodyPr>
          <a:lstStyle/>
          <a:p>
            <a:pPr algn="ctr"/>
            <a:r>
              <a:rPr lang="en-US" sz="4000" b="1">
                <a:solidFill>
                  <a:srgbClr val="C00000"/>
                </a:solidFill>
                <a:latin typeface="Times New Roman" pitchFamily="18" charset="0"/>
                <a:ea typeface="AvantGarde" panose="00000400000000000000" pitchFamily="2" charset="0"/>
                <a:cs typeface="Times New Roman" pitchFamily="18" charset="0"/>
              </a:rPr>
              <a:t>TRÒ CHƠI: </a:t>
            </a:r>
          </a:p>
          <a:p>
            <a:r>
              <a:rPr lang="en-US" sz="4000" b="1">
                <a:solidFill>
                  <a:srgbClr val="C00000"/>
                </a:solidFill>
                <a:latin typeface="Times New Roman" pitchFamily="18" charset="0"/>
                <a:ea typeface="AvantGarde" panose="00000400000000000000" pitchFamily="2" charset="0"/>
                <a:cs typeface="Times New Roman" pitchFamily="18" charset="0"/>
              </a:rPr>
              <a:t>AI TÀI GIỎI, AI KHÉO TAY</a:t>
            </a:r>
            <a:endParaRPr lang="en-US" sz="4000" b="1" dirty="0">
              <a:solidFill>
                <a:srgbClr val="C00000"/>
              </a:solidFill>
              <a:latin typeface="Times New Roman" pitchFamily="18" charset="0"/>
              <a:ea typeface="AvantGarde" panose="00000400000000000000" pitchFamily="2" charset="0"/>
              <a:cs typeface="Times New Roman" pitchFamily="18" charset="0"/>
            </a:endParaRPr>
          </a:p>
        </p:txBody>
      </p:sp>
    </p:spTree>
    <p:extLst>
      <p:ext uri="{BB962C8B-B14F-4D97-AF65-F5344CB8AC3E}">
        <p14:creationId xmlns:p14="http://schemas.microsoft.com/office/powerpoint/2010/main" val="243101331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30144" cy="55399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3000">
                <a:latin typeface="Times New Roman" pitchFamily="18" charset="0"/>
                <a:cs typeface="Times New Roman" pitchFamily="18" charset="0"/>
              </a:rPr>
              <a:t>Đi chợ chọn thực phẩm nấu ăn cho 3 bữa trong ngày</a:t>
            </a:r>
            <a:endParaRPr lang="vi-VN" sz="3000">
              <a:latin typeface="Times New Roman" pitchFamily="18" charset="0"/>
              <a:cs typeface="Times New Roman" pitchFamily="18"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6142" t="62929" r="31358" b="4849"/>
          <a:stretch/>
        </p:blipFill>
        <p:spPr>
          <a:xfrm>
            <a:off x="5931472" y="742950"/>
            <a:ext cx="3127665" cy="35814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6750"/>
            <a:ext cx="5562600" cy="450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981427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2"/>
            <a:ext cx="9144000" cy="5065059"/>
          </a:xfrm>
          <a:prstGeom prst="rect">
            <a:avLst/>
          </a:prstGeom>
        </p:spPr>
      </p:pic>
      <p:pic>
        <p:nvPicPr>
          <p:cNvPr id="5" name="图片 2" descr="C:\Users\pc\Desktop\春游\ee5a6820931b74870b32ad568a60d0a0.pngee5a6820931b74870b32ad568a60d0a0">
            <a:extLst>
              <a:ext uri="{FF2B5EF4-FFF2-40B4-BE49-F238E27FC236}">
                <a16:creationId xmlns:a16="http://schemas.microsoft.com/office/drawing/2014/main" id="{3F24092F-1C15-43C9-9DF8-CF3C02F7A4AC}"/>
              </a:ext>
            </a:extLst>
          </p:cNvPr>
          <p:cNvPicPr/>
          <p:nvPr/>
        </p:nvPicPr>
        <p:blipFill>
          <a:blip r:embed="rId3"/>
          <a:srcRect/>
          <a:stretch>
            <a:fillRect/>
          </a:stretch>
        </p:blipFill>
        <p:spPr>
          <a:xfrm rot="21274217">
            <a:off x="4774688" y="3358633"/>
            <a:ext cx="3806001" cy="1243130"/>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1147601" y="27742"/>
            <a:ext cx="7951227" cy="769407"/>
          </a:xfrm>
          <a:prstGeom prst="rect">
            <a:avLst/>
          </a:prstGeom>
          <a:noFill/>
        </p:spPr>
        <p:txBody>
          <a:bodyPr wrap="square" lIns="91406" tIns="45703" rIns="91406" bIns="45703" rtlCol="0">
            <a:spAutoFit/>
          </a:bodyPr>
          <a:lstStyle/>
          <a:p>
            <a:pPr algn="ctr" defTabSz="914018">
              <a:defRPr/>
            </a:pPr>
            <a:r>
              <a:rPr lang="en-US" sz="4400" b="1" dirty="0">
                <a:solidFill>
                  <a:srgbClr val="92D050"/>
                </a:solidFill>
                <a:latin typeface="Times New Roman" pitchFamily="18" charset="0"/>
                <a:cs typeface="Times New Roman" pitchFamily="18" charset="0"/>
              </a:rPr>
              <a:t>KHỞI ĐỘNG</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63139" t="50000" b="10982"/>
          <a:stretch/>
        </p:blipFill>
        <p:spPr>
          <a:xfrm>
            <a:off x="2057420" y="3867178"/>
            <a:ext cx="717783" cy="1003151"/>
          </a:xfrm>
          <a:prstGeom prst="rect">
            <a:avLst/>
          </a:prstGeom>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92100" y="19050"/>
            <a:ext cx="748475" cy="1082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113" y="3712761"/>
            <a:ext cx="706505" cy="1032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34364" t="30154" r="36413" b="28451"/>
          <a:stretch/>
        </p:blipFill>
        <p:spPr>
          <a:xfrm>
            <a:off x="3505200" y="3562350"/>
            <a:ext cx="569056" cy="1064254"/>
          </a:xfrm>
          <a:prstGeom prst="rect">
            <a:avLst/>
          </a:prstGeom>
        </p:spPr>
      </p:pic>
      <p:sp>
        <p:nvSpPr>
          <p:cNvPr id="12" name="TextBox 11"/>
          <p:cNvSpPr txBox="1"/>
          <p:nvPr/>
        </p:nvSpPr>
        <p:spPr>
          <a:xfrm>
            <a:off x="13855" y="797148"/>
            <a:ext cx="8378245" cy="584741"/>
          </a:xfrm>
          <a:prstGeom prst="rect">
            <a:avLst/>
          </a:prstGeom>
          <a:noFill/>
        </p:spPr>
        <p:txBody>
          <a:bodyPr wrap="square" lIns="91406" tIns="45703" rIns="91406" bIns="45703" rtlCol="0">
            <a:spAutoFit/>
          </a:bodyPr>
          <a:lstStyle/>
          <a:p>
            <a:pPr algn="ctr" defTabSz="914018">
              <a:defRPr/>
            </a:pPr>
            <a:r>
              <a:rPr lang="en-US" sz="3200" b="1">
                <a:latin typeface="Times New Roman" pitchFamily="18" charset="0"/>
                <a:cs typeface="Times New Roman" pitchFamily="18" charset="0"/>
              </a:rPr>
              <a:t>Kể tên một số loại thực phẩm em đã từng ăn?</a:t>
            </a:r>
            <a:endParaRPr lang="en-US" sz="3200" b="1" dirty="0">
              <a:latin typeface="Times New Roman" pitchFamily="18" charset="0"/>
              <a:cs typeface="Times New Roman" pitchFamily="18" charset="0"/>
            </a:endParaRPr>
          </a:p>
        </p:txBody>
      </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16477" t="16288" r="11704"/>
          <a:stretch/>
        </p:blipFill>
        <p:spPr>
          <a:xfrm>
            <a:off x="0" y="1381889"/>
            <a:ext cx="9144000" cy="3686636"/>
          </a:xfrm>
          <a:prstGeom prst="rect">
            <a:avLst/>
          </a:prstGeom>
        </p:spPr>
      </p:pic>
    </p:spTree>
    <p:extLst>
      <p:ext uri="{BB962C8B-B14F-4D97-AF65-F5344CB8AC3E}">
        <p14:creationId xmlns:p14="http://schemas.microsoft.com/office/powerpoint/2010/main" val="26289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133600" y="34636"/>
            <a:ext cx="3962400" cy="8382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itchFamily="18" charset="0"/>
                <a:cs typeface="Times New Roman" pitchFamily="18" charset="0"/>
              </a:rPr>
              <a:t>Chất bột đường (tinh bột)</a:t>
            </a:r>
            <a:endParaRPr lang="vi-VN" sz="2800">
              <a:solidFill>
                <a:prstClr val="black"/>
              </a:solidFill>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0588"/>
            <a:ext cx="8915400" cy="419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4019701"/>
      </p:ext>
    </p:extLst>
  </p:cSld>
  <p:clrMapOvr>
    <a:masterClrMapping/>
  </p:clrMapOvr>
  <p:transition spd="slow" advTm="500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200400" y="0"/>
            <a:ext cx="2286000" cy="8382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Chất đạm</a:t>
            </a:r>
            <a:endParaRPr lang="vi-VN" sz="2800">
              <a:solidFill>
                <a:schemeClr val="tx1"/>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215726"/>
      </p:ext>
    </p:extLst>
  </p:cSld>
  <p:clrMapOvr>
    <a:masterClrMapping/>
  </p:clrMapOvr>
  <p:transition spd="slow" advTm="500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200400" y="0"/>
            <a:ext cx="2286000" cy="8382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itchFamily="18" charset="0"/>
                <a:cs typeface="Times New Roman" pitchFamily="18" charset="0"/>
              </a:rPr>
              <a:t>Chất béo</a:t>
            </a:r>
            <a:endParaRPr lang="vi-VN" sz="2800">
              <a:solidFill>
                <a:prstClr val="black"/>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8991600"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9149631"/>
      </p:ext>
    </p:extLst>
  </p:cSld>
  <p:clrMapOvr>
    <a:masterClrMapping/>
  </p:clrMapOvr>
  <p:transition spd="slow" advTm="500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14600" y="0"/>
            <a:ext cx="3886200" cy="8382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itchFamily="18" charset="0"/>
                <a:cs typeface="Times New Roman" pitchFamily="18" charset="0"/>
              </a:rPr>
              <a:t>Vitamin và khoáng chất</a:t>
            </a:r>
            <a:endParaRPr lang="vi-VN" sz="2800">
              <a:solidFill>
                <a:prstClr val="black"/>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1550"/>
            <a:ext cx="8991600"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4472254"/>
      </p:ext>
    </p:extLst>
  </p:cSld>
  <p:clrMapOvr>
    <a:masterClrMapping/>
  </p:clrMapOvr>
  <p:transition spd="slow" advTm="500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670" r="72030"/>
          <a:stretch/>
        </p:blipFill>
        <p:spPr bwMode="auto">
          <a:xfrm>
            <a:off x="304800" y="666750"/>
            <a:ext cx="1556760" cy="348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861560" y="819150"/>
            <a:ext cx="6825240" cy="584775"/>
          </a:xfrm>
          <a:prstGeom prst="rect">
            <a:avLst/>
          </a:prstGeom>
          <a:noFill/>
        </p:spPr>
        <p:txBody>
          <a:bodyPr wrap="square" rtlCol="0">
            <a:spAutoFit/>
          </a:bodyPr>
          <a:lstStyle/>
          <a:p>
            <a:r>
              <a:rPr lang="en-US" sz="3200">
                <a:latin typeface="Times New Roman" pitchFamily="18" charset="0"/>
                <a:cs typeface="Times New Roman" pitchFamily="18" charset="0"/>
              </a:rPr>
              <a:t>- Tinh bột: Cơm, cháo, bánh mì,…</a:t>
            </a:r>
            <a:endParaRPr lang="vi-VN" sz="3200">
              <a:latin typeface="Times New Roman" pitchFamily="18" charset="0"/>
              <a:cs typeface="Times New Roman" pitchFamily="18" charset="0"/>
            </a:endParaRPr>
          </a:p>
        </p:txBody>
      </p:sp>
      <p:sp>
        <p:nvSpPr>
          <p:cNvPr id="5" name="TextBox 4"/>
          <p:cNvSpPr txBox="1"/>
          <p:nvPr/>
        </p:nvSpPr>
        <p:spPr>
          <a:xfrm>
            <a:off x="1861560" y="1428750"/>
            <a:ext cx="6901440" cy="584775"/>
          </a:xfrm>
          <a:prstGeom prst="rect">
            <a:avLst/>
          </a:prstGeom>
          <a:noFill/>
        </p:spPr>
        <p:txBody>
          <a:bodyPr wrap="square" rtlCol="0">
            <a:spAutoFit/>
          </a:bodyPr>
          <a:lstStyle/>
          <a:p>
            <a:r>
              <a:rPr lang="en-US" sz="3200">
                <a:latin typeface="Times New Roman" pitchFamily="18" charset="0"/>
                <a:cs typeface="Times New Roman" pitchFamily="18" charset="0"/>
              </a:rPr>
              <a:t>- Chất đạm: Trứng, sữa, thịt, cá,…</a:t>
            </a:r>
            <a:endParaRPr lang="vi-VN" sz="3200">
              <a:latin typeface="Times New Roman" pitchFamily="18" charset="0"/>
              <a:cs typeface="Times New Roman" pitchFamily="18" charset="0"/>
            </a:endParaRPr>
          </a:p>
        </p:txBody>
      </p:sp>
      <p:sp>
        <p:nvSpPr>
          <p:cNvPr id="6" name="TextBox 5"/>
          <p:cNvSpPr txBox="1"/>
          <p:nvPr/>
        </p:nvSpPr>
        <p:spPr>
          <a:xfrm>
            <a:off x="1861560" y="2029475"/>
            <a:ext cx="6901440" cy="584775"/>
          </a:xfrm>
          <a:prstGeom prst="rect">
            <a:avLst/>
          </a:prstGeom>
          <a:noFill/>
        </p:spPr>
        <p:txBody>
          <a:bodyPr wrap="square" rtlCol="0">
            <a:spAutoFit/>
          </a:bodyPr>
          <a:lstStyle/>
          <a:p>
            <a:r>
              <a:rPr lang="en-US" sz="3200">
                <a:latin typeface="Times New Roman" pitchFamily="18" charset="0"/>
                <a:cs typeface="Times New Roman" pitchFamily="18" charset="0"/>
              </a:rPr>
              <a:t>- Chất béo: Dầu, mỡ, bơ,…</a:t>
            </a:r>
            <a:endParaRPr lang="vi-VN" sz="3200">
              <a:latin typeface="Times New Roman" pitchFamily="18" charset="0"/>
              <a:cs typeface="Times New Roman" pitchFamily="18" charset="0"/>
            </a:endParaRPr>
          </a:p>
        </p:txBody>
      </p:sp>
      <p:sp>
        <p:nvSpPr>
          <p:cNvPr id="7" name="TextBox 6"/>
          <p:cNvSpPr txBox="1"/>
          <p:nvPr/>
        </p:nvSpPr>
        <p:spPr>
          <a:xfrm>
            <a:off x="1861560" y="2647950"/>
            <a:ext cx="6901439" cy="1077218"/>
          </a:xfrm>
          <a:prstGeom prst="rect">
            <a:avLst/>
          </a:prstGeom>
          <a:noFill/>
        </p:spPr>
        <p:txBody>
          <a:bodyPr wrap="square" rtlCol="0">
            <a:spAutoFit/>
          </a:bodyPr>
          <a:lstStyle/>
          <a:p>
            <a:r>
              <a:rPr lang="en-US" sz="3200">
                <a:latin typeface="Times New Roman" pitchFamily="18" charset="0"/>
                <a:cs typeface="Times New Roman" pitchFamily="18" charset="0"/>
              </a:rPr>
              <a:t>- Vitamin và khoáng chất: Rau củ, trái cây,…</a:t>
            </a:r>
            <a:endParaRPr lang="vi-VN" sz="3200">
              <a:latin typeface="Times New Roman" pitchFamily="18" charset="0"/>
              <a:cs typeface="Times New Roman" pitchFamily="18" charset="0"/>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8029" y="384464"/>
            <a:ext cx="7048500" cy="42862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19913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823" t="22670" r="38986"/>
          <a:stretch/>
        </p:blipFill>
        <p:spPr bwMode="auto">
          <a:xfrm>
            <a:off x="304800" y="1047750"/>
            <a:ext cx="1676400" cy="348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2265218" y="298738"/>
            <a:ext cx="5943600" cy="4846494"/>
            <a:chOff x="2265218" y="298738"/>
            <a:chExt cx="5943600" cy="4846494"/>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218" y="298738"/>
              <a:ext cx="5943600" cy="4191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8391"/>
            <a:stretch/>
          </p:blipFill>
          <p:spPr bwMode="auto">
            <a:xfrm>
              <a:off x="4114800" y="4010891"/>
              <a:ext cx="1926167" cy="113434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6337025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616" t="23592"/>
          <a:stretch/>
        </p:blipFill>
        <p:spPr bwMode="auto">
          <a:xfrm>
            <a:off x="304800" y="971550"/>
            <a:ext cx="1858097" cy="344242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057400" y="209550"/>
            <a:ext cx="6553200" cy="4708981"/>
          </a:xfrm>
          <a:prstGeom prst="rect">
            <a:avLst/>
          </a:prstGeom>
        </p:spPr>
        <p:txBody>
          <a:bodyPr wrap="square">
            <a:spAutoFit/>
          </a:bodyPr>
          <a:lstStyle/>
          <a:p>
            <a:r>
              <a:rPr lang="vi-VN" sz="3000">
                <a:latin typeface="+mj-lt"/>
              </a:rPr>
              <a:t>Buổi tối không nên nạp vào cơ thể những thực phẩm khó tiêu hóa hoặc nhiều chất béo. Bạn có thể chọn thay thế bằng các loại thực phẩm giàu chất xơ tốt cho tiêu hóa như các loại rau xanh. Hoặc những thực phẩm chứa vitamin nhóm B như trứng, sữa, gan động vật, bông cải xinh… Nhóm chất này sẽ giúp duy trì sự ổn định của chức năng thần kinh, giảm mệt mỏi, căng thẳng.</a:t>
            </a:r>
          </a:p>
        </p:txBody>
      </p:sp>
      <p:grpSp>
        <p:nvGrpSpPr>
          <p:cNvPr id="3" name="Group 2"/>
          <p:cNvGrpSpPr/>
          <p:nvPr/>
        </p:nvGrpSpPr>
        <p:grpSpPr>
          <a:xfrm>
            <a:off x="2162897" y="285749"/>
            <a:ext cx="6600103" cy="4857751"/>
            <a:chOff x="2162897" y="285749"/>
            <a:chExt cx="6600103" cy="4857751"/>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3102"/>
            <a:stretch/>
          </p:blipFill>
          <p:spPr bwMode="auto">
            <a:xfrm>
              <a:off x="2162897" y="285749"/>
              <a:ext cx="6600103" cy="4556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010025"/>
              <a:ext cx="1927225"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58720794"/>
      </p:ext>
    </p:extLst>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4"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sp>
        <p:nvSpPr>
          <p:cNvPr id="2" name="TextBox 1"/>
          <p:cNvSpPr txBox="1"/>
          <p:nvPr/>
        </p:nvSpPr>
        <p:spPr>
          <a:xfrm>
            <a:off x="1840350" y="1840730"/>
            <a:ext cx="5832648" cy="584775"/>
          </a:xfrm>
          <a:prstGeom prst="rect">
            <a:avLst/>
          </a:prstGeom>
          <a:noFill/>
        </p:spPr>
        <p:txBody>
          <a:bodyPr wrap="square" lIns="91406" tIns="45703" rIns="91406" bIns="45703" rtlCol="0">
            <a:spAutoFit/>
          </a:bodyPr>
          <a:lstStyle/>
          <a:p>
            <a:r>
              <a:rPr lang="en-US"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CHÀO TẠM BIỆT CÁC CON!</a:t>
            </a:r>
          </a:p>
        </p:txBody>
      </p:sp>
    </p:spTree>
    <p:extLst>
      <p:ext uri="{BB962C8B-B14F-4D97-AF65-F5344CB8AC3E}">
        <p14:creationId xmlns:p14="http://schemas.microsoft.com/office/powerpoint/2010/main" val="1835259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4349B95B-960D-4708-872C-9CF4FED85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050" y="637630"/>
            <a:ext cx="6381750" cy="3488630"/>
          </a:xfrm>
          <a:prstGeom prst="rect">
            <a:avLst/>
          </a:prstGeom>
        </p:spPr>
      </p:pic>
      <p:pic>
        <p:nvPicPr>
          <p:cNvPr id="32" name="图片 31">
            <a:extLst>
              <a:ext uri="{FF2B5EF4-FFF2-40B4-BE49-F238E27FC236}">
                <a16:creationId xmlns:a16="http://schemas.microsoft.com/office/drawing/2014/main" id="{8AAD1EA6-E8F1-46EE-89FF-4B89751B8A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14" y="133350"/>
            <a:ext cx="1506333" cy="1502262"/>
          </a:xfrm>
          <a:prstGeom prst="rect">
            <a:avLst/>
          </a:prstGeom>
        </p:spPr>
      </p:pic>
      <p:pic>
        <p:nvPicPr>
          <p:cNvPr id="33" name="图片 32">
            <a:extLst>
              <a:ext uri="{FF2B5EF4-FFF2-40B4-BE49-F238E27FC236}">
                <a16:creationId xmlns:a16="http://schemas.microsoft.com/office/drawing/2014/main" id="{065275D9-114E-42C3-801D-0847221ED6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1" y="1"/>
            <a:ext cx="2828845" cy="2842022"/>
          </a:xfrm>
          <a:prstGeom prst="rect">
            <a:avLst/>
          </a:prstGeom>
        </p:spPr>
      </p:pic>
      <p:pic>
        <p:nvPicPr>
          <p:cNvPr id="34" name="图片 33">
            <a:extLst>
              <a:ext uri="{FF2B5EF4-FFF2-40B4-BE49-F238E27FC236}">
                <a16:creationId xmlns:a16="http://schemas.microsoft.com/office/drawing/2014/main" id="{B3F23126-D866-41BA-A8E7-ADBAE6E561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181"/>
          <a:stretch/>
        </p:blipFill>
        <p:spPr>
          <a:xfrm>
            <a:off x="1526395" y="3571030"/>
            <a:ext cx="664356" cy="480020"/>
          </a:xfrm>
          <a:prstGeom prst="rect">
            <a:avLst/>
          </a:prstGeom>
        </p:spPr>
      </p:pic>
      <p:pic>
        <p:nvPicPr>
          <p:cNvPr id="35" name="图片 34">
            <a:extLst>
              <a:ext uri="{FF2B5EF4-FFF2-40B4-BE49-F238E27FC236}">
                <a16:creationId xmlns:a16="http://schemas.microsoft.com/office/drawing/2014/main" id="{39DB91B1-89FF-4053-83AE-20D36952C7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8685" y="3250517"/>
            <a:ext cx="1717683" cy="798235"/>
          </a:xfrm>
          <a:prstGeom prst="rect">
            <a:avLst/>
          </a:prstGeom>
        </p:spPr>
      </p:pic>
      <p:grpSp>
        <p:nvGrpSpPr>
          <p:cNvPr id="36" name="组合 35">
            <a:extLst>
              <a:ext uri="{FF2B5EF4-FFF2-40B4-BE49-F238E27FC236}">
                <a16:creationId xmlns:a16="http://schemas.microsoft.com/office/drawing/2014/main" id="{2E61F432-6E09-4154-B6CD-E42164D984D4}"/>
              </a:ext>
            </a:extLst>
          </p:cNvPr>
          <p:cNvGrpSpPr/>
          <p:nvPr/>
        </p:nvGrpSpPr>
        <p:grpSpPr>
          <a:xfrm>
            <a:off x="0" y="2773929"/>
            <a:ext cx="9149226" cy="2369572"/>
            <a:chOff x="0" y="3698571"/>
            <a:chExt cx="12198968" cy="3159429"/>
          </a:xfrm>
        </p:grpSpPr>
        <p:pic>
          <p:nvPicPr>
            <p:cNvPr id="37" name="图片 36">
              <a:extLst>
                <a:ext uri="{FF2B5EF4-FFF2-40B4-BE49-F238E27FC236}">
                  <a16:creationId xmlns:a16="http://schemas.microsoft.com/office/drawing/2014/main" id="{F20F34C4-9832-402E-9D49-33117AB837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8" name="图片 37">
              <a:extLst>
                <a:ext uri="{FF2B5EF4-FFF2-40B4-BE49-F238E27FC236}">
                  <a16:creationId xmlns:a16="http://schemas.microsoft.com/office/drawing/2014/main" id="{839A2A9F-C718-460E-8FB7-322116AA8F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39" name="图片 38">
              <a:extLst>
                <a:ext uri="{FF2B5EF4-FFF2-40B4-BE49-F238E27FC236}">
                  <a16:creationId xmlns:a16="http://schemas.microsoft.com/office/drawing/2014/main" id="{5E5D0B11-33B0-49C3-BD54-3E9B25F11A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0" name="图片 39">
              <a:extLst>
                <a:ext uri="{FF2B5EF4-FFF2-40B4-BE49-F238E27FC236}">
                  <a16:creationId xmlns:a16="http://schemas.microsoft.com/office/drawing/2014/main" id="{305F0C80-8940-4247-A773-91D2178933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1" name="图片 40">
              <a:extLst>
                <a:ext uri="{FF2B5EF4-FFF2-40B4-BE49-F238E27FC236}">
                  <a16:creationId xmlns:a16="http://schemas.microsoft.com/office/drawing/2014/main" id="{279D5407-426E-4909-85F8-E3E220F684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2" name="图片 41">
              <a:extLst>
                <a:ext uri="{FF2B5EF4-FFF2-40B4-BE49-F238E27FC236}">
                  <a16:creationId xmlns:a16="http://schemas.microsoft.com/office/drawing/2014/main" id="{B70EB471-F3FC-43DB-8A8D-BF5C1FC599EA}"/>
                </a:ext>
              </a:extLst>
            </p:cNvPr>
            <p:cNvPicPr>
              <a:picLocks noChangeAspect="1"/>
            </p:cNvPicPr>
            <p:nvPr/>
          </p:nvPicPr>
          <p:blipFill rotWithShape="1">
            <a:blip r:embed="rId12">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15" name="矩形 14">
            <a:extLst>
              <a:ext uri="{FF2B5EF4-FFF2-40B4-BE49-F238E27FC236}">
                <a16:creationId xmlns:a16="http://schemas.microsoft.com/office/drawing/2014/main" id="{1501FE40-5AD4-49A4-9147-CB17CCA9A168}"/>
              </a:ext>
            </a:extLst>
          </p:cNvPr>
          <p:cNvSpPr/>
          <p:nvPr/>
        </p:nvSpPr>
        <p:spPr>
          <a:xfrm>
            <a:off x="1524028" y="1352551"/>
            <a:ext cx="6400772" cy="2862288"/>
          </a:xfrm>
          <a:prstGeom prst="rect">
            <a:avLst/>
          </a:prstGeom>
        </p:spPr>
        <p:txBody>
          <a:bodyPr wrap="square" lIns="91406" tIns="45703" rIns="91406" bIns="45703">
            <a:spAutoFit/>
            <a:scene3d>
              <a:camera prst="orthographicFront"/>
              <a:lightRig rig="threePt" dir="t"/>
            </a:scene3d>
            <a:sp3d contourW="12700"/>
          </a:bodyPr>
          <a:lstStyle/>
          <a:p>
            <a:pPr lvl="1" algn="ctr" defTabSz="514145">
              <a:lnSpc>
                <a:spcPct val="120000"/>
              </a:lnSpc>
              <a:defRPr/>
            </a:pPr>
            <a:r>
              <a:rPr lang="en-US" sz="5000" b="1">
                <a:ln>
                  <a:solidFill>
                    <a:srgbClr val="00B050"/>
                  </a:solidFill>
                </a:ln>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ĂN, UỐNG </a:t>
            </a:r>
          </a:p>
          <a:p>
            <a:pPr lvl="1" algn="ctr" defTabSz="514145">
              <a:lnSpc>
                <a:spcPct val="120000"/>
              </a:lnSpc>
              <a:defRPr/>
            </a:pPr>
            <a:r>
              <a:rPr lang="en-US" sz="5000" b="1">
                <a:ln>
                  <a:solidFill>
                    <a:srgbClr val="00B050"/>
                  </a:solidFill>
                </a:ln>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HẰNG NGÀY</a:t>
            </a:r>
            <a:endParaRPr lang="en-US" sz="5000" b="1" dirty="0">
              <a:ln>
                <a:solidFill>
                  <a:srgbClr val="00B050"/>
                </a:solidFill>
              </a:ln>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a:p>
            <a:pPr algn="ctr" defTabSz="514145">
              <a:lnSpc>
                <a:spcPct val="120000"/>
              </a:lnSpc>
              <a:defRPr/>
            </a:pPr>
            <a:r>
              <a:rPr lang="en-US" sz="3600" b="1" err="1">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3600" b="1">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1</a:t>
            </a:r>
            <a:r>
              <a:rPr lang="en-US" sz="5000" b="1">
                <a:ln>
                  <a:solidFill>
                    <a:srgbClr val="00B050"/>
                  </a:solidFill>
                </a:ln>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sz="5000" b="1" dirty="0">
              <a:ln>
                <a:solidFill>
                  <a:srgbClr val="00B050"/>
                </a:solidFill>
              </a:ln>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0" name="矩形 29">
            <a:extLst>
              <a:ext uri="{FF2B5EF4-FFF2-40B4-BE49-F238E27FC236}">
                <a16:creationId xmlns:a16="http://schemas.microsoft.com/office/drawing/2014/main" id="{D4E6832F-60C0-40F1-A239-C3DFC75CC753}"/>
              </a:ext>
            </a:extLst>
          </p:cNvPr>
          <p:cNvSpPr/>
          <p:nvPr/>
        </p:nvSpPr>
        <p:spPr>
          <a:xfrm>
            <a:off x="3723431" y="706441"/>
            <a:ext cx="1936680" cy="723241"/>
          </a:xfrm>
          <a:prstGeom prst="rect">
            <a:avLst/>
          </a:prstGeom>
        </p:spPr>
        <p:txBody>
          <a:bodyPr wrap="none" lIns="91406" tIns="45703" rIns="91406" bIns="45703">
            <a:spAutoFit/>
            <a:scene3d>
              <a:camera prst="orthographicFront"/>
              <a:lightRig rig="threePt" dir="t"/>
            </a:scene3d>
            <a:sp3d contourW="12700"/>
          </a:bodyPr>
          <a:lstStyle/>
          <a:p>
            <a:pPr algn="ctr"/>
            <a:r>
              <a:rPr lang="en-US" altLang="zh-CN" sz="4100" u="sng">
                <a:solidFill>
                  <a:srgbClr val="002060"/>
                </a:solidFill>
                <a:latin typeface="微软雅黑" panose="020B0503020204020204" pitchFamily="34" charset="-122"/>
                <a:ea typeface="微软雅黑" panose="020B0503020204020204" pitchFamily="34" charset="-122"/>
              </a:rPr>
              <a:t>BÀI 22</a:t>
            </a:r>
            <a:r>
              <a:rPr lang="en-US" altLang="zh-CN" sz="4100">
                <a:solidFill>
                  <a:srgbClr val="002060"/>
                </a:solidFill>
                <a:latin typeface="微软雅黑" panose="020B0503020204020204" pitchFamily="34" charset="-122"/>
                <a:ea typeface="微软雅黑" panose="020B0503020204020204" pitchFamily="34" charset="-122"/>
              </a:rPr>
              <a:t>:</a:t>
            </a:r>
            <a:endParaRPr lang="zh-CN" altLang="en-US" sz="4100" dirty="0">
              <a:solidFill>
                <a:srgbClr val="00206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36993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0-#ppt_w/2"/>
                                          </p:val>
                                        </p:tav>
                                        <p:tav tm="100000">
                                          <p:val>
                                            <p:strVal val="#ppt_x"/>
                                          </p:val>
                                        </p:tav>
                                      </p:tavLst>
                                    </p:anim>
                                    <p:anim calcmode="lin" valueType="num">
                                      <p:cBhvr additive="base">
                                        <p:cTn id="20" dur="500" fill="hold"/>
                                        <p:tgtEl>
                                          <p:spTgt spid="33"/>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p:cTn id="24" dur="500" fill="hold"/>
                                        <p:tgtEl>
                                          <p:spTgt spid="32"/>
                                        </p:tgtEl>
                                        <p:attrNameLst>
                                          <p:attrName>ppt_w</p:attrName>
                                        </p:attrNameLst>
                                      </p:cBhvr>
                                      <p:tavLst>
                                        <p:tav tm="0">
                                          <p:val>
                                            <p:fltVal val="0"/>
                                          </p:val>
                                        </p:tav>
                                        <p:tav tm="100000">
                                          <p:val>
                                            <p:strVal val="#ppt_w"/>
                                          </p:val>
                                        </p:tav>
                                      </p:tavLst>
                                    </p:anim>
                                    <p:anim calcmode="lin" valueType="num">
                                      <p:cBhvr>
                                        <p:cTn id="25" dur="500" fill="hold"/>
                                        <p:tgtEl>
                                          <p:spTgt spid="32"/>
                                        </p:tgtEl>
                                        <p:attrNameLst>
                                          <p:attrName>ppt_h</p:attrName>
                                        </p:attrNameLst>
                                      </p:cBhvr>
                                      <p:tavLst>
                                        <p:tav tm="0">
                                          <p:val>
                                            <p:fltVal val="0"/>
                                          </p:val>
                                        </p:tav>
                                        <p:tav tm="100000">
                                          <p:val>
                                            <p:strVal val="#ppt_h"/>
                                          </p:val>
                                        </p:tav>
                                      </p:tavLst>
                                    </p:anim>
                                    <p:animEffect transition="in" filter="fade">
                                      <p:cBhvr>
                                        <p:cTn id="26" dur="500"/>
                                        <p:tgtEl>
                                          <p:spTgt spid="32"/>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4"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grpSp>
        <p:nvGrpSpPr>
          <p:cNvPr id="17" name="组合 4"/>
          <p:cNvGrpSpPr/>
          <p:nvPr/>
        </p:nvGrpSpPr>
        <p:grpSpPr>
          <a:xfrm>
            <a:off x="-61912"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3" name="Picture 22">
            <a:extLst>
              <a:ext uri="{FF2B5EF4-FFF2-40B4-BE49-F238E27FC236}">
                <a16:creationId xmlns:a16="http://schemas.microsoft.com/office/drawing/2014/main" id="{844274DA-717F-4F11-8A11-500CB7D3A199}"/>
              </a:ext>
            </a:extLst>
          </p:cNvPr>
          <p:cNvPicPr>
            <a:picLocks noChangeAspect="1"/>
          </p:cNvPicPr>
          <p:nvPr/>
        </p:nvPicPr>
        <p:blipFill rotWithShape="1">
          <a:blip r:embed="rId11">
            <a:extLst>
              <a:ext uri="{28A0092B-C50C-407E-A947-70E740481C1C}">
                <a14:useLocalDpi xmlns:a14="http://schemas.microsoft.com/office/drawing/2010/main" val="0"/>
              </a:ext>
            </a:extLst>
          </a:blip>
          <a:srcRect l="8313" t="4228" r="85087" b="88660"/>
          <a:stretch/>
        </p:blipFill>
        <p:spPr>
          <a:xfrm>
            <a:off x="2088545" y="931034"/>
            <a:ext cx="912219" cy="795540"/>
          </a:xfrm>
          <a:prstGeom prst="ellipse">
            <a:avLst/>
          </a:prstGeom>
        </p:spPr>
      </p:pic>
      <p:sp>
        <p:nvSpPr>
          <p:cNvPr id="24" name="文本框 109"/>
          <p:cNvSpPr txBox="1"/>
          <p:nvPr/>
        </p:nvSpPr>
        <p:spPr>
          <a:xfrm>
            <a:off x="1382753" y="1738776"/>
            <a:ext cx="2311752" cy="1446550"/>
          </a:xfrm>
          <a:prstGeom prst="rect">
            <a:avLst/>
          </a:prstGeom>
          <a:noFill/>
        </p:spPr>
        <p:txBody>
          <a:bodyPr wrap="square" lIns="91406" tIns="45703" rIns="91406" bIns="45703" rtlCol="0">
            <a:spAutoFit/>
          </a:bodyPr>
          <a:lstStyle/>
          <a:p>
            <a:pPr algn="ctr"/>
            <a:r>
              <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KHÁM PHÁ</a:t>
            </a:r>
          </a:p>
        </p:txBody>
      </p:sp>
    </p:spTree>
    <p:extLst>
      <p:ext uri="{BB962C8B-B14F-4D97-AF65-F5344CB8AC3E}">
        <p14:creationId xmlns:p14="http://schemas.microsoft.com/office/powerpoint/2010/main" val="4134240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22531"/>
            <a:ext cx="9144001" cy="538575"/>
          </a:xfrm>
          <a:prstGeom prst="rect">
            <a:avLst/>
          </a:prstGeom>
        </p:spPr>
        <p:style>
          <a:lnRef idx="2">
            <a:schemeClr val="accent6"/>
          </a:lnRef>
          <a:fillRef idx="1">
            <a:schemeClr val="lt1"/>
          </a:fillRef>
          <a:effectRef idx="0">
            <a:schemeClr val="accent6"/>
          </a:effectRef>
          <a:fontRef idx="minor">
            <a:schemeClr val="dk1"/>
          </a:fontRef>
        </p:style>
        <p:txBody>
          <a:bodyPr wrap="square" lIns="91406" tIns="45703" rIns="91406" bIns="45703" rtlCol="0">
            <a:spAutoFit/>
          </a:bodyPr>
          <a:lstStyle/>
          <a:p>
            <a:pPr algn="ctr"/>
            <a:r>
              <a:rPr lang="en-US" sz="2900">
                <a:latin typeface="Times New Roman" pitchFamily="18" charset="0"/>
                <a:cs typeface="Times New Roman" pitchFamily="18" charset="0"/>
              </a:rPr>
              <a:t>Quan sát hình và kể tên các bữa ăn trong ngày của bạn Minh</a:t>
            </a:r>
            <a:endParaRPr lang="vi-VN" sz="2900">
              <a:latin typeface="Times New Roman" pitchFamily="18" charset="0"/>
              <a:cs typeface="Times New Roman" pitchFamily="18"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2693" t="26667" r="5572" b="9899"/>
          <a:stretch/>
        </p:blipFill>
        <p:spPr>
          <a:xfrm>
            <a:off x="0" y="561106"/>
            <a:ext cx="9144000" cy="4582394"/>
          </a:xfrm>
          <a:prstGeom prst="rect">
            <a:avLst/>
          </a:prstGeom>
        </p:spPr>
      </p:pic>
    </p:spTree>
    <p:extLst>
      <p:ext uri="{BB962C8B-B14F-4D97-AF65-F5344CB8AC3E}">
        <p14:creationId xmlns:p14="http://schemas.microsoft.com/office/powerpoint/2010/main" val="143066328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0795" b="57593"/>
          <a:stretch/>
        </p:blipFill>
        <p:spPr bwMode="auto">
          <a:xfrm>
            <a:off x="10390" y="561106"/>
            <a:ext cx="4028209" cy="458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 y="22531"/>
            <a:ext cx="9144001" cy="538575"/>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a:ln>
                  <a:noFill/>
                </a:ln>
                <a:solidFill>
                  <a:sysClr val="windowText" lastClr="000000"/>
                </a:solidFill>
                <a:effectLst/>
                <a:uLnTx/>
                <a:uFillTx/>
                <a:latin typeface="Times New Roman" pitchFamily="18" charset="0"/>
                <a:ea typeface="+mn-ea"/>
                <a:cs typeface="Times New Roman" pitchFamily="18" charset="0"/>
              </a:rPr>
              <a:t>Quan sát hình và kể tên các bữa ăn trong ngày của bạn Minh</a:t>
            </a:r>
            <a:endParaRPr kumimoji="0" lang="vi-VN" sz="2900" b="0" i="0" u="none" strike="noStrike" kern="0" cap="none" spc="0" normalizeH="0" baseline="0" noProof="0">
              <a:ln>
                <a:noFill/>
              </a:ln>
              <a:solidFill>
                <a:sysClr val="windowText" lastClr="000000"/>
              </a:solidFill>
              <a:effectLst/>
              <a:uLnTx/>
              <a:uFillTx/>
              <a:latin typeface="Times New Roman" pitchFamily="18" charset="0"/>
              <a:ea typeface="+mn-ea"/>
              <a:cs typeface="Times New Roman" pitchFamily="18" charset="0"/>
            </a:endParaRPr>
          </a:p>
        </p:txBody>
      </p:sp>
      <p:sp>
        <p:nvSpPr>
          <p:cNvPr id="2" name="TextBox 1"/>
          <p:cNvSpPr txBox="1"/>
          <p:nvPr/>
        </p:nvSpPr>
        <p:spPr>
          <a:xfrm>
            <a:off x="4038599" y="1820168"/>
            <a:ext cx="2514601"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a:solidFill>
                  <a:srgbClr val="FF0000"/>
                </a:solidFill>
                <a:latin typeface="Times New Roman" pitchFamily="18" charset="0"/>
                <a:ea typeface="Microsoft YaHei" panose="020B0503020204020204" pitchFamily="34" charset="-122"/>
                <a:cs typeface="Times New Roman" pitchFamily="18" charset="0"/>
                <a:sym typeface="Wingdings" pitchFamily="2" charset="2"/>
              </a:rPr>
              <a:t> </a:t>
            </a:r>
            <a:r>
              <a:rPr lang="en-US" sz="3200">
                <a:solidFill>
                  <a:srgbClr val="FF0000"/>
                </a:solidFill>
                <a:latin typeface="Times New Roman" pitchFamily="18" charset="0"/>
                <a:ea typeface="Microsoft YaHei" panose="020B0503020204020204" pitchFamily="34" charset="-122"/>
                <a:cs typeface="Times New Roman" pitchFamily="18" charset="0"/>
              </a:rPr>
              <a:t>Bữa sáng</a:t>
            </a:r>
            <a:endParaRPr lang="vi-VN" sz="3200" dirty="0">
              <a:solidFill>
                <a:srgbClr val="FF0000"/>
              </a:solidFill>
              <a:latin typeface="Times New Roman" pitchFamily="18" charset="0"/>
              <a:ea typeface="Microsoft YaHei" panose="020B0503020204020204" pitchFamily="34" charset="-122"/>
              <a:cs typeface="Times New Roman" pitchFamily="18" charset="0"/>
            </a:endParaRPr>
          </a:p>
        </p:txBody>
      </p:sp>
      <p:sp>
        <p:nvSpPr>
          <p:cNvPr id="8" name="TextBox 7"/>
          <p:cNvSpPr txBox="1"/>
          <p:nvPr/>
        </p:nvSpPr>
        <p:spPr>
          <a:xfrm>
            <a:off x="4038598" y="742950"/>
            <a:ext cx="4800601" cy="1077218"/>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indent="-457200">
              <a:buFont typeface="Wingdings" pitchFamily="2" charset="2"/>
              <a:buChar char="ü"/>
            </a:pPr>
            <a:r>
              <a:rPr lang="en-US" sz="3200">
                <a:solidFill>
                  <a:schemeClr val="tx1">
                    <a:lumMod val="75000"/>
                    <a:lumOff val="25000"/>
                  </a:schemeClr>
                </a:solidFill>
                <a:latin typeface="Times New Roman" pitchFamily="18" charset="0"/>
                <a:ea typeface="Microsoft YaHei" panose="020B0503020204020204" pitchFamily="34" charset="-122"/>
                <a:cs typeface="Times New Roman" pitchFamily="18" charset="0"/>
              </a:rPr>
              <a:t>Có Mặt Trời;</a:t>
            </a:r>
          </a:p>
          <a:p>
            <a:pPr marL="457200" indent="-457200">
              <a:buFont typeface="Wingdings" pitchFamily="2" charset="2"/>
              <a:buChar char="ü"/>
            </a:pPr>
            <a:r>
              <a:rPr lang="en-US" sz="3200">
                <a:solidFill>
                  <a:schemeClr val="tx1">
                    <a:lumMod val="75000"/>
                    <a:lumOff val="25000"/>
                  </a:schemeClr>
                </a:solidFill>
                <a:latin typeface="Times New Roman" pitchFamily="18" charset="0"/>
                <a:ea typeface="Microsoft YaHei" panose="020B0503020204020204" pitchFamily="34" charset="-122"/>
                <a:cs typeface="Times New Roman" pitchFamily="18" charset="0"/>
              </a:rPr>
              <a:t>Đồng hồ chỉ lúc 7 giờ.</a:t>
            </a:r>
            <a:endParaRPr lang="vi-VN" sz="3200" dirty="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sp>
        <p:nvSpPr>
          <p:cNvPr id="5" name="Cloud 4"/>
          <p:cNvSpPr/>
          <p:nvPr/>
        </p:nvSpPr>
        <p:spPr>
          <a:xfrm>
            <a:off x="4038599" y="2724150"/>
            <a:ext cx="4876801" cy="20574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itchFamily="18" charset="0"/>
                <a:cs typeface="Times New Roman" pitchFamily="18" charset="0"/>
              </a:rPr>
              <a:t>Trứng, bánh mì, rau, 1 cốc nước (hoặc ly sữa).</a:t>
            </a:r>
            <a:endParaRPr lang="vi-VN" sz="32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9104054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22531"/>
            <a:ext cx="9144001" cy="538575"/>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algn="ctr" defTabSz="914400"/>
            <a:r>
              <a:rPr lang="en-US" sz="2900" kern="0">
                <a:solidFill>
                  <a:sysClr val="windowText" lastClr="000000"/>
                </a:solidFill>
                <a:latin typeface="Times New Roman" pitchFamily="18" charset="0"/>
                <a:cs typeface="Times New Roman" pitchFamily="18" charset="0"/>
              </a:rPr>
              <a:t>Quan sát hình và kể tên các bữa ăn trong ngày của bạn Minh</a:t>
            </a:r>
            <a:endParaRPr lang="vi-VN" sz="2900" kern="0">
              <a:solidFill>
                <a:sysClr val="windowText" lastClr="000000"/>
              </a:solidFill>
              <a:latin typeface="Times New Roman" pitchFamily="18" charset="0"/>
              <a:cs typeface="Times New Roman" pitchFamily="18" charset="0"/>
            </a:endParaRPr>
          </a:p>
        </p:txBody>
      </p:sp>
      <p:sp>
        <p:nvSpPr>
          <p:cNvPr id="2" name="TextBox 1"/>
          <p:cNvSpPr txBox="1"/>
          <p:nvPr/>
        </p:nvSpPr>
        <p:spPr>
          <a:xfrm>
            <a:off x="4038598" y="1327725"/>
            <a:ext cx="2514601"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a:solidFill>
                  <a:srgbClr val="FF0000"/>
                </a:solidFill>
                <a:latin typeface="Times New Roman" pitchFamily="18" charset="0"/>
                <a:ea typeface="Microsoft YaHei" panose="020B0503020204020204" pitchFamily="34" charset="-122"/>
                <a:cs typeface="Times New Roman" pitchFamily="18" charset="0"/>
                <a:sym typeface="Wingdings" pitchFamily="2" charset="2"/>
              </a:rPr>
              <a:t> </a:t>
            </a:r>
            <a:r>
              <a:rPr lang="en-US" sz="3200">
                <a:solidFill>
                  <a:srgbClr val="FF0000"/>
                </a:solidFill>
                <a:latin typeface="Times New Roman" pitchFamily="18" charset="0"/>
                <a:ea typeface="Microsoft YaHei" panose="020B0503020204020204" pitchFamily="34" charset="-122"/>
                <a:cs typeface="Times New Roman" pitchFamily="18" charset="0"/>
              </a:rPr>
              <a:t>Bữa trưa</a:t>
            </a:r>
            <a:endParaRPr lang="vi-VN" sz="3200" dirty="0">
              <a:solidFill>
                <a:srgbClr val="FF0000"/>
              </a:solidFill>
              <a:latin typeface="Times New Roman" pitchFamily="18" charset="0"/>
              <a:ea typeface="Microsoft YaHei" panose="020B0503020204020204" pitchFamily="34" charset="-122"/>
              <a:cs typeface="Times New Roman" pitchFamily="18" charset="0"/>
            </a:endParaRPr>
          </a:p>
        </p:txBody>
      </p:sp>
      <p:sp>
        <p:nvSpPr>
          <p:cNvPr id="8" name="TextBox 7"/>
          <p:cNvSpPr txBox="1"/>
          <p:nvPr/>
        </p:nvSpPr>
        <p:spPr>
          <a:xfrm>
            <a:off x="4038599" y="742950"/>
            <a:ext cx="4114802"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indent="-457200">
              <a:buFont typeface="Wingdings" pitchFamily="2" charset="2"/>
              <a:buChar char="ü"/>
            </a:pPr>
            <a:r>
              <a:rPr lang="en-US" sz="3200">
                <a:solidFill>
                  <a:srgbClr val="000000">
                    <a:lumMod val="75000"/>
                    <a:lumOff val="25000"/>
                  </a:srgbClr>
                </a:solidFill>
                <a:latin typeface="Times New Roman" pitchFamily="18" charset="0"/>
                <a:ea typeface="Microsoft YaHei" panose="020B0503020204020204" pitchFamily="34" charset="-122"/>
                <a:cs typeface="Times New Roman" pitchFamily="18" charset="0"/>
              </a:rPr>
              <a:t>Đồng hồ chỉ 11giờ.</a:t>
            </a:r>
            <a:endParaRPr lang="vi-VN" sz="3200" dirty="0">
              <a:solidFill>
                <a:srgbClr val="000000">
                  <a:lumMod val="75000"/>
                  <a:lumOff val="25000"/>
                </a:srgbClr>
              </a:solidFill>
              <a:latin typeface="Times New Roman" pitchFamily="18" charset="0"/>
              <a:ea typeface="Microsoft YaHei" panose="020B0503020204020204" pitchFamily="34" charset="-122"/>
              <a:cs typeface="Times New Roman" pitchFamily="18" charset="0"/>
            </a:endParaRPr>
          </a:p>
        </p:txBody>
      </p:sp>
      <p:sp>
        <p:nvSpPr>
          <p:cNvPr id="5" name="Cloud 4"/>
          <p:cNvSpPr/>
          <p:nvPr/>
        </p:nvSpPr>
        <p:spPr>
          <a:xfrm>
            <a:off x="4038599" y="2495550"/>
            <a:ext cx="4876801" cy="25146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rgbClr val="000000"/>
                </a:solidFill>
                <a:latin typeface="Times New Roman" pitchFamily="18" charset="0"/>
                <a:cs typeface="Times New Roman" pitchFamily="18" charset="0"/>
              </a:rPr>
              <a:t>- Chất đạm: Trứng, thịt.</a:t>
            </a:r>
          </a:p>
          <a:p>
            <a:r>
              <a:rPr lang="en-US" sz="2800">
                <a:solidFill>
                  <a:srgbClr val="000000"/>
                </a:solidFill>
                <a:latin typeface="Times New Roman" pitchFamily="18" charset="0"/>
                <a:cs typeface="Times New Roman" pitchFamily="18" charset="0"/>
              </a:rPr>
              <a:t>- Các loại vitamin: Rau, canh,…</a:t>
            </a:r>
            <a:endParaRPr lang="vi-VN" sz="2800">
              <a:solidFill>
                <a:srgbClr val="00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158" r="3750" b="57366"/>
          <a:stretch/>
        </p:blipFill>
        <p:spPr bwMode="auto">
          <a:xfrm>
            <a:off x="0" y="561106"/>
            <a:ext cx="4038600" cy="458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95639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22531"/>
            <a:ext cx="9144001" cy="538575"/>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algn="ctr" defTabSz="914400"/>
            <a:r>
              <a:rPr lang="en-US" sz="2900" kern="0">
                <a:solidFill>
                  <a:sysClr val="windowText" lastClr="000000"/>
                </a:solidFill>
                <a:latin typeface="Times New Roman" pitchFamily="18" charset="0"/>
                <a:cs typeface="Times New Roman" pitchFamily="18" charset="0"/>
              </a:rPr>
              <a:t>Quan sát hình và kể tên các bữa ăn trong ngày của bạn Minh</a:t>
            </a:r>
            <a:endParaRPr lang="vi-VN" sz="2900" kern="0">
              <a:solidFill>
                <a:sysClr val="windowText" lastClr="000000"/>
              </a:solidFill>
              <a:latin typeface="Times New Roman" pitchFamily="18" charset="0"/>
              <a:cs typeface="Times New Roman" pitchFamily="18" charset="0"/>
            </a:endParaRPr>
          </a:p>
        </p:txBody>
      </p:sp>
      <p:sp>
        <p:nvSpPr>
          <p:cNvPr id="2" name="TextBox 1"/>
          <p:cNvSpPr txBox="1"/>
          <p:nvPr/>
        </p:nvSpPr>
        <p:spPr>
          <a:xfrm>
            <a:off x="4575463" y="1327724"/>
            <a:ext cx="2514601"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a:solidFill>
                  <a:srgbClr val="FF0000"/>
                </a:solidFill>
                <a:latin typeface="Times New Roman" pitchFamily="18" charset="0"/>
                <a:ea typeface="Microsoft YaHei" panose="020B0503020204020204" pitchFamily="34" charset="-122"/>
                <a:cs typeface="Times New Roman" pitchFamily="18" charset="0"/>
                <a:sym typeface="Wingdings" pitchFamily="2" charset="2"/>
              </a:rPr>
              <a:t> </a:t>
            </a:r>
            <a:r>
              <a:rPr lang="en-US" sz="3200">
                <a:solidFill>
                  <a:srgbClr val="FF0000"/>
                </a:solidFill>
                <a:latin typeface="Times New Roman" pitchFamily="18" charset="0"/>
                <a:ea typeface="Microsoft YaHei" panose="020B0503020204020204" pitchFamily="34" charset="-122"/>
                <a:cs typeface="Times New Roman" pitchFamily="18" charset="0"/>
              </a:rPr>
              <a:t>Bữa tối</a:t>
            </a:r>
            <a:endParaRPr lang="vi-VN" sz="3200" dirty="0">
              <a:solidFill>
                <a:srgbClr val="FF0000"/>
              </a:solidFill>
              <a:latin typeface="Times New Roman" pitchFamily="18" charset="0"/>
              <a:ea typeface="Microsoft YaHei" panose="020B0503020204020204" pitchFamily="34" charset="-122"/>
              <a:cs typeface="Times New Roman" pitchFamily="18" charset="0"/>
            </a:endParaRPr>
          </a:p>
        </p:txBody>
      </p:sp>
      <p:sp>
        <p:nvSpPr>
          <p:cNvPr id="8" name="TextBox 7"/>
          <p:cNvSpPr txBox="1"/>
          <p:nvPr/>
        </p:nvSpPr>
        <p:spPr>
          <a:xfrm>
            <a:off x="4267200" y="742950"/>
            <a:ext cx="4876800" cy="2062103"/>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indent="-457200">
              <a:buFont typeface="Wingdings" pitchFamily="2" charset="2"/>
              <a:buChar char="ü"/>
            </a:pPr>
            <a:r>
              <a:rPr lang="en-US" sz="3200">
                <a:solidFill>
                  <a:srgbClr val="000000">
                    <a:lumMod val="75000"/>
                    <a:lumOff val="25000"/>
                  </a:srgbClr>
                </a:solidFill>
                <a:latin typeface="Times New Roman" pitchFamily="18" charset="0"/>
                <a:ea typeface="Microsoft YaHei" panose="020B0503020204020204" pitchFamily="34" charset="-122"/>
                <a:cs typeface="Times New Roman" pitchFamily="18" charset="0"/>
              </a:rPr>
              <a:t>Đèn điện đang chiếu sáng xuống bàn ăn của nhà bạn Minh.</a:t>
            </a:r>
          </a:p>
          <a:p>
            <a:pPr marL="457200" indent="-457200">
              <a:buFont typeface="Wingdings" pitchFamily="2" charset="2"/>
              <a:buChar char="ü"/>
            </a:pPr>
            <a:r>
              <a:rPr lang="en-US" sz="3200">
                <a:solidFill>
                  <a:srgbClr val="000000">
                    <a:lumMod val="75000"/>
                    <a:lumOff val="25000"/>
                  </a:srgbClr>
                </a:solidFill>
                <a:latin typeface="Times New Roman" pitchFamily="18" charset="0"/>
                <a:ea typeface="Microsoft YaHei" panose="020B0503020204020204" pitchFamily="34" charset="-122"/>
                <a:cs typeface="Times New Roman" pitchFamily="18" charset="0"/>
              </a:rPr>
              <a:t>Đồng hồ chỉ 7 giờ.</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4" t="41501" r="3295"/>
          <a:stretch/>
        </p:blipFill>
        <p:spPr bwMode="auto">
          <a:xfrm>
            <a:off x="124691" y="561106"/>
            <a:ext cx="4142509" cy="458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267200" y="2805053"/>
            <a:ext cx="2514601"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a:solidFill>
                  <a:srgbClr val="FF0000"/>
                </a:solidFill>
                <a:latin typeface="Times New Roman" pitchFamily="18" charset="0"/>
                <a:ea typeface="Microsoft YaHei" panose="020B0503020204020204" pitchFamily="34" charset="-122"/>
                <a:cs typeface="Times New Roman" pitchFamily="18" charset="0"/>
                <a:sym typeface="Wingdings" pitchFamily="2" charset="2"/>
              </a:rPr>
              <a:t> </a:t>
            </a:r>
            <a:r>
              <a:rPr lang="en-US" sz="3200">
                <a:solidFill>
                  <a:srgbClr val="FF0000"/>
                </a:solidFill>
                <a:latin typeface="Times New Roman" pitchFamily="18" charset="0"/>
                <a:ea typeface="Microsoft YaHei" panose="020B0503020204020204" pitchFamily="34" charset="-122"/>
                <a:cs typeface="Times New Roman" pitchFamily="18" charset="0"/>
              </a:rPr>
              <a:t>Bữa tối.</a:t>
            </a:r>
            <a:endParaRPr lang="vi-VN" sz="3200" dirty="0">
              <a:solidFill>
                <a:srgbClr val="FF0000"/>
              </a:solidFill>
              <a:latin typeface="Times New Roman" pitchFamily="18" charset="0"/>
              <a:ea typeface="Microsoft YaHei" panose="020B0503020204020204" pitchFamily="34" charset="-122"/>
              <a:cs typeface="Times New Roman" pitchFamily="18" charset="0"/>
            </a:endParaRPr>
          </a:p>
        </p:txBody>
      </p:sp>
    </p:spTree>
    <p:extLst>
      <p:ext uri="{BB962C8B-B14F-4D97-AF65-F5344CB8AC3E}">
        <p14:creationId xmlns:p14="http://schemas.microsoft.com/office/powerpoint/2010/main" val="10100862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7927" y="557068"/>
            <a:ext cx="4953000" cy="458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1572145"/>
            <a:ext cx="4343400" cy="255454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a:solidFill>
                  <a:srgbClr val="000000">
                    <a:lumMod val="75000"/>
                    <a:lumOff val="25000"/>
                  </a:srgbClr>
                </a:solidFill>
                <a:latin typeface="Times New Roman" pitchFamily="18" charset="0"/>
                <a:ea typeface="Microsoft YaHei" panose="020B0503020204020204" pitchFamily="34" charset="-122"/>
                <a:cs typeface="Times New Roman" pitchFamily="18" charset="0"/>
              </a:rPr>
              <a:t>Hằng ngày ăn đủ 3 bữa chính: Sáng, trưa, tối. </a:t>
            </a:r>
          </a:p>
          <a:p>
            <a:r>
              <a:rPr lang="en-US" sz="3200">
                <a:solidFill>
                  <a:srgbClr val="000000">
                    <a:lumMod val="75000"/>
                    <a:lumOff val="25000"/>
                  </a:srgbClr>
                </a:solidFill>
                <a:latin typeface="Times New Roman" pitchFamily="18" charset="0"/>
                <a:ea typeface="Microsoft YaHei" panose="020B0503020204020204" pitchFamily="34" charset="-122"/>
                <a:cs typeface="Times New Roman" pitchFamily="18" charset="0"/>
              </a:rPr>
              <a:t>Có thể thêm các bữa phụ giữa buổi sáng (9:30) và đầu giờ chiều.</a:t>
            </a:r>
          </a:p>
        </p:txBody>
      </p:sp>
      <p:sp>
        <p:nvSpPr>
          <p:cNvPr id="7" name="TextBox 6"/>
          <p:cNvSpPr txBox="1"/>
          <p:nvPr/>
        </p:nvSpPr>
        <p:spPr>
          <a:xfrm>
            <a:off x="-1" y="22531"/>
            <a:ext cx="9144001" cy="538575"/>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a:ln>
                  <a:noFill/>
                </a:ln>
                <a:solidFill>
                  <a:sysClr val="windowText" lastClr="000000"/>
                </a:solidFill>
                <a:effectLst/>
                <a:uLnTx/>
                <a:uFillTx/>
                <a:latin typeface="Times New Roman" pitchFamily="18" charset="0"/>
                <a:ea typeface="+mn-ea"/>
                <a:cs typeface="Times New Roman" pitchFamily="18" charset="0"/>
              </a:rPr>
              <a:t>Quan sát hình và kể tên các bữa ăn trong ngày của bạn Minh</a:t>
            </a:r>
            <a:endParaRPr kumimoji="0" lang="vi-VN" sz="2900" b="0" i="0" u="none" strike="noStrike" kern="0" cap="none" spc="0" normalizeH="0" baseline="0" noProof="0">
              <a:ln>
                <a:noFill/>
              </a:ln>
              <a:solidFill>
                <a:sysClr val="windowText" lastClr="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1861591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_rels/them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1418</TotalTime>
  <Words>659</Words>
  <Application>Microsoft Office PowerPoint</Application>
  <PresentationFormat>On-screen Show (16:9)</PresentationFormat>
  <Paragraphs>72</Paragraphs>
  <Slides>27</Slides>
  <Notes>6</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27</vt:i4>
      </vt:variant>
    </vt:vector>
  </HeadingPairs>
  <TitlesOfParts>
    <vt:vector size="47" baseType="lpstr">
      <vt:lpstr>Microsoft YaHei</vt:lpstr>
      <vt:lpstr>Microsoft YaHei</vt:lpstr>
      <vt:lpstr>宋体</vt:lpstr>
      <vt:lpstr>Arial</vt:lpstr>
      <vt:lpstr>Arial-Rounded</vt:lpstr>
      <vt:lpstr>AvantGarde</vt:lpstr>
      <vt:lpstr>Calibri</vt:lpstr>
      <vt:lpstr>Calibri Light</vt:lpstr>
      <vt:lpstr>Franklin Gothic Book</vt:lpstr>
      <vt:lpstr>Franklin Gothic Medium</vt:lpstr>
      <vt:lpstr>inpin heiti</vt:lpstr>
      <vt:lpstr>Times New Roman</vt:lpstr>
      <vt:lpstr>Tunga</vt:lpstr>
      <vt:lpstr>Wingdings</vt:lpstr>
      <vt:lpstr>Office Theme</vt:lpstr>
      <vt:lpstr>第一PPT，www.1ppt.com</vt:lpstr>
      <vt:lpstr>4_Angles</vt:lpstr>
      <vt:lpstr>1_Office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256</cp:revision>
  <dcterms:created xsi:type="dcterms:W3CDTF">2020-12-08T15:48:47Z</dcterms:created>
  <dcterms:modified xsi:type="dcterms:W3CDTF">2024-03-03T03:58:12Z</dcterms:modified>
</cp:coreProperties>
</file>