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76" r:id="rId4"/>
    <p:sldId id="275" r:id="rId5"/>
    <p:sldId id="259" r:id="rId6"/>
    <p:sldId id="261" r:id="rId7"/>
    <p:sldId id="262" r:id="rId8"/>
    <p:sldId id="263" r:id="rId9"/>
    <p:sldId id="265" r:id="rId10"/>
    <p:sldId id="274" r:id="rId11"/>
    <p:sldId id="264" r:id="rId12"/>
    <p:sldId id="267" r:id="rId13"/>
    <p:sldId id="268" r:id="rId14"/>
    <p:sldId id="269" r:id="rId15"/>
    <p:sldId id="260" r:id="rId16"/>
    <p:sldId id="277" r:id="rId17"/>
    <p:sldId id="278" r:id="rId18"/>
    <p:sldId id="257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3" autoAdjust="0"/>
    <p:restoredTop sz="86447" autoAdjust="0"/>
  </p:normalViewPr>
  <p:slideViewPr>
    <p:cSldViewPr>
      <p:cViewPr varScale="1">
        <p:scale>
          <a:sx n="72" d="100"/>
          <a:sy n="72" d="100"/>
        </p:scale>
        <p:origin x="1404" y="78"/>
      </p:cViewPr>
      <p:guideLst>
        <p:guide orient="horz" pos="21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B8582-0972-4217-9B28-25A057027001}" type="datetimeFigureOut">
              <a:rPr lang="vi-VN" smtClean="0"/>
              <a:t>03/02/2024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8582E-DFD0-4AE9-8D72-C823A982881E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582E-DFD0-4AE9-8D72-C823A982881E}" type="slidenum">
              <a:rPr lang="vi-VN" smtClean="0"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582E-DFD0-4AE9-8D72-C823A982881E}" type="slidenum">
              <a:rPr lang="vi-VN" smtClean="0"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582E-DFD0-4AE9-8D72-C823A982881E}" type="slidenum">
              <a:rPr lang="vi-VN" smtClean="0"/>
              <a:t>7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96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599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32" y="1730403"/>
            <a:ext cx="5648758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306" y="2470925"/>
            <a:ext cx="6511287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559" y="274639"/>
            <a:ext cx="2057449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1" y="274639"/>
            <a:ext cx="6019944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599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96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419" y="1726737"/>
            <a:ext cx="5651127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81" y="2468304"/>
            <a:ext cx="651068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80" y="1097280"/>
            <a:ext cx="3200477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128" y="1097280"/>
            <a:ext cx="3200477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80" y="1097280"/>
            <a:ext cx="3200477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70" y="1701848"/>
            <a:ext cx="3200477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128" y="1097280"/>
            <a:ext cx="3200477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128" y="1701848"/>
            <a:ext cx="3200477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96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99" y="-433387"/>
            <a:ext cx="6858164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49" y="1576103"/>
            <a:ext cx="5212205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666" y="2618912"/>
            <a:ext cx="3807870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85" y="2253385"/>
            <a:ext cx="5794899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74" y="0"/>
            <a:ext cx="711534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96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96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213" y="1717501"/>
            <a:ext cx="5486531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506" y="2180529"/>
            <a:ext cx="6096691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343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599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80" y="365760"/>
            <a:ext cx="75211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80" y="1100628"/>
            <a:ext cx="75211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73" y="5870448"/>
            <a:ext cx="2176324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98" y="6285122"/>
            <a:ext cx="47245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239" y="6170822"/>
            <a:ext cx="502932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" y="7217"/>
            <a:ext cx="4876856" cy="68508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2490" y="1211933"/>
            <a:ext cx="4238221" cy="206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21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GIÁC QUAN CỦA CƠ THỂ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1 )</a:t>
            </a:r>
            <a:endParaRPr lang="vi-VN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76909" y="3810004"/>
            <a:ext cx="4234591" cy="14478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</a:t>
            </a:r>
            <a:r>
              <a:rPr 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 THỊ BÍCH LIÊN </a:t>
            </a:r>
            <a:endParaRPr lang="vi-VN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909" y="43515"/>
            <a:ext cx="4267249" cy="1099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GD-ĐT LONG  BIÊN 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ĐOÀN KHUÊ</a:t>
            </a:r>
            <a:endParaRPr lang="vi-VN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5937" y="3200397"/>
            <a:ext cx="4205562" cy="571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88, 89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" y="914367"/>
            <a:ext cx="9027990" cy="10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" y="1981183"/>
            <a:ext cx="9144104" cy="48768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" y="-39"/>
            <a:ext cx="8610699" cy="762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" y="2005248"/>
            <a:ext cx="9144105" cy="480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" y="-39"/>
            <a:ext cx="9027990" cy="10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" y="1066773"/>
            <a:ext cx="9144105" cy="5791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" y="-39"/>
            <a:ext cx="9027990" cy="10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" y="1066773"/>
            <a:ext cx="9144105" cy="5791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" y="-39"/>
            <a:ext cx="9027990" cy="10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" y="1066773"/>
            <a:ext cx="9144104" cy="5791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" y="-39"/>
            <a:ext cx="9027990" cy="10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" y="1066773"/>
            <a:ext cx="9144105" cy="5791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" y="914371"/>
            <a:ext cx="9144105" cy="449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" y="-39"/>
            <a:ext cx="9027990" cy="10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" y="5257821"/>
            <a:ext cx="9144105" cy="16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át triển đa giác quan cho trẻ mầm non như thế nào? | Báo Dân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" y="7898"/>
            <a:ext cx="9144105" cy="685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cách kích thích, phát triển giác quan cho tr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" y="-9773"/>
            <a:ext cx="9144104" cy="66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10 cách để kích thích sự phát triển khứu giác của bé"/>
          <p:cNvSpPr>
            <a:spLocks noChangeAspect="1" noChangeArrowheads="1"/>
          </p:cNvSpPr>
          <p:nvPr/>
        </p:nvSpPr>
        <p:spPr bwMode="auto">
          <a:xfrm>
            <a:off x="155629" y="-144504"/>
            <a:ext cx="304804" cy="3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3" name="AutoShape 10" descr="10 cách để kích thích sự phát triển khứu giác của bé"/>
          <p:cNvSpPr>
            <a:spLocks noChangeAspect="1" noChangeArrowheads="1"/>
          </p:cNvSpPr>
          <p:nvPr/>
        </p:nvSpPr>
        <p:spPr bwMode="auto">
          <a:xfrm>
            <a:off x="308031" y="7898"/>
            <a:ext cx="304804" cy="3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2060" name="Picture 12" descr="Đừng lơ là khi bé không ngửi được mùi thối | Medonth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" y="-39"/>
            <a:ext cx="9144104" cy="68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505293" y="1066773"/>
            <a:ext cx="1371616" cy="9144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7-Point Star 6"/>
          <p:cNvSpPr/>
          <p:nvPr/>
        </p:nvSpPr>
        <p:spPr>
          <a:xfrm>
            <a:off x="2063432" y="1482034"/>
            <a:ext cx="1790721" cy="14135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</a:t>
            </a:r>
            <a:endParaRPr lang="vi-V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352891" y="1981183"/>
            <a:ext cx="1371616" cy="2076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7-Point Star 19"/>
          <p:cNvSpPr/>
          <p:nvPr/>
        </p:nvSpPr>
        <p:spPr>
          <a:xfrm>
            <a:off x="6515227" y="2285987"/>
            <a:ext cx="1790721" cy="14135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endParaRPr lang="vi-VN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2133677" y="-39"/>
            <a:ext cx="1790721" cy="14135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endParaRPr lang="vi-VN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038699" y="2895594"/>
            <a:ext cx="2667031" cy="2562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20" grpId="0" bldLvl="0" animBg="1"/>
      <p:bldP spid="21" grpId="0" bldLvl="0" animBg="1"/>
      <p:bldP spid="21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ối loạn vị giác và biểu hiện của bệnh - Benh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" y="-39"/>
            <a:ext cx="9130983" cy="68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7-Point Star 2"/>
          <p:cNvSpPr/>
          <p:nvPr/>
        </p:nvSpPr>
        <p:spPr>
          <a:xfrm>
            <a:off x="38153" y="3387056"/>
            <a:ext cx="1841943" cy="14135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endParaRPr lang="vi-VN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4" descr="Đề tài Khám phá 5 giác quan của cơ thể | Cô Giáo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" y="-39"/>
            <a:ext cx="9092883" cy="68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7-Point Star 4"/>
          <p:cNvSpPr/>
          <p:nvPr/>
        </p:nvSpPr>
        <p:spPr>
          <a:xfrm>
            <a:off x="53" y="-39"/>
            <a:ext cx="1790721" cy="14135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endParaRPr lang="vi-V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66865" y="1066773"/>
            <a:ext cx="1371616" cy="3027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69" y="4195877"/>
            <a:ext cx="3581441" cy="452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81" y="-39"/>
            <a:ext cx="8962675" cy="914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ĐẾN ĐÂY ĐÃ KẾT THÚC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73" y="959195"/>
            <a:ext cx="3581442" cy="3962446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/>
          </p:cNvSpPr>
          <p:nvPr/>
        </p:nvSpPr>
        <p:spPr bwMode="auto">
          <a:xfrm>
            <a:off x="990664" y="5257821"/>
            <a:ext cx="7086681" cy="17526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EM CHĂM NGOAN ,HỌC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55" y="-39"/>
            <a:ext cx="8686900" cy="1219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56" y="1142974"/>
            <a:ext cx="8686900" cy="2209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21: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GIÁC QUAN CỦA CƠ THỂ</a:t>
            </a:r>
          </a:p>
          <a:p>
            <a:pPr algn="ctr"/>
            <a:r>
              <a:rPr lang="en-US" sz="2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ải miễn phí hình nền hoa đẹp cho máy tính hình ảnh 13 | Blue flower  wallpaper, Pink flowers wallpaper, Free flower wallpa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188"/>
            <a:ext cx="9130710" cy="29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" y="-38"/>
            <a:ext cx="3200437" cy="68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52773" y="761969"/>
            <a:ext cx="9006219" cy="4800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HS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26" y="380991"/>
            <a:ext cx="7315147" cy="762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752600"/>
            <a:ext cx="4191000" cy="167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HÁT</a:t>
            </a:r>
          </a:p>
          <a:p>
            <a:pPr algn="ctr"/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" y="761969"/>
            <a:ext cx="9144105" cy="91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" y="1831830"/>
            <a:ext cx="9144105" cy="502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876910" y="2976275"/>
            <a:ext cx="1480473" cy="838210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endParaRPr lang="vi-VN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3" y="1600179"/>
            <a:ext cx="1905021" cy="917459"/>
          </a:xfrm>
          <a:prstGeom prst="cloud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endParaRPr lang="vi-VN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68903" y="3509681"/>
            <a:ext cx="965212" cy="5987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3459" y="2333158"/>
            <a:ext cx="889010" cy="10958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" y="-39"/>
            <a:ext cx="8610699" cy="762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" y="-39"/>
            <a:ext cx="9144105" cy="685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28655" y="1295375"/>
            <a:ext cx="1981223" cy="13746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endParaRPr lang="vi-V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04810" y="2438389"/>
            <a:ext cx="1295415" cy="1295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" y="-39"/>
            <a:ext cx="9144105" cy="685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352891" y="-39"/>
            <a:ext cx="1981223" cy="114301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endParaRPr lang="vi-V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86079" y="685768"/>
            <a:ext cx="2057424" cy="16764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78" y="-39"/>
            <a:ext cx="9108010" cy="685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-28978" y="5105419"/>
            <a:ext cx="2162654" cy="12192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</a:t>
            </a:r>
            <a:endParaRPr lang="vi-V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914463" y="4114808"/>
            <a:ext cx="609607" cy="1295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6" y="761970"/>
            <a:ext cx="7552455" cy="10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" y="2133585"/>
            <a:ext cx="9100562" cy="472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172094" y="1790681"/>
            <a:ext cx="1600218" cy="13917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-8516" y="3047996"/>
            <a:ext cx="1980719" cy="160021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2507" y="1111596"/>
            <a:ext cx="1600218" cy="160021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43939" y="3370726"/>
            <a:ext cx="1600218" cy="160021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567" y="5486424"/>
            <a:ext cx="1357102" cy="13716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362280" y="2649059"/>
            <a:ext cx="1614733" cy="1208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172094" y="3848105"/>
            <a:ext cx="3835445" cy="8001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91594" y="5029218"/>
            <a:ext cx="800109" cy="9906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934332" y="2051407"/>
            <a:ext cx="1222844" cy="1917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486516" y="4277880"/>
            <a:ext cx="232231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" y="-39"/>
            <a:ext cx="8610699" cy="762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</TotalTime>
  <Words>163</Words>
  <Application>Microsoft Office PowerPoint</Application>
  <PresentationFormat>On-screen Show (4:3)</PresentationFormat>
  <Paragraphs>40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80</cp:revision>
  <dcterms:created xsi:type="dcterms:W3CDTF">2006-08-16T00:00:00Z</dcterms:created>
  <dcterms:modified xsi:type="dcterms:W3CDTF">2024-02-03T06:44:21Z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B4C6E4337CEB41528D3D3D586BE3672A</vt:lpwstr>
  </property>
  <property fmtid="{D5CDD505-2E9C-101B-9397-08002B2CF9AE}" pid="3" name="KSOProductBuildVer">
    <vt:lpwstr>1033-11.2.0.10382</vt:lpwstr>
  </property>
</Properties>
</file>