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7" r:id="rId3"/>
    <p:sldId id="298" r:id="rId4"/>
    <p:sldId id="295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74" r:id="rId16"/>
    <p:sldId id="275" r:id="rId17"/>
    <p:sldId id="292" r:id="rId18"/>
    <p:sldId id="269" r:id="rId19"/>
    <p:sldId id="296" r:id="rId20"/>
    <p:sldId id="27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FE3B5-D1BE-4EBD-B8E1-2DC34DE6DDE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A7C3F-9BC8-4B80-B289-7B9B0A7D6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B059A-B6CA-4D6F-834F-EA94B4213B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1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6F87-8D12-453F-9675-1F06E394B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0BBF9-14FA-4FC5-B1CD-D069F0FF4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5F17-B472-4C84-81E9-986C2D3C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226C6-DD94-457A-98BF-A45DAC24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AD581-BBD8-4901-BF0B-37164688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A183-E8CB-4F2E-90F4-DFC6A798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FE603-F537-4D4E-916C-624F690DB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F091A-48B6-49BC-8D55-B62B93BC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9169-1D7D-441C-9356-F304C8F8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ACD2-C35A-41C1-BF51-FE5F9A3A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F6434B-F37E-4252-9310-ADF624798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4D535-08EA-49D5-8B9A-DA8AFBBF1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63E85-39D5-4651-A89E-CBAD5A95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BAE2-D99A-478E-998F-8EB148AE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77904-510E-446A-933D-F0478F2A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D843-600E-45A4-9240-DC8CB193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F2C2-E934-4F8F-826A-D1DA77EF0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227E-19D7-422F-9DD7-4798A341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E8E5-CCF2-4648-A41C-BACC64C5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A7185-9157-4298-A081-84362C02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A8DC-0C0E-4FDC-A72A-1B800FDC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B8E0C-114D-4E09-85EE-E9E53B3F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E914A-1A98-448E-BBF9-7FB76130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59D3-C1B4-40A7-B828-6C3B9637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E5C0-41C8-4FED-AB32-0C2426AE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30AD-198A-4077-A4A8-86072D04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714F4-EE2C-4E8A-AA89-7617323BE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AE6F9-43A4-48A1-8FBD-71E9F7AA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E3B2-342E-4142-8273-358F823A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3E61D-7860-42B9-BB16-E25261A0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37B1B-B4D3-474E-BF42-9C184729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2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E57C-E6D0-46AE-B32A-798FB322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947BB-9E15-46FA-AB93-C3422214C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D17FF-8489-44F5-8309-35B79D795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5C242-8002-4EBA-A46E-3C36703E3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A5354-DDA2-40BA-9130-E01C53141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ACC21-E78A-47FC-BC98-3FAF5A10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09A9-5CA3-41D1-A43B-0731A14B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1F75D-A69F-4911-9D6D-7F785DB9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6B73-3A71-4700-9B66-3765E2D3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28B6D-7560-4D6A-90B6-20AE2FE1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C09ED-3ABF-4163-B0B7-7F36792B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0EA50-BE88-4A10-809C-E3EAD5F8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40EF0-2148-421D-94E0-FC8388F2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CE165-FE62-491F-85BC-66D8B939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B01A2-FA15-4B7B-9B16-B5977DB2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B6B14-6461-4EF7-BD38-501D6EB4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CC86-929B-4E98-BD3E-637DDC854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C6914-72BC-4507-96B6-CF23B4E2D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4A1E9-AFDD-4BD1-A00B-068B3A3E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B50D5-CEBF-44E2-99A8-2B263CC9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1D2A4-9DEE-4D85-B928-3EFFE6F3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BDF0-ECA2-4B37-BA54-05A95E96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D25BFD-78A0-49F3-A392-3E1AE6C72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B8588-AF47-4DCE-9E05-27109F8F0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0671-2172-40F0-BD6C-C63F5B63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BA149-C243-40FF-AA4F-84E81AF2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C976-B41C-4E18-9520-EE93F66F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4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D0921-043F-4EEB-A2F8-3368C9AE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D5489-62E5-48BF-B41A-4C12D9CAE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2D7A7-3CDF-4AF2-AB59-A7C97C2CC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54EE9-CCD7-405F-BD7B-BD4296B1E89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A8E68-FAE3-4798-AF83-66B1D0AAF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781A-990F-4F2D-ABBC-9DE2308A9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060BBE-411C-4FF1-9A59-4D6D3A8A50B3}"/>
              </a:ext>
            </a:extLst>
          </p:cNvPr>
          <p:cNvSpPr/>
          <p:nvPr/>
        </p:nvSpPr>
        <p:spPr>
          <a:xfrm>
            <a:off x="1057742" y="1880215"/>
            <a:ext cx="99150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0000" y="5935476"/>
            <a:ext cx="9306560" cy="64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3851" y="278797"/>
            <a:ext cx="11534774" cy="558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85" y="1203483"/>
            <a:ext cx="12007715" cy="615157"/>
          </a:xfrm>
        </p:spPr>
        <p:txBody>
          <a:bodyPr>
            <a:noAutofit/>
          </a:bodyPr>
          <a:lstStyle/>
          <a:p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Ảnh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5" y="2049601"/>
            <a:ext cx="11823430" cy="4523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55F3A-D7AE-451B-8EDE-F94BB878AA8A}"/>
              </a:ext>
            </a:extLst>
          </p:cNvPr>
          <p:cNvSpPr txBox="1"/>
          <p:nvPr/>
        </p:nvSpPr>
        <p:spPr>
          <a:xfrm>
            <a:off x="184284" y="284480"/>
            <a:ext cx="406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208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1482" y="5424134"/>
            <a:ext cx="9134795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138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207248"/>
            <a:ext cx="10348798" cy="548790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0432F-9015-4AF7-B094-FEA9CCE1B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26"/>
          <a:stretch/>
        </p:blipFill>
        <p:spPr>
          <a:xfrm>
            <a:off x="8073812" y="338894"/>
            <a:ext cx="2772465" cy="2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8275" y="6044626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85" y="177557"/>
            <a:ext cx="10444030" cy="576115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6E42D-3BE4-4704-83BA-4BD182CA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90" y="328333"/>
            <a:ext cx="2367241" cy="17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58275" y="6044626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2" y="193366"/>
            <a:ext cx="9848278" cy="585126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FF900-E2B9-45A8-BBC4-112CBC4EB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465" y="358782"/>
            <a:ext cx="2491860" cy="18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285" y="5465130"/>
            <a:ext cx="11255326" cy="136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ĩ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00" y="242702"/>
            <a:ext cx="8177872" cy="5063549"/>
          </a:xfrm>
        </p:spPr>
      </p:pic>
      <p:pic>
        <p:nvPicPr>
          <p:cNvPr id="8" name="Picture 4" descr="Chuyen-chua-ke-ve-nhung-bieu-tuong-cam-xuc-quen-thuoc-4 - Her World Việt 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5972" y="1754015"/>
            <a:ext cx="1970572" cy="1458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1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37" y="5929584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" y="473143"/>
            <a:ext cx="10049916" cy="5257937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F88C81-F2D0-4753-A3BB-EC67A801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23" y="3744773"/>
            <a:ext cx="236545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724" y="1553707"/>
            <a:ext cx="8790305" cy="1781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BDCEA-A329-49D4-838A-C192A535DCF7}"/>
              </a:ext>
            </a:extLst>
          </p:cNvPr>
          <p:cNvSpPr txBox="1"/>
          <p:nvPr/>
        </p:nvSpPr>
        <p:spPr>
          <a:xfrm>
            <a:off x="3362325" y="710684"/>
            <a:ext cx="486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7213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71" y="1266260"/>
            <a:ext cx="10218610" cy="665212"/>
          </a:xfrm>
        </p:spPr>
        <p:txBody>
          <a:bodyPr>
            <a:normAutofit fontScale="90000"/>
          </a:bodyPr>
          <a:lstStyle/>
          <a:p>
            <a:pPr algn="l"/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21403" r="25551" b="45593"/>
          <a:stretch/>
        </p:blipFill>
        <p:spPr bwMode="auto">
          <a:xfrm>
            <a:off x="1137919" y="2042696"/>
            <a:ext cx="10067155" cy="46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FAF66-677A-45D9-B8A9-7806C2E2FD76}"/>
              </a:ext>
            </a:extLst>
          </p:cNvPr>
          <p:cNvSpPr txBox="1"/>
          <p:nvPr/>
        </p:nvSpPr>
        <p:spPr>
          <a:xfrm>
            <a:off x="680720" y="324039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49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9000" r="-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BD4EFA-9BAD-4F4C-9EB1-68B923107675}"/>
              </a:ext>
            </a:extLst>
          </p:cNvPr>
          <p:cNvSpPr txBox="1"/>
          <p:nvPr/>
        </p:nvSpPr>
        <p:spPr>
          <a:xfrm>
            <a:off x="1940560" y="1031240"/>
            <a:ext cx="845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4EEEC-A9AD-4506-9741-DE6847B737DB}"/>
              </a:ext>
            </a:extLst>
          </p:cNvPr>
          <p:cNvSpPr txBox="1"/>
          <p:nvPr/>
        </p:nvSpPr>
        <p:spPr>
          <a:xfrm>
            <a:off x="4314825" y="3038475"/>
            <a:ext cx="649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372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28000" r="-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A6A8A-7EC4-44EA-8B27-1EC1CADA7773}"/>
              </a:ext>
            </a:extLst>
          </p:cNvPr>
          <p:cNvSpPr/>
          <p:nvPr/>
        </p:nvSpPr>
        <p:spPr>
          <a:xfrm>
            <a:off x="936625" y="681752"/>
            <a:ext cx="101028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5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5400" b="1" cap="none" spc="0" dirty="0">
              <a:ln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0168F-EC3B-40B7-9FFD-938A0BB4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2713990"/>
            <a:ext cx="3768090" cy="37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4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r="-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EFBBAD-F15C-4BFC-9B93-76770E5722F8}"/>
              </a:ext>
            </a:extLst>
          </p:cNvPr>
          <p:cNvSpPr/>
          <p:nvPr/>
        </p:nvSpPr>
        <p:spPr>
          <a:xfrm>
            <a:off x="1178560" y="3515360"/>
            <a:ext cx="8676640" cy="2367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87885A-7C19-4A7B-9794-4FA17731E77A}"/>
              </a:ext>
            </a:extLst>
          </p:cNvPr>
          <p:cNvSpPr/>
          <p:nvPr/>
        </p:nvSpPr>
        <p:spPr>
          <a:xfrm>
            <a:off x="1178560" y="1311071"/>
            <a:ext cx="3830320" cy="119844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8974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AB15E8-07A9-48FF-BE17-91143E6C4C12}"/>
              </a:ext>
            </a:extLst>
          </p:cNvPr>
          <p:cNvSpPr/>
          <p:nvPr/>
        </p:nvSpPr>
        <p:spPr>
          <a:xfrm>
            <a:off x="4201755" y="2758608"/>
            <a:ext cx="37884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717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áu Yêu Bà - Nhạc Cho Trẻ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456" y="274637"/>
            <a:ext cx="10442401" cy="5869689"/>
          </a:xfrm>
        </p:spPr>
      </p:pic>
    </p:spTree>
    <p:extLst>
      <p:ext uri="{BB962C8B-B14F-4D97-AF65-F5344CB8AC3E}">
        <p14:creationId xmlns:p14="http://schemas.microsoft.com/office/powerpoint/2010/main" val="24822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8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22FED-890F-4FA4-8225-7B7FF4E5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65" y="2650995"/>
            <a:ext cx="6929120" cy="3992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A8C9DA-7FBD-4DEE-8658-966CD3896255}"/>
              </a:ext>
            </a:extLst>
          </p:cNvPr>
          <p:cNvSpPr/>
          <p:nvPr/>
        </p:nvSpPr>
        <p:spPr>
          <a:xfrm>
            <a:off x="-548640" y="107340"/>
            <a:ext cx="13035915" cy="103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5560" marR="1294130">
              <a:lnSpc>
                <a:spcPct val="201000"/>
              </a:lnSpc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đề 3: Quan Tâm Chăm Sóc Người 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 Đình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73AA3-C8C0-42A7-99F8-A3958409B240}"/>
              </a:ext>
            </a:extLst>
          </p:cNvPr>
          <p:cNvSpPr/>
          <p:nvPr/>
        </p:nvSpPr>
        <p:spPr>
          <a:xfrm>
            <a:off x="607405" y="1315811"/>
            <a:ext cx="1030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7: Quan tâm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chăm sóc ông bà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4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03" y="1056640"/>
            <a:ext cx="11631794" cy="662886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481" name="Picture 1" descr="E:\2020-2021\Giáo án điện tử các môn - 2020\Dao duc\tranh anh dao duc\Daoduc1 chu de 3 (FB Kim Oanh Be) ẢNH\dd7.1.png"/>
          <p:cNvPicPr>
            <a:picLocks noChangeAspect="1" noChangeArrowheads="1"/>
          </p:cNvPicPr>
          <p:nvPr/>
        </p:nvPicPr>
        <p:blipFill>
          <a:blip r:embed="rId3"/>
          <a:srcRect t="37936" b="12296"/>
          <a:stretch>
            <a:fillRect/>
          </a:stretch>
        </p:blipFill>
        <p:spPr bwMode="auto">
          <a:xfrm>
            <a:off x="280103" y="1758032"/>
            <a:ext cx="11631794" cy="497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9097C-AAFA-4439-B9ED-83B6D7B54545}"/>
              </a:ext>
            </a:extLst>
          </p:cNvPr>
          <p:cNvSpPr txBox="1"/>
          <p:nvPr/>
        </p:nvSpPr>
        <p:spPr>
          <a:xfrm>
            <a:off x="280103" y="225643"/>
            <a:ext cx="431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27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6096001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57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/>
          <a:srcRect r="2053"/>
          <a:stretch/>
        </p:blipFill>
        <p:spPr bwMode="auto">
          <a:xfrm>
            <a:off x="629572" y="227513"/>
            <a:ext cx="10932856" cy="5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6740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573" y="221194"/>
            <a:ext cx="10526107" cy="567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49148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125" y="203200"/>
            <a:ext cx="11048715" cy="55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78400" y="541682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400" y="208807"/>
            <a:ext cx="10920595" cy="507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293</Words>
  <Application>Microsoft Office PowerPoint</Application>
  <PresentationFormat>Widescreen</PresentationFormat>
  <Paragraphs>32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Bạn nhỏ dưới đây đã làm gì để thể hiện sự quan tâm, chăm sóc ông bà?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Việc nào nên làm? Việc nào không nên làm?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lời khuyên gì dành cho bạn?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ADMIN</cp:lastModifiedBy>
  <cp:revision>40</cp:revision>
  <dcterms:created xsi:type="dcterms:W3CDTF">2023-11-28T13:18:45Z</dcterms:created>
  <dcterms:modified xsi:type="dcterms:W3CDTF">2024-11-01T02:18:45Z</dcterms:modified>
</cp:coreProperties>
</file>