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84" r:id="rId2"/>
    <p:sldId id="263" r:id="rId3"/>
    <p:sldId id="264" r:id="rId4"/>
    <p:sldId id="267" r:id="rId5"/>
    <p:sldId id="265" r:id="rId6"/>
    <p:sldId id="270" r:id="rId7"/>
    <p:sldId id="266" r:id="rId8"/>
    <p:sldId id="275" r:id="rId9"/>
    <p:sldId id="272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99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1122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6F0705-13F5-4635-A1E0-C6D5C2E848A9}" type="datetimeFigureOut">
              <a:rPr lang="vi-VN" smtClean="0"/>
              <a:t>03/10/2024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0CC3CE-BB0E-4E45-850C-216974ADE78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78396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更多模板请关注：https://haosc.taobao.com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63122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57250"/>
            <a:ext cx="9144000" cy="5155287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72" y="1385292"/>
            <a:ext cx="1996233" cy="668625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3" y="2686051"/>
            <a:ext cx="9143998" cy="3004238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290249"/>
            <a:ext cx="9613558" cy="150803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4642" y="943620"/>
            <a:ext cx="9457764" cy="8201288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1177887" y="2422945"/>
            <a:ext cx="6512706" cy="3135926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11" y="832536"/>
            <a:ext cx="2545493" cy="2463792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4487868"/>
            <a:ext cx="2063578" cy="1215615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479784" y="3468180"/>
            <a:ext cx="1053959" cy="2015590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7055709" y="4457796"/>
            <a:ext cx="2088292" cy="121561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7252680" y="3354985"/>
            <a:ext cx="1632418" cy="2532923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4933" y="5483773"/>
            <a:ext cx="9144000" cy="51466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-4933" y="5576051"/>
            <a:ext cx="9144000" cy="42677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-4933" y="5722853"/>
            <a:ext cx="9144000" cy="27422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圆角矩形 1"/>
          <p:cNvSpPr/>
          <p:nvPr/>
        </p:nvSpPr>
        <p:spPr>
          <a:xfrm>
            <a:off x="1533743" y="3211633"/>
            <a:ext cx="5887479" cy="816936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115" tIns="41057" rIns="82115" bIns="41057" anchor="ctr"/>
          <a:lstStyle/>
          <a:p>
            <a:pPr algn="ctr" defTabSz="1094627">
              <a:defRPr/>
            </a:pPr>
            <a:r>
              <a:rPr lang="en-US" altLang="zh-CN" sz="2400" b="1" dirty="0">
                <a:solidFill>
                  <a:srgbClr val="FF0000"/>
                </a:solidFill>
                <a:latin typeface="UVN Minh Map" panose="00000400000000000000" pitchFamily="2" charset="0"/>
                <a:cs typeface="Times New Roman" panose="02020603050405020304" pitchFamily="18" charset="0"/>
              </a:rPr>
              <a:t>ĐẠO ĐỨC 1</a:t>
            </a:r>
            <a:endParaRPr lang="zh-CN" altLang="en-US" sz="2400" b="1" dirty="0">
              <a:solidFill>
                <a:srgbClr val="FF0000"/>
              </a:solidFill>
              <a:latin typeface="UVN Minh Map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468216" y="3975091"/>
            <a:ext cx="59889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6: </a:t>
            </a:r>
            <a:r>
              <a:rPr lang="en-US" sz="3200">
                <a:solidFill>
                  <a:srgbClr val="FF0000"/>
                </a:solidFill>
                <a:latin typeface="HP-087" pitchFamily="34" charset="0"/>
              </a:rPr>
              <a:t>Lễ phép vâng lời ông bà, cha mẹ, anh chị</a:t>
            </a:r>
            <a:endParaRPr lang="vi-VN" sz="3200">
              <a:solidFill>
                <a:srgbClr val="FF0000"/>
              </a:solidFill>
            </a:endParaRPr>
          </a:p>
          <a:p>
            <a:pPr lvl="0" algn="ctr"/>
            <a:r>
              <a:rPr lang="en-US" sz="3200" b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                                                          </a:t>
            </a:r>
            <a:endParaRPr lang="en-US" sz="32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1082011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3738"/>
    </mc:Choice>
    <mc:Fallback xmlns="">
      <p:transition advTm="137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92" grpId="0" animBg="1"/>
      <p:bldP spid="111" grpId="0" animBg="1"/>
      <p:bldP spid="112" grpId="0" animBg="1"/>
      <p:bldP spid="21" grpId="0"/>
      <p:bldP spid="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FF0000"/>
                </a:solidFill>
                <a:latin typeface="HP-089" pitchFamily="34" charset="0"/>
              </a:rPr>
              <a:t>Khởi động</a:t>
            </a:r>
            <a:endParaRPr lang="vi-VN" sz="3600" b="1" dirty="0">
              <a:solidFill>
                <a:srgbClr val="FF0000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28800" y="5655907"/>
            <a:ext cx="6414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hát: “Con chim vành khuyên ”</a:t>
            </a:r>
          </a:p>
        </p:txBody>
      </p:sp>
      <p:pic>
        <p:nvPicPr>
          <p:cNvPr id="6" name="Picture 5" descr="A small bird on a leaf&#10;&#10;Description automatically generated with medium confidence">
            <a:extLst>
              <a:ext uri="{FF2B5EF4-FFF2-40B4-BE49-F238E27FC236}">
                <a16:creationId xmlns:a16="http://schemas.microsoft.com/office/drawing/2014/main" id="{ABFC96D4-F95A-4C86-AFC3-15D49D4B24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891" y="1554394"/>
            <a:ext cx="6256218" cy="3749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837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85335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905439"/>
            <a:ext cx="818044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lễ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vâng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cha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4" name="Picture 2" descr="E:\2020-2021\Giáo án điện tử các môn - 2020\Dao duc\tranh anh dao duc\Daoduc1 chu de 3 (FB Kim Oanh Be) ẢNH\dd6.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862" b="10909"/>
          <a:stretch/>
        </p:blipFill>
        <p:spPr bwMode="auto">
          <a:xfrm>
            <a:off x="290945" y="1905000"/>
            <a:ext cx="8499100" cy="4939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192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6314" y="2057400"/>
            <a:ext cx="830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 </a:t>
            </a:r>
            <a:r>
              <a:rPr lang="en-US" sz="36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 sao em cần lễ phép, vâng lời ông bà, cha mẹ, anh chị? </a:t>
            </a:r>
          </a:p>
        </p:txBody>
      </p:sp>
    </p:spTree>
    <p:extLst>
      <p:ext uri="{BB962C8B-B14F-4D97-AF65-F5344CB8AC3E}">
        <p14:creationId xmlns:p14="http://schemas.microsoft.com/office/powerpoint/2010/main" val="2889893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0945" y="1295400"/>
            <a:ext cx="88530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 </a:t>
            </a:r>
            <a:r>
              <a:rPr lang="en-US" sz="24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 nào biết lễ phép, vâng lời ? Bạn nào chưa biết lễ phép vâng lời? Vì sao? </a:t>
            </a:r>
          </a:p>
        </p:txBody>
      </p:sp>
      <p:pic>
        <p:nvPicPr>
          <p:cNvPr id="2050" name="Picture 2" descr="E:\2020-2021\Giáo án điện tử các môn - 2020\Dao duc\tranh anh dao duc\Daoduc1 chu de 3 (FB Kim Oanh Be) ẢNH\dd6.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07" b="62905"/>
          <a:stretch/>
        </p:blipFill>
        <p:spPr bwMode="auto">
          <a:xfrm>
            <a:off x="-1447800" y="2362200"/>
            <a:ext cx="11508098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0945" y="1676400"/>
            <a:ext cx="890660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 </a:t>
            </a:r>
            <a:r>
              <a:rPr lang="en-US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chia sẻ với các bạn những việc em đã làm thể hiện sự lễ </a:t>
            </a:r>
          </a:p>
          <a:p>
            <a:r>
              <a:rPr lang="en-US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phép, vâng lời ông bà, cha mẹ, anh chị.</a:t>
            </a:r>
          </a:p>
        </p:txBody>
      </p:sp>
    </p:spTree>
    <p:extLst>
      <p:ext uri="{BB962C8B-B14F-4D97-AF65-F5344CB8AC3E}">
        <p14:creationId xmlns:p14="http://schemas.microsoft.com/office/powerpoint/2010/main" val="11502852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7177" y="1219200"/>
            <a:ext cx="85667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 </a:t>
            </a:r>
            <a:r>
              <a:rPr lang="en-US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cùng bạn đóng vai để xử lí các tình huống sau:</a:t>
            </a:r>
          </a:p>
        </p:txBody>
      </p:sp>
      <p:sp>
        <p:nvSpPr>
          <p:cNvPr id="3" name="Trapezoid 2"/>
          <p:cNvSpPr/>
          <p:nvPr/>
        </p:nvSpPr>
        <p:spPr>
          <a:xfrm>
            <a:off x="4114800" y="3810000"/>
            <a:ext cx="1295400" cy="762000"/>
          </a:xfrm>
          <a:prstGeom prst="trapezoi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2" t="22882" b="41439"/>
          <a:stretch/>
        </p:blipFill>
        <p:spPr bwMode="auto">
          <a:xfrm>
            <a:off x="1127086" y="2362200"/>
            <a:ext cx="7816078" cy="2576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7176" y="1219200"/>
            <a:ext cx="82134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 </a:t>
            </a:r>
            <a:r>
              <a:rPr lang="en-US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luôn lễ phép, vâng lời ông bà , cha mẹ, anh chị bằng thái độ và hành vi phù hợp.</a:t>
            </a:r>
          </a:p>
        </p:txBody>
      </p:sp>
      <p:sp>
        <p:nvSpPr>
          <p:cNvPr id="3" name="Trapezoid 2"/>
          <p:cNvSpPr/>
          <p:nvPr/>
        </p:nvSpPr>
        <p:spPr>
          <a:xfrm>
            <a:off x="4114800" y="3810000"/>
            <a:ext cx="1295400" cy="762000"/>
          </a:xfrm>
          <a:prstGeom prst="trapezoi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7855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1162064"/>
            <a:ext cx="8001000" cy="1382018"/>
          </a:xfrm>
          <a:prstGeom prst="rect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378527" y="1314464"/>
            <a:ext cx="609012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              </a:t>
            </a:r>
            <a:r>
              <a:rPr lang="en-US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Bé ngoan lễ phép vâng lời</a:t>
            </a:r>
          </a:p>
          <a:p>
            <a:r>
              <a:rPr lang="en-US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Ông bà, cha mẹ rạng ngời niềm vui.</a:t>
            </a:r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659" y="3581400"/>
            <a:ext cx="3741281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96719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</TotalTime>
  <Words>230</Words>
  <Application>Microsoft Office PowerPoint</Application>
  <PresentationFormat>Trình chiếu Trên màn hình (4:3)</PresentationFormat>
  <Paragraphs>24</Paragraphs>
  <Slides>9</Slides>
  <Notes>1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8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9</vt:i4>
      </vt:variant>
    </vt:vector>
  </HeadingPairs>
  <TitlesOfParts>
    <vt:vector size="18" baseType="lpstr">
      <vt:lpstr>Arial</vt:lpstr>
      <vt:lpstr>Arial-Rounded</vt:lpstr>
      <vt:lpstr>Calibri</vt:lpstr>
      <vt:lpstr>HP001 TD 4H</vt:lpstr>
      <vt:lpstr>HP-087</vt:lpstr>
      <vt:lpstr>HP-089</vt:lpstr>
      <vt:lpstr>Times New Roman</vt:lpstr>
      <vt:lpstr>UVN Minh Map</vt:lpstr>
      <vt:lpstr>Office Theme</vt:lpstr>
      <vt:lpstr>Bản trình bày PowerPoint</vt:lpstr>
      <vt:lpstr>Khởi động</vt:lpstr>
      <vt:lpstr>Khám phá</vt:lpstr>
      <vt:lpstr>Khám phá</vt:lpstr>
      <vt:lpstr>Luyện tập</vt:lpstr>
      <vt:lpstr>Luyện tập</vt:lpstr>
      <vt:lpstr>Vận dụng</vt:lpstr>
      <vt:lpstr>Vận dụng</vt:lpstr>
      <vt:lpstr>Vận dụng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</dc:creator>
  <cp:lastModifiedBy>WINDOWS</cp:lastModifiedBy>
  <cp:revision>19</cp:revision>
  <dcterms:created xsi:type="dcterms:W3CDTF">2006-08-16T00:00:00Z</dcterms:created>
  <dcterms:modified xsi:type="dcterms:W3CDTF">2024-10-03T14:11:50Z</dcterms:modified>
</cp:coreProperties>
</file>