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1"/>
  </p:notesMasterIdLst>
  <p:sldIdLst>
    <p:sldId id="470" r:id="rId14"/>
    <p:sldId id="505" r:id="rId15"/>
    <p:sldId id="508" r:id="rId16"/>
    <p:sldId id="499" r:id="rId17"/>
    <p:sldId id="501" r:id="rId18"/>
    <p:sldId id="509" r:id="rId19"/>
    <p:sldId id="503" r:id="rId20"/>
    <p:sldId id="510" r:id="rId21"/>
    <p:sldId id="511" r:id="rId22"/>
    <p:sldId id="500" r:id="rId23"/>
    <p:sldId id="513" r:id="rId24"/>
    <p:sldId id="294" r:id="rId25"/>
    <p:sldId id="514" r:id="rId26"/>
    <p:sldId id="515" r:id="rId27"/>
    <p:sldId id="516" r:id="rId28"/>
    <p:sldId id="517" r:id="rId29"/>
    <p:sldId id="519" r:id="rId30"/>
    <p:sldId id="521" r:id="rId31"/>
    <p:sldId id="522" r:id="rId32"/>
    <p:sldId id="523" r:id="rId33"/>
    <p:sldId id="524" r:id="rId34"/>
    <p:sldId id="295" r:id="rId35"/>
    <p:sldId id="525" r:id="rId36"/>
    <p:sldId id="526" r:id="rId37"/>
    <p:sldId id="527" r:id="rId38"/>
    <p:sldId id="296" r:id="rId39"/>
    <p:sldId id="528" r:id="rId40"/>
  </p:sldIdLst>
  <p:sldSz cx="12190413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83" d="100"/>
          <a:sy n="83" d="100"/>
        </p:scale>
        <p:origin x="677" y="6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2024/9/13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13/9/2024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png"/><Relationship Id="rId5" Type="http://schemas.openxmlformats.org/officeDocument/2006/relationships/image" Target="../media/image66.jpe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9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7E2708F-E438-45F3-9BEE-A15D09EBF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0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2. </a:t>
            </a:r>
            <a:r>
              <a:rPr lang="vi-VN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Quan sát tranh, đọc thông tin và cho biết Hoa xưng hô như thế nào với những người trong gia đình thuộc họ hàng bên nội và bên ngoại?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 Math" panose="02040503050406030204" pitchFamily="18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</a:t>
            </a:r>
            <a:r>
              <a:rPr lang="vi-VN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Năm</a:t>
            </a:r>
            <a:r>
              <a:rPr lang="en-US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</a:t>
            </a:r>
            <a:r>
              <a:rPr lang="vi-VN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12</a:t>
            </a:r>
            <a:r>
              <a:rPr lang="en-US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9</a:t>
            </a:r>
            <a:r>
              <a:rPr lang="en-US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lang="vi-VN" sz="4400" kern="0" dirty="0" smtClean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2024</a:t>
            </a:r>
            <a:endParaRPr lang="en-US" sz="4400" kern="0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55088" y="1843227"/>
            <a:ext cx="3034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6411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Cambria Math" panose="02040503050406030204" pitchFamily="18" charset="0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Cambria Math" panose="02040503050406030204" pitchFamily="18" charset="0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 Math" panose="020405030504060302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1. Quan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sát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tranh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về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gia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đình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Hoa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và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trả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lời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câu</a:t>
            </a:r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6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hỏi</a:t>
            </a:r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mbria Math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  <a:latin typeface="Cambria Math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u="none" strike="noStrike" cap="none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750608"/>
            <a:chOff x="299504" y="1873552"/>
            <a:chExt cx="10081625" cy="4498672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u="none" strike="noStrike" cap="none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5364</TotalTime>
  <Words>602</Words>
  <Application>Microsoft Office PowerPoint</Application>
  <PresentationFormat>Custom</PresentationFormat>
  <Paragraphs>61</Paragraphs>
  <Slides>27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27</vt:i4>
      </vt:variant>
    </vt:vector>
  </HeadingPairs>
  <TitlesOfParts>
    <vt:vector size="57" baseType="lpstr">
      <vt:lpstr>宋体</vt:lpstr>
      <vt:lpstr>Arial</vt:lpstr>
      <vt:lpstr>Calibri</vt:lpstr>
      <vt:lpstr>Calibri Light</vt:lpstr>
      <vt:lpstr>Cambria Math</vt:lpstr>
      <vt:lpstr>等线</vt:lpstr>
      <vt:lpstr>等线 Light</vt:lpstr>
      <vt:lpstr>Georgia</vt:lpstr>
      <vt:lpstr>Impact</vt:lpstr>
      <vt:lpstr>ITC Avant Garde Std Bk</vt:lpstr>
      <vt:lpstr>LiHei Pro</vt:lpstr>
      <vt:lpstr>Open Sans Extrabold</vt:lpstr>
      <vt:lpstr>Signika</vt:lpstr>
      <vt:lpstr>仓耳今楷05-6763 W05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Quynh Mai</cp:lastModifiedBy>
  <cp:revision>3242</cp:revision>
  <dcterms:created xsi:type="dcterms:W3CDTF">2015-12-01T09:06:39Z</dcterms:created>
  <dcterms:modified xsi:type="dcterms:W3CDTF">2024-09-13T02:31:13Z</dcterms:modified>
</cp:coreProperties>
</file>