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3.svg" ContentType="image/svg+xml"/>
  <Override PartName="/ppt/media/image15.svg" ContentType="image/svg+xml"/>
  <Override PartName="/ppt/media/image17.svg" ContentType="image/svg+xml"/>
  <Override PartName="/ppt/media/image20.svg" ContentType="image/svg+xml"/>
  <Override PartName="/ppt/media/image22.svg" ContentType="image/svg+xml"/>
  <Override PartName="/ppt/media/image2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3"/>
    <p:sldMasterId id="2147483741" r:id="rId4"/>
    <p:sldMasterId id="2147483753" r:id="rId5"/>
  </p:sldMasterIdLst>
  <p:notesMasterIdLst>
    <p:notesMasterId r:id="rId8"/>
  </p:notesMasterIdLst>
  <p:sldIdLst>
    <p:sldId id="370" r:id="rId6"/>
    <p:sldId id="11088452" r:id="rId7"/>
    <p:sldId id="261" r:id="rId9"/>
    <p:sldId id="303" r:id="rId10"/>
    <p:sldId id="11088454" r:id="rId11"/>
    <p:sldId id="367" r:id="rId12"/>
    <p:sldId id="369" r:id="rId13"/>
    <p:sldId id="366" r:id="rId14"/>
    <p:sldId id="270" r:id="rId15"/>
    <p:sldId id="11088456" r:id="rId16"/>
    <p:sldId id="3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ACAB2-111C-47E2-9F4C-9BEDC8BF1B2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FCD0E-532A-4547-8808-056AA17A8D5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3.png"/><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svg"/><Relationship Id="rId7" Type="http://schemas.openxmlformats.org/officeDocument/2006/relationships/image" Target="../media/image16.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20.sv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fld>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hasCustomPrompt="1"/>
          </p:nvPr>
        </p:nvSpPr>
        <p:spPr>
          <a:xfrm>
            <a:off x="3866985" y="742212"/>
            <a:ext cx="4458031" cy="706438"/>
          </a:xfrm>
          <a:prstGeom prst="rect">
            <a:avLst/>
          </a:prstGeom>
        </p:spPr>
        <p:txBody>
          <a:bodyPr/>
          <a:lstStyle>
            <a:lvl1pPr>
              <a:lnSpc>
                <a:spcPct val="80000"/>
              </a:lnSpc>
              <a:defRPr sz="5000"/>
            </a:lvl1pPr>
          </a:lstStyle>
          <a:p>
            <a:r>
              <a:rPr dirty="0"/>
              <a:t>Title Text</a:t>
            </a:r>
            <a:endParaRPr dirty="0"/>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hasCustomPrompt="1"/>
          </p:nvPr>
        </p:nvSpPr>
        <p:spPr>
          <a:xfrm>
            <a:off x="3866985" y="843812"/>
            <a:ext cx="4458031" cy="706438"/>
          </a:xfrm>
          <a:prstGeom prst="rect">
            <a:avLst/>
          </a:prstGeom>
        </p:spPr>
        <p:txBody>
          <a:bodyPr/>
          <a:lstStyle>
            <a:lvl1pPr>
              <a:lnSpc>
                <a:spcPct val="80000"/>
              </a:lnSpc>
              <a:defRPr sz="5000"/>
            </a:lvl1pPr>
          </a:lstStyle>
          <a:p>
            <a:r>
              <a:rPr dirty="0"/>
              <a:t>Title Text</a:t>
            </a:r>
            <a:endParaRPr dirty="0"/>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1" fmla="*/ 0 w 5773653"/>
              <a:gd name="connsiteY0-2" fmla="*/ 1523693 h 6163117"/>
              <a:gd name="connsiteX1-3" fmla="*/ 1796776 w 5773653"/>
              <a:gd name="connsiteY1-4" fmla="*/ 0 h 6163117"/>
              <a:gd name="connsiteX2-5" fmla="*/ 3587410 w 5773653"/>
              <a:gd name="connsiteY2-6" fmla="*/ 0 h 6163117"/>
              <a:gd name="connsiteX3-7" fmla="*/ 5773653 w 5773653"/>
              <a:gd name="connsiteY3-8" fmla="*/ 3081559 h 6163117"/>
              <a:gd name="connsiteX4-9" fmla="*/ 3587410 w 5773653"/>
              <a:gd name="connsiteY4-10" fmla="*/ 6163117 h 6163117"/>
              <a:gd name="connsiteX5-11" fmla="*/ 1796776 w 5773653"/>
              <a:gd name="connsiteY5-12" fmla="*/ 6163117 h 6163117"/>
              <a:gd name="connsiteX6-13" fmla="*/ 0 w 5773653"/>
              <a:gd name="connsiteY6-14" fmla="*/ 1523693 h 6163117"/>
              <a:gd name="connsiteX0-15" fmla="*/ 0 w 5773653"/>
              <a:gd name="connsiteY0-16" fmla="*/ 1523693 h 6163117"/>
              <a:gd name="connsiteX1-17" fmla="*/ 1796776 w 5773653"/>
              <a:gd name="connsiteY1-18" fmla="*/ 0 h 6163117"/>
              <a:gd name="connsiteX2-19" fmla="*/ 3587410 w 5773653"/>
              <a:gd name="connsiteY2-20" fmla="*/ 0 h 6163117"/>
              <a:gd name="connsiteX3-21" fmla="*/ 5773653 w 5773653"/>
              <a:gd name="connsiteY3-22" fmla="*/ 3081559 h 6163117"/>
              <a:gd name="connsiteX4-23" fmla="*/ 3587410 w 5773653"/>
              <a:gd name="connsiteY4-24" fmla="*/ 6163117 h 6163117"/>
              <a:gd name="connsiteX5-25" fmla="*/ 18776 w 5773653"/>
              <a:gd name="connsiteY5-26" fmla="*/ 4622184 h 6163117"/>
              <a:gd name="connsiteX6-27" fmla="*/ 0 w 5773653"/>
              <a:gd name="connsiteY6-28" fmla="*/ 1523693 h 6163117"/>
              <a:gd name="connsiteX0-29" fmla="*/ 0 w 5773653"/>
              <a:gd name="connsiteY0-30" fmla="*/ 1523693 h 6171584"/>
              <a:gd name="connsiteX1-31" fmla="*/ 1796776 w 5773653"/>
              <a:gd name="connsiteY1-32" fmla="*/ 0 h 6171584"/>
              <a:gd name="connsiteX2-33" fmla="*/ 3587410 w 5773653"/>
              <a:gd name="connsiteY2-34" fmla="*/ 0 h 6171584"/>
              <a:gd name="connsiteX3-35" fmla="*/ 5773653 w 5773653"/>
              <a:gd name="connsiteY3-36" fmla="*/ 3081559 h 6171584"/>
              <a:gd name="connsiteX4-37" fmla="*/ 2698410 w 5773653"/>
              <a:gd name="connsiteY4-38" fmla="*/ 6171584 h 6171584"/>
              <a:gd name="connsiteX5-39" fmla="*/ 18776 w 5773653"/>
              <a:gd name="connsiteY5-40" fmla="*/ 4622184 h 6171584"/>
              <a:gd name="connsiteX6-41" fmla="*/ 0 w 5773653"/>
              <a:gd name="connsiteY6-42" fmla="*/ 1523693 h 6171584"/>
              <a:gd name="connsiteX0-43" fmla="*/ 0 w 5367253"/>
              <a:gd name="connsiteY0-44" fmla="*/ 1523693 h 6171584"/>
              <a:gd name="connsiteX1-45" fmla="*/ 1796776 w 5367253"/>
              <a:gd name="connsiteY1-46" fmla="*/ 0 h 6171584"/>
              <a:gd name="connsiteX2-47" fmla="*/ 3587410 w 5367253"/>
              <a:gd name="connsiteY2-48" fmla="*/ 0 h 6171584"/>
              <a:gd name="connsiteX3-49" fmla="*/ 5367253 w 5367253"/>
              <a:gd name="connsiteY3-50" fmla="*/ 4605559 h 6171584"/>
              <a:gd name="connsiteX4-51" fmla="*/ 2698410 w 5367253"/>
              <a:gd name="connsiteY4-52" fmla="*/ 6171584 h 6171584"/>
              <a:gd name="connsiteX5-53" fmla="*/ 18776 w 5367253"/>
              <a:gd name="connsiteY5-54" fmla="*/ 4622184 h 6171584"/>
              <a:gd name="connsiteX6-55" fmla="*/ 0 w 5367253"/>
              <a:gd name="connsiteY6-56" fmla="*/ 1523693 h 6171584"/>
              <a:gd name="connsiteX0-57" fmla="*/ 0 w 5367253"/>
              <a:gd name="connsiteY0-58" fmla="*/ 1523693 h 6171584"/>
              <a:gd name="connsiteX1-59" fmla="*/ 1796776 w 5367253"/>
              <a:gd name="connsiteY1-60" fmla="*/ 0 h 6171584"/>
              <a:gd name="connsiteX2-61" fmla="*/ 5365410 w 5367253"/>
              <a:gd name="connsiteY2-62" fmla="*/ 1532467 h 6171584"/>
              <a:gd name="connsiteX3-63" fmla="*/ 5367253 w 5367253"/>
              <a:gd name="connsiteY3-64" fmla="*/ 4605559 h 6171584"/>
              <a:gd name="connsiteX4-65" fmla="*/ 2698410 w 5367253"/>
              <a:gd name="connsiteY4-66" fmla="*/ 6171584 h 6171584"/>
              <a:gd name="connsiteX5-67" fmla="*/ 18776 w 5367253"/>
              <a:gd name="connsiteY5-68" fmla="*/ 4622184 h 6171584"/>
              <a:gd name="connsiteX6-69" fmla="*/ 0 w 5367253"/>
              <a:gd name="connsiteY6-70" fmla="*/ 1523693 h 6171584"/>
              <a:gd name="connsiteX0-71" fmla="*/ 0 w 5367253"/>
              <a:gd name="connsiteY0-72" fmla="*/ 1523693 h 6171584"/>
              <a:gd name="connsiteX1-73" fmla="*/ 2702709 w 5367253"/>
              <a:gd name="connsiteY1-74" fmla="*/ 0 h 6171584"/>
              <a:gd name="connsiteX2-75" fmla="*/ 5365410 w 5367253"/>
              <a:gd name="connsiteY2-76" fmla="*/ 1532467 h 6171584"/>
              <a:gd name="connsiteX3-77" fmla="*/ 5367253 w 5367253"/>
              <a:gd name="connsiteY3-78" fmla="*/ 4605559 h 6171584"/>
              <a:gd name="connsiteX4-79" fmla="*/ 2698410 w 5367253"/>
              <a:gd name="connsiteY4-80" fmla="*/ 6171584 h 6171584"/>
              <a:gd name="connsiteX5-81" fmla="*/ 18776 w 5367253"/>
              <a:gd name="connsiteY5-82" fmla="*/ 4622184 h 6171584"/>
              <a:gd name="connsiteX6-83" fmla="*/ 0 w 5367253"/>
              <a:gd name="connsiteY6-84" fmla="*/ 1523693 h 6171584"/>
              <a:gd name="connsiteX0-85" fmla="*/ 6624 w 5348477"/>
              <a:gd name="connsiteY0-86" fmla="*/ 1532160 h 6171584"/>
              <a:gd name="connsiteX1-87" fmla="*/ 2683933 w 5348477"/>
              <a:gd name="connsiteY1-88" fmla="*/ 0 h 6171584"/>
              <a:gd name="connsiteX2-89" fmla="*/ 5346634 w 5348477"/>
              <a:gd name="connsiteY2-90" fmla="*/ 1532467 h 6171584"/>
              <a:gd name="connsiteX3-91" fmla="*/ 5348477 w 5348477"/>
              <a:gd name="connsiteY3-92" fmla="*/ 4605559 h 6171584"/>
              <a:gd name="connsiteX4-93" fmla="*/ 2679634 w 5348477"/>
              <a:gd name="connsiteY4-94" fmla="*/ 6171584 h 6171584"/>
              <a:gd name="connsiteX5-95" fmla="*/ 0 w 5348477"/>
              <a:gd name="connsiteY5-96" fmla="*/ 4622184 h 6171584"/>
              <a:gd name="connsiteX6-97" fmla="*/ 6624 w 5348477"/>
              <a:gd name="connsiteY6-98" fmla="*/ 1532160 h 6171584"/>
              <a:gd name="connsiteX0-99" fmla="*/ 0 w 5341853"/>
              <a:gd name="connsiteY0-100" fmla="*/ 1532160 h 6171584"/>
              <a:gd name="connsiteX1-101" fmla="*/ 2677309 w 5341853"/>
              <a:gd name="connsiteY1-102" fmla="*/ 0 h 6171584"/>
              <a:gd name="connsiteX2-103" fmla="*/ 5340010 w 5341853"/>
              <a:gd name="connsiteY2-104" fmla="*/ 1532467 h 6171584"/>
              <a:gd name="connsiteX3-105" fmla="*/ 5341853 w 5341853"/>
              <a:gd name="connsiteY3-106" fmla="*/ 4605559 h 6171584"/>
              <a:gd name="connsiteX4-107" fmla="*/ 2673010 w 5341853"/>
              <a:gd name="connsiteY4-108" fmla="*/ 6171584 h 6171584"/>
              <a:gd name="connsiteX5-109" fmla="*/ 1843 w 5341853"/>
              <a:gd name="connsiteY5-110" fmla="*/ 4605251 h 6171584"/>
              <a:gd name="connsiteX6-111" fmla="*/ 0 w 5341853"/>
              <a:gd name="connsiteY6-112" fmla="*/ 1532160 h 6171584"/>
              <a:gd name="connsiteX0-113" fmla="*/ 0 w 5341853"/>
              <a:gd name="connsiteY0-114" fmla="*/ 1532160 h 6171584"/>
              <a:gd name="connsiteX1-115" fmla="*/ 2677309 w 5341853"/>
              <a:gd name="connsiteY1-116" fmla="*/ 0 h 6171584"/>
              <a:gd name="connsiteX2-117" fmla="*/ 5340010 w 5341853"/>
              <a:gd name="connsiteY2-118" fmla="*/ 1532467 h 6171584"/>
              <a:gd name="connsiteX3-119" fmla="*/ 5341853 w 5341853"/>
              <a:gd name="connsiteY3-120" fmla="*/ 4605559 h 6171584"/>
              <a:gd name="connsiteX4-121" fmla="*/ 2673010 w 5341853"/>
              <a:gd name="connsiteY4-122" fmla="*/ 6171584 h 6171584"/>
              <a:gd name="connsiteX5-123" fmla="*/ 1843 w 5341853"/>
              <a:gd name="connsiteY5-124" fmla="*/ 4630651 h 6171584"/>
              <a:gd name="connsiteX6-125" fmla="*/ 0 w 5341853"/>
              <a:gd name="connsiteY6-126" fmla="*/ 1532160 h 6171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p:spPr>
        <p:txBody>
          <a:bodyPr lIns="91439" tIns="45719" rIns="91439" bIns="45719" anchor="t">
            <a:noAutofit/>
          </a:bodyPr>
          <a:lstStyle>
            <a:lvl1pPr>
              <a:defRPr/>
            </a:lvl1pPr>
          </a:lstStyle>
          <a:p>
            <a:endParaRPr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hasCustomPrompt="1"/>
          </p:nvPr>
        </p:nvSpPr>
        <p:spPr>
          <a:xfrm>
            <a:off x="2285067" y="843812"/>
            <a:ext cx="7621866" cy="706438"/>
          </a:xfrm>
          <a:prstGeom prst="rect">
            <a:avLst/>
          </a:prstGeom>
        </p:spPr>
        <p:txBody>
          <a:bodyPr/>
          <a:lstStyle>
            <a:lvl1pPr>
              <a:lnSpc>
                <a:spcPct val="80000"/>
              </a:lnSpc>
              <a:defRPr sz="5000"/>
            </a:lvl1pPr>
          </a:lstStyle>
          <a:p>
            <a:r>
              <a:rPr dirty="0"/>
              <a:t>Title Text</a:t>
            </a:r>
            <a:endParaRPr dirty="0"/>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hasCustomPrompt="1"/>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endParaRPr dirty="0"/>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hasCustomPrompt="1"/>
          </p:nvPr>
        </p:nvSpPr>
        <p:spPr>
          <a:xfrm>
            <a:off x="5342946" y="2767806"/>
            <a:ext cx="2640648" cy="1322388"/>
          </a:xfrm>
          <a:prstGeom prst="rect">
            <a:avLst/>
          </a:prstGeom>
        </p:spPr>
        <p:txBody>
          <a:bodyPr anchor="t"/>
          <a:lstStyle>
            <a:lvl1pPr algn="l">
              <a:lnSpc>
                <a:spcPct val="80000"/>
              </a:lnSpc>
              <a:defRPr sz="5000"/>
            </a:lvl1pPr>
          </a:lstStyle>
          <a:p>
            <a:r>
              <a:rPr dirty="0"/>
              <a:t>Title Text</a:t>
            </a:r>
            <a:endParaRPr dirty="0"/>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hasCustomPrompt="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306" name="Shape 306"/>
          <p:cNvSpPr>
            <a:spLocks noGrp="1"/>
          </p:cNvSpPr>
          <p:nvPr>
            <p:ph type="title" hasCustomPrompt="1"/>
          </p:nvPr>
        </p:nvSpPr>
        <p:spPr>
          <a:xfrm>
            <a:off x="1393036" y="1981292"/>
            <a:ext cx="4554454" cy="830898"/>
          </a:xfrm>
          <a:prstGeom prst="rect">
            <a:avLst/>
          </a:prstGeom>
        </p:spPr>
        <p:txBody>
          <a:bodyPr anchor="t"/>
          <a:lstStyle>
            <a:lvl1pPr algn="l">
              <a:defRPr/>
            </a:lvl1pPr>
          </a:lstStyle>
          <a:p>
            <a:r>
              <a:rPr dirty="0"/>
              <a:t>Title Text</a:t>
            </a:r>
            <a:endParaRPr dirty="0"/>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hasCustomPrompt="1"/>
          </p:nvPr>
        </p:nvSpPr>
        <p:spPr>
          <a:xfrm>
            <a:off x="3300354" y="3038263"/>
            <a:ext cx="5591292" cy="706438"/>
          </a:xfrm>
          <a:prstGeom prst="rect">
            <a:avLst/>
          </a:prstGeom>
        </p:spPr>
        <p:txBody>
          <a:bodyPr/>
          <a:lstStyle>
            <a:lvl1pPr>
              <a:defRPr/>
            </a:lvl1pPr>
          </a:lstStyle>
          <a:p>
            <a:r>
              <a:rPr dirty="0"/>
              <a:t>Title Text</a:t>
            </a:r>
            <a:endParaRPr dirty="0"/>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hasCustomPrompt="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hasCustomPrompt="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331" name="Shape 331"/>
          <p:cNvSpPr>
            <a:spLocks noGrp="1"/>
          </p:cNvSpPr>
          <p:nvPr>
            <p:ph type="title" hasCustomPrompt="1"/>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endParaRPr dirty="0"/>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hasCustomPrompt="1"/>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endParaRPr dirty="0"/>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hasCustomPrompt="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353" name="Shape 353"/>
          <p:cNvSpPr>
            <a:spLocks noGrp="1"/>
          </p:cNvSpPr>
          <p:nvPr>
            <p:ph type="title" hasCustomPrompt="1"/>
          </p:nvPr>
        </p:nvSpPr>
        <p:spPr>
          <a:xfrm>
            <a:off x="9341420" y="1057728"/>
            <a:ext cx="1723200" cy="1812089"/>
          </a:xfrm>
          <a:prstGeom prst="rect">
            <a:avLst/>
          </a:prstGeom>
        </p:spPr>
        <p:txBody>
          <a:bodyPr anchor="t"/>
          <a:lstStyle>
            <a:lvl1pPr algn="r">
              <a:lnSpc>
                <a:spcPct val="80000"/>
              </a:lnSpc>
              <a:defRPr sz="4000"/>
            </a:lvl1pPr>
          </a:lstStyle>
          <a:p>
            <a:r>
              <a:rPr dirty="0"/>
              <a:t>Title Text</a:t>
            </a:r>
            <a:endParaRPr dirty="0"/>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365" name="Shape 365"/>
          <p:cNvSpPr>
            <a:spLocks noGrp="1"/>
          </p:cNvSpPr>
          <p:nvPr>
            <p:ph type="body" sz="quarter" idx="1" hasCustomPrompt="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366" name="Shape 366"/>
          <p:cNvSpPr>
            <a:spLocks noGrp="1"/>
          </p:cNvSpPr>
          <p:nvPr>
            <p:ph type="title" hasCustomPrompt="1"/>
          </p:nvPr>
        </p:nvSpPr>
        <p:spPr>
          <a:xfrm>
            <a:off x="1709979" y="1345184"/>
            <a:ext cx="3034498" cy="1322388"/>
          </a:xfrm>
          <a:prstGeom prst="rect">
            <a:avLst/>
          </a:prstGeom>
        </p:spPr>
        <p:txBody>
          <a:bodyPr anchor="t"/>
          <a:lstStyle>
            <a:lvl1pPr algn="l">
              <a:lnSpc>
                <a:spcPct val="80000"/>
              </a:lnSpc>
              <a:defRPr sz="5000"/>
            </a:lvl1pPr>
          </a:lstStyle>
          <a:p>
            <a:r>
              <a:rPr dirty="0"/>
              <a:t>Title Text</a:t>
            </a:r>
            <a:endParaRPr dirty="0"/>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hasCustomPrompt="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376" name="Shape 376"/>
          <p:cNvSpPr>
            <a:spLocks noGrp="1"/>
          </p:cNvSpPr>
          <p:nvPr>
            <p:ph type="title" hasCustomPrompt="1"/>
          </p:nvPr>
        </p:nvSpPr>
        <p:spPr>
          <a:xfrm>
            <a:off x="1961913" y="1253820"/>
            <a:ext cx="2197528" cy="1690334"/>
          </a:xfrm>
          <a:prstGeom prst="rect">
            <a:avLst/>
          </a:prstGeom>
        </p:spPr>
        <p:txBody>
          <a:bodyPr anchor="t"/>
          <a:lstStyle>
            <a:lvl1pPr algn="r">
              <a:lnSpc>
                <a:spcPct val="80000"/>
              </a:lnSpc>
              <a:defRPr sz="4000"/>
            </a:lvl1pPr>
          </a:lstStyle>
          <a:p>
            <a:r>
              <a:rPr dirty="0"/>
              <a:t>Title Text</a:t>
            </a:r>
            <a:endParaRPr dirty="0"/>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hasCustomPrompt="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401" name="Shape 401"/>
          <p:cNvSpPr>
            <a:spLocks noGrp="1"/>
          </p:cNvSpPr>
          <p:nvPr>
            <p:ph type="title" hasCustomPrompt="1"/>
          </p:nvPr>
        </p:nvSpPr>
        <p:spPr>
          <a:xfrm>
            <a:off x="7609664" y="1345184"/>
            <a:ext cx="3034498" cy="1322388"/>
          </a:xfrm>
          <a:prstGeom prst="rect">
            <a:avLst/>
          </a:prstGeom>
        </p:spPr>
        <p:txBody>
          <a:bodyPr anchor="t"/>
          <a:lstStyle>
            <a:lvl1pPr algn="l">
              <a:lnSpc>
                <a:spcPct val="80000"/>
              </a:lnSpc>
              <a:defRPr sz="5000"/>
            </a:lvl1pPr>
          </a:lstStyle>
          <a:p>
            <a:r>
              <a:rPr dirty="0"/>
              <a:t>Title Text</a:t>
            </a:r>
            <a:endParaRPr dirty="0"/>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hasCustomPrompt="1"/>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endParaRPr dirty="0"/>
          </a:p>
        </p:txBody>
      </p:sp>
      <p:sp>
        <p:nvSpPr>
          <p:cNvPr id="47" name="Shape 47"/>
          <p:cNvSpPr>
            <a:spLocks noGrp="1"/>
          </p:cNvSpPr>
          <p:nvPr>
            <p:ph type="body" sz="quarter" idx="1" hasCustomPrompt="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hasCustomPrompt="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420" name="Shape 420"/>
          <p:cNvSpPr>
            <a:spLocks noGrp="1"/>
          </p:cNvSpPr>
          <p:nvPr>
            <p:ph type="title" hasCustomPrompt="1"/>
          </p:nvPr>
        </p:nvSpPr>
        <p:spPr>
          <a:xfrm>
            <a:off x="1709979" y="1345184"/>
            <a:ext cx="3034498" cy="1322388"/>
          </a:xfrm>
          <a:prstGeom prst="rect">
            <a:avLst/>
          </a:prstGeom>
        </p:spPr>
        <p:txBody>
          <a:bodyPr anchor="t"/>
          <a:lstStyle>
            <a:lvl1pPr algn="l">
              <a:lnSpc>
                <a:spcPct val="80000"/>
              </a:lnSpc>
              <a:defRPr sz="5000"/>
            </a:lvl1pPr>
          </a:lstStyle>
          <a:p>
            <a:r>
              <a:rPr dirty="0"/>
              <a:t>Title Text</a:t>
            </a:r>
            <a:endParaRPr dirty="0"/>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hasCustomPrompt="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442" name="Shape 442"/>
          <p:cNvSpPr>
            <a:spLocks noGrp="1"/>
          </p:cNvSpPr>
          <p:nvPr>
            <p:ph type="title" hasCustomPrompt="1"/>
          </p:nvPr>
        </p:nvSpPr>
        <p:spPr>
          <a:xfrm>
            <a:off x="1632005" y="1525651"/>
            <a:ext cx="2616112" cy="1076770"/>
          </a:xfrm>
          <a:prstGeom prst="rect">
            <a:avLst/>
          </a:prstGeom>
        </p:spPr>
        <p:txBody>
          <a:bodyPr anchor="t"/>
          <a:lstStyle>
            <a:lvl1pPr algn="l">
              <a:lnSpc>
                <a:spcPct val="80000"/>
              </a:lnSpc>
              <a:defRPr sz="4000"/>
            </a:lvl1pPr>
          </a:lstStyle>
          <a:p>
            <a:r>
              <a:rPr dirty="0"/>
              <a:t>Title Text</a:t>
            </a:r>
            <a:endParaRPr dirty="0"/>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hasCustomPrompt="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455" name="Shape 455"/>
          <p:cNvSpPr>
            <a:spLocks noGrp="1"/>
          </p:cNvSpPr>
          <p:nvPr>
            <p:ph type="title" hasCustomPrompt="1"/>
          </p:nvPr>
        </p:nvSpPr>
        <p:spPr>
          <a:xfrm>
            <a:off x="2335536" y="1657329"/>
            <a:ext cx="4225840" cy="830898"/>
          </a:xfrm>
          <a:prstGeom prst="rect">
            <a:avLst/>
          </a:prstGeom>
        </p:spPr>
        <p:txBody>
          <a:bodyPr anchor="t"/>
          <a:lstStyle>
            <a:lvl1pPr algn="r">
              <a:defRPr/>
            </a:lvl1pPr>
          </a:lstStyle>
          <a:p>
            <a:r>
              <a:rPr dirty="0"/>
              <a:t>Title Text</a:t>
            </a:r>
            <a:endParaRPr dirty="0"/>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1" fmla="*/ 9245600 w 9256713"/>
              <a:gd name="connsiteY0-2" fmla="*/ 80433 h 9258300"/>
              <a:gd name="connsiteX1-3" fmla="*/ 0 w 9256713"/>
              <a:gd name="connsiteY1-4" fmla="*/ 0 h 9258300"/>
              <a:gd name="connsiteX2-5" fmla="*/ 9256713 w 9256713"/>
              <a:gd name="connsiteY2-6" fmla="*/ 9258300 h 9258300"/>
              <a:gd name="connsiteX3-7" fmla="*/ 9245600 w 9256713"/>
              <a:gd name="connsiteY3-8" fmla="*/ 80433 h 9258300"/>
              <a:gd name="connsiteX0-9" fmla="*/ 9271726 w 9272140"/>
              <a:gd name="connsiteY0-10" fmla="*/ 2055 h 9258300"/>
              <a:gd name="connsiteX1-11" fmla="*/ 0 w 9272140"/>
              <a:gd name="connsiteY1-12" fmla="*/ 0 h 9258300"/>
              <a:gd name="connsiteX2-13" fmla="*/ 9256713 w 9272140"/>
              <a:gd name="connsiteY2-14" fmla="*/ 9258300 h 9258300"/>
              <a:gd name="connsiteX3-15" fmla="*/ 9271726 w 9272140"/>
              <a:gd name="connsiteY3-16" fmla="*/ 2055 h 9258300"/>
            </a:gdLst>
            <a:ahLst/>
            <a:cxnLst>
              <a:cxn ang="0">
                <a:pos x="connsiteX0-1" y="connsiteY0-2"/>
              </a:cxn>
              <a:cxn ang="0">
                <a:pos x="connsiteX1-3" y="connsiteY1-4"/>
              </a:cxn>
              <a:cxn ang="0">
                <a:pos x="connsiteX2-5" y="connsiteY2-6"/>
              </a:cxn>
              <a:cxn ang="0">
                <a:pos x="connsiteX3-7" y="connsiteY3-8"/>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1" fmla="*/ 0 w 4983153"/>
              <a:gd name="connsiteY0-2" fmla="*/ 3788723 h 9949830"/>
              <a:gd name="connsiteX1-3" fmla="*/ 4949027 w 4983153"/>
              <a:gd name="connsiteY1-4" fmla="*/ 0 h 9949830"/>
              <a:gd name="connsiteX2-5" fmla="*/ 4983153 w 4983153"/>
              <a:gd name="connsiteY2-6" fmla="*/ 3788723 h 9949830"/>
              <a:gd name="connsiteX3-7" fmla="*/ 4031455 w 4983153"/>
              <a:gd name="connsiteY3-8" fmla="*/ 9949830 h 9949830"/>
              <a:gd name="connsiteX4-9" fmla="*/ 951698 w 4983153"/>
              <a:gd name="connsiteY4-10" fmla="*/ 9949830 h 9949830"/>
              <a:gd name="connsiteX5-11" fmla="*/ 0 w 4983153"/>
              <a:gd name="connsiteY5-12" fmla="*/ 3788723 h 9949830"/>
              <a:gd name="connsiteX0-13" fmla="*/ 0 w 4983153"/>
              <a:gd name="connsiteY0-14" fmla="*/ 3788723 h 9949830"/>
              <a:gd name="connsiteX1-15" fmla="*/ 4949027 w 4983153"/>
              <a:gd name="connsiteY1-16" fmla="*/ 0 h 9949830"/>
              <a:gd name="connsiteX2-17" fmla="*/ 4983153 w 4983153"/>
              <a:gd name="connsiteY2-18" fmla="*/ 3788723 h 9949830"/>
              <a:gd name="connsiteX3-19" fmla="*/ 4964905 w 4983153"/>
              <a:gd name="connsiteY3-20" fmla="*/ 9930780 h 9949830"/>
              <a:gd name="connsiteX4-21" fmla="*/ 951698 w 4983153"/>
              <a:gd name="connsiteY4-22" fmla="*/ 9949830 h 9949830"/>
              <a:gd name="connsiteX5-23" fmla="*/ 0 w 4983153"/>
              <a:gd name="connsiteY5-24" fmla="*/ 3788723 h 9949830"/>
              <a:gd name="connsiteX0-25" fmla="*/ 0 w 4983153"/>
              <a:gd name="connsiteY0-26" fmla="*/ 3788723 h 9930780"/>
              <a:gd name="connsiteX1-27" fmla="*/ 4949027 w 4983153"/>
              <a:gd name="connsiteY1-28" fmla="*/ 0 h 9930780"/>
              <a:gd name="connsiteX2-29" fmla="*/ 4983153 w 4983153"/>
              <a:gd name="connsiteY2-30" fmla="*/ 3788723 h 9930780"/>
              <a:gd name="connsiteX3-31" fmla="*/ 4964905 w 4983153"/>
              <a:gd name="connsiteY3-32" fmla="*/ 9930780 h 9930780"/>
              <a:gd name="connsiteX4-33" fmla="*/ 1466048 w 4983153"/>
              <a:gd name="connsiteY4-34" fmla="*/ 8502030 h 9930780"/>
              <a:gd name="connsiteX5-35" fmla="*/ 0 w 4983153"/>
              <a:gd name="connsiteY5-36" fmla="*/ 3788723 h 9930780"/>
              <a:gd name="connsiteX0-37" fmla="*/ 0 w 3573453"/>
              <a:gd name="connsiteY0-38" fmla="*/ 1483673 h 9930780"/>
              <a:gd name="connsiteX1-39" fmla="*/ 3539327 w 3573453"/>
              <a:gd name="connsiteY1-40" fmla="*/ 0 h 9930780"/>
              <a:gd name="connsiteX2-41" fmla="*/ 3573453 w 3573453"/>
              <a:gd name="connsiteY2-42" fmla="*/ 3788723 h 9930780"/>
              <a:gd name="connsiteX3-43" fmla="*/ 3555205 w 3573453"/>
              <a:gd name="connsiteY3-44" fmla="*/ 9930780 h 9930780"/>
              <a:gd name="connsiteX4-45" fmla="*/ 56348 w 3573453"/>
              <a:gd name="connsiteY4-46" fmla="*/ 8502030 h 9930780"/>
              <a:gd name="connsiteX5-47" fmla="*/ 0 w 3573453"/>
              <a:gd name="connsiteY5-48" fmla="*/ 1483673 h 9930780"/>
              <a:gd name="connsiteX0-49" fmla="*/ 1391452 w 4964905"/>
              <a:gd name="connsiteY0-50" fmla="*/ 1483673 h 9930780"/>
              <a:gd name="connsiteX1-51" fmla="*/ 4930779 w 4964905"/>
              <a:gd name="connsiteY1-52" fmla="*/ 0 h 9930780"/>
              <a:gd name="connsiteX2-53" fmla="*/ 4964905 w 4964905"/>
              <a:gd name="connsiteY2-54" fmla="*/ 3788723 h 9930780"/>
              <a:gd name="connsiteX3-55" fmla="*/ 4946657 w 4964905"/>
              <a:gd name="connsiteY3-56" fmla="*/ 9930780 h 9930780"/>
              <a:gd name="connsiteX4-57" fmla="*/ 0 w 4964905"/>
              <a:gd name="connsiteY4-58" fmla="*/ 4958730 h 9930780"/>
              <a:gd name="connsiteX5-59" fmla="*/ 1391452 w 4964905"/>
              <a:gd name="connsiteY5-60" fmla="*/ 1483673 h 9930780"/>
              <a:gd name="connsiteX0-61" fmla="*/ 1391452 w 4964905"/>
              <a:gd name="connsiteY0-62" fmla="*/ 1483673 h 8521080"/>
              <a:gd name="connsiteX1-63" fmla="*/ 4930779 w 4964905"/>
              <a:gd name="connsiteY1-64" fmla="*/ 0 h 8521080"/>
              <a:gd name="connsiteX2-65" fmla="*/ 4964905 w 4964905"/>
              <a:gd name="connsiteY2-66" fmla="*/ 3788723 h 8521080"/>
              <a:gd name="connsiteX3-67" fmla="*/ 1441457 w 4964905"/>
              <a:gd name="connsiteY3-68" fmla="*/ 8521080 h 8521080"/>
              <a:gd name="connsiteX4-69" fmla="*/ 0 w 4964905"/>
              <a:gd name="connsiteY4-70" fmla="*/ 4958730 h 8521080"/>
              <a:gd name="connsiteX5-71" fmla="*/ 1391452 w 4964905"/>
              <a:gd name="connsiteY5-72" fmla="*/ 1483673 h 8521080"/>
              <a:gd name="connsiteX0-73" fmla="*/ 1391452 w 4945855"/>
              <a:gd name="connsiteY0-74" fmla="*/ 1483673 h 10317252"/>
              <a:gd name="connsiteX1-75" fmla="*/ 4930779 w 4945855"/>
              <a:gd name="connsiteY1-76" fmla="*/ 0 h 10317252"/>
              <a:gd name="connsiteX2-77" fmla="*/ 4945855 w 4945855"/>
              <a:gd name="connsiteY2-78" fmla="*/ 9846623 h 10317252"/>
              <a:gd name="connsiteX3-79" fmla="*/ 1441457 w 4945855"/>
              <a:gd name="connsiteY3-80" fmla="*/ 8521080 h 10317252"/>
              <a:gd name="connsiteX4-81" fmla="*/ 0 w 4945855"/>
              <a:gd name="connsiteY4-82" fmla="*/ 4958730 h 10317252"/>
              <a:gd name="connsiteX5-83" fmla="*/ 1391452 w 4945855"/>
              <a:gd name="connsiteY5-84" fmla="*/ 1483673 h 10317252"/>
              <a:gd name="connsiteX0-85" fmla="*/ 1391452 w 4945855"/>
              <a:gd name="connsiteY0-86" fmla="*/ 1483673 h 10563688"/>
              <a:gd name="connsiteX1-87" fmla="*/ 4930779 w 4945855"/>
              <a:gd name="connsiteY1-88" fmla="*/ 0 h 10563688"/>
              <a:gd name="connsiteX2-89" fmla="*/ 4945855 w 4945855"/>
              <a:gd name="connsiteY2-90" fmla="*/ 9846623 h 10563688"/>
              <a:gd name="connsiteX3-91" fmla="*/ 1441457 w 4945855"/>
              <a:gd name="connsiteY3-92" fmla="*/ 8521080 h 10563688"/>
              <a:gd name="connsiteX4-93" fmla="*/ 0 w 4945855"/>
              <a:gd name="connsiteY4-94" fmla="*/ 4958730 h 10563688"/>
              <a:gd name="connsiteX5-95" fmla="*/ 1391452 w 4945855"/>
              <a:gd name="connsiteY5-96" fmla="*/ 1483673 h 10563688"/>
              <a:gd name="connsiteX0-97" fmla="*/ 1391452 w 4945855"/>
              <a:gd name="connsiteY0-98" fmla="*/ 1483673 h 10627890"/>
              <a:gd name="connsiteX1-99" fmla="*/ 4930779 w 4945855"/>
              <a:gd name="connsiteY1-100" fmla="*/ 0 h 10627890"/>
              <a:gd name="connsiteX2-101" fmla="*/ 4945855 w 4945855"/>
              <a:gd name="connsiteY2-102" fmla="*/ 9922823 h 10627890"/>
              <a:gd name="connsiteX3-103" fmla="*/ 1441457 w 4945855"/>
              <a:gd name="connsiteY3-104" fmla="*/ 8521080 h 10627890"/>
              <a:gd name="connsiteX4-105" fmla="*/ 0 w 4945855"/>
              <a:gd name="connsiteY4-106" fmla="*/ 4958730 h 10627890"/>
              <a:gd name="connsiteX5-107" fmla="*/ 1391452 w 4945855"/>
              <a:gd name="connsiteY5-108" fmla="*/ 1483673 h 10627890"/>
              <a:gd name="connsiteX0-109" fmla="*/ 1391452 w 4945855"/>
              <a:gd name="connsiteY0-110" fmla="*/ 1483673 h 9922823"/>
              <a:gd name="connsiteX1-111" fmla="*/ 4930779 w 4945855"/>
              <a:gd name="connsiteY1-112" fmla="*/ 0 h 9922823"/>
              <a:gd name="connsiteX2-113" fmla="*/ 4945855 w 4945855"/>
              <a:gd name="connsiteY2-114" fmla="*/ 9922823 h 9922823"/>
              <a:gd name="connsiteX3-115" fmla="*/ 1441457 w 4945855"/>
              <a:gd name="connsiteY3-116" fmla="*/ 8521080 h 9922823"/>
              <a:gd name="connsiteX4-117" fmla="*/ 0 w 4945855"/>
              <a:gd name="connsiteY4-118" fmla="*/ 4958730 h 9922823"/>
              <a:gd name="connsiteX5-119" fmla="*/ 1391452 w 4945855"/>
              <a:gd name="connsiteY5-120" fmla="*/ 1483673 h 9922823"/>
              <a:gd name="connsiteX0-121" fmla="*/ 1391452 w 4963823"/>
              <a:gd name="connsiteY0-122" fmla="*/ 1496643 h 9935793"/>
              <a:gd name="connsiteX1-123" fmla="*/ 4963205 w 4963823"/>
              <a:gd name="connsiteY1-124" fmla="*/ 0 h 9935793"/>
              <a:gd name="connsiteX2-125" fmla="*/ 4945855 w 4963823"/>
              <a:gd name="connsiteY2-126" fmla="*/ 9935793 h 9935793"/>
              <a:gd name="connsiteX3-127" fmla="*/ 1441457 w 4963823"/>
              <a:gd name="connsiteY3-128" fmla="*/ 8534050 h 9935793"/>
              <a:gd name="connsiteX4-129" fmla="*/ 0 w 4963823"/>
              <a:gd name="connsiteY4-130" fmla="*/ 4971700 h 9935793"/>
              <a:gd name="connsiteX5-131" fmla="*/ 1391452 w 4963823"/>
              <a:gd name="connsiteY5-132" fmla="*/ 1496643 h 9935793"/>
              <a:gd name="connsiteX0-133" fmla="*/ 1430362 w 4963823"/>
              <a:gd name="connsiteY0-134" fmla="*/ 1457732 h 9935793"/>
              <a:gd name="connsiteX1-135" fmla="*/ 4963205 w 4963823"/>
              <a:gd name="connsiteY1-136" fmla="*/ 0 h 9935793"/>
              <a:gd name="connsiteX2-137" fmla="*/ 4945855 w 4963823"/>
              <a:gd name="connsiteY2-138" fmla="*/ 9935793 h 9935793"/>
              <a:gd name="connsiteX3-139" fmla="*/ 1441457 w 4963823"/>
              <a:gd name="connsiteY3-140" fmla="*/ 8534050 h 9935793"/>
              <a:gd name="connsiteX4-141" fmla="*/ 0 w 4963823"/>
              <a:gd name="connsiteY4-142" fmla="*/ 4971700 h 9935793"/>
              <a:gd name="connsiteX5-143" fmla="*/ 1430362 w 4963823"/>
              <a:gd name="connsiteY5-144" fmla="*/ 1457732 h 9935793"/>
              <a:gd name="connsiteX0-145" fmla="*/ 1449817 w 4983278"/>
              <a:gd name="connsiteY0-146" fmla="*/ 1457732 h 9935793"/>
              <a:gd name="connsiteX1-147" fmla="*/ 4982660 w 4983278"/>
              <a:gd name="connsiteY1-148" fmla="*/ 0 h 9935793"/>
              <a:gd name="connsiteX2-149" fmla="*/ 4965310 w 4983278"/>
              <a:gd name="connsiteY2-150" fmla="*/ 9935793 h 9935793"/>
              <a:gd name="connsiteX3-151" fmla="*/ 1460912 w 4983278"/>
              <a:gd name="connsiteY3-152" fmla="*/ 8534050 h 9935793"/>
              <a:gd name="connsiteX4-153" fmla="*/ 0 w 4983278"/>
              <a:gd name="connsiteY4-154" fmla="*/ 4984671 h 9935793"/>
              <a:gd name="connsiteX5-155" fmla="*/ 1449817 w 4983278"/>
              <a:gd name="connsiteY5-156" fmla="*/ 1457732 h 9935793"/>
              <a:gd name="connsiteX0-157" fmla="*/ 1449817 w 4983278"/>
              <a:gd name="connsiteY0-158" fmla="*/ 1457732 h 9935793"/>
              <a:gd name="connsiteX1-159" fmla="*/ 4982660 w 4983278"/>
              <a:gd name="connsiteY1-160" fmla="*/ 0 h 9935793"/>
              <a:gd name="connsiteX2-161" fmla="*/ 4965310 w 4983278"/>
              <a:gd name="connsiteY2-162" fmla="*/ 9935793 h 9935793"/>
              <a:gd name="connsiteX3-163" fmla="*/ 1454427 w 4983278"/>
              <a:gd name="connsiteY3-164" fmla="*/ 8501624 h 9935793"/>
              <a:gd name="connsiteX4-165" fmla="*/ 0 w 4983278"/>
              <a:gd name="connsiteY4-166" fmla="*/ 4984671 h 9935793"/>
              <a:gd name="connsiteX5-167" fmla="*/ 1449817 w 4983278"/>
              <a:gd name="connsiteY5-168" fmla="*/ 1457732 h 9935793"/>
              <a:gd name="connsiteX0-169" fmla="*/ 1449817 w 4983278"/>
              <a:gd name="connsiteY0-170" fmla="*/ 1457732 h 9935793"/>
              <a:gd name="connsiteX1-171" fmla="*/ 4982660 w 4983278"/>
              <a:gd name="connsiteY1-172" fmla="*/ 0 h 9935793"/>
              <a:gd name="connsiteX2-173" fmla="*/ 4965310 w 4983278"/>
              <a:gd name="connsiteY2-174" fmla="*/ 9935793 h 9935793"/>
              <a:gd name="connsiteX3-175" fmla="*/ 1454427 w 4983278"/>
              <a:gd name="connsiteY3-176" fmla="*/ 8501624 h 9935793"/>
              <a:gd name="connsiteX4-177" fmla="*/ 0 w 4983278"/>
              <a:gd name="connsiteY4-178" fmla="*/ 4984671 h 9935793"/>
              <a:gd name="connsiteX5-179" fmla="*/ 1449817 w 4983278"/>
              <a:gd name="connsiteY5-180" fmla="*/ 1457732 h 9935793"/>
              <a:gd name="connsiteX0-181" fmla="*/ 1449817 w 4983278"/>
              <a:gd name="connsiteY0-182" fmla="*/ 1457732 h 9935793"/>
              <a:gd name="connsiteX1-183" fmla="*/ 4982660 w 4983278"/>
              <a:gd name="connsiteY1-184" fmla="*/ 0 h 9935793"/>
              <a:gd name="connsiteX2-185" fmla="*/ 4965310 w 4983278"/>
              <a:gd name="connsiteY2-186" fmla="*/ 9935793 h 9935793"/>
              <a:gd name="connsiteX3-187" fmla="*/ 1454427 w 4983278"/>
              <a:gd name="connsiteY3-188" fmla="*/ 8501624 h 9935793"/>
              <a:gd name="connsiteX4-189" fmla="*/ 0 w 4983278"/>
              <a:gd name="connsiteY4-190" fmla="*/ 4984671 h 9935793"/>
              <a:gd name="connsiteX5-191" fmla="*/ 1449817 w 4983278"/>
              <a:gd name="connsiteY5-192" fmla="*/ 1457732 h 9935793"/>
              <a:gd name="connsiteX0-193" fmla="*/ 1449817 w 4983278"/>
              <a:gd name="connsiteY0-194" fmla="*/ 1457732 h 9935793"/>
              <a:gd name="connsiteX1-195" fmla="*/ 4982660 w 4983278"/>
              <a:gd name="connsiteY1-196" fmla="*/ 0 h 9935793"/>
              <a:gd name="connsiteX2-197" fmla="*/ 4965310 w 4983278"/>
              <a:gd name="connsiteY2-198" fmla="*/ 9935793 h 9935793"/>
              <a:gd name="connsiteX3-199" fmla="*/ 1454427 w 4983278"/>
              <a:gd name="connsiteY3-200" fmla="*/ 8501624 h 9935793"/>
              <a:gd name="connsiteX4-201" fmla="*/ 0 w 4983278"/>
              <a:gd name="connsiteY4-202" fmla="*/ 4984671 h 9935793"/>
              <a:gd name="connsiteX5-203" fmla="*/ 1449817 w 4983278"/>
              <a:gd name="connsiteY5-204" fmla="*/ 1457732 h 9935793"/>
              <a:gd name="connsiteX0-205" fmla="*/ 1449817 w 4983278"/>
              <a:gd name="connsiteY0-206" fmla="*/ 1457732 h 9935793"/>
              <a:gd name="connsiteX1-207" fmla="*/ 4982660 w 4983278"/>
              <a:gd name="connsiteY1-208" fmla="*/ 0 h 9935793"/>
              <a:gd name="connsiteX2-209" fmla="*/ 4965310 w 4983278"/>
              <a:gd name="connsiteY2-210" fmla="*/ 9935793 h 9935793"/>
              <a:gd name="connsiteX3-211" fmla="*/ 1454427 w 4983278"/>
              <a:gd name="connsiteY3-212" fmla="*/ 8501624 h 9935793"/>
              <a:gd name="connsiteX4-213" fmla="*/ 0 w 4983278"/>
              <a:gd name="connsiteY4-214" fmla="*/ 4984671 h 9935793"/>
              <a:gd name="connsiteX5-215" fmla="*/ 1449817 w 4983278"/>
              <a:gd name="connsiteY5-216" fmla="*/ 1457732 h 9935793"/>
              <a:gd name="connsiteX0-217" fmla="*/ 1449817 w 4985081"/>
              <a:gd name="connsiteY0-218" fmla="*/ 1457732 h 9935793"/>
              <a:gd name="connsiteX1-219" fmla="*/ 4982660 w 4985081"/>
              <a:gd name="connsiteY1-220" fmla="*/ 0 h 9935793"/>
              <a:gd name="connsiteX2-221" fmla="*/ 4965310 w 4985081"/>
              <a:gd name="connsiteY2-222" fmla="*/ 9935793 h 9935793"/>
              <a:gd name="connsiteX3-223" fmla="*/ 1454427 w 4985081"/>
              <a:gd name="connsiteY3-224" fmla="*/ 8501624 h 9935793"/>
              <a:gd name="connsiteX4-225" fmla="*/ 0 w 4985081"/>
              <a:gd name="connsiteY4-226" fmla="*/ 4984671 h 9935793"/>
              <a:gd name="connsiteX5-227" fmla="*/ 1449817 w 4985081"/>
              <a:gd name="connsiteY5-228" fmla="*/ 1457732 h 99357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1" fmla="*/ 0 w 3549503"/>
              <a:gd name="connsiteY0-2" fmla="*/ 51938 h 9968189"/>
              <a:gd name="connsiteX1-3" fmla="*/ 1782916 w 3549503"/>
              <a:gd name="connsiteY1-4" fmla="*/ 0 h 9968189"/>
              <a:gd name="connsiteX2-5" fmla="*/ 3549503 w 3549503"/>
              <a:gd name="connsiteY2-6" fmla="*/ 3807509 h 9968189"/>
              <a:gd name="connsiteX3-7" fmla="*/ 2874727 w 3549503"/>
              <a:gd name="connsiteY3-8" fmla="*/ 9968189 h 9968189"/>
              <a:gd name="connsiteX4-9" fmla="*/ 691104 w 3549503"/>
              <a:gd name="connsiteY4-10" fmla="*/ 9968189 h 9968189"/>
              <a:gd name="connsiteX5-11" fmla="*/ 0 w 3549503"/>
              <a:gd name="connsiteY5-12" fmla="*/ 51938 h 9968189"/>
              <a:gd name="connsiteX0-13" fmla="*/ 0 w 3549503"/>
              <a:gd name="connsiteY0-14" fmla="*/ 51938 h 9968189"/>
              <a:gd name="connsiteX1-15" fmla="*/ 1782916 w 3549503"/>
              <a:gd name="connsiteY1-16" fmla="*/ 0 h 9968189"/>
              <a:gd name="connsiteX2-17" fmla="*/ 3549503 w 3549503"/>
              <a:gd name="connsiteY2-18" fmla="*/ 3807509 h 9968189"/>
              <a:gd name="connsiteX3-19" fmla="*/ 2874727 w 3549503"/>
              <a:gd name="connsiteY3-20" fmla="*/ 9968189 h 9968189"/>
              <a:gd name="connsiteX4-21" fmla="*/ 21632 w 3549503"/>
              <a:gd name="connsiteY4-22" fmla="*/ 9968189 h 9968189"/>
              <a:gd name="connsiteX5-23" fmla="*/ 0 w 3549503"/>
              <a:gd name="connsiteY5-24" fmla="*/ 51938 h 9968189"/>
              <a:gd name="connsiteX0-25" fmla="*/ 0 w 3549503"/>
              <a:gd name="connsiteY0-26" fmla="*/ 51938 h 9968189"/>
              <a:gd name="connsiteX1-27" fmla="*/ 1782916 w 3549503"/>
              <a:gd name="connsiteY1-28" fmla="*/ 0 h 9968189"/>
              <a:gd name="connsiteX2-29" fmla="*/ 3549503 w 3549503"/>
              <a:gd name="connsiteY2-30" fmla="*/ 3807509 h 9968189"/>
              <a:gd name="connsiteX3-31" fmla="*/ 3511541 w 3549503"/>
              <a:gd name="connsiteY3-32" fmla="*/ 8514946 h 9968189"/>
              <a:gd name="connsiteX4-33" fmla="*/ 21632 w 3549503"/>
              <a:gd name="connsiteY4-34" fmla="*/ 9968189 h 9968189"/>
              <a:gd name="connsiteX5-35" fmla="*/ 0 w 3549503"/>
              <a:gd name="connsiteY5-36" fmla="*/ 51938 h 9968189"/>
              <a:gd name="connsiteX0-37" fmla="*/ 0 w 3549503"/>
              <a:gd name="connsiteY0-38" fmla="*/ 0 h 9916251"/>
              <a:gd name="connsiteX1-39" fmla="*/ 3546402 w 3549503"/>
              <a:gd name="connsiteY1-40" fmla="*/ 1417634 h 9916251"/>
              <a:gd name="connsiteX2-41" fmla="*/ 3549503 w 3549503"/>
              <a:gd name="connsiteY2-42" fmla="*/ 3755571 h 9916251"/>
              <a:gd name="connsiteX3-43" fmla="*/ 3511541 w 3549503"/>
              <a:gd name="connsiteY3-44" fmla="*/ 8463008 h 9916251"/>
              <a:gd name="connsiteX4-45" fmla="*/ 21632 w 3549503"/>
              <a:gd name="connsiteY4-46" fmla="*/ 9916251 h 9916251"/>
              <a:gd name="connsiteX5-47" fmla="*/ 0 w 3549503"/>
              <a:gd name="connsiteY5-48" fmla="*/ 0 h 9916251"/>
              <a:gd name="connsiteX0-49" fmla="*/ 0 w 4986417"/>
              <a:gd name="connsiteY0-50" fmla="*/ 0 h 9916251"/>
              <a:gd name="connsiteX1-51" fmla="*/ 3546402 w 4986417"/>
              <a:gd name="connsiteY1-52" fmla="*/ 1417634 h 9916251"/>
              <a:gd name="connsiteX2-53" fmla="*/ 4986417 w 4986417"/>
              <a:gd name="connsiteY2-54" fmla="*/ 4996542 h 9916251"/>
              <a:gd name="connsiteX3-55" fmla="*/ 3511541 w 4986417"/>
              <a:gd name="connsiteY3-56" fmla="*/ 8463008 h 9916251"/>
              <a:gd name="connsiteX4-57" fmla="*/ 21632 w 4986417"/>
              <a:gd name="connsiteY4-58" fmla="*/ 9916251 h 9916251"/>
              <a:gd name="connsiteX5-59" fmla="*/ 0 w 4986417"/>
              <a:gd name="connsiteY5-60" fmla="*/ 0 h 9916251"/>
              <a:gd name="connsiteX0-61" fmla="*/ 0 w 4986417"/>
              <a:gd name="connsiteY0-62" fmla="*/ 0 h 9916251"/>
              <a:gd name="connsiteX1-63" fmla="*/ 3546402 w 4986417"/>
              <a:gd name="connsiteY1-64" fmla="*/ 1417634 h 9916251"/>
              <a:gd name="connsiteX2-65" fmla="*/ 4986417 w 4986417"/>
              <a:gd name="connsiteY2-66" fmla="*/ 4996542 h 9916251"/>
              <a:gd name="connsiteX3-67" fmla="*/ 3511541 w 4986417"/>
              <a:gd name="connsiteY3-68" fmla="*/ 8463008 h 9916251"/>
              <a:gd name="connsiteX4-69" fmla="*/ 21632 w 4986417"/>
              <a:gd name="connsiteY4-70" fmla="*/ 9916251 h 9916251"/>
              <a:gd name="connsiteX5-71" fmla="*/ 0 w 4986417"/>
              <a:gd name="connsiteY5-72" fmla="*/ 0 h 9916251"/>
              <a:gd name="connsiteX0-73" fmla="*/ 0 w 4986417"/>
              <a:gd name="connsiteY0-74" fmla="*/ 0 h 9916251"/>
              <a:gd name="connsiteX1-75" fmla="*/ 3546402 w 4986417"/>
              <a:gd name="connsiteY1-76" fmla="*/ 1417634 h 9916251"/>
              <a:gd name="connsiteX2-77" fmla="*/ 4986417 w 4986417"/>
              <a:gd name="connsiteY2-78" fmla="*/ 4996542 h 9916251"/>
              <a:gd name="connsiteX3-79" fmla="*/ 3511541 w 4986417"/>
              <a:gd name="connsiteY3-80" fmla="*/ 8463008 h 9916251"/>
              <a:gd name="connsiteX4-81" fmla="*/ 21632 w 4986417"/>
              <a:gd name="connsiteY4-82" fmla="*/ 9916251 h 9916251"/>
              <a:gd name="connsiteX5-83" fmla="*/ 0 w 4986417"/>
              <a:gd name="connsiteY5-84" fmla="*/ 0 h 9916251"/>
              <a:gd name="connsiteX0-85" fmla="*/ 0 w 4986417"/>
              <a:gd name="connsiteY0-86" fmla="*/ 0 h 9916251"/>
              <a:gd name="connsiteX1-87" fmla="*/ 3546402 w 4986417"/>
              <a:gd name="connsiteY1-88" fmla="*/ 1417634 h 9916251"/>
              <a:gd name="connsiteX2-89" fmla="*/ 4986417 w 4986417"/>
              <a:gd name="connsiteY2-90" fmla="*/ 4996542 h 9916251"/>
              <a:gd name="connsiteX3-91" fmla="*/ 3511541 w 4986417"/>
              <a:gd name="connsiteY3-92" fmla="*/ 8463008 h 9916251"/>
              <a:gd name="connsiteX4-93" fmla="*/ 21632 w 4986417"/>
              <a:gd name="connsiteY4-94" fmla="*/ 9916251 h 9916251"/>
              <a:gd name="connsiteX5-95" fmla="*/ 0 w 4986417"/>
              <a:gd name="connsiteY5-96" fmla="*/ 0 h 9916251"/>
              <a:gd name="connsiteX0-97" fmla="*/ 804 w 4967051"/>
              <a:gd name="connsiteY0-98" fmla="*/ 0 h 9956592"/>
              <a:gd name="connsiteX1-99" fmla="*/ 3527036 w 4967051"/>
              <a:gd name="connsiteY1-100" fmla="*/ 1457975 h 9956592"/>
              <a:gd name="connsiteX2-101" fmla="*/ 4967051 w 4967051"/>
              <a:gd name="connsiteY2-102" fmla="*/ 5036883 h 9956592"/>
              <a:gd name="connsiteX3-103" fmla="*/ 3492175 w 4967051"/>
              <a:gd name="connsiteY3-104" fmla="*/ 8503349 h 9956592"/>
              <a:gd name="connsiteX4-105" fmla="*/ 2266 w 4967051"/>
              <a:gd name="connsiteY4-106" fmla="*/ 9956592 h 9956592"/>
              <a:gd name="connsiteX5-107" fmla="*/ 804 w 4967051"/>
              <a:gd name="connsiteY5-108" fmla="*/ 0 h 9956592"/>
              <a:gd name="connsiteX0-109" fmla="*/ 804 w 4967051"/>
              <a:gd name="connsiteY0-110" fmla="*/ 0 h 9956592"/>
              <a:gd name="connsiteX1-111" fmla="*/ 3527036 w 4967051"/>
              <a:gd name="connsiteY1-112" fmla="*/ 1457975 h 9956592"/>
              <a:gd name="connsiteX2-113" fmla="*/ 4967051 w 4967051"/>
              <a:gd name="connsiteY2-114" fmla="*/ 4962925 h 9956592"/>
              <a:gd name="connsiteX3-115" fmla="*/ 3492175 w 4967051"/>
              <a:gd name="connsiteY3-116" fmla="*/ 8503349 h 9956592"/>
              <a:gd name="connsiteX4-117" fmla="*/ 2266 w 4967051"/>
              <a:gd name="connsiteY4-118" fmla="*/ 9956592 h 9956592"/>
              <a:gd name="connsiteX5-119" fmla="*/ 804 w 4967051"/>
              <a:gd name="connsiteY5-120" fmla="*/ 0 h 9956592"/>
              <a:gd name="connsiteX0-121" fmla="*/ 804 w 4967051"/>
              <a:gd name="connsiteY0-122" fmla="*/ 0 h 9956592"/>
              <a:gd name="connsiteX1-123" fmla="*/ 3527036 w 4967051"/>
              <a:gd name="connsiteY1-124" fmla="*/ 1457975 h 9956592"/>
              <a:gd name="connsiteX2-125" fmla="*/ 4967051 w 4967051"/>
              <a:gd name="connsiteY2-126" fmla="*/ 4962925 h 9956592"/>
              <a:gd name="connsiteX3-127" fmla="*/ 3519069 w 4967051"/>
              <a:gd name="connsiteY3-128" fmla="*/ 8489902 h 9956592"/>
              <a:gd name="connsiteX4-129" fmla="*/ 2266 w 4967051"/>
              <a:gd name="connsiteY4-130" fmla="*/ 9956592 h 9956592"/>
              <a:gd name="connsiteX5-131" fmla="*/ 804 w 4967051"/>
              <a:gd name="connsiteY5-132" fmla="*/ 0 h 9956592"/>
              <a:gd name="connsiteX0-133" fmla="*/ 804 w 4967051"/>
              <a:gd name="connsiteY0-134" fmla="*/ 0 h 9956592"/>
              <a:gd name="connsiteX1-135" fmla="*/ 3527036 w 4967051"/>
              <a:gd name="connsiteY1-136" fmla="*/ 1457975 h 9956592"/>
              <a:gd name="connsiteX2-137" fmla="*/ 4967051 w 4967051"/>
              <a:gd name="connsiteY2-138" fmla="*/ 4962925 h 9956592"/>
              <a:gd name="connsiteX3-139" fmla="*/ 3519069 w 4967051"/>
              <a:gd name="connsiteY3-140" fmla="*/ 8489902 h 9956592"/>
              <a:gd name="connsiteX4-141" fmla="*/ 2266 w 4967051"/>
              <a:gd name="connsiteY4-142" fmla="*/ 9956592 h 9956592"/>
              <a:gd name="connsiteX5-143" fmla="*/ 804 w 4967051"/>
              <a:gd name="connsiteY5-144" fmla="*/ 0 h 9956592"/>
              <a:gd name="connsiteX0-145" fmla="*/ 804 w 4967051"/>
              <a:gd name="connsiteY0-146" fmla="*/ 0 h 9956592"/>
              <a:gd name="connsiteX1-147" fmla="*/ 3527036 w 4967051"/>
              <a:gd name="connsiteY1-148" fmla="*/ 1457975 h 9956592"/>
              <a:gd name="connsiteX2-149" fmla="*/ 4967051 w 4967051"/>
              <a:gd name="connsiteY2-150" fmla="*/ 4962925 h 9956592"/>
              <a:gd name="connsiteX3-151" fmla="*/ 3519069 w 4967051"/>
              <a:gd name="connsiteY3-152" fmla="*/ 8489902 h 9956592"/>
              <a:gd name="connsiteX4-153" fmla="*/ 2266 w 4967051"/>
              <a:gd name="connsiteY4-154" fmla="*/ 9956592 h 9956592"/>
              <a:gd name="connsiteX5-155" fmla="*/ 804 w 4967051"/>
              <a:gd name="connsiteY5-156" fmla="*/ 0 h 995659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hasCustomPrompt="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526" name="Shape 526"/>
          <p:cNvSpPr>
            <a:spLocks noGrp="1"/>
          </p:cNvSpPr>
          <p:nvPr>
            <p:ph type="title" hasCustomPrompt="1"/>
          </p:nvPr>
        </p:nvSpPr>
        <p:spPr>
          <a:xfrm>
            <a:off x="1961913" y="1253820"/>
            <a:ext cx="2197528" cy="1690334"/>
          </a:xfrm>
          <a:prstGeom prst="rect">
            <a:avLst/>
          </a:prstGeom>
        </p:spPr>
        <p:txBody>
          <a:bodyPr anchor="t"/>
          <a:lstStyle>
            <a:lvl1pPr algn="r">
              <a:lnSpc>
                <a:spcPct val="80000"/>
              </a:lnSpc>
              <a:defRPr sz="4000"/>
            </a:lvl1pPr>
          </a:lstStyle>
          <a:p>
            <a:r>
              <a:rPr dirty="0"/>
              <a:t>Title Text</a:t>
            </a:r>
            <a:endParaRPr dirty="0"/>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1" fmla="*/ 0 w 11009706"/>
              <a:gd name="connsiteY0-2" fmla="*/ 0 h 7730837"/>
              <a:gd name="connsiteX1-3" fmla="*/ 4611235 w 11009706"/>
              <a:gd name="connsiteY1-4" fmla="*/ 1428107 h 7730837"/>
              <a:gd name="connsiteX2-5" fmla="*/ 11009706 w 11009706"/>
              <a:gd name="connsiteY2-6" fmla="*/ 7730837 h 7730837"/>
              <a:gd name="connsiteX3-7" fmla="*/ 0 w 11009706"/>
              <a:gd name="connsiteY3-8" fmla="*/ 0 h 7730837"/>
              <a:gd name="connsiteX0-9" fmla="*/ 0 w 10830412"/>
              <a:gd name="connsiteY0-10" fmla="*/ 0 h 8268719"/>
              <a:gd name="connsiteX1-11" fmla="*/ 4431941 w 10830412"/>
              <a:gd name="connsiteY1-12" fmla="*/ 1965989 h 8268719"/>
              <a:gd name="connsiteX2-13" fmla="*/ 10830412 w 10830412"/>
              <a:gd name="connsiteY2-14" fmla="*/ 8268719 h 8268719"/>
              <a:gd name="connsiteX3-15" fmla="*/ 0 w 10830412"/>
              <a:gd name="connsiteY3-16" fmla="*/ 0 h 8268719"/>
              <a:gd name="connsiteX0-17" fmla="*/ 0 w 10830412"/>
              <a:gd name="connsiteY0-18" fmla="*/ 0 h 8268719"/>
              <a:gd name="connsiteX1-19" fmla="*/ 6314530 w 10830412"/>
              <a:gd name="connsiteY1-20" fmla="*/ 6215259 h 8268719"/>
              <a:gd name="connsiteX2-21" fmla="*/ 10830412 w 10830412"/>
              <a:gd name="connsiteY2-22" fmla="*/ 8268719 h 8268719"/>
              <a:gd name="connsiteX3-23" fmla="*/ 0 w 10830412"/>
              <a:gd name="connsiteY3-24" fmla="*/ 0 h 8268719"/>
              <a:gd name="connsiteX0-25" fmla="*/ 0 w 6314530"/>
              <a:gd name="connsiteY0-26" fmla="*/ 0 h 12410413"/>
              <a:gd name="connsiteX1-27" fmla="*/ 6314530 w 6314530"/>
              <a:gd name="connsiteY1-28" fmla="*/ 6215259 h 12410413"/>
              <a:gd name="connsiteX2-29" fmla="*/ 1047 w 6314530"/>
              <a:gd name="connsiteY2-30" fmla="*/ 12410413 h 12410413"/>
              <a:gd name="connsiteX3-31" fmla="*/ 0 w 6314530"/>
              <a:gd name="connsiteY3-32" fmla="*/ 0 h 12410413"/>
              <a:gd name="connsiteX0-33" fmla="*/ 0 w 6332460"/>
              <a:gd name="connsiteY0-34" fmla="*/ 0 h 12410413"/>
              <a:gd name="connsiteX1-35" fmla="*/ 6332460 w 6332460"/>
              <a:gd name="connsiteY1-36" fmla="*/ 6197329 h 12410413"/>
              <a:gd name="connsiteX2-37" fmla="*/ 1047 w 6332460"/>
              <a:gd name="connsiteY2-38" fmla="*/ 12410413 h 12410413"/>
              <a:gd name="connsiteX3-39" fmla="*/ 0 w 6332460"/>
              <a:gd name="connsiteY3-40" fmla="*/ 0 h 12410413"/>
            </a:gdLst>
            <a:ahLst/>
            <a:cxnLst>
              <a:cxn ang="0">
                <a:pos x="connsiteX0-1" y="connsiteY0-2"/>
              </a:cxn>
              <a:cxn ang="0">
                <a:pos x="connsiteX1-3" y="connsiteY1-4"/>
              </a:cxn>
              <a:cxn ang="0">
                <a:pos x="connsiteX2-5" y="connsiteY2-6"/>
              </a:cxn>
              <a:cxn ang="0">
                <a:pos x="connsiteX3-7" y="connsiteY3-8"/>
              </a:cxn>
            </a:cxnLst>
            <a:rect l="l" t="t" r="r" b="b"/>
            <a:pathLst>
              <a:path w="6332460" h="12410413">
                <a:moveTo>
                  <a:pt x="0" y="0"/>
                </a:moveTo>
                <a:lnTo>
                  <a:pt x="6332460" y="6197329"/>
                </a:lnTo>
                <a:lnTo>
                  <a:pt x="1047" y="12410413"/>
                </a:lnTo>
                <a:lnTo>
                  <a:pt x="0" y="0"/>
                </a:lnTo>
                <a:close/>
              </a:path>
            </a:pathLst>
          </a:custGeom>
          <a:ln w="12700">
            <a:miter lim="400000"/>
          </a:ln>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1" fmla="*/ 0 w 13048402"/>
              <a:gd name="connsiteY0-2" fmla="*/ 6302730 h 6302730"/>
              <a:gd name="connsiteX1-3" fmla="*/ 6398471 w 13048402"/>
              <a:gd name="connsiteY1-4" fmla="*/ 0 h 6302730"/>
              <a:gd name="connsiteX2-5" fmla="*/ 13048402 w 13048402"/>
              <a:gd name="connsiteY2-6" fmla="*/ 1090650 h 6302730"/>
              <a:gd name="connsiteX3-7" fmla="*/ 0 w 13048402"/>
              <a:gd name="connsiteY3-8" fmla="*/ 6302730 h 6302730"/>
              <a:gd name="connsiteX0-9" fmla="*/ 0 w 12728362"/>
              <a:gd name="connsiteY0-10" fmla="*/ 1090650 h 1090650"/>
              <a:gd name="connsiteX1-11" fmla="*/ 6078431 w 12728362"/>
              <a:gd name="connsiteY1-12" fmla="*/ 0 h 1090650"/>
              <a:gd name="connsiteX2-13" fmla="*/ 12728362 w 12728362"/>
              <a:gd name="connsiteY2-14" fmla="*/ 1090650 h 1090650"/>
              <a:gd name="connsiteX3-15" fmla="*/ 0 w 12728362"/>
              <a:gd name="connsiteY3-16" fmla="*/ 1090650 h 1090650"/>
              <a:gd name="connsiteX0-17" fmla="*/ 0 w 12728362"/>
              <a:gd name="connsiteY0-18" fmla="*/ 0 h 6315990"/>
              <a:gd name="connsiteX1-19" fmla="*/ 6398471 w 12728362"/>
              <a:gd name="connsiteY1-20" fmla="*/ 6315990 h 6315990"/>
              <a:gd name="connsiteX2-21" fmla="*/ 12728362 w 12728362"/>
              <a:gd name="connsiteY2-22" fmla="*/ 0 h 6315990"/>
              <a:gd name="connsiteX3-23" fmla="*/ 0 w 12728362"/>
              <a:gd name="connsiteY3-24" fmla="*/ 0 h 6315990"/>
            </a:gdLst>
            <a:ahLst/>
            <a:cxnLst>
              <a:cxn ang="0">
                <a:pos x="connsiteX0-1" y="connsiteY0-2"/>
              </a:cxn>
              <a:cxn ang="0">
                <a:pos x="connsiteX1-3" y="connsiteY1-4"/>
              </a:cxn>
              <a:cxn ang="0">
                <a:pos x="connsiteX2-5" y="connsiteY2-6"/>
              </a:cxn>
              <a:cxn ang="0">
                <a:pos x="connsiteX3-7" y="connsiteY3-8"/>
              </a:cxn>
            </a:cxnLst>
            <a:rect l="l" t="t" r="r" b="b"/>
            <a:pathLst>
              <a:path w="12728362" h="6315990">
                <a:moveTo>
                  <a:pt x="0" y="0"/>
                </a:moveTo>
                <a:lnTo>
                  <a:pt x="6398471" y="6315990"/>
                </a:lnTo>
                <a:lnTo>
                  <a:pt x="12728362" y="0"/>
                </a:lnTo>
                <a:lnTo>
                  <a:pt x="0" y="0"/>
                </a:lnTo>
                <a:close/>
              </a:path>
            </a:pathLst>
          </a:custGeom>
          <a:ln w="12700">
            <a:miter lim="400000"/>
          </a:ln>
        </p:spPr>
        <p:txBody>
          <a:bodyPr lIns="91439" tIns="45719" rIns="91439" bIns="45719" anchor="t">
            <a:noAutofit/>
          </a:bodyPr>
          <a:lstStyle>
            <a:lvl1pPr>
              <a:defRPr/>
            </a:lvl1pPr>
          </a:lstStyle>
          <a:p>
            <a:endParaRPr dirty="0"/>
          </a:p>
        </p:txBody>
      </p:sp>
      <p:sp>
        <p:nvSpPr>
          <p:cNvPr id="66" name="Shape 66"/>
          <p:cNvSpPr>
            <a:spLocks noGrp="1"/>
          </p:cNvSpPr>
          <p:nvPr>
            <p:ph type="title" hasCustomPrompt="1"/>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endParaRPr dirty="0"/>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hasCustomPrompt="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621" name="Shape 621"/>
          <p:cNvSpPr>
            <a:spLocks noGrp="1"/>
          </p:cNvSpPr>
          <p:nvPr>
            <p:ph type="title" hasCustomPrompt="1"/>
          </p:nvPr>
        </p:nvSpPr>
        <p:spPr>
          <a:xfrm>
            <a:off x="2285067" y="1116862"/>
            <a:ext cx="7621866" cy="706438"/>
          </a:xfrm>
          <a:prstGeom prst="rect">
            <a:avLst/>
          </a:prstGeom>
        </p:spPr>
        <p:txBody>
          <a:bodyPr/>
          <a:lstStyle>
            <a:lvl1pPr>
              <a:lnSpc>
                <a:spcPct val="80000"/>
              </a:lnSpc>
              <a:defRPr sz="5000"/>
            </a:lvl1pPr>
          </a:lstStyle>
          <a:p>
            <a:r>
              <a:rPr dirty="0"/>
              <a:t>Title Text</a:t>
            </a:r>
            <a:endParaRPr dirty="0"/>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hasCustomPrompt="1"/>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endParaRPr dirty="0"/>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1" fmla="*/ 0 w 6737350"/>
              <a:gd name="connsiteY0-2" fmla="*/ 24121 h 6792912"/>
              <a:gd name="connsiteX1-3" fmla="*/ 3368675 w 6737350"/>
              <a:gd name="connsiteY1-4" fmla="*/ 0 h 6792912"/>
              <a:gd name="connsiteX2-5" fmla="*/ 6737350 w 6737350"/>
              <a:gd name="connsiteY2-6" fmla="*/ 6792912 h 6792912"/>
              <a:gd name="connsiteX3-7" fmla="*/ 0 w 6737350"/>
              <a:gd name="connsiteY3-8" fmla="*/ 24121 h 6792912"/>
              <a:gd name="connsiteX0-9" fmla="*/ 31440 w 3400115"/>
              <a:gd name="connsiteY0-10" fmla="*/ 24121 h 6759458"/>
              <a:gd name="connsiteX1-11" fmla="*/ 3400115 w 3400115"/>
              <a:gd name="connsiteY1-12" fmla="*/ 0 h 6759458"/>
              <a:gd name="connsiteX2-13" fmla="*/ 0 w 3400115"/>
              <a:gd name="connsiteY2-14" fmla="*/ 6759458 h 6759458"/>
              <a:gd name="connsiteX3-15" fmla="*/ 31440 w 3400115"/>
              <a:gd name="connsiteY3-16" fmla="*/ 24121 h 6759458"/>
              <a:gd name="connsiteX0-17" fmla="*/ 31440 w 6778934"/>
              <a:gd name="connsiteY0-18" fmla="*/ 0 h 6735337"/>
              <a:gd name="connsiteX1-19" fmla="*/ 6778934 w 6778934"/>
              <a:gd name="connsiteY1-20" fmla="*/ 3354698 h 6735337"/>
              <a:gd name="connsiteX2-21" fmla="*/ 0 w 6778934"/>
              <a:gd name="connsiteY2-22" fmla="*/ 6735337 h 6735337"/>
              <a:gd name="connsiteX3-23" fmla="*/ 31440 w 6778934"/>
              <a:gd name="connsiteY3-24" fmla="*/ 0 h 6735337"/>
              <a:gd name="connsiteX0-25" fmla="*/ 3520 w 6778934"/>
              <a:gd name="connsiteY0-26" fmla="*/ 0 h 6742317"/>
              <a:gd name="connsiteX1-27" fmla="*/ 6778934 w 6778934"/>
              <a:gd name="connsiteY1-28" fmla="*/ 3361678 h 6742317"/>
              <a:gd name="connsiteX2-29" fmla="*/ 0 w 6778934"/>
              <a:gd name="connsiteY2-30" fmla="*/ 6742317 h 6742317"/>
              <a:gd name="connsiteX3-31" fmla="*/ 3520 w 6778934"/>
              <a:gd name="connsiteY3-32" fmla="*/ 0 h 6742317"/>
            </a:gdLst>
            <a:ahLst/>
            <a:cxnLst>
              <a:cxn ang="0">
                <a:pos x="connsiteX0-1" y="connsiteY0-2"/>
              </a:cxn>
              <a:cxn ang="0">
                <a:pos x="connsiteX1-3" y="connsiteY1-4"/>
              </a:cxn>
              <a:cxn ang="0">
                <a:pos x="connsiteX2-5" y="connsiteY2-6"/>
              </a:cxn>
              <a:cxn ang="0">
                <a:pos x="connsiteX3-7" y="connsiteY3-8"/>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1" fmla="*/ 0 w 6737350"/>
              <a:gd name="connsiteY0-2" fmla="*/ 24121 h 6792912"/>
              <a:gd name="connsiteX1-3" fmla="*/ 3368675 w 6737350"/>
              <a:gd name="connsiteY1-4" fmla="*/ 0 h 6792912"/>
              <a:gd name="connsiteX2-5" fmla="*/ 6737350 w 6737350"/>
              <a:gd name="connsiteY2-6" fmla="*/ 6792912 h 6792912"/>
              <a:gd name="connsiteX3-7" fmla="*/ 0 w 6737350"/>
              <a:gd name="connsiteY3-8" fmla="*/ 24121 h 6792912"/>
              <a:gd name="connsiteX0-9" fmla="*/ 31440 w 3400115"/>
              <a:gd name="connsiteY0-10" fmla="*/ 24121 h 6759458"/>
              <a:gd name="connsiteX1-11" fmla="*/ 3400115 w 3400115"/>
              <a:gd name="connsiteY1-12" fmla="*/ 0 h 6759458"/>
              <a:gd name="connsiteX2-13" fmla="*/ 0 w 3400115"/>
              <a:gd name="connsiteY2-14" fmla="*/ 6759458 h 6759458"/>
              <a:gd name="connsiteX3-15" fmla="*/ 31440 w 3400115"/>
              <a:gd name="connsiteY3-16" fmla="*/ 24121 h 6759458"/>
              <a:gd name="connsiteX0-17" fmla="*/ 31440 w 6778934"/>
              <a:gd name="connsiteY0-18" fmla="*/ 0 h 6735337"/>
              <a:gd name="connsiteX1-19" fmla="*/ 6778934 w 6778934"/>
              <a:gd name="connsiteY1-20" fmla="*/ 3354698 h 6735337"/>
              <a:gd name="connsiteX2-21" fmla="*/ 0 w 6778934"/>
              <a:gd name="connsiteY2-22" fmla="*/ 6735337 h 6735337"/>
              <a:gd name="connsiteX3-23" fmla="*/ 31440 w 6778934"/>
              <a:gd name="connsiteY3-24" fmla="*/ 0 h 6735337"/>
              <a:gd name="connsiteX0-25" fmla="*/ 3520 w 6778934"/>
              <a:gd name="connsiteY0-26" fmla="*/ 0 h 6742317"/>
              <a:gd name="connsiteX1-27" fmla="*/ 6778934 w 6778934"/>
              <a:gd name="connsiteY1-28" fmla="*/ 3361678 h 6742317"/>
              <a:gd name="connsiteX2-29" fmla="*/ 0 w 6778934"/>
              <a:gd name="connsiteY2-30" fmla="*/ 6742317 h 6742317"/>
              <a:gd name="connsiteX3-31" fmla="*/ 3520 w 6778934"/>
              <a:gd name="connsiteY3-32" fmla="*/ 0 h 6742317"/>
            </a:gdLst>
            <a:ahLst/>
            <a:cxnLst>
              <a:cxn ang="0">
                <a:pos x="connsiteX0-1" y="connsiteY0-2"/>
              </a:cxn>
              <a:cxn ang="0">
                <a:pos x="connsiteX1-3" y="connsiteY1-4"/>
              </a:cxn>
              <a:cxn ang="0">
                <a:pos x="connsiteX2-5" y="connsiteY2-6"/>
              </a:cxn>
              <a:cxn ang="0">
                <a:pos x="connsiteX3-7" y="connsiteY3-8"/>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1" fmla="*/ 0 w 6737350"/>
              <a:gd name="connsiteY0-2" fmla="*/ 24121 h 6792912"/>
              <a:gd name="connsiteX1-3" fmla="*/ 3368675 w 6737350"/>
              <a:gd name="connsiteY1-4" fmla="*/ 0 h 6792912"/>
              <a:gd name="connsiteX2-5" fmla="*/ 6737350 w 6737350"/>
              <a:gd name="connsiteY2-6" fmla="*/ 6792912 h 6792912"/>
              <a:gd name="connsiteX3-7" fmla="*/ 0 w 6737350"/>
              <a:gd name="connsiteY3-8" fmla="*/ 24121 h 6792912"/>
              <a:gd name="connsiteX0-9" fmla="*/ 31440 w 3400115"/>
              <a:gd name="connsiteY0-10" fmla="*/ 24121 h 6759458"/>
              <a:gd name="connsiteX1-11" fmla="*/ 3400115 w 3400115"/>
              <a:gd name="connsiteY1-12" fmla="*/ 0 h 6759458"/>
              <a:gd name="connsiteX2-13" fmla="*/ 0 w 3400115"/>
              <a:gd name="connsiteY2-14" fmla="*/ 6759458 h 6759458"/>
              <a:gd name="connsiteX3-15" fmla="*/ 31440 w 3400115"/>
              <a:gd name="connsiteY3-16" fmla="*/ 24121 h 6759458"/>
              <a:gd name="connsiteX0-17" fmla="*/ 31440 w 6778934"/>
              <a:gd name="connsiteY0-18" fmla="*/ 0 h 6735337"/>
              <a:gd name="connsiteX1-19" fmla="*/ 6778934 w 6778934"/>
              <a:gd name="connsiteY1-20" fmla="*/ 3354698 h 6735337"/>
              <a:gd name="connsiteX2-21" fmla="*/ 0 w 6778934"/>
              <a:gd name="connsiteY2-22" fmla="*/ 6735337 h 6735337"/>
              <a:gd name="connsiteX3-23" fmla="*/ 31440 w 6778934"/>
              <a:gd name="connsiteY3-24" fmla="*/ 0 h 6735337"/>
              <a:gd name="connsiteX0-25" fmla="*/ 3520 w 6778934"/>
              <a:gd name="connsiteY0-26" fmla="*/ 0 h 6742317"/>
              <a:gd name="connsiteX1-27" fmla="*/ 6778934 w 6778934"/>
              <a:gd name="connsiteY1-28" fmla="*/ 3361678 h 6742317"/>
              <a:gd name="connsiteX2-29" fmla="*/ 0 w 6778934"/>
              <a:gd name="connsiteY2-30" fmla="*/ 6742317 h 6742317"/>
              <a:gd name="connsiteX3-31" fmla="*/ 3520 w 6778934"/>
              <a:gd name="connsiteY3-32" fmla="*/ 0 h 6742317"/>
            </a:gdLst>
            <a:ahLst/>
            <a:cxnLst>
              <a:cxn ang="0">
                <a:pos x="connsiteX0-1" y="connsiteY0-2"/>
              </a:cxn>
              <a:cxn ang="0">
                <a:pos x="connsiteX1-3" y="connsiteY1-4"/>
              </a:cxn>
              <a:cxn ang="0">
                <a:pos x="connsiteX2-5" y="connsiteY2-6"/>
              </a:cxn>
              <a:cxn ang="0">
                <a:pos x="connsiteX3-7" y="connsiteY3-8"/>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1" fmla="*/ 0 w 6737350"/>
              <a:gd name="connsiteY0-2" fmla="*/ 24121 h 6792912"/>
              <a:gd name="connsiteX1-3" fmla="*/ 3368675 w 6737350"/>
              <a:gd name="connsiteY1-4" fmla="*/ 0 h 6792912"/>
              <a:gd name="connsiteX2-5" fmla="*/ 6737350 w 6737350"/>
              <a:gd name="connsiteY2-6" fmla="*/ 6792912 h 6792912"/>
              <a:gd name="connsiteX3-7" fmla="*/ 0 w 6737350"/>
              <a:gd name="connsiteY3-8" fmla="*/ 24121 h 6792912"/>
              <a:gd name="connsiteX0-9" fmla="*/ 31440 w 3400115"/>
              <a:gd name="connsiteY0-10" fmla="*/ 24121 h 6759458"/>
              <a:gd name="connsiteX1-11" fmla="*/ 3400115 w 3400115"/>
              <a:gd name="connsiteY1-12" fmla="*/ 0 h 6759458"/>
              <a:gd name="connsiteX2-13" fmla="*/ 0 w 3400115"/>
              <a:gd name="connsiteY2-14" fmla="*/ 6759458 h 6759458"/>
              <a:gd name="connsiteX3-15" fmla="*/ 31440 w 3400115"/>
              <a:gd name="connsiteY3-16" fmla="*/ 24121 h 6759458"/>
              <a:gd name="connsiteX0-17" fmla="*/ 31440 w 6778934"/>
              <a:gd name="connsiteY0-18" fmla="*/ 0 h 6735337"/>
              <a:gd name="connsiteX1-19" fmla="*/ 6778934 w 6778934"/>
              <a:gd name="connsiteY1-20" fmla="*/ 3354698 h 6735337"/>
              <a:gd name="connsiteX2-21" fmla="*/ 0 w 6778934"/>
              <a:gd name="connsiteY2-22" fmla="*/ 6735337 h 6735337"/>
              <a:gd name="connsiteX3-23" fmla="*/ 31440 w 6778934"/>
              <a:gd name="connsiteY3-24" fmla="*/ 0 h 6735337"/>
              <a:gd name="connsiteX0-25" fmla="*/ 3520 w 6778934"/>
              <a:gd name="connsiteY0-26" fmla="*/ 0 h 6742317"/>
              <a:gd name="connsiteX1-27" fmla="*/ 6778934 w 6778934"/>
              <a:gd name="connsiteY1-28" fmla="*/ 3361678 h 6742317"/>
              <a:gd name="connsiteX2-29" fmla="*/ 0 w 6778934"/>
              <a:gd name="connsiteY2-30" fmla="*/ 6742317 h 6742317"/>
              <a:gd name="connsiteX3-31" fmla="*/ 3520 w 6778934"/>
              <a:gd name="connsiteY3-32" fmla="*/ 0 h 6742317"/>
            </a:gdLst>
            <a:ahLst/>
            <a:cxnLst>
              <a:cxn ang="0">
                <a:pos x="connsiteX0-1" y="connsiteY0-2"/>
              </a:cxn>
              <a:cxn ang="0">
                <a:pos x="connsiteX1-3" y="connsiteY1-4"/>
              </a:cxn>
              <a:cxn ang="0">
                <a:pos x="connsiteX2-5" y="connsiteY2-6"/>
              </a:cxn>
              <a:cxn ang="0">
                <a:pos x="connsiteX3-7" y="connsiteY3-8"/>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1" fmla="*/ 0 w 6737350"/>
              <a:gd name="connsiteY0-2" fmla="*/ 24121 h 6792912"/>
              <a:gd name="connsiteX1-3" fmla="*/ 3368675 w 6737350"/>
              <a:gd name="connsiteY1-4" fmla="*/ 0 h 6792912"/>
              <a:gd name="connsiteX2-5" fmla="*/ 6737350 w 6737350"/>
              <a:gd name="connsiteY2-6" fmla="*/ 6792912 h 6792912"/>
              <a:gd name="connsiteX3-7" fmla="*/ 0 w 6737350"/>
              <a:gd name="connsiteY3-8" fmla="*/ 24121 h 6792912"/>
              <a:gd name="connsiteX0-9" fmla="*/ 31440 w 3400115"/>
              <a:gd name="connsiteY0-10" fmla="*/ 24121 h 6759458"/>
              <a:gd name="connsiteX1-11" fmla="*/ 3400115 w 3400115"/>
              <a:gd name="connsiteY1-12" fmla="*/ 0 h 6759458"/>
              <a:gd name="connsiteX2-13" fmla="*/ 0 w 3400115"/>
              <a:gd name="connsiteY2-14" fmla="*/ 6759458 h 6759458"/>
              <a:gd name="connsiteX3-15" fmla="*/ 31440 w 3400115"/>
              <a:gd name="connsiteY3-16" fmla="*/ 24121 h 6759458"/>
              <a:gd name="connsiteX0-17" fmla="*/ 31440 w 6778934"/>
              <a:gd name="connsiteY0-18" fmla="*/ 0 h 6735337"/>
              <a:gd name="connsiteX1-19" fmla="*/ 6778934 w 6778934"/>
              <a:gd name="connsiteY1-20" fmla="*/ 3354698 h 6735337"/>
              <a:gd name="connsiteX2-21" fmla="*/ 0 w 6778934"/>
              <a:gd name="connsiteY2-22" fmla="*/ 6735337 h 6735337"/>
              <a:gd name="connsiteX3-23" fmla="*/ 31440 w 6778934"/>
              <a:gd name="connsiteY3-24" fmla="*/ 0 h 6735337"/>
              <a:gd name="connsiteX0-25" fmla="*/ 3520 w 6778934"/>
              <a:gd name="connsiteY0-26" fmla="*/ 0 h 6742317"/>
              <a:gd name="connsiteX1-27" fmla="*/ 6778934 w 6778934"/>
              <a:gd name="connsiteY1-28" fmla="*/ 3361678 h 6742317"/>
              <a:gd name="connsiteX2-29" fmla="*/ 0 w 6778934"/>
              <a:gd name="connsiteY2-30" fmla="*/ 6742317 h 6742317"/>
              <a:gd name="connsiteX3-31" fmla="*/ 3520 w 6778934"/>
              <a:gd name="connsiteY3-32" fmla="*/ 0 h 6742317"/>
              <a:gd name="connsiteX0-33" fmla="*/ 3520 w 5626329"/>
              <a:gd name="connsiteY0-34" fmla="*/ 0 h 6742317"/>
              <a:gd name="connsiteX1-35" fmla="*/ 5626329 w 5626329"/>
              <a:gd name="connsiteY1-36" fmla="*/ 288064 h 6742317"/>
              <a:gd name="connsiteX2-37" fmla="*/ 0 w 5626329"/>
              <a:gd name="connsiteY2-38" fmla="*/ 6742317 h 6742317"/>
              <a:gd name="connsiteX3-39" fmla="*/ 3520 w 5626329"/>
              <a:gd name="connsiteY3-40" fmla="*/ 0 h 6742317"/>
              <a:gd name="connsiteX0-41" fmla="*/ 1 w 5622810"/>
              <a:gd name="connsiteY0-42" fmla="*/ 0 h 6926733"/>
              <a:gd name="connsiteX1-43" fmla="*/ 5622810 w 5622810"/>
              <a:gd name="connsiteY1-44" fmla="*/ 288064 h 6926733"/>
              <a:gd name="connsiteX2-45" fmla="*/ 4745213 w 5622810"/>
              <a:gd name="connsiteY2-46" fmla="*/ 6926733 h 6926733"/>
              <a:gd name="connsiteX3-47" fmla="*/ 1 w 5622810"/>
              <a:gd name="connsiteY3-48" fmla="*/ 0 h 6926733"/>
              <a:gd name="connsiteX0-49" fmla="*/ 1 w 5622810"/>
              <a:gd name="connsiteY0-50" fmla="*/ 0 h 7041994"/>
              <a:gd name="connsiteX1-51" fmla="*/ 5622810 w 5622810"/>
              <a:gd name="connsiteY1-52" fmla="*/ 288064 h 7041994"/>
              <a:gd name="connsiteX2-53" fmla="*/ 5621193 w 5622810"/>
              <a:gd name="connsiteY2-54" fmla="*/ 7041994 h 7041994"/>
              <a:gd name="connsiteX3-55" fmla="*/ 1 w 5622810"/>
              <a:gd name="connsiteY3-56" fmla="*/ 0 h 7041994"/>
              <a:gd name="connsiteX0-57" fmla="*/ 0 w 6729310"/>
              <a:gd name="connsiteY0-58" fmla="*/ 3369536 h 6753930"/>
              <a:gd name="connsiteX1-59" fmla="*/ 6729310 w 6729310"/>
              <a:gd name="connsiteY1-60" fmla="*/ 0 h 6753930"/>
              <a:gd name="connsiteX2-61" fmla="*/ 6727693 w 6729310"/>
              <a:gd name="connsiteY2-62" fmla="*/ 6753930 h 6753930"/>
              <a:gd name="connsiteX3-63" fmla="*/ 0 w 6729310"/>
              <a:gd name="connsiteY3-64" fmla="*/ 3369536 h 6753930"/>
              <a:gd name="connsiteX0-65" fmla="*/ 0 w 6729310"/>
              <a:gd name="connsiteY0-66" fmla="*/ 3369536 h 6753930"/>
              <a:gd name="connsiteX1-67" fmla="*/ 6729310 w 6729310"/>
              <a:gd name="connsiteY1-68" fmla="*/ 0 h 6753930"/>
              <a:gd name="connsiteX2-69" fmla="*/ 6727693 w 6729310"/>
              <a:gd name="connsiteY2-70" fmla="*/ 6753930 h 6753930"/>
              <a:gd name="connsiteX3-71" fmla="*/ 0 w 6729310"/>
              <a:gd name="connsiteY3-72" fmla="*/ 3369536 h 6753930"/>
              <a:gd name="connsiteX0-73" fmla="*/ 0 w 6729310"/>
              <a:gd name="connsiteY0-74" fmla="*/ 3369536 h 5996284"/>
              <a:gd name="connsiteX1-75" fmla="*/ 6729310 w 6729310"/>
              <a:gd name="connsiteY1-76" fmla="*/ 0 h 5996284"/>
              <a:gd name="connsiteX2-77" fmla="*/ 6283556 w 6729310"/>
              <a:gd name="connsiteY2-78" fmla="*/ 5996284 h 5996284"/>
              <a:gd name="connsiteX3-79" fmla="*/ 0 w 6729310"/>
              <a:gd name="connsiteY3-80" fmla="*/ 3369536 h 5996284"/>
              <a:gd name="connsiteX0-81" fmla="*/ 0 w 6729310"/>
              <a:gd name="connsiteY0-82" fmla="*/ 3369536 h 5996284"/>
              <a:gd name="connsiteX1-83" fmla="*/ 6729310 w 6729310"/>
              <a:gd name="connsiteY1-84" fmla="*/ 0 h 5996284"/>
              <a:gd name="connsiteX2-85" fmla="*/ 6283556 w 6729310"/>
              <a:gd name="connsiteY2-86" fmla="*/ 5996284 h 5996284"/>
              <a:gd name="connsiteX3-87" fmla="*/ 0 w 6729310"/>
              <a:gd name="connsiteY3-88" fmla="*/ 3369536 h 5996284"/>
              <a:gd name="connsiteX0-89" fmla="*/ 0 w 6729310"/>
              <a:gd name="connsiteY0-90" fmla="*/ 3369536 h 6766992"/>
              <a:gd name="connsiteX1-91" fmla="*/ 6729310 w 6729310"/>
              <a:gd name="connsiteY1-92" fmla="*/ 0 h 6766992"/>
              <a:gd name="connsiteX2-93" fmla="*/ 6714631 w 6729310"/>
              <a:gd name="connsiteY2-94" fmla="*/ 6766992 h 6766992"/>
              <a:gd name="connsiteX3-95" fmla="*/ 0 w 6729310"/>
              <a:gd name="connsiteY3-96" fmla="*/ 3369536 h 6766992"/>
              <a:gd name="connsiteX0-97" fmla="*/ 0 w 6733814"/>
              <a:gd name="connsiteY0-98" fmla="*/ 3369536 h 6773386"/>
              <a:gd name="connsiteX1-99" fmla="*/ 6729310 w 6733814"/>
              <a:gd name="connsiteY1-100" fmla="*/ 0 h 6773386"/>
              <a:gd name="connsiteX2-101" fmla="*/ 6733814 w 6733814"/>
              <a:gd name="connsiteY2-102" fmla="*/ 6773386 h 6773386"/>
              <a:gd name="connsiteX3-103" fmla="*/ 0 w 6733814"/>
              <a:gd name="connsiteY3-104" fmla="*/ 3369536 h 6773386"/>
              <a:gd name="connsiteX0-105" fmla="*/ 0 w 6733814"/>
              <a:gd name="connsiteY0-106" fmla="*/ 3369536 h 6773386"/>
              <a:gd name="connsiteX1-107" fmla="*/ 6729310 w 6733814"/>
              <a:gd name="connsiteY1-108" fmla="*/ 0 h 6773386"/>
              <a:gd name="connsiteX2-109" fmla="*/ 6733814 w 6733814"/>
              <a:gd name="connsiteY2-110" fmla="*/ 6773386 h 6773386"/>
              <a:gd name="connsiteX3-111" fmla="*/ 0 w 6733814"/>
              <a:gd name="connsiteY3-112" fmla="*/ 3369536 h 6773386"/>
              <a:gd name="connsiteX0-113" fmla="*/ 0 w 6733814"/>
              <a:gd name="connsiteY0-114" fmla="*/ 3369536 h 6773386"/>
              <a:gd name="connsiteX1-115" fmla="*/ 6729310 w 6733814"/>
              <a:gd name="connsiteY1-116" fmla="*/ 0 h 6773386"/>
              <a:gd name="connsiteX2-117" fmla="*/ 6733814 w 6733814"/>
              <a:gd name="connsiteY2-118" fmla="*/ 6773386 h 6773386"/>
              <a:gd name="connsiteX3-119" fmla="*/ 0 w 6733814"/>
              <a:gd name="connsiteY3-120" fmla="*/ 3369536 h 6773386"/>
              <a:gd name="connsiteX0-121" fmla="*/ 0 w 6765786"/>
              <a:gd name="connsiteY0-122" fmla="*/ 3401508 h 6773386"/>
              <a:gd name="connsiteX1-123" fmla="*/ 6761282 w 6765786"/>
              <a:gd name="connsiteY1-124" fmla="*/ 0 h 6773386"/>
              <a:gd name="connsiteX2-125" fmla="*/ 6765786 w 6765786"/>
              <a:gd name="connsiteY2-126" fmla="*/ 6773386 h 6773386"/>
              <a:gd name="connsiteX3-127" fmla="*/ 0 w 6765786"/>
              <a:gd name="connsiteY3-128" fmla="*/ 3401508 h 6773386"/>
              <a:gd name="connsiteX0-129" fmla="*/ 0 w 6765786"/>
              <a:gd name="connsiteY0-130" fmla="*/ 3382325 h 6773386"/>
              <a:gd name="connsiteX1-131" fmla="*/ 6761282 w 6765786"/>
              <a:gd name="connsiteY1-132" fmla="*/ 0 h 6773386"/>
              <a:gd name="connsiteX2-133" fmla="*/ 6765786 w 6765786"/>
              <a:gd name="connsiteY2-134" fmla="*/ 6773386 h 6773386"/>
              <a:gd name="connsiteX3-135" fmla="*/ 0 w 6765786"/>
              <a:gd name="connsiteY3-136" fmla="*/ 3382325 h 6773386"/>
              <a:gd name="connsiteX0-137" fmla="*/ 0 w 6765786"/>
              <a:gd name="connsiteY0-138" fmla="*/ 3382325 h 6773386"/>
              <a:gd name="connsiteX1-139" fmla="*/ 6761282 w 6765786"/>
              <a:gd name="connsiteY1-140" fmla="*/ 0 h 6773386"/>
              <a:gd name="connsiteX2-141" fmla="*/ 6765786 w 6765786"/>
              <a:gd name="connsiteY2-142" fmla="*/ 6773386 h 6773386"/>
              <a:gd name="connsiteX3-143" fmla="*/ 0 w 6765786"/>
              <a:gd name="connsiteY3-144" fmla="*/ 3382325 h 6773386"/>
            </a:gdLst>
            <a:ahLst/>
            <a:cxnLst>
              <a:cxn ang="0">
                <a:pos x="connsiteX0-1" y="connsiteY0-2"/>
              </a:cxn>
              <a:cxn ang="0">
                <a:pos x="connsiteX1-3" y="connsiteY1-4"/>
              </a:cxn>
              <a:cxn ang="0">
                <a:pos x="connsiteX2-5" y="connsiteY2-6"/>
              </a:cxn>
              <a:cxn ang="0">
                <a:pos x="connsiteX3-7" y="connsiteY3-8"/>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1" fmla="*/ 0 w 6737350"/>
              <a:gd name="connsiteY0-2" fmla="*/ 24121 h 6792912"/>
              <a:gd name="connsiteX1-3" fmla="*/ 3368675 w 6737350"/>
              <a:gd name="connsiteY1-4" fmla="*/ 0 h 6792912"/>
              <a:gd name="connsiteX2-5" fmla="*/ 6737350 w 6737350"/>
              <a:gd name="connsiteY2-6" fmla="*/ 6792912 h 6792912"/>
              <a:gd name="connsiteX3-7" fmla="*/ 0 w 6737350"/>
              <a:gd name="connsiteY3-8" fmla="*/ 24121 h 6792912"/>
              <a:gd name="connsiteX0-9" fmla="*/ 31440 w 3400115"/>
              <a:gd name="connsiteY0-10" fmla="*/ 24121 h 6759458"/>
              <a:gd name="connsiteX1-11" fmla="*/ 3400115 w 3400115"/>
              <a:gd name="connsiteY1-12" fmla="*/ 0 h 6759458"/>
              <a:gd name="connsiteX2-13" fmla="*/ 0 w 3400115"/>
              <a:gd name="connsiteY2-14" fmla="*/ 6759458 h 6759458"/>
              <a:gd name="connsiteX3-15" fmla="*/ 31440 w 3400115"/>
              <a:gd name="connsiteY3-16" fmla="*/ 24121 h 6759458"/>
              <a:gd name="connsiteX0-17" fmla="*/ 31440 w 6778934"/>
              <a:gd name="connsiteY0-18" fmla="*/ 0 h 6735337"/>
              <a:gd name="connsiteX1-19" fmla="*/ 6778934 w 6778934"/>
              <a:gd name="connsiteY1-20" fmla="*/ 3354698 h 6735337"/>
              <a:gd name="connsiteX2-21" fmla="*/ 0 w 6778934"/>
              <a:gd name="connsiteY2-22" fmla="*/ 6735337 h 6735337"/>
              <a:gd name="connsiteX3-23" fmla="*/ 31440 w 6778934"/>
              <a:gd name="connsiteY3-24" fmla="*/ 0 h 6735337"/>
              <a:gd name="connsiteX0-25" fmla="*/ 3520 w 6778934"/>
              <a:gd name="connsiteY0-26" fmla="*/ 0 h 6742317"/>
              <a:gd name="connsiteX1-27" fmla="*/ 6778934 w 6778934"/>
              <a:gd name="connsiteY1-28" fmla="*/ 3361678 h 6742317"/>
              <a:gd name="connsiteX2-29" fmla="*/ 0 w 6778934"/>
              <a:gd name="connsiteY2-30" fmla="*/ 6742317 h 6742317"/>
              <a:gd name="connsiteX3-31" fmla="*/ 3520 w 6778934"/>
              <a:gd name="connsiteY3-32" fmla="*/ 0 h 6742317"/>
              <a:gd name="connsiteX0-33" fmla="*/ 3520 w 5626329"/>
              <a:gd name="connsiteY0-34" fmla="*/ 0 h 6742317"/>
              <a:gd name="connsiteX1-35" fmla="*/ 5626329 w 5626329"/>
              <a:gd name="connsiteY1-36" fmla="*/ 288064 h 6742317"/>
              <a:gd name="connsiteX2-37" fmla="*/ 0 w 5626329"/>
              <a:gd name="connsiteY2-38" fmla="*/ 6742317 h 6742317"/>
              <a:gd name="connsiteX3-39" fmla="*/ 3520 w 5626329"/>
              <a:gd name="connsiteY3-40" fmla="*/ 0 h 6742317"/>
              <a:gd name="connsiteX0-41" fmla="*/ 1 w 5622810"/>
              <a:gd name="connsiteY0-42" fmla="*/ 0 h 6926733"/>
              <a:gd name="connsiteX1-43" fmla="*/ 5622810 w 5622810"/>
              <a:gd name="connsiteY1-44" fmla="*/ 288064 h 6926733"/>
              <a:gd name="connsiteX2-45" fmla="*/ 4745213 w 5622810"/>
              <a:gd name="connsiteY2-46" fmla="*/ 6926733 h 6926733"/>
              <a:gd name="connsiteX3-47" fmla="*/ 1 w 5622810"/>
              <a:gd name="connsiteY3-48" fmla="*/ 0 h 6926733"/>
              <a:gd name="connsiteX0-49" fmla="*/ 1 w 5622810"/>
              <a:gd name="connsiteY0-50" fmla="*/ 0 h 7041994"/>
              <a:gd name="connsiteX1-51" fmla="*/ 5622810 w 5622810"/>
              <a:gd name="connsiteY1-52" fmla="*/ 288064 h 7041994"/>
              <a:gd name="connsiteX2-53" fmla="*/ 5621193 w 5622810"/>
              <a:gd name="connsiteY2-54" fmla="*/ 7041994 h 7041994"/>
              <a:gd name="connsiteX3-55" fmla="*/ 1 w 5622810"/>
              <a:gd name="connsiteY3-56" fmla="*/ 0 h 7041994"/>
              <a:gd name="connsiteX0-57" fmla="*/ 0 w 6729310"/>
              <a:gd name="connsiteY0-58" fmla="*/ 3369536 h 6753930"/>
              <a:gd name="connsiteX1-59" fmla="*/ 6729310 w 6729310"/>
              <a:gd name="connsiteY1-60" fmla="*/ 0 h 6753930"/>
              <a:gd name="connsiteX2-61" fmla="*/ 6727693 w 6729310"/>
              <a:gd name="connsiteY2-62" fmla="*/ 6753930 h 6753930"/>
              <a:gd name="connsiteX3-63" fmla="*/ 0 w 6729310"/>
              <a:gd name="connsiteY3-64" fmla="*/ 3369536 h 6753930"/>
              <a:gd name="connsiteX0-65" fmla="*/ 0 w 6729310"/>
              <a:gd name="connsiteY0-66" fmla="*/ 3369536 h 6753930"/>
              <a:gd name="connsiteX1-67" fmla="*/ 6729310 w 6729310"/>
              <a:gd name="connsiteY1-68" fmla="*/ 0 h 6753930"/>
              <a:gd name="connsiteX2-69" fmla="*/ 6727693 w 6729310"/>
              <a:gd name="connsiteY2-70" fmla="*/ 6753930 h 6753930"/>
              <a:gd name="connsiteX3-71" fmla="*/ 0 w 6729310"/>
              <a:gd name="connsiteY3-72" fmla="*/ 3369536 h 6753930"/>
              <a:gd name="connsiteX0-73" fmla="*/ 0 w 6729310"/>
              <a:gd name="connsiteY0-74" fmla="*/ 3369536 h 5996284"/>
              <a:gd name="connsiteX1-75" fmla="*/ 6729310 w 6729310"/>
              <a:gd name="connsiteY1-76" fmla="*/ 0 h 5996284"/>
              <a:gd name="connsiteX2-77" fmla="*/ 6283556 w 6729310"/>
              <a:gd name="connsiteY2-78" fmla="*/ 5996284 h 5996284"/>
              <a:gd name="connsiteX3-79" fmla="*/ 0 w 6729310"/>
              <a:gd name="connsiteY3-80" fmla="*/ 3369536 h 5996284"/>
              <a:gd name="connsiteX0-81" fmla="*/ 0 w 6729310"/>
              <a:gd name="connsiteY0-82" fmla="*/ 3369536 h 5996284"/>
              <a:gd name="connsiteX1-83" fmla="*/ 6729310 w 6729310"/>
              <a:gd name="connsiteY1-84" fmla="*/ 0 h 5996284"/>
              <a:gd name="connsiteX2-85" fmla="*/ 6283556 w 6729310"/>
              <a:gd name="connsiteY2-86" fmla="*/ 5996284 h 5996284"/>
              <a:gd name="connsiteX3-87" fmla="*/ 0 w 6729310"/>
              <a:gd name="connsiteY3-88" fmla="*/ 3369536 h 5996284"/>
              <a:gd name="connsiteX0-89" fmla="*/ 0 w 6729310"/>
              <a:gd name="connsiteY0-90" fmla="*/ 3369536 h 6766992"/>
              <a:gd name="connsiteX1-91" fmla="*/ 6729310 w 6729310"/>
              <a:gd name="connsiteY1-92" fmla="*/ 0 h 6766992"/>
              <a:gd name="connsiteX2-93" fmla="*/ 6714631 w 6729310"/>
              <a:gd name="connsiteY2-94" fmla="*/ 6766992 h 6766992"/>
              <a:gd name="connsiteX3-95" fmla="*/ 0 w 6729310"/>
              <a:gd name="connsiteY3-96" fmla="*/ 3369536 h 6766992"/>
              <a:gd name="connsiteX0-97" fmla="*/ 0 w 6733814"/>
              <a:gd name="connsiteY0-98" fmla="*/ 3369536 h 6773386"/>
              <a:gd name="connsiteX1-99" fmla="*/ 6729310 w 6733814"/>
              <a:gd name="connsiteY1-100" fmla="*/ 0 h 6773386"/>
              <a:gd name="connsiteX2-101" fmla="*/ 6733814 w 6733814"/>
              <a:gd name="connsiteY2-102" fmla="*/ 6773386 h 6773386"/>
              <a:gd name="connsiteX3-103" fmla="*/ 0 w 6733814"/>
              <a:gd name="connsiteY3-104" fmla="*/ 3369536 h 6773386"/>
              <a:gd name="connsiteX0-105" fmla="*/ 0 w 6733814"/>
              <a:gd name="connsiteY0-106" fmla="*/ 3369536 h 6773386"/>
              <a:gd name="connsiteX1-107" fmla="*/ 6729310 w 6733814"/>
              <a:gd name="connsiteY1-108" fmla="*/ 0 h 6773386"/>
              <a:gd name="connsiteX2-109" fmla="*/ 6733814 w 6733814"/>
              <a:gd name="connsiteY2-110" fmla="*/ 6773386 h 6773386"/>
              <a:gd name="connsiteX3-111" fmla="*/ 0 w 6733814"/>
              <a:gd name="connsiteY3-112" fmla="*/ 3369536 h 6773386"/>
              <a:gd name="connsiteX0-113" fmla="*/ 0 w 6733814"/>
              <a:gd name="connsiteY0-114" fmla="*/ 3369536 h 6773386"/>
              <a:gd name="connsiteX1-115" fmla="*/ 6729310 w 6733814"/>
              <a:gd name="connsiteY1-116" fmla="*/ 0 h 6773386"/>
              <a:gd name="connsiteX2-117" fmla="*/ 6733814 w 6733814"/>
              <a:gd name="connsiteY2-118" fmla="*/ 6773386 h 6773386"/>
              <a:gd name="connsiteX3-119" fmla="*/ 0 w 6733814"/>
              <a:gd name="connsiteY3-120" fmla="*/ 3369536 h 6773386"/>
              <a:gd name="connsiteX0-121" fmla="*/ 0 w 6765786"/>
              <a:gd name="connsiteY0-122" fmla="*/ 3401508 h 6773386"/>
              <a:gd name="connsiteX1-123" fmla="*/ 6761282 w 6765786"/>
              <a:gd name="connsiteY1-124" fmla="*/ 0 h 6773386"/>
              <a:gd name="connsiteX2-125" fmla="*/ 6765786 w 6765786"/>
              <a:gd name="connsiteY2-126" fmla="*/ 6773386 h 6773386"/>
              <a:gd name="connsiteX3-127" fmla="*/ 0 w 6765786"/>
              <a:gd name="connsiteY3-128" fmla="*/ 3401508 h 6773386"/>
              <a:gd name="connsiteX0-129" fmla="*/ 0 w 6765786"/>
              <a:gd name="connsiteY0-130" fmla="*/ 3382325 h 6773386"/>
              <a:gd name="connsiteX1-131" fmla="*/ 6761282 w 6765786"/>
              <a:gd name="connsiteY1-132" fmla="*/ 0 h 6773386"/>
              <a:gd name="connsiteX2-133" fmla="*/ 6765786 w 6765786"/>
              <a:gd name="connsiteY2-134" fmla="*/ 6773386 h 6773386"/>
              <a:gd name="connsiteX3-135" fmla="*/ 0 w 6765786"/>
              <a:gd name="connsiteY3-136" fmla="*/ 3382325 h 6773386"/>
              <a:gd name="connsiteX0-137" fmla="*/ 0 w 6765786"/>
              <a:gd name="connsiteY0-138" fmla="*/ 3382325 h 6773386"/>
              <a:gd name="connsiteX1-139" fmla="*/ 6761282 w 6765786"/>
              <a:gd name="connsiteY1-140" fmla="*/ 0 h 6773386"/>
              <a:gd name="connsiteX2-141" fmla="*/ 6765786 w 6765786"/>
              <a:gd name="connsiteY2-142" fmla="*/ 6773386 h 6773386"/>
              <a:gd name="connsiteX3-143" fmla="*/ 0 w 6765786"/>
              <a:gd name="connsiteY3-144" fmla="*/ 3382325 h 6773386"/>
            </a:gdLst>
            <a:ahLst/>
            <a:cxnLst>
              <a:cxn ang="0">
                <a:pos x="connsiteX0-1" y="connsiteY0-2"/>
              </a:cxn>
              <a:cxn ang="0">
                <a:pos x="connsiteX1-3" y="connsiteY1-4"/>
              </a:cxn>
              <a:cxn ang="0">
                <a:pos x="connsiteX2-5" y="connsiteY2-6"/>
              </a:cxn>
              <a:cxn ang="0">
                <a:pos x="connsiteX3-7" y="connsiteY3-8"/>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1" fmla="*/ 0 w 6737350"/>
              <a:gd name="connsiteY0-2" fmla="*/ 24121 h 6792912"/>
              <a:gd name="connsiteX1-3" fmla="*/ 3368675 w 6737350"/>
              <a:gd name="connsiteY1-4" fmla="*/ 0 h 6792912"/>
              <a:gd name="connsiteX2-5" fmla="*/ 6737350 w 6737350"/>
              <a:gd name="connsiteY2-6" fmla="*/ 6792912 h 6792912"/>
              <a:gd name="connsiteX3-7" fmla="*/ 0 w 6737350"/>
              <a:gd name="connsiteY3-8" fmla="*/ 24121 h 6792912"/>
              <a:gd name="connsiteX0-9" fmla="*/ 31440 w 3400115"/>
              <a:gd name="connsiteY0-10" fmla="*/ 24121 h 6759458"/>
              <a:gd name="connsiteX1-11" fmla="*/ 3400115 w 3400115"/>
              <a:gd name="connsiteY1-12" fmla="*/ 0 h 6759458"/>
              <a:gd name="connsiteX2-13" fmla="*/ 0 w 3400115"/>
              <a:gd name="connsiteY2-14" fmla="*/ 6759458 h 6759458"/>
              <a:gd name="connsiteX3-15" fmla="*/ 31440 w 3400115"/>
              <a:gd name="connsiteY3-16" fmla="*/ 24121 h 6759458"/>
              <a:gd name="connsiteX0-17" fmla="*/ 31440 w 6778934"/>
              <a:gd name="connsiteY0-18" fmla="*/ 0 h 6735337"/>
              <a:gd name="connsiteX1-19" fmla="*/ 6778934 w 6778934"/>
              <a:gd name="connsiteY1-20" fmla="*/ 3354698 h 6735337"/>
              <a:gd name="connsiteX2-21" fmla="*/ 0 w 6778934"/>
              <a:gd name="connsiteY2-22" fmla="*/ 6735337 h 6735337"/>
              <a:gd name="connsiteX3-23" fmla="*/ 31440 w 6778934"/>
              <a:gd name="connsiteY3-24" fmla="*/ 0 h 6735337"/>
              <a:gd name="connsiteX0-25" fmla="*/ 3520 w 6778934"/>
              <a:gd name="connsiteY0-26" fmla="*/ 0 h 6742317"/>
              <a:gd name="connsiteX1-27" fmla="*/ 6778934 w 6778934"/>
              <a:gd name="connsiteY1-28" fmla="*/ 3361678 h 6742317"/>
              <a:gd name="connsiteX2-29" fmla="*/ 0 w 6778934"/>
              <a:gd name="connsiteY2-30" fmla="*/ 6742317 h 6742317"/>
              <a:gd name="connsiteX3-31" fmla="*/ 3520 w 6778934"/>
              <a:gd name="connsiteY3-32" fmla="*/ 0 h 6742317"/>
              <a:gd name="connsiteX0-33" fmla="*/ 3520 w 5626329"/>
              <a:gd name="connsiteY0-34" fmla="*/ 0 h 6742317"/>
              <a:gd name="connsiteX1-35" fmla="*/ 5626329 w 5626329"/>
              <a:gd name="connsiteY1-36" fmla="*/ 288064 h 6742317"/>
              <a:gd name="connsiteX2-37" fmla="*/ 0 w 5626329"/>
              <a:gd name="connsiteY2-38" fmla="*/ 6742317 h 6742317"/>
              <a:gd name="connsiteX3-39" fmla="*/ 3520 w 5626329"/>
              <a:gd name="connsiteY3-40" fmla="*/ 0 h 6742317"/>
              <a:gd name="connsiteX0-41" fmla="*/ 1 w 5622810"/>
              <a:gd name="connsiteY0-42" fmla="*/ 0 h 6926733"/>
              <a:gd name="connsiteX1-43" fmla="*/ 5622810 w 5622810"/>
              <a:gd name="connsiteY1-44" fmla="*/ 288064 h 6926733"/>
              <a:gd name="connsiteX2-45" fmla="*/ 4745213 w 5622810"/>
              <a:gd name="connsiteY2-46" fmla="*/ 6926733 h 6926733"/>
              <a:gd name="connsiteX3-47" fmla="*/ 1 w 5622810"/>
              <a:gd name="connsiteY3-48" fmla="*/ 0 h 6926733"/>
              <a:gd name="connsiteX0-49" fmla="*/ 1 w 5622810"/>
              <a:gd name="connsiteY0-50" fmla="*/ 0 h 7041994"/>
              <a:gd name="connsiteX1-51" fmla="*/ 5622810 w 5622810"/>
              <a:gd name="connsiteY1-52" fmla="*/ 288064 h 7041994"/>
              <a:gd name="connsiteX2-53" fmla="*/ 5621193 w 5622810"/>
              <a:gd name="connsiteY2-54" fmla="*/ 7041994 h 7041994"/>
              <a:gd name="connsiteX3-55" fmla="*/ 1 w 5622810"/>
              <a:gd name="connsiteY3-56" fmla="*/ 0 h 7041994"/>
              <a:gd name="connsiteX0-57" fmla="*/ 0 w 6729310"/>
              <a:gd name="connsiteY0-58" fmla="*/ 3369536 h 6753930"/>
              <a:gd name="connsiteX1-59" fmla="*/ 6729310 w 6729310"/>
              <a:gd name="connsiteY1-60" fmla="*/ 0 h 6753930"/>
              <a:gd name="connsiteX2-61" fmla="*/ 6727693 w 6729310"/>
              <a:gd name="connsiteY2-62" fmla="*/ 6753930 h 6753930"/>
              <a:gd name="connsiteX3-63" fmla="*/ 0 w 6729310"/>
              <a:gd name="connsiteY3-64" fmla="*/ 3369536 h 6753930"/>
              <a:gd name="connsiteX0-65" fmla="*/ 0 w 6729310"/>
              <a:gd name="connsiteY0-66" fmla="*/ 3369536 h 6753930"/>
              <a:gd name="connsiteX1-67" fmla="*/ 6729310 w 6729310"/>
              <a:gd name="connsiteY1-68" fmla="*/ 0 h 6753930"/>
              <a:gd name="connsiteX2-69" fmla="*/ 6727693 w 6729310"/>
              <a:gd name="connsiteY2-70" fmla="*/ 6753930 h 6753930"/>
              <a:gd name="connsiteX3-71" fmla="*/ 0 w 6729310"/>
              <a:gd name="connsiteY3-72" fmla="*/ 3369536 h 6753930"/>
              <a:gd name="connsiteX0-73" fmla="*/ 0 w 6729310"/>
              <a:gd name="connsiteY0-74" fmla="*/ 3369536 h 5996284"/>
              <a:gd name="connsiteX1-75" fmla="*/ 6729310 w 6729310"/>
              <a:gd name="connsiteY1-76" fmla="*/ 0 h 5996284"/>
              <a:gd name="connsiteX2-77" fmla="*/ 6283556 w 6729310"/>
              <a:gd name="connsiteY2-78" fmla="*/ 5996284 h 5996284"/>
              <a:gd name="connsiteX3-79" fmla="*/ 0 w 6729310"/>
              <a:gd name="connsiteY3-80" fmla="*/ 3369536 h 5996284"/>
              <a:gd name="connsiteX0-81" fmla="*/ 0 w 6729310"/>
              <a:gd name="connsiteY0-82" fmla="*/ 3369536 h 5996284"/>
              <a:gd name="connsiteX1-83" fmla="*/ 6729310 w 6729310"/>
              <a:gd name="connsiteY1-84" fmla="*/ 0 h 5996284"/>
              <a:gd name="connsiteX2-85" fmla="*/ 6283556 w 6729310"/>
              <a:gd name="connsiteY2-86" fmla="*/ 5996284 h 5996284"/>
              <a:gd name="connsiteX3-87" fmla="*/ 0 w 6729310"/>
              <a:gd name="connsiteY3-88" fmla="*/ 3369536 h 5996284"/>
              <a:gd name="connsiteX0-89" fmla="*/ 0 w 6729310"/>
              <a:gd name="connsiteY0-90" fmla="*/ 3369536 h 6766992"/>
              <a:gd name="connsiteX1-91" fmla="*/ 6729310 w 6729310"/>
              <a:gd name="connsiteY1-92" fmla="*/ 0 h 6766992"/>
              <a:gd name="connsiteX2-93" fmla="*/ 6714631 w 6729310"/>
              <a:gd name="connsiteY2-94" fmla="*/ 6766992 h 6766992"/>
              <a:gd name="connsiteX3-95" fmla="*/ 0 w 6729310"/>
              <a:gd name="connsiteY3-96" fmla="*/ 3369536 h 6766992"/>
              <a:gd name="connsiteX0-97" fmla="*/ 0 w 6733814"/>
              <a:gd name="connsiteY0-98" fmla="*/ 3369536 h 6773386"/>
              <a:gd name="connsiteX1-99" fmla="*/ 6729310 w 6733814"/>
              <a:gd name="connsiteY1-100" fmla="*/ 0 h 6773386"/>
              <a:gd name="connsiteX2-101" fmla="*/ 6733814 w 6733814"/>
              <a:gd name="connsiteY2-102" fmla="*/ 6773386 h 6773386"/>
              <a:gd name="connsiteX3-103" fmla="*/ 0 w 6733814"/>
              <a:gd name="connsiteY3-104" fmla="*/ 3369536 h 6773386"/>
              <a:gd name="connsiteX0-105" fmla="*/ 0 w 6733814"/>
              <a:gd name="connsiteY0-106" fmla="*/ 3369536 h 6773386"/>
              <a:gd name="connsiteX1-107" fmla="*/ 6729310 w 6733814"/>
              <a:gd name="connsiteY1-108" fmla="*/ 0 h 6773386"/>
              <a:gd name="connsiteX2-109" fmla="*/ 6733814 w 6733814"/>
              <a:gd name="connsiteY2-110" fmla="*/ 6773386 h 6773386"/>
              <a:gd name="connsiteX3-111" fmla="*/ 0 w 6733814"/>
              <a:gd name="connsiteY3-112" fmla="*/ 3369536 h 6773386"/>
              <a:gd name="connsiteX0-113" fmla="*/ 0 w 6733814"/>
              <a:gd name="connsiteY0-114" fmla="*/ 3369536 h 6773386"/>
              <a:gd name="connsiteX1-115" fmla="*/ 6729310 w 6733814"/>
              <a:gd name="connsiteY1-116" fmla="*/ 0 h 6773386"/>
              <a:gd name="connsiteX2-117" fmla="*/ 6733814 w 6733814"/>
              <a:gd name="connsiteY2-118" fmla="*/ 6773386 h 6773386"/>
              <a:gd name="connsiteX3-119" fmla="*/ 0 w 6733814"/>
              <a:gd name="connsiteY3-120" fmla="*/ 3369536 h 6773386"/>
              <a:gd name="connsiteX0-121" fmla="*/ 0 w 6765786"/>
              <a:gd name="connsiteY0-122" fmla="*/ 3401508 h 6773386"/>
              <a:gd name="connsiteX1-123" fmla="*/ 6761282 w 6765786"/>
              <a:gd name="connsiteY1-124" fmla="*/ 0 h 6773386"/>
              <a:gd name="connsiteX2-125" fmla="*/ 6765786 w 6765786"/>
              <a:gd name="connsiteY2-126" fmla="*/ 6773386 h 6773386"/>
              <a:gd name="connsiteX3-127" fmla="*/ 0 w 6765786"/>
              <a:gd name="connsiteY3-128" fmla="*/ 3401508 h 6773386"/>
              <a:gd name="connsiteX0-129" fmla="*/ 0 w 6765786"/>
              <a:gd name="connsiteY0-130" fmla="*/ 3382325 h 6773386"/>
              <a:gd name="connsiteX1-131" fmla="*/ 6761282 w 6765786"/>
              <a:gd name="connsiteY1-132" fmla="*/ 0 h 6773386"/>
              <a:gd name="connsiteX2-133" fmla="*/ 6765786 w 6765786"/>
              <a:gd name="connsiteY2-134" fmla="*/ 6773386 h 6773386"/>
              <a:gd name="connsiteX3-135" fmla="*/ 0 w 6765786"/>
              <a:gd name="connsiteY3-136" fmla="*/ 3382325 h 6773386"/>
              <a:gd name="connsiteX0-137" fmla="*/ 0 w 6765786"/>
              <a:gd name="connsiteY0-138" fmla="*/ 3382325 h 6773386"/>
              <a:gd name="connsiteX1-139" fmla="*/ 6761282 w 6765786"/>
              <a:gd name="connsiteY1-140" fmla="*/ 0 h 6773386"/>
              <a:gd name="connsiteX2-141" fmla="*/ 6765786 w 6765786"/>
              <a:gd name="connsiteY2-142" fmla="*/ 6773386 h 6773386"/>
              <a:gd name="connsiteX3-143" fmla="*/ 0 w 6765786"/>
              <a:gd name="connsiteY3-144" fmla="*/ 3382325 h 6773386"/>
            </a:gdLst>
            <a:ahLst/>
            <a:cxnLst>
              <a:cxn ang="0">
                <a:pos x="connsiteX0-1" y="connsiteY0-2"/>
              </a:cxn>
              <a:cxn ang="0">
                <a:pos x="connsiteX1-3" y="connsiteY1-4"/>
              </a:cxn>
              <a:cxn ang="0">
                <a:pos x="connsiteX2-5" y="connsiteY2-6"/>
              </a:cxn>
              <a:cxn ang="0">
                <a:pos x="connsiteX3-7" y="connsiteY3-8"/>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1" fmla="*/ 0 w 6737350"/>
              <a:gd name="connsiteY0-2" fmla="*/ 24121 h 6792912"/>
              <a:gd name="connsiteX1-3" fmla="*/ 3368675 w 6737350"/>
              <a:gd name="connsiteY1-4" fmla="*/ 0 h 6792912"/>
              <a:gd name="connsiteX2-5" fmla="*/ 6737350 w 6737350"/>
              <a:gd name="connsiteY2-6" fmla="*/ 6792912 h 6792912"/>
              <a:gd name="connsiteX3-7" fmla="*/ 0 w 6737350"/>
              <a:gd name="connsiteY3-8" fmla="*/ 24121 h 6792912"/>
              <a:gd name="connsiteX0-9" fmla="*/ 31440 w 3400115"/>
              <a:gd name="connsiteY0-10" fmla="*/ 24121 h 6759458"/>
              <a:gd name="connsiteX1-11" fmla="*/ 3400115 w 3400115"/>
              <a:gd name="connsiteY1-12" fmla="*/ 0 h 6759458"/>
              <a:gd name="connsiteX2-13" fmla="*/ 0 w 3400115"/>
              <a:gd name="connsiteY2-14" fmla="*/ 6759458 h 6759458"/>
              <a:gd name="connsiteX3-15" fmla="*/ 31440 w 3400115"/>
              <a:gd name="connsiteY3-16" fmla="*/ 24121 h 6759458"/>
              <a:gd name="connsiteX0-17" fmla="*/ 31440 w 6778934"/>
              <a:gd name="connsiteY0-18" fmla="*/ 0 h 6735337"/>
              <a:gd name="connsiteX1-19" fmla="*/ 6778934 w 6778934"/>
              <a:gd name="connsiteY1-20" fmla="*/ 3354698 h 6735337"/>
              <a:gd name="connsiteX2-21" fmla="*/ 0 w 6778934"/>
              <a:gd name="connsiteY2-22" fmla="*/ 6735337 h 6735337"/>
              <a:gd name="connsiteX3-23" fmla="*/ 31440 w 6778934"/>
              <a:gd name="connsiteY3-24" fmla="*/ 0 h 6735337"/>
              <a:gd name="connsiteX0-25" fmla="*/ 3520 w 6778934"/>
              <a:gd name="connsiteY0-26" fmla="*/ 0 h 6742317"/>
              <a:gd name="connsiteX1-27" fmla="*/ 6778934 w 6778934"/>
              <a:gd name="connsiteY1-28" fmla="*/ 3361678 h 6742317"/>
              <a:gd name="connsiteX2-29" fmla="*/ 0 w 6778934"/>
              <a:gd name="connsiteY2-30" fmla="*/ 6742317 h 6742317"/>
              <a:gd name="connsiteX3-31" fmla="*/ 3520 w 6778934"/>
              <a:gd name="connsiteY3-32" fmla="*/ 0 h 6742317"/>
              <a:gd name="connsiteX0-33" fmla="*/ 3520 w 5626329"/>
              <a:gd name="connsiteY0-34" fmla="*/ 0 h 6742317"/>
              <a:gd name="connsiteX1-35" fmla="*/ 5626329 w 5626329"/>
              <a:gd name="connsiteY1-36" fmla="*/ 288064 h 6742317"/>
              <a:gd name="connsiteX2-37" fmla="*/ 0 w 5626329"/>
              <a:gd name="connsiteY2-38" fmla="*/ 6742317 h 6742317"/>
              <a:gd name="connsiteX3-39" fmla="*/ 3520 w 5626329"/>
              <a:gd name="connsiteY3-40" fmla="*/ 0 h 6742317"/>
              <a:gd name="connsiteX0-41" fmla="*/ 1 w 5622810"/>
              <a:gd name="connsiteY0-42" fmla="*/ 0 h 6926733"/>
              <a:gd name="connsiteX1-43" fmla="*/ 5622810 w 5622810"/>
              <a:gd name="connsiteY1-44" fmla="*/ 288064 h 6926733"/>
              <a:gd name="connsiteX2-45" fmla="*/ 4745213 w 5622810"/>
              <a:gd name="connsiteY2-46" fmla="*/ 6926733 h 6926733"/>
              <a:gd name="connsiteX3-47" fmla="*/ 1 w 5622810"/>
              <a:gd name="connsiteY3-48" fmla="*/ 0 h 6926733"/>
              <a:gd name="connsiteX0-49" fmla="*/ 1 w 5622810"/>
              <a:gd name="connsiteY0-50" fmla="*/ 0 h 7041994"/>
              <a:gd name="connsiteX1-51" fmla="*/ 5622810 w 5622810"/>
              <a:gd name="connsiteY1-52" fmla="*/ 288064 h 7041994"/>
              <a:gd name="connsiteX2-53" fmla="*/ 5621193 w 5622810"/>
              <a:gd name="connsiteY2-54" fmla="*/ 7041994 h 7041994"/>
              <a:gd name="connsiteX3-55" fmla="*/ 1 w 5622810"/>
              <a:gd name="connsiteY3-56" fmla="*/ 0 h 7041994"/>
              <a:gd name="connsiteX0-57" fmla="*/ 0 w 6729310"/>
              <a:gd name="connsiteY0-58" fmla="*/ 3369536 h 6753930"/>
              <a:gd name="connsiteX1-59" fmla="*/ 6729310 w 6729310"/>
              <a:gd name="connsiteY1-60" fmla="*/ 0 h 6753930"/>
              <a:gd name="connsiteX2-61" fmla="*/ 6727693 w 6729310"/>
              <a:gd name="connsiteY2-62" fmla="*/ 6753930 h 6753930"/>
              <a:gd name="connsiteX3-63" fmla="*/ 0 w 6729310"/>
              <a:gd name="connsiteY3-64" fmla="*/ 3369536 h 6753930"/>
              <a:gd name="connsiteX0-65" fmla="*/ 0 w 6729310"/>
              <a:gd name="connsiteY0-66" fmla="*/ 3369536 h 6753930"/>
              <a:gd name="connsiteX1-67" fmla="*/ 6729310 w 6729310"/>
              <a:gd name="connsiteY1-68" fmla="*/ 0 h 6753930"/>
              <a:gd name="connsiteX2-69" fmla="*/ 6727693 w 6729310"/>
              <a:gd name="connsiteY2-70" fmla="*/ 6753930 h 6753930"/>
              <a:gd name="connsiteX3-71" fmla="*/ 0 w 6729310"/>
              <a:gd name="connsiteY3-72" fmla="*/ 3369536 h 6753930"/>
              <a:gd name="connsiteX0-73" fmla="*/ 0 w 6729310"/>
              <a:gd name="connsiteY0-74" fmla="*/ 3369536 h 5996284"/>
              <a:gd name="connsiteX1-75" fmla="*/ 6729310 w 6729310"/>
              <a:gd name="connsiteY1-76" fmla="*/ 0 h 5996284"/>
              <a:gd name="connsiteX2-77" fmla="*/ 6283556 w 6729310"/>
              <a:gd name="connsiteY2-78" fmla="*/ 5996284 h 5996284"/>
              <a:gd name="connsiteX3-79" fmla="*/ 0 w 6729310"/>
              <a:gd name="connsiteY3-80" fmla="*/ 3369536 h 5996284"/>
              <a:gd name="connsiteX0-81" fmla="*/ 0 w 6729310"/>
              <a:gd name="connsiteY0-82" fmla="*/ 3369536 h 5996284"/>
              <a:gd name="connsiteX1-83" fmla="*/ 6729310 w 6729310"/>
              <a:gd name="connsiteY1-84" fmla="*/ 0 h 5996284"/>
              <a:gd name="connsiteX2-85" fmla="*/ 6283556 w 6729310"/>
              <a:gd name="connsiteY2-86" fmla="*/ 5996284 h 5996284"/>
              <a:gd name="connsiteX3-87" fmla="*/ 0 w 6729310"/>
              <a:gd name="connsiteY3-88" fmla="*/ 3369536 h 5996284"/>
              <a:gd name="connsiteX0-89" fmla="*/ 0 w 6729310"/>
              <a:gd name="connsiteY0-90" fmla="*/ 3369536 h 6766992"/>
              <a:gd name="connsiteX1-91" fmla="*/ 6729310 w 6729310"/>
              <a:gd name="connsiteY1-92" fmla="*/ 0 h 6766992"/>
              <a:gd name="connsiteX2-93" fmla="*/ 6714631 w 6729310"/>
              <a:gd name="connsiteY2-94" fmla="*/ 6766992 h 6766992"/>
              <a:gd name="connsiteX3-95" fmla="*/ 0 w 6729310"/>
              <a:gd name="connsiteY3-96" fmla="*/ 3369536 h 6766992"/>
              <a:gd name="connsiteX0-97" fmla="*/ 0 w 6733814"/>
              <a:gd name="connsiteY0-98" fmla="*/ 3369536 h 6773386"/>
              <a:gd name="connsiteX1-99" fmla="*/ 6729310 w 6733814"/>
              <a:gd name="connsiteY1-100" fmla="*/ 0 h 6773386"/>
              <a:gd name="connsiteX2-101" fmla="*/ 6733814 w 6733814"/>
              <a:gd name="connsiteY2-102" fmla="*/ 6773386 h 6773386"/>
              <a:gd name="connsiteX3-103" fmla="*/ 0 w 6733814"/>
              <a:gd name="connsiteY3-104" fmla="*/ 3369536 h 6773386"/>
              <a:gd name="connsiteX0-105" fmla="*/ 0 w 6733814"/>
              <a:gd name="connsiteY0-106" fmla="*/ 3369536 h 6773386"/>
              <a:gd name="connsiteX1-107" fmla="*/ 6729310 w 6733814"/>
              <a:gd name="connsiteY1-108" fmla="*/ 0 h 6773386"/>
              <a:gd name="connsiteX2-109" fmla="*/ 6733814 w 6733814"/>
              <a:gd name="connsiteY2-110" fmla="*/ 6773386 h 6773386"/>
              <a:gd name="connsiteX3-111" fmla="*/ 0 w 6733814"/>
              <a:gd name="connsiteY3-112" fmla="*/ 3369536 h 6773386"/>
              <a:gd name="connsiteX0-113" fmla="*/ 0 w 6733814"/>
              <a:gd name="connsiteY0-114" fmla="*/ 3369536 h 6773386"/>
              <a:gd name="connsiteX1-115" fmla="*/ 6729310 w 6733814"/>
              <a:gd name="connsiteY1-116" fmla="*/ 0 h 6773386"/>
              <a:gd name="connsiteX2-117" fmla="*/ 6733814 w 6733814"/>
              <a:gd name="connsiteY2-118" fmla="*/ 6773386 h 6773386"/>
              <a:gd name="connsiteX3-119" fmla="*/ 0 w 6733814"/>
              <a:gd name="connsiteY3-120" fmla="*/ 3369536 h 6773386"/>
              <a:gd name="connsiteX0-121" fmla="*/ 0 w 6765786"/>
              <a:gd name="connsiteY0-122" fmla="*/ 3401508 h 6773386"/>
              <a:gd name="connsiteX1-123" fmla="*/ 6761282 w 6765786"/>
              <a:gd name="connsiteY1-124" fmla="*/ 0 h 6773386"/>
              <a:gd name="connsiteX2-125" fmla="*/ 6765786 w 6765786"/>
              <a:gd name="connsiteY2-126" fmla="*/ 6773386 h 6773386"/>
              <a:gd name="connsiteX3-127" fmla="*/ 0 w 6765786"/>
              <a:gd name="connsiteY3-128" fmla="*/ 3401508 h 6773386"/>
              <a:gd name="connsiteX0-129" fmla="*/ 0 w 6765786"/>
              <a:gd name="connsiteY0-130" fmla="*/ 3382325 h 6773386"/>
              <a:gd name="connsiteX1-131" fmla="*/ 6761282 w 6765786"/>
              <a:gd name="connsiteY1-132" fmla="*/ 0 h 6773386"/>
              <a:gd name="connsiteX2-133" fmla="*/ 6765786 w 6765786"/>
              <a:gd name="connsiteY2-134" fmla="*/ 6773386 h 6773386"/>
              <a:gd name="connsiteX3-135" fmla="*/ 0 w 6765786"/>
              <a:gd name="connsiteY3-136" fmla="*/ 3382325 h 6773386"/>
              <a:gd name="connsiteX0-137" fmla="*/ 0 w 6765786"/>
              <a:gd name="connsiteY0-138" fmla="*/ 3382325 h 6773386"/>
              <a:gd name="connsiteX1-139" fmla="*/ 6761282 w 6765786"/>
              <a:gd name="connsiteY1-140" fmla="*/ 0 h 6773386"/>
              <a:gd name="connsiteX2-141" fmla="*/ 6765786 w 6765786"/>
              <a:gd name="connsiteY2-142" fmla="*/ 6773386 h 6773386"/>
              <a:gd name="connsiteX3-143" fmla="*/ 0 w 6765786"/>
              <a:gd name="connsiteY3-144" fmla="*/ 3382325 h 6773386"/>
            </a:gdLst>
            <a:ahLst/>
            <a:cxnLst>
              <a:cxn ang="0">
                <a:pos x="connsiteX0-1" y="connsiteY0-2"/>
              </a:cxn>
              <a:cxn ang="0">
                <a:pos x="connsiteX1-3" y="connsiteY1-4"/>
              </a:cxn>
              <a:cxn ang="0">
                <a:pos x="connsiteX2-5" y="connsiteY2-6"/>
              </a:cxn>
              <a:cxn ang="0">
                <a:pos x="connsiteX3-7" y="connsiteY3-8"/>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p:spPr>
        <p:txBody>
          <a:bodyPr/>
          <a:lstStyle>
            <a:lvl1pPr>
              <a:defRPr/>
            </a:lvl1pPr>
          </a:lstStyle>
          <a:p>
            <a:endParaRPr lang="en-US" dirty="0"/>
          </a:p>
        </p:txBody>
      </p:sp>
      <p:sp>
        <p:nvSpPr>
          <p:cNvPr id="642" name="Shape 642"/>
          <p:cNvSpPr>
            <a:spLocks noGrp="1"/>
          </p:cNvSpPr>
          <p:nvPr>
            <p:ph type="body" sz="quarter" idx="1" hasCustomPrompt="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643" name="Shape 643"/>
          <p:cNvSpPr>
            <a:spLocks noGrp="1"/>
          </p:cNvSpPr>
          <p:nvPr>
            <p:ph type="title" hasCustomPrompt="1"/>
          </p:nvPr>
        </p:nvSpPr>
        <p:spPr>
          <a:xfrm>
            <a:off x="2744141" y="1116862"/>
            <a:ext cx="6703720" cy="706438"/>
          </a:xfrm>
          <a:prstGeom prst="rect">
            <a:avLst/>
          </a:prstGeom>
        </p:spPr>
        <p:txBody>
          <a:bodyPr/>
          <a:lstStyle>
            <a:lvl1pPr>
              <a:lnSpc>
                <a:spcPct val="80000"/>
              </a:lnSpc>
              <a:defRPr sz="5000"/>
            </a:lvl1pPr>
          </a:lstStyle>
          <a:p>
            <a:r>
              <a:rPr dirty="0"/>
              <a:t>Title Text</a:t>
            </a:r>
            <a:endParaRPr dirty="0"/>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hasCustomPrompt="1"/>
          </p:nvPr>
        </p:nvSpPr>
        <p:spPr>
          <a:xfrm>
            <a:off x="2555361" y="970812"/>
            <a:ext cx="7081279" cy="706438"/>
          </a:xfrm>
          <a:prstGeom prst="rect">
            <a:avLst/>
          </a:prstGeom>
        </p:spPr>
        <p:txBody>
          <a:bodyPr/>
          <a:lstStyle>
            <a:lvl1pPr>
              <a:lnSpc>
                <a:spcPct val="80000"/>
              </a:lnSpc>
              <a:defRPr sz="5000"/>
            </a:lvl1pPr>
          </a:lstStyle>
          <a:p>
            <a:r>
              <a:rPr dirty="0"/>
              <a:t>Title Text</a:t>
            </a:r>
            <a:endParaRPr dirty="0"/>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hasCustomPrompt="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682" name="Shape 682"/>
          <p:cNvSpPr>
            <a:spLocks noGrp="1"/>
          </p:cNvSpPr>
          <p:nvPr>
            <p:ph type="title" hasCustomPrompt="1"/>
          </p:nvPr>
        </p:nvSpPr>
        <p:spPr>
          <a:xfrm>
            <a:off x="1709979" y="1345184"/>
            <a:ext cx="3034498" cy="1322388"/>
          </a:xfrm>
          <a:prstGeom prst="rect">
            <a:avLst/>
          </a:prstGeom>
        </p:spPr>
        <p:txBody>
          <a:bodyPr anchor="t"/>
          <a:lstStyle>
            <a:lvl1pPr algn="l">
              <a:lnSpc>
                <a:spcPct val="80000"/>
              </a:lnSpc>
              <a:defRPr sz="5000"/>
            </a:lvl1pPr>
          </a:lstStyle>
          <a:p>
            <a:r>
              <a:rPr dirty="0"/>
              <a:t>Title Text</a:t>
            </a:r>
            <a:endParaRPr dirty="0"/>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hasCustomPrompt="1"/>
          </p:nvPr>
        </p:nvSpPr>
        <p:spPr>
          <a:xfrm>
            <a:off x="2555361" y="970812"/>
            <a:ext cx="7081279" cy="706438"/>
          </a:xfrm>
          <a:prstGeom prst="rect">
            <a:avLst/>
          </a:prstGeom>
        </p:spPr>
        <p:txBody>
          <a:bodyPr/>
          <a:lstStyle>
            <a:lvl1pPr>
              <a:lnSpc>
                <a:spcPct val="80000"/>
              </a:lnSpc>
              <a:defRPr sz="5000"/>
            </a:lvl1pPr>
          </a:lstStyle>
          <a:p>
            <a:r>
              <a:rPr dirty="0"/>
              <a:t>Title Text</a:t>
            </a:r>
            <a:endParaRPr dirty="0"/>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hasCustomPrompt="1"/>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endParaRPr dirty="0"/>
          </a:p>
        </p:txBody>
      </p:sp>
      <p:sp>
        <p:nvSpPr>
          <p:cNvPr id="707" name="Shape 707"/>
          <p:cNvSpPr>
            <a:spLocks noGrp="1"/>
          </p:cNvSpPr>
          <p:nvPr>
            <p:ph type="body" sz="quarter" idx="1" hasCustomPrompt="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hasCustomPrompt="1"/>
          </p:nvPr>
        </p:nvSpPr>
        <p:spPr>
          <a:xfrm>
            <a:off x="2555361" y="970812"/>
            <a:ext cx="7081279" cy="706438"/>
          </a:xfrm>
          <a:prstGeom prst="rect">
            <a:avLst/>
          </a:prstGeom>
        </p:spPr>
        <p:txBody>
          <a:bodyPr/>
          <a:lstStyle>
            <a:lvl1pPr>
              <a:lnSpc>
                <a:spcPct val="80000"/>
              </a:lnSpc>
              <a:defRPr sz="5000"/>
            </a:lvl1pPr>
          </a:lstStyle>
          <a:p>
            <a:r>
              <a:rPr dirty="0"/>
              <a:t>Title Text</a:t>
            </a:r>
            <a:endParaRPr dirty="0"/>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1" fmla="*/ 9245600 w 9256713"/>
              <a:gd name="connsiteY0-2" fmla="*/ 80433 h 9258300"/>
              <a:gd name="connsiteX1-3" fmla="*/ 0 w 9256713"/>
              <a:gd name="connsiteY1-4" fmla="*/ 0 h 9258300"/>
              <a:gd name="connsiteX2-5" fmla="*/ 9256713 w 9256713"/>
              <a:gd name="connsiteY2-6" fmla="*/ 9258300 h 9258300"/>
              <a:gd name="connsiteX3-7" fmla="*/ 9245600 w 9256713"/>
              <a:gd name="connsiteY3-8" fmla="*/ 80433 h 9258300"/>
              <a:gd name="connsiteX0-9" fmla="*/ 9271726 w 9272140"/>
              <a:gd name="connsiteY0-10" fmla="*/ 2055 h 9258300"/>
              <a:gd name="connsiteX1-11" fmla="*/ 0 w 9272140"/>
              <a:gd name="connsiteY1-12" fmla="*/ 0 h 9258300"/>
              <a:gd name="connsiteX2-13" fmla="*/ 9256713 w 9272140"/>
              <a:gd name="connsiteY2-14" fmla="*/ 9258300 h 9258300"/>
              <a:gd name="connsiteX3-15" fmla="*/ 9271726 w 9272140"/>
              <a:gd name="connsiteY3-16" fmla="*/ 2055 h 9258300"/>
            </a:gdLst>
            <a:ahLst/>
            <a:cxnLst>
              <a:cxn ang="0">
                <a:pos x="connsiteX0-1" y="connsiteY0-2"/>
              </a:cxn>
              <a:cxn ang="0">
                <a:pos x="connsiteX1-3" y="connsiteY1-4"/>
              </a:cxn>
              <a:cxn ang="0">
                <a:pos x="connsiteX2-5" y="connsiteY2-6"/>
              </a:cxn>
              <a:cxn ang="0">
                <a:pos x="connsiteX3-7" y="connsiteY3-8"/>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736" name="Shape 736"/>
          <p:cNvSpPr>
            <a:spLocks noGrp="1"/>
          </p:cNvSpPr>
          <p:nvPr>
            <p:ph type="body" sz="quarter" idx="1" hasCustomPrompt="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737" name="Shape 737"/>
          <p:cNvSpPr>
            <a:spLocks noGrp="1"/>
          </p:cNvSpPr>
          <p:nvPr>
            <p:ph type="title" hasCustomPrompt="1"/>
          </p:nvPr>
        </p:nvSpPr>
        <p:spPr>
          <a:xfrm>
            <a:off x="1107491" y="1122136"/>
            <a:ext cx="3034498" cy="1322388"/>
          </a:xfrm>
          <a:prstGeom prst="rect">
            <a:avLst/>
          </a:prstGeom>
        </p:spPr>
        <p:txBody>
          <a:bodyPr anchor="t"/>
          <a:lstStyle>
            <a:lvl1pPr algn="l">
              <a:lnSpc>
                <a:spcPct val="80000"/>
              </a:lnSpc>
              <a:defRPr sz="5000"/>
            </a:lvl1pPr>
          </a:lstStyle>
          <a:p>
            <a:r>
              <a:rPr dirty="0"/>
              <a:t>Title Text</a:t>
            </a:r>
            <a:endParaRPr dirty="0"/>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
        <p:nvSpPr>
          <p:cNvPr id="10" name="Shape 466"/>
          <p:cNvSpPr txBox="1"/>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821690" rtl="0" fontAlgn="auto" latinLnBrk="0" hangingPunct="0">
              <a:lnSpc>
                <a:spcPct val="100000"/>
              </a:lnSpc>
              <a:spcBef>
                <a:spcPts val="0"/>
              </a:spcBef>
              <a:spcAft>
                <a:spcPts val="0"/>
              </a:spcAft>
              <a:buClrTx/>
              <a:buSzTx/>
              <a:buFontTx/>
              <a:buNone/>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fld>
            <a:endParaRPr lang="uk-UA" sz="1000" dirty="0">
              <a:ea typeface="仓耳玄三M W05"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100" name="Shape 100"/>
          <p:cNvSpPr>
            <a:spLocks noGrp="1"/>
          </p:cNvSpPr>
          <p:nvPr>
            <p:ph type="body" sz="quarter" idx="1" hasCustomPrompt="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101" name="Shape 101"/>
          <p:cNvSpPr>
            <a:spLocks noGrp="1"/>
          </p:cNvSpPr>
          <p:nvPr>
            <p:ph type="title" hasCustomPrompt="1"/>
          </p:nvPr>
        </p:nvSpPr>
        <p:spPr>
          <a:xfrm>
            <a:off x="3866985" y="843812"/>
            <a:ext cx="4458031" cy="706438"/>
          </a:xfrm>
          <a:prstGeom prst="rect">
            <a:avLst/>
          </a:prstGeom>
        </p:spPr>
        <p:txBody>
          <a:bodyPr/>
          <a:lstStyle>
            <a:lvl1pPr>
              <a:lnSpc>
                <a:spcPct val="80000"/>
              </a:lnSpc>
              <a:defRPr sz="5000"/>
            </a:lvl1pPr>
          </a:lstStyle>
          <a:p>
            <a:r>
              <a:rPr dirty="0"/>
              <a:t>Title Text</a:t>
            </a:r>
            <a:endParaRPr dirty="0"/>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1" fmla="*/ 0 w 5773653"/>
              <a:gd name="connsiteY0-2" fmla="*/ 1523693 h 6163117"/>
              <a:gd name="connsiteX1-3" fmla="*/ 1796776 w 5773653"/>
              <a:gd name="connsiteY1-4" fmla="*/ 0 h 6163117"/>
              <a:gd name="connsiteX2-5" fmla="*/ 3587410 w 5773653"/>
              <a:gd name="connsiteY2-6" fmla="*/ 0 h 6163117"/>
              <a:gd name="connsiteX3-7" fmla="*/ 5773653 w 5773653"/>
              <a:gd name="connsiteY3-8" fmla="*/ 3081559 h 6163117"/>
              <a:gd name="connsiteX4-9" fmla="*/ 3587410 w 5773653"/>
              <a:gd name="connsiteY4-10" fmla="*/ 6163117 h 6163117"/>
              <a:gd name="connsiteX5-11" fmla="*/ 1796776 w 5773653"/>
              <a:gd name="connsiteY5-12" fmla="*/ 6163117 h 6163117"/>
              <a:gd name="connsiteX6-13" fmla="*/ 0 w 5773653"/>
              <a:gd name="connsiteY6-14" fmla="*/ 1523693 h 6163117"/>
              <a:gd name="connsiteX0-15" fmla="*/ 0 w 5773653"/>
              <a:gd name="connsiteY0-16" fmla="*/ 1523693 h 6163117"/>
              <a:gd name="connsiteX1-17" fmla="*/ 1796776 w 5773653"/>
              <a:gd name="connsiteY1-18" fmla="*/ 0 h 6163117"/>
              <a:gd name="connsiteX2-19" fmla="*/ 3587410 w 5773653"/>
              <a:gd name="connsiteY2-20" fmla="*/ 0 h 6163117"/>
              <a:gd name="connsiteX3-21" fmla="*/ 5773653 w 5773653"/>
              <a:gd name="connsiteY3-22" fmla="*/ 3081559 h 6163117"/>
              <a:gd name="connsiteX4-23" fmla="*/ 3587410 w 5773653"/>
              <a:gd name="connsiteY4-24" fmla="*/ 6163117 h 6163117"/>
              <a:gd name="connsiteX5-25" fmla="*/ 18776 w 5773653"/>
              <a:gd name="connsiteY5-26" fmla="*/ 4622184 h 6163117"/>
              <a:gd name="connsiteX6-27" fmla="*/ 0 w 5773653"/>
              <a:gd name="connsiteY6-28" fmla="*/ 1523693 h 6163117"/>
              <a:gd name="connsiteX0-29" fmla="*/ 0 w 5773653"/>
              <a:gd name="connsiteY0-30" fmla="*/ 1523693 h 6171584"/>
              <a:gd name="connsiteX1-31" fmla="*/ 1796776 w 5773653"/>
              <a:gd name="connsiteY1-32" fmla="*/ 0 h 6171584"/>
              <a:gd name="connsiteX2-33" fmla="*/ 3587410 w 5773653"/>
              <a:gd name="connsiteY2-34" fmla="*/ 0 h 6171584"/>
              <a:gd name="connsiteX3-35" fmla="*/ 5773653 w 5773653"/>
              <a:gd name="connsiteY3-36" fmla="*/ 3081559 h 6171584"/>
              <a:gd name="connsiteX4-37" fmla="*/ 2698410 w 5773653"/>
              <a:gd name="connsiteY4-38" fmla="*/ 6171584 h 6171584"/>
              <a:gd name="connsiteX5-39" fmla="*/ 18776 w 5773653"/>
              <a:gd name="connsiteY5-40" fmla="*/ 4622184 h 6171584"/>
              <a:gd name="connsiteX6-41" fmla="*/ 0 w 5773653"/>
              <a:gd name="connsiteY6-42" fmla="*/ 1523693 h 6171584"/>
              <a:gd name="connsiteX0-43" fmla="*/ 0 w 5367253"/>
              <a:gd name="connsiteY0-44" fmla="*/ 1523693 h 6171584"/>
              <a:gd name="connsiteX1-45" fmla="*/ 1796776 w 5367253"/>
              <a:gd name="connsiteY1-46" fmla="*/ 0 h 6171584"/>
              <a:gd name="connsiteX2-47" fmla="*/ 3587410 w 5367253"/>
              <a:gd name="connsiteY2-48" fmla="*/ 0 h 6171584"/>
              <a:gd name="connsiteX3-49" fmla="*/ 5367253 w 5367253"/>
              <a:gd name="connsiteY3-50" fmla="*/ 4605559 h 6171584"/>
              <a:gd name="connsiteX4-51" fmla="*/ 2698410 w 5367253"/>
              <a:gd name="connsiteY4-52" fmla="*/ 6171584 h 6171584"/>
              <a:gd name="connsiteX5-53" fmla="*/ 18776 w 5367253"/>
              <a:gd name="connsiteY5-54" fmla="*/ 4622184 h 6171584"/>
              <a:gd name="connsiteX6-55" fmla="*/ 0 w 5367253"/>
              <a:gd name="connsiteY6-56" fmla="*/ 1523693 h 6171584"/>
              <a:gd name="connsiteX0-57" fmla="*/ 0 w 5367253"/>
              <a:gd name="connsiteY0-58" fmla="*/ 1523693 h 6171584"/>
              <a:gd name="connsiteX1-59" fmla="*/ 1796776 w 5367253"/>
              <a:gd name="connsiteY1-60" fmla="*/ 0 h 6171584"/>
              <a:gd name="connsiteX2-61" fmla="*/ 5365410 w 5367253"/>
              <a:gd name="connsiteY2-62" fmla="*/ 1532467 h 6171584"/>
              <a:gd name="connsiteX3-63" fmla="*/ 5367253 w 5367253"/>
              <a:gd name="connsiteY3-64" fmla="*/ 4605559 h 6171584"/>
              <a:gd name="connsiteX4-65" fmla="*/ 2698410 w 5367253"/>
              <a:gd name="connsiteY4-66" fmla="*/ 6171584 h 6171584"/>
              <a:gd name="connsiteX5-67" fmla="*/ 18776 w 5367253"/>
              <a:gd name="connsiteY5-68" fmla="*/ 4622184 h 6171584"/>
              <a:gd name="connsiteX6-69" fmla="*/ 0 w 5367253"/>
              <a:gd name="connsiteY6-70" fmla="*/ 1523693 h 6171584"/>
              <a:gd name="connsiteX0-71" fmla="*/ 0 w 5367253"/>
              <a:gd name="connsiteY0-72" fmla="*/ 1523693 h 6171584"/>
              <a:gd name="connsiteX1-73" fmla="*/ 2702709 w 5367253"/>
              <a:gd name="connsiteY1-74" fmla="*/ 0 h 6171584"/>
              <a:gd name="connsiteX2-75" fmla="*/ 5365410 w 5367253"/>
              <a:gd name="connsiteY2-76" fmla="*/ 1532467 h 6171584"/>
              <a:gd name="connsiteX3-77" fmla="*/ 5367253 w 5367253"/>
              <a:gd name="connsiteY3-78" fmla="*/ 4605559 h 6171584"/>
              <a:gd name="connsiteX4-79" fmla="*/ 2698410 w 5367253"/>
              <a:gd name="connsiteY4-80" fmla="*/ 6171584 h 6171584"/>
              <a:gd name="connsiteX5-81" fmla="*/ 18776 w 5367253"/>
              <a:gd name="connsiteY5-82" fmla="*/ 4622184 h 6171584"/>
              <a:gd name="connsiteX6-83" fmla="*/ 0 w 5367253"/>
              <a:gd name="connsiteY6-84" fmla="*/ 1523693 h 6171584"/>
              <a:gd name="connsiteX0-85" fmla="*/ 6624 w 5348477"/>
              <a:gd name="connsiteY0-86" fmla="*/ 1532160 h 6171584"/>
              <a:gd name="connsiteX1-87" fmla="*/ 2683933 w 5348477"/>
              <a:gd name="connsiteY1-88" fmla="*/ 0 h 6171584"/>
              <a:gd name="connsiteX2-89" fmla="*/ 5346634 w 5348477"/>
              <a:gd name="connsiteY2-90" fmla="*/ 1532467 h 6171584"/>
              <a:gd name="connsiteX3-91" fmla="*/ 5348477 w 5348477"/>
              <a:gd name="connsiteY3-92" fmla="*/ 4605559 h 6171584"/>
              <a:gd name="connsiteX4-93" fmla="*/ 2679634 w 5348477"/>
              <a:gd name="connsiteY4-94" fmla="*/ 6171584 h 6171584"/>
              <a:gd name="connsiteX5-95" fmla="*/ 0 w 5348477"/>
              <a:gd name="connsiteY5-96" fmla="*/ 4622184 h 6171584"/>
              <a:gd name="connsiteX6-97" fmla="*/ 6624 w 5348477"/>
              <a:gd name="connsiteY6-98" fmla="*/ 1532160 h 6171584"/>
              <a:gd name="connsiteX0-99" fmla="*/ 0 w 5341853"/>
              <a:gd name="connsiteY0-100" fmla="*/ 1532160 h 6171584"/>
              <a:gd name="connsiteX1-101" fmla="*/ 2677309 w 5341853"/>
              <a:gd name="connsiteY1-102" fmla="*/ 0 h 6171584"/>
              <a:gd name="connsiteX2-103" fmla="*/ 5340010 w 5341853"/>
              <a:gd name="connsiteY2-104" fmla="*/ 1532467 h 6171584"/>
              <a:gd name="connsiteX3-105" fmla="*/ 5341853 w 5341853"/>
              <a:gd name="connsiteY3-106" fmla="*/ 4605559 h 6171584"/>
              <a:gd name="connsiteX4-107" fmla="*/ 2673010 w 5341853"/>
              <a:gd name="connsiteY4-108" fmla="*/ 6171584 h 6171584"/>
              <a:gd name="connsiteX5-109" fmla="*/ 1843 w 5341853"/>
              <a:gd name="connsiteY5-110" fmla="*/ 4605251 h 6171584"/>
              <a:gd name="connsiteX6-111" fmla="*/ 0 w 5341853"/>
              <a:gd name="connsiteY6-112" fmla="*/ 1532160 h 6171584"/>
              <a:gd name="connsiteX0-113" fmla="*/ 0 w 5341853"/>
              <a:gd name="connsiteY0-114" fmla="*/ 1532160 h 6171584"/>
              <a:gd name="connsiteX1-115" fmla="*/ 2677309 w 5341853"/>
              <a:gd name="connsiteY1-116" fmla="*/ 0 h 6171584"/>
              <a:gd name="connsiteX2-117" fmla="*/ 5340010 w 5341853"/>
              <a:gd name="connsiteY2-118" fmla="*/ 1532467 h 6171584"/>
              <a:gd name="connsiteX3-119" fmla="*/ 5341853 w 5341853"/>
              <a:gd name="connsiteY3-120" fmla="*/ 4605559 h 6171584"/>
              <a:gd name="connsiteX4-121" fmla="*/ 2673010 w 5341853"/>
              <a:gd name="connsiteY4-122" fmla="*/ 6171584 h 6171584"/>
              <a:gd name="connsiteX5-123" fmla="*/ 1843 w 5341853"/>
              <a:gd name="connsiteY5-124" fmla="*/ 4630651 h 6171584"/>
              <a:gd name="connsiteX6-125" fmla="*/ 0 w 5341853"/>
              <a:gd name="connsiteY6-126" fmla="*/ 1532160 h 6171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1" fmla="*/ 0 w 5773653"/>
              <a:gd name="connsiteY0-2" fmla="*/ 1523693 h 6163117"/>
              <a:gd name="connsiteX1-3" fmla="*/ 1796776 w 5773653"/>
              <a:gd name="connsiteY1-4" fmla="*/ 0 h 6163117"/>
              <a:gd name="connsiteX2-5" fmla="*/ 3587410 w 5773653"/>
              <a:gd name="connsiteY2-6" fmla="*/ 0 h 6163117"/>
              <a:gd name="connsiteX3-7" fmla="*/ 5773653 w 5773653"/>
              <a:gd name="connsiteY3-8" fmla="*/ 3081559 h 6163117"/>
              <a:gd name="connsiteX4-9" fmla="*/ 3587410 w 5773653"/>
              <a:gd name="connsiteY4-10" fmla="*/ 6163117 h 6163117"/>
              <a:gd name="connsiteX5-11" fmla="*/ 1796776 w 5773653"/>
              <a:gd name="connsiteY5-12" fmla="*/ 6163117 h 6163117"/>
              <a:gd name="connsiteX6-13" fmla="*/ 0 w 5773653"/>
              <a:gd name="connsiteY6-14" fmla="*/ 1523693 h 6163117"/>
              <a:gd name="connsiteX0-15" fmla="*/ 0 w 5773653"/>
              <a:gd name="connsiteY0-16" fmla="*/ 1523693 h 6163117"/>
              <a:gd name="connsiteX1-17" fmla="*/ 1796776 w 5773653"/>
              <a:gd name="connsiteY1-18" fmla="*/ 0 h 6163117"/>
              <a:gd name="connsiteX2-19" fmla="*/ 3587410 w 5773653"/>
              <a:gd name="connsiteY2-20" fmla="*/ 0 h 6163117"/>
              <a:gd name="connsiteX3-21" fmla="*/ 5773653 w 5773653"/>
              <a:gd name="connsiteY3-22" fmla="*/ 3081559 h 6163117"/>
              <a:gd name="connsiteX4-23" fmla="*/ 3587410 w 5773653"/>
              <a:gd name="connsiteY4-24" fmla="*/ 6163117 h 6163117"/>
              <a:gd name="connsiteX5-25" fmla="*/ 18776 w 5773653"/>
              <a:gd name="connsiteY5-26" fmla="*/ 4622184 h 6163117"/>
              <a:gd name="connsiteX6-27" fmla="*/ 0 w 5773653"/>
              <a:gd name="connsiteY6-28" fmla="*/ 1523693 h 6163117"/>
              <a:gd name="connsiteX0-29" fmla="*/ 0 w 5773653"/>
              <a:gd name="connsiteY0-30" fmla="*/ 1523693 h 6171584"/>
              <a:gd name="connsiteX1-31" fmla="*/ 1796776 w 5773653"/>
              <a:gd name="connsiteY1-32" fmla="*/ 0 h 6171584"/>
              <a:gd name="connsiteX2-33" fmla="*/ 3587410 w 5773653"/>
              <a:gd name="connsiteY2-34" fmla="*/ 0 h 6171584"/>
              <a:gd name="connsiteX3-35" fmla="*/ 5773653 w 5773653"/>
              <a:gd name="connsiteY3-36" fmla="*/ 3081559 h 6171584"/>
              <a:gd name="connsiteX4-37" fmla="*/ 2698410 w 5773653"/>
              <a:gd name="connsiteY4-38" fmla="*/ 6171584 h 6171584"/>
              <a:gd name="connsiteX5-39" fmla="*/ 18776 w 5773653"/>
              <a:gd name="connsiteY5-40" fmla="*/ 4622184 h 6171584"/>
              <a:gd name="connsiteX6-41" fmla="*/ 0 w 5773653"/>
              <a:gd name="connsiteY6-42" fmla="*/ 1523693 h 6171584"/>
              <a:gd name="connsiteX0-43" fmla="*/ 0 w 5367253"/>
              <a:gd name="connsiteY0-44" fmla="*/ 1523693 h 6171584"/>
              <a:gd name="connsiteX1-45" fmla="*/ 1796776 w 5367253"/>
              <a:gd name="connsiteY1-46" fmla="*/ 0 h 6171584"/>
              <a:gd name="connsiteX2-47" fmla="*/ 3587410 w 5367253"/>
              <a:gd name="connsiteY2-48" fmla="*/ 0 h 6171584"/>
              <a:gd name="connsiteX3-49" fmla="*/ 5367253 w 5367253"/>
              <a:gd name="connsiteY3-50" fmla="*/ 4605559 h 6171584"/>
              <a:gd name="connsiteX4-51" fmla="*/ 2698410 w 5367253"/>
              <a:gd name="connsiteY4-52" fmla="*/ 6171584 h 6171584"/>
              <a:gd name="connsiteX5-53" fmla="*/ 18776 w 5367253"/>
              <a:gd name="connsiteY5-54" fmla="*/ 4622184 h 6171584"/>
              <a:gd name="connsiteX6-55" fmla="*/ 0 w 5367253"/>
              <a:gd name="connsiteY6-56" fmla="*/ 1523693 h 6171584"/>
              <a:gd name="connsiteX0-57" fmla="*/ 0 w 5367253"/>
              <a:gd name="connsiteY0-58" fmla="*/ 1523693 h 6171584"/>
              <a:gd name="connsiteX1-59" fmla="*/ 1796776 w 5367253"/>
              <a:gd name="connsiteY1-60" fmla="*/ 0 h 6171584"/>
              <a:gd name="connsiteX2-61" fmla="*/ 5365410 w 5367253"/>
              <a:gd name="connsiteY2-62" fmla="*/ 1532467 h 6171584"/>
              <a:gd name="connsiteX3-63" fmla="*/ 5367253 w 5367253"/>
              <a:gd name="connsiteY3-64" fmla="*/ 4605559 h 6171584"/>
              <a:gd name="connsiteX4-65" fmla="*/ 2698410 w 5367253"/>
              <a:gd name="connsiteY4-66" fmla="*/ 6171584 h 6171584"/>
              <a:gd name="connsiteX5-67" fmla="*/ 18776 w 5367253"/>
              <a:gd name="connsiteY5-68" fmla="*/ 4622184 h 6171584"/>
              <a:gd name="connsiteX6-69" fmla="*/ 0 w 5367253"/>
              <a:gd name="connsiteY6-70" fmla="*/ 1523693 h 6171584"/>
              <a:gd name="connsiteX0-71" fmla="*/ 0 w 5367253"/>
              <a:gd name="connsiteY0-72" fmla="*/ 1523693 h 6171584"/>
              <a:gd name="connsiteX1-73" fmla="*/ 2702709 w 5367253"/>
              <a:gd name="connsiteY1-74" fmla="*/ 0 h 6171584"/>
              <a:gd name="connsiteX2-75" fmla="*/ 5365410 w 5367253"/>
              <a:gd name="connsiteY2-76" fmla="*/ 1532467 h 6171584"/>
              <a:gd name="connsiteX3-77" fmla="*/ 5367253 w 5367253"/>
              <a:gd name="connsiteY3-78" fmla="*/ 4605559 h 6171584"/>
              <a:gd name="connsiteX4-79" fmla="*/ 2698410 w 5367253"/>
              <a:gd name="connsiteY4-80" fmla="*/ 6171584 h 6171584"/>
              <a:gd name="connsiteX5-81" fmla="*/ 18776 w 5367253"/>
              <a:gd name="connsiteY5-82" fmla="*/ 4622184 h 6171584"/>
              <a:gd name="connsiteX6-83" fmla="*/ 0 w 5367253"/>
              <a:gd name="connsiteY6-84" fmla="*/ 1523693 h 6171584"/>
              <a:gd name="connsiteX0-85" fmla="*/ 6624 w 5348477"/>
              <a:gd name="connsiteY0-86" fmla="*/ 1532160 h 6171584"/>
              <a:gd name="connsiteX1-87" fmla="*/ 2683933 w 5348477"/>
              <a:gd name="connsiteY1-88" fmla="*/ 0 h 6171584"/>
              <a:gd name="connsiteX2-89" fmla="*/ 5346634 w 5348477"/>
              <a:gd name="connsiteY2-90" fmla="*/ 1532467 h 6171584"/>
              <a:gd name="connsiteX3-91" fmla="*/ 5348477 w 5348477"/>
              <a:gd name="connsiteY3-92" fmla="*/ 4605559 h 6171584"/>
              <a:gd name="connsiteX4-93" fmla="*/ 2679634 w 5348477"/>
              <a:gd name="connsiteY4-94" fmla="*/ 6171584 h 6171584"/>
              <a:gd name="connsiteX5-95" fmla="*/ 0 w 5348477"/>
              <a:gd name="connsiteY5-96" fmla="*/ 4622184 h 6171584"/>
              <a:gd name="connsiteX6-97" fmla="*/ 6624 w 5348477"/>
              <a:gd name="connsiteY6-98" fmla="*/ 1532160 h 6171584"/>
              <a:gd name="connsiteX0-99" fmla="*/ 0 w 5341853"/>
              <a:gd name="connsiteY0-100" fmla="*/ 1532160 h 6171584"/>
              <a:gd name="connsiteX1-101" fmla="*/ 2677309 w 5341853"/>
              <a:gd name="connsiteY1-102" fmla="*/ 0 h 6171584"/>
              <a:gd name="connsiteX2-103" fmla="*/ 5340010 w 5341853"/>
              <a:gd name="connsiteY2-104" fmla="*/ 1532467 h 6171584"/>
              <a:gd name="connsiteX3-105" fmla="*/ 5341853 w 5341853"/>
              <a:gd name="connsiteY3-106" fmla="*/ 4605559 h 6171584"/>
              <a:gd name="connsiteX4-107" fmla="*/ 2673010 w 5341853"/>
              <a:gd name="connsiteY4-108" fmla="*/ 6171584 h 6171584"/>
              <a:gd name="connsiteX5-109" fmla="*/ 1843 w 5341853"/>
              <a:gd name="connsiteY5-110" fmla="*/ 4605251 h 6171584"/>
              <a:gd name="connsiteX6-111" fmla="*/ 0 w 5341853"/>
              <a:gd name="connsiteY6-112" fmla="*/ 1532160 h 6171584"/>
              <a:gd name="connsiteX0-113" fmla="*/ 0 w 5341853"/>
              <a:gd name="connsiteY0-114" fmla="*/ 1532160 h 6171584"/>
              <a:gd name="connsiteX1-115" fmla="*/ 2677309 w 5341853"/>
              <a:gd name="connsiteY1-116" fmla="*/ 0 h 6171584"/>
              <a:gd name="connsiteX2-117" fmla="*/ 5340010 w 5341853"/>
              <a:gd name="connsiteY2-118" fmla="*/ 1532467 h 6171584"/>
              <a:gd name="connsiteX3-119" fmla="*/ 5341853 w 5341853"/>
              <a:gd name="connsiteY3-120" fmla="*/ 4605559 h 6171584"/>
              <a:gd name="connsiteX4-121" fmla="*/ 2673010 w 5341853"/>
              <a:gd name="connsiteY4-122" fmla="*/ 6171584 h 6171584"/>
              <a:gd name="connsiteX5-123" fmla="*/ 1843 w 5341853"/>
              <a:gd name="connsiteY5-124" fmla="*/ 4630651 h 6171584"/>
              <a:gd name="connsiteX6-125" fmla="*/ 0 w 5341853"/>
              <a:gd name="connsiteY6-126" fmla="*/ 1532160 h 6171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hasCustomPrompt="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781" name="Shape 781"/>
          <p:cNvSpPr>
            <a:spLocks noGrp="1"/>
          </p:cNvSpPr>
          <p:nvPr>
            <p:ph type="title" hasCustomPrompt="1"/>
          </p:nvPr>
        </p:nvSpPr>
        <p:spPr>
          <a:xfrm>
            <a:off x="1639566" y="1821434"/>
            <a:ext cx="3034498" cy="1322388"/>
          </a:xfrm>
          <a:prstGeom prst="rect">
            <a:avLst/>
          </a:prstGeom>
        </p:spPr>
        <p:txBody>
          <a:bodyPr anchor="t"/>
          <a:lstStyle>
            <a:lvl1pPr algn="l">
              <a:lnSpc>
                <a:spcPct val="80000"/>
              </a:lnSpc>
              <a:defRPr sz="5000"/>
            </a:lvl1pPr>
          </a:lstStyle>
          <a:p>
            <a:r>
              <a:rPr dirty="0"/>
              <a:t>Title Text</a:t>
            </a:r>
            <a:endParaRPr dirty="0"/>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1" fmla="*/ 0 w 5773653"/>
              <a:gd name="connsiteY0-2" fmla="*/ 1523693 h 6163117"/>
              <a:gd name="connsiteX1-3" fmla="*/ 1796776 w 5773653"/>
              <a:gd name="connsiteY1-4" fmla="*/ 0 h 6163117"/>
              <a:gd name="connsiteX2-5" fmla="*/ 3587410 w 5773653"/>
              <a:gd name="connsiteY2-6" fmla="*/ 0 h 6163117"/>
              <a:gd name="connsiteX3-7" fmla="*/ 5773653 w 5773653"/>
              <a:gd name="connsiteY3-8" fmla="*/ 3081559 h 6163117"/>
              <a:gd name="connsiteX4-9" fmla="*/ 3587410 w 5773653"/>
              <a:gd name="connsiteY4-10" fmla="*/ 6163117 h 6163117"/>
              <a:gd name="connsiteX5-11" fmla="*/ 1796776 w 5773653"/>
              <a:gd name="connsiteY5-12" fmla="*/ 6163117 h 6163117"/>
              <a:gd name="connsiteX6-13" fmla="*/ 0 w 5773653"/>
              <a:gd name="connsiteY6-14" fmla="*/ 1523693 h 6163117"/>
              <a:gd name="connsiteX0-15" fmla="*/ 0 w 5773653"/>
              <a:gd name="connsiteY0-16" fmla="*/ 1523693 h 6163117"/>
              <a:gd name="connsiteX1-17" fmla="*/ 1796776 w 5773653"/>
              <a:gd name="connsiteY1-18" fmla="*/ 0 h 6163117"/>
              <a:gd name="connsiteX2-19" fmla="*/ 3587410 w 5773653"/>
              <a:gd name="connsiteY2-20" fmla="*/ 0 h 6163117"/>
              <a:gd name="connsiteX3-21" fmla="*/ 5773653 w 5773653"/>
              <a:gd name="connsiteY3-22" fmla="*/ 3081559 h 6163117"/>
              <a:gd name="connsiteX4-23" fmla="*/ 3587410 w 5773653"/>
              <a:gd name="connsiteY4-24" fmla="*/ 6163117 h 6163117"/>
              <a:gd name="connsiteX5-25" fmla="*/ 18776 w 5773653"/>
              <a:gd name="connsiteY5-26" fmla="*/ 4622184 h 6163117"/>
              <a:gd name="connsiteX6-27" fmla="*/ 0 w 5773653"/>
              <a:gd name="connsiteY6-28" fmla="*/ 1523693 h 6163117"/>
              <a:gd name="connsiteX0-29" fmla="*/ 0 w 5773653"/>
              <a:gd name="connsiteY0-30" fmla="*/ 1523693 h 6171584"/>
              <a:gd name="connsiteX1-31" fmla="*/ 1796776 w 5773653"/>
              <a:gd name="connsiteY1-32" fmla="*/ 0 h 6171584"/>
              <a:gd name="connsiteX2-33" fmla="*/ 3587410 w 5773653"/>
              <a:gd name="connsiteY2-34" fmla="*/ 0 h 6171584"/>
              <a:gd name="connsiteX3-35" fmla="*/ 5773653 w 5773653"/>
              <a:gd name="connsiteY3-36" fmla="*/ 3081559 h 6171584"/>
              <a:gd name="connsiteX4-37" fmla="*/ 2698410 w 5773653"/>
              <a:gd name="connsiteY4-38" fmla="*/ 6171584 h 6171584"/>
              <a:gd name="connsiteX5-39" fmla="*/ 18776 w 5773653"/>
              <a:gd name="connsiteY5-40" fmla="*/ 4622184 h 6171584"/>
              <a:gd name="connsiteX6-41" fmla="*/ 0 w 5773653"/>
              <a:gd name="connsiteY6-42" fmla="*/ 1523693 h 6171584"/>
              <a:gd name="connsiteX0-43" fmla="*/ 0 w 5367253"/>
              <a:gd name="connsiteY0-44" fmla="*/ 1523693 h 6171584"/>
              <a:gd name="connsiteX1-45" fmla="*/ 1796776 w 5367253"/>
              <a:gd name="connsiteY1-46" fmla="*/ 0 h 6171584"/>
              <a:gd name="connsiteX2-47" fmla="*/ 3587410 w 5367253"/>
              <a:gd name="connsiteY2-48" fmla="*/ 0 h 6171584"/>
              <a:gd name="connsiteX3-49" fmla="*/ 5367253 w 5367253"/>
              <a:gd name="connsiteY3-50" fmla="*/ 4605559 h 6171584"/>
              <a:gd name="connsiteX4-51" fmla="*/ 2698410 w 5367253"/>
              <a:gd name="connsiteY4-52" fmla="*/ 6171584 h 6171584"/>
              <a:gd name="connsiteX5-53" fmla="*/ 18776 w 5367253"/>
              <a:gd name="connsiteY5-54" fmla="*/ 4622184 h 6171584"/>
              <a:gd name="connsiteX6-55" fmla="*/ 0 w 5367253"/>
              <a:gd name="connsiteY6-56" fmla="*/ 1523693 h 6171584"/>
              <a:gd name="connsiteX0-57" fmla="*/ 0 w 5367253"/>
              <a:gd name="connsiteY0-58" fmla="*/ 1523693 h 6171584"/>
              <a:gd name="connsiteX1-59" fmla="*/ 1796776 w 5367253"/>
              <a:gd name="connsiteY1-60" fmla="*/ 0 h 6171584"/>
              <a:gd name="connsiteX2-61" fmla="*/ 5365410 w 5367253"/>
              <a:gd name="connsiteY2-62" fmla="*/ 1532467 h 6171584"/>
              <a:gd name="connsiteX3-63" fmla="*/ 5367253 w 5367253"/>
              <a:gd name="connsiteY3-64" fmla="*/ 4605559 h 6171584"/>
              <a:gd name="connsiteX4-65" fmla="*/ 2698410 w 5367253"/>
              <a:gd name="connsiteY4-66" fmla="*/ 6171584 h 6171584"/>
              <a:gd name="connsiteX5-67" fmla="*/ 18776 w 5367253"/>
              <a:gd name="connsiteY5-68" fmla="*/ 4622184 h 6171584"/>
              <a:gd name="connsiteX6-69" fmla="*/ 0 w 5367253"/>
              <a:gd name="connsiteY6-70" fmla="*/ 1523693 h 6171584"/>
              <a:gd name="connsiteX0-71" fmla="*/ 0 w 5367253"/>
              <a:gd name="connsiteY0-72" fmla="*/ 1523693 h 6171584"/>
              <a:gd name="connsiteX1-73" fmla="*/ 2702709 w 5367253"/>
              <a:gd name="connsiteY1-74" fmla="*/ 0 h 6171584"/>
              <a:gd name="connsiteX2-75" fmla="*/ 5365410 w 5367253"/>
              <a:gd name="connsiteY2-76" fmla="*/ 1532467 h 6171584"/>
              <a:gd name="connsiteX3-77" fmla="*/ 5367253 w 5367253"/>
              <a:gd name="connsiteY3-78" fmla="*/ 4605559 h 6171584"/>
              <a:gd name="connsiteX4-79" fmla="*/ 2698410 w 5367253"/>
              <a:gd name="connsiteY4-80" fmla="*/ 6171584 h 6171584"/>
              <a:gd name="connsiteX5-81" fmla="*/ 18776 w 5367253"/>
              <a:gd name="connsiteY5-82" fmla="*/ 4622184 h 6171584"/>
              <a:gd name="connsiteX6-83" fmla="*/ 0 w 5367253"/>
              <a:gd name="connsiteY6-84" fmla="*/ 1523693 h 6171584"/>
              <a:gd name="connsiteX0-85" fmla="*/ 6624 w 5348477"/>
              <a:gd name="connsiteY0-86" fmla="*/ 1532160 h 6171584"/>
              <a:gd name="connsiteX1-87" fmla="*/ 2683933 w 5348477"/>
              <a:gd name="connsiteY1-88" fmla="*/ 0 h 6171584"/>
              <a:gd name="connsiteX2-89" fmla="*/ 5346634 w 5348477"/>
              <a:gd name="connsiteY2-90" fmla="*/ 1532467 h 6171584"/>
              <a:gd name="connsiteX3-91" fmla="*/ 5348477 w 5348477"/>
              <a:gd name="connsiteY3-92" fmla="*/ 4605559 h 6171584"/>
              <a:gd name="connsiteX4-93" fmla="*/ 2679634 w 5348477"/>
              <a:gd name="connsiteY4-94" fmla="*/ 6171584 h 6171584"/>
              <a:gd name="connsiteX5-95" fmla="*/ 0 w 5348477"/>
              <a:gd name="connsiteY5-96" fmla="*/ 4622184 h 6171584"/>
              <a:gd name="connsiteX6-97" fmla="*/ 6624 w 5348477"/>
              <a:gd name="connsiteY6-98" fmla="*/ 1532160 h 6171584"/>
              <a:gd name="connsiteX0-99" fmla="*/ 0 w 5341853"/>
              <a:gd name="connsiteY0-100" fmla="*/ 1532160 h 6171584"/>
              <a:gd name="connsiteX1-101" fmla="*/ 2677309 w 5341853"/>
              <a:gd name="connsiteY1-102" fmla="*/ 0 h 6171584"/>
              <a:gd name="connsiteX2-103" fmla="*/ 5340010 w 5341853"/>
              <a:gd name="connsiteY2-104" fmla="*/ 1532467 h 6171584"/>
              <a:gd name="connsiteX3-105" fmla="*/ 5341853 w 5341853"/>
              <a:gd name="connsiteY3-106" fmla="*/ 4605559 h 6171584"/>
              <a:gd name="connsiteX4-107" fmla="*/ 2673010 w 5341853"/>
              <a:gd name="connsiteY4-108" fmla="*/ 6171584 h 6171584"/>
              <a:gd name="connsiteX5-109" fmla="*/ 1843 w 5341853"/>
              <a:gd name="connsiteY5-110" fmla="*/ 4605251 h 6171584"/>
              <a:gd name="connsiteX6-111" fmla="*/ 0 w 5341853"/>
              <a:gd name="connsiteY6-112" fmla="*/ 1532160 h 6171584"/>
              <a:gd name="connsiteX0-113" fmla="*/ 0 w 5341853"/>
              <a:gd name="connsiteY0-114" fmla="*/ 1532160 h 6171584"/>
              <a:gd name="connsiteX1-115" fmla="*/ 2677309 w 5341853"/>
              <a:gd name="connsiteY1-116" fmla="*/ 0 h 6171584"/>
              <a:gd name="connsiteX2-117" fmla="*/ 5340010 w 5341853"/>
              <a:gd name="connsiteY2-118" fmla="*/ 1532467 h 6171584"/>
              <a:gd name="connsiteX3-119" fmla="*/ 5341853 w 5341853"/>
              <a:gd name="connsiteY3-120" fmla="*/ 4605559 h 6171584"/>
              <a:gd name="connsiteX4-121" fmla="*/ 2673010 w 5341853"/>
              <a:gd name="connsiteY4-122" fmla="*/ 6171584 h 6171584"/>
              <a:gd name="connsiteX5-123" fmla="*/ 1843 w 5341853"/>
              <a:gd name="connsiteY5-124" fmla="*/ 4630651 h 6171584"/>
              <a:gd name="connsiteX6-125" fmla="*/ 0 w 5341853"/>
              <a:gd name="connsiteY6-126" fmla="*/ 1532160 h 6171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1" fmla="*/ 0 w 5773653"/>
              <a:gd name="connsiteY0-2" fmla="*/ 1523693 h 6163117"/>
              <a:gd name="connsiteX1-3" fmla="*/ 1796776 w 5773653"/>
              <a:gd name="connsiteY1-4" fmla="*/ 0 h 6163117"/>
              <a:gd name="connsiteX2-5" fmla="*/ 3587410 w 5773653"/>
              <a:gd name="connsiteY2-6" fmla="*/ 0 h 6163117"/>
              <a:gd name="connsiteX3-7" fmla="*/ 5773653 w 5773653"/>
              <a:gd name="connsiteY3-8" fmla="*/ 3081559 h 6163117"/>
              <a:gd name="connsiteX4-9" fmla="*/ 3587410 w 5773653"/>
              <a:gd name="connsiteY4-10" fmla="*/ 6163117 h 6163117"/>
              <a:gd name="connsiteX5-11" fmla="*/ 1796776 w 5773653"/>
              <a:gd name="connsiteY5-12" fmla="*/ 6163117 h 6163117"/>
              <a:gd name="connsiteX6-13" fmla="*/ 0 w 5773653"/>
              <a:gd name="connsiteY6-14" fmla="*/ 1523693 h 6163117"/>
              <a:gd name="connsiteX0-15" fmla="*/ 0 w 5773653"/>
              <a:gd name="connsiteY0-16" fmla="*/ 1523693 h 6163117"/>
              <a:gd name="connsiteX1-17" fmla="*/ 1796776 w 5773653"/>
              <a:gd name="connsiteY1-18" fmla="*/ 0 h 6163117"/>
              <a:gd name="connsiteX2-19" fmla="*/ 3587410 w 5773653"/>
              <a:gd name="connsiteY2-20" fmla="*/ 0 h 6163117"/>
              <a:gd name="connsiteX3-21" fmla="*/ 5773653 w 5773653"/>
              <a:gd name="connsiteY3-22" fmla="*/ 3081559 h 6163117"/>
              <a:gd name="connsiteX4-23" fmla="*/ 3587410 w 5773653"/>
              <a:gd name="connsiteY4-24" fmla="*/ 6163117 h 6163117"/>
              <a:gd name="connsiteX5-25" fmla="*/ 18776 w 5773653"/>
              <a:gd name="connsiteY5-26" fmla="*/ 4622184 h 6163117"/>
              <a:gd name="connsiteX6-27" fmla="*/ 0 w 5773653"/>
              <a:gd name="connsiteY6-28" fmla="*/ 1523693 h 6163117"/>
              <a:gd name="connsiteX0-29" fmla="*/ 0 w 5773653"/>
              <a:gd name="connsiteY0-30" fmla="*/ 1523693 h 6171584"/>
              <a:gd name="connsiteX1-31" fmla="*/ 1796776 w 5773653"/>
              <a:gd name="connsiteY1-32" fmla="*/ 0 h 6171584"/>
              <a:gd name="connsiteX2-33" fmla="*/ 3587410 w 5773653"/>
              <a:gd name="connsiteY2-34" fmla="*/ 0 h 6171584"/>
              <a:gd name="connsiteX3-35" fmla="*/ 5773653 w 5773653"/>
              <a:gd name="connsiteY3-36" fmla="*/ 3081559 h 6171584"/>
              <a:gd name="connsiteX4-37" fmla="*/ 2698410 w 5773653"/>
              <a:gd name="connsiteY4-38" fmla="*/ 6171584 h 6171584"/>
              <a:gd name="connsiteX5-39" fmla="*/ 18776 w 5773653"/>
              <a:gd name="connsiteY5-40" fmla="*/ 4622184 h 6171584"/>
              <a:gd name="connsiteX6-41" fmla="*/ 0 w 5773653"/>
              <a:gd name="connsiteY6-42" fmla="*/ 1523693 h 6171584"/>
              <a:gd name="connsiteX0-43" fmla="*/ 0 w 5367253"/>
              <a:gd name="connsiteY0-44" fmla="*/ 1523693 h 6171584"/>
              <a:gd name="connsiteX1-45" fmla="*/ 1796776 w 5367253"/>
              <a:gd name="connsiteY1-46" fmla="*/ 0 h 6171584"/>
              <a:gd name="connsiteX2-47" fmla="*/ 3587410 w 5367253"/>
              <a:gd name="connsiteY2-48" fmla="*/ 0 h 6171584"/>
              <a:gd name="connsiteX3-49" fmla="*/ 5367253 w 5367253"/>
              <a:gd name="connsiteY3-50" fmla="*/ 4605559 h 6171584"/>
              <a:gd name="connsiteX4-51" fmla="*/ 2698410 w 5367253"/>
              <a:gd name="connsiteY4-52" fmla="*/ 6171584 h 6171584"/>
              <a:gd name="connsiteX5-53" fmla="*/ 18776 w 5367253"/>
              <a:gd name="connsiteY5-54" fmla="*/ 4622184 h 6171584"/>
              <a:gd name="connsiteX6-55" fmla="*/ 0 w 5367253"/>
              <a:gd name="connsiteY6-56" fmla="*/ 1523693 h 6171584"/>
              <a:gd name="connsiteX0-57" fmla="*/ 0 w 5367253"/>
              <a:gd name="connsiteY0-58" fmla="*/ 1523693 h 6171584"/>
              <a:gd name="connsiteX1-59" fmla="*/ 1796776 w 5367253"/>
              <a:gd name="connsiteY1-60" fmla="*/ 0 h 6171584"/>
              <a:gd name="connsiteX2-61" fmla="*/ 5365410 w 5367253"/>
              <a:gd name="connsiteY2-62" fmla="*/ 1532467 h 6171584"/>
              <a:gd name="connsiteX3-63" fmla="*/ 5367253 w 5367253"/>
              <a:gd name="connsiteY3-64" fmla="*/ 4605559 h 6171584"/>
              <a:gd name="connsiteX4-65" fmla="*/ 2698410 w 5367253"/>
              <a:gd name="connsiteY4-66" fmla="*/ 6171584 h 6171584"/>
              <a:gd name="connsiteX5-67" fmla="*/ 18776 w 5367253"/>
              <a:gd name="connsiteY5-68" fmla="*/ 4622184 h 6171584"/>
              <a:gd name="connsiteX6-69" fmla="*/ 0 w 5367253"/>
              <a:gd name="connsiteY6-70" fmla="*/ 1523693 h 6171584"/>
              <a:gd name="connsiteX0-71" fmla="*/ 0 w 5367253"/>
              <a:gd name="connsiteY0-72" fmla="*/ 1523693 h 6171584"/>
              <a:gd name="connsiteX1-73" fmla="*/ 2702709 w 5367253"/>
              <a:gd name="connsiteY1-74" fmla="*/ 0 h 6171584"/>
              <a:gd name="connsiteX2-75" fmla="*/ 5365410 w 5367253"/>
              <a:gd name="connsiteY2-76" fmla="*/ 1532467 h 6171584"/>
              <a:gd name="connsiteX3-77" fmla="*/ 5367253 w 5367253"/>
              <a:gd name="connsiteY3-78" fmla="*/ 4605559 h 6171584"/>
              <a:gd name="connsiteX4-79" fmla="*/ 2698410 w 5367253"/>
              <a:gd name="connsiteY4-80" fmla="*/ 6171584 h 6171584"/>
              <a:gd name="connsiteX5-81" fmla="*/ 18776 w 5367253"/>
              <a:gd name="connsiteY5-82" fmla="*/ 4622184 h 6171584"/>
              <a:gd name="connsiteX6-83" fmla="*/ 0 w 5367253"/>
              <a:gd name="connsiteY6-84" fmla="*/ 1523693 h 6171584"/>
              <a:gd name="connsiteX0-85" fmla="*/ 6624 w 5348477"/>
              <a:gd name="connsiteY0-86" fmla="*/ 1532160 h 6171584"/>
              <a:gd name="connsiteX1-87" fmla="*/ 2683933 w 5348477"/>
              <a:gd name="connsiteY1-88" fmla="*/ 0 h 6171584"/>
              <a:gd name="connsiteX2-89" fmla="*/ 5346634 w 5348477"/>
              <a:gd name="connsiteY2-90" fmla="*/ 1532467 h 6171584"/>
              <a:gd name="connsiteX3-91" fmla="*/ 5348477 w 5348477"/>
              <a:gd name="connsiteY3-92" fmla="*/ 4605559 h 6171584"/>
              <a:gd name="connsiteX4-93" fmla="*/ 2679634 w 5348477"/>
              <a:gd name="connsiteY4-94" fmla="*/ 6171584 h 6171584"/>
              <a:gd name="connsiteX5-95" fmla="*/ 0 w 5348477"/>
              <a:gd name="connsiteY5-96" fmla="*/ 4622184 h 6171584"/>
              <a:gd name="connsiteX6-97" fmla="*/ 6624 w 5348477"/>
              <a:gd name="connsiteY6-98" fmla="*/ 1532160 h 6171584"/>
              <a:gd name="connsiteX0-99" fmla="*/ 0 w 5341853"/>
              <a:gd name="connsiteY0-100" fmla="*/ 1532160 h 6171584"/>
              <a:gd name="connsiteX1-101" fmla="*/ 2677309 w 5341853"/>
              <a:gd name="connsiteY1-102" fmla="*/ 0 h 6171584"/>
              <a:gd name="connsiteX2-103" fmla="*/ 5340010 w 5341853"/>
              <a:gd name="connsiteY2-104" fmla="*/ 1532467 h 6171584"/>
              <a:gd name="connsiteX3-105" fmla="*/ 5341853 w 5341853"/>
              <a:gd name="connsiteY3-106" fmla="*/ 4605559 h 6171584"/>
              <a:gd name="connsiteX4-107" fmla="*/ 2673010 w 5341853"/>
              <a:gd name="connsiteY4-108" fmla="*/ 6171584 h 6171584"/>
              <a:gd name="connsiteX5-109" fmla="*/ 1843 w 5341853"/>
              <a:gd name="connsiteY5-110" fmla="*/ 4605251 h 6171584"/>
              <a:gd name="connsiteX6-111" fmla="*/ 0 w 5341853"/>
              <a:gd name="connsiteY6-112" fmla="*/ 1532160 h 6171584"/>
              <a:gd name="connsiteX0-113" fmla="*/ 0 w 5341853"/>
              <a:gd name="connsiteY0-114" fmla="*/ 1532160 h 6171584"/>
              <a:gd name="connsiteX1-115" fmla="*/ 2677309 w 5341853"/>
              <a:gd name="connsiteY1-116" fmla="*/ 0 h 6171584"/>
              <a:gd name="connsiteX2-117" fmla="*/ 5340010 w 5341853"/>
              <a:gd name="connsiteY2-118" fmla="*/ 1532467 h 6171584"/>
              <a:gd name="connsiteX3-119" fmla="*/ 5341853 w 5341853"/>
              <a:gd name="connsiteY3-120" fmla="*/ 4605559 h 6171584"/>
              <a:gd name="connsiteX4-121" fmla="*/ 2673010 w 5341853"/>
              <a:gd name="connsiteY4-122" fmla="*/ 6171584 h 6171584"/>
              <a:gd name="connsiteX5-123" fmla="*/ 1843 w 5341853"/>
              <a:gd name="connsiteY5-124" fmla="*/ 4630651 h 6171584"/>
              <a:gd name="connsiteX6-125" fmla="*/ 0 w 5341853"/>
              <a:gd name="connsiteY6-126" fmla="*/ 1532160 h 6171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1" fmla="*/ 0 w 5773653"/>
              <a:gd name="connsiteY0-2" fmla="*/ 1523693 h 6163117"/>
              <a:gd name="connsiteX1-3" fmla="*/ 1796776 w 5773653"/>
              <a:gd name="connsiteY1-4" fmla="*/ 0 h 6163117"/>
              <a:gd name="connsiteX2-5" fmla="*/ 3587410 w 5773653"/>
              <a:gd name="connsiteY2-6" fmla="*/ 0 h 6163117"/>
              <a:gd name="connsiteX3-7" fmla="*/ 5773653 w 5773653"/>
              <a:gd name="connsiteY3-8" fmla="*/ 3081559 h 6163117"/>
              <a:gd name="connsiteX4-9" fmla="*/ 3587410 w 5773653"/>
              <a:gd name="connsiteY4-10" fmla="*/ 6163117 h 6163117"/>
              <a:gd name="connsiteX5-11" fmla="*/ 1796776 w 5773653"/>
              <a:gd name="connsiteY5-12" fmla="*/ 6163117 h 6163117"/>
              <a:gd name="connsiteX6-13" fmla="*/ 0 w 5773653"/>
              <a:gd name="connsiteY6-14" fmla="*/ 1523693 h 6163117"/>
              <a:gd name="connsiteX0-15" fmla="*/ 0 w 5773653"/>
              <a:gd name="connsiteY0-16" fmla="*/ 1523693 h 6163117"/>
              <a:gd name="connsiteX1-17" fmla="*/ 1796776 w 5773653"/>
              <a:gd name="connsiteY1-18" fmla="*/ 0 h 6163117"/>
              <a:gd name="connsiteX2-19" fmla="*/ 3587410 w 5773653"/>
              <a:gd name="connsiteY2-20" fmla="*/ 0 h 6163117"/>
              <a:gd name="connsiteX3-21" fmla="*/ 5773653 w 5773653"/>
              <a:gd name="connsiteY3-22" fmla="*/ 3081559 h 6163117"/>
              <a:gd name="connsiteX4-23" fmla="*/ 3587410 w 5773653"/>
              <a:gd name="connsiteY4-24" fmla="*/ 6163117 h 6163117"/>
              <a:gd name="connsiteX5-25" fmla="*/ 18776 w 5773653"/>
              <a:gd name="connsiteY5-26" fmla="*/ 4622184 h 6163117"/>
              <a:gd name="connsiteX6-27" fmla="*/ 0 w 5773653"/>
              <a:gd name="connsiteY6-28" fmla="*/ 1523693 h 6163117"/>
              <a:gd name="connsiteX0-29" fmla="*/ 0 w 5773653"/>
              <a:gd name="connsiteY0-30" fmla="*/ 1523693 h 6171584"/>
              <a:gd name="connsiteX1-31" fmla="*/ 1796776 w 5773653"/>
              <a:gd name="connsiteY1-32" fmla="*/ 0 h 6171584"/>
              <a:gd name="connsiteX2-33" fmla="*/ 3587410 w 5773653"/>
              <a:gd name="connsiteY2-34" fmla="*/ 0 h 6171584"/>
              <a:gd name="connsiteX3-35" fmla="*/ 5773653 w 5773653"/>
              <a:gd name="connsiteY3-36" fmla="*/ 3081559 h 6171584"/>
              <a:gd name="connsiteX4-37" fmla="*/ 2698410 w 5773653"/>
              <a:gd name="connsiteY4-38" fmla="*/ 6171584 h 6171584"/>
              <a:gd name="connsiteX5-39" fmla="*/ 18776 w 5773653"/>
              <a:gd name="connsiteY5-40" fmla="*/ 4622184 h 6171584"/>
              <a:gd name="connsiteX6-41" fmla="*/ 0 w 5773653"/>
              <a:gd name="connsiteY6-42" fmla="*/ 1523693 h 6171584"/>
              <a:gd name="connsiteX0-43" fmla="*/ 0 w 5367253"/>
              <a:gd name="connsiteY0-44" fmla="*/ 1523693 h 6171584"/>
              <a:gd name="connsiteX1-45" fmla="*/ 1796776 w 5367253"/>
              <a:gd name="connsiteY1-46" fmla="*/ 0 h 6171584"/>
              <a:gd name="connsiteX2-47" fmla="*/ 3587410 w 5367253"/>
              <a:gd name="connsiteY2-48" fmla="*/ 0 h 6171584"/>
              <a:gd name="connsiteX3-49" fmla="*/ 5367253 w 5367253"/>
              <a:gd name="connsiteY3-50" fmla="*/ 4605559 h 6171584"/>
              <a:gd name="connsiteX4-51" fmla="*/ 2698410 w 5367253"/>
              <a:gd name="connsiteY4-52" fmla="*/ 6171584 h 6171584"/>
              <a:gd name="connsiteX5-53" fmla="*/ 18776 w 5367253"/>
              <a:gd name="connsiteY5-54" fmla="*/ 4622184 h 6171584"/>
              <a:gd name="connsiteX6-55" fmla="*/ 0 w 5367253"/>
              <a:gd name="connsiteY6-56" fmla="*/ 1523693 h 6171584"/>
              <a:gd name="connsiteX0-57" fmla="*/ 0 w 5367253"/>
              <a:gd name="connsiteY0-58" fmla="*/ 1523693 h 6171584"/>
              <a:gd name="connsiteX1-59" fmla="*/ 1796776 w 5367253"/>
              <a:gd name="connsiteY1-60" fmla="*/ 0 h 6171584"/>
              <a:gd name="connsiteX2-61" fmla="*/ 5365410 w 5367253"/>
              <a:gd name="connsiteY2-62" fmla="*/ 1532467 h 6171584"/>
              <a:gd name="connsiteX3-63" fmla="*/ 5367253 w 5367253"/>
              <a:gd name="connsiteY3-64" fmla="*/ 4605559 h 6171584"/>
              <a:gd name="connsiteX4-65" fmla="*/ 2698410 w 5367253"/>
              <a:gd name="connsiteY4-66" fmla="*/ 6171584 h 6171584"/>
              <a:gd name="connsiteX5-67" fmla="*/ 18776 w 5367253"/>
              <a:gd name="connsiteY5-68" fmla="*/ 4622184 h 6171584"/>
              <a:gd name="connsiteX6-69" fmla="*/ 0 w 5367253"/>
              <a:gd name="connsiteY6-70" fmla="*/ 1523693 h 6171584"/>
              <a:gd name="connsiteX0-71" fmla="*/ 0 w 5367253"/>
              <a:gd name="connsiteY0-72" fmla="*/ 1523693 h 6171584"/>
              <a:gd name="connsiteX1-73" fmla="*/ 2702709 w 5367253"/>
              <a:gd name="connsiteY1-74" fmla="*/ 0 h 6171584"/>
              <a:gd name="connsiteX2-75" fmla="*/ 5365410 w 5367253"/>
              <a:gd name="connsiteY2-76" fmla="*/ 1532467 h 6171584"/>
              <a:gd name="connsiteX3-77" fmla="*/ 5367253 w 5367253"/>
              <a:gd name="connsiteY3-78" fmla="*/ 4605559 h 6171584"/>
              <a:gd name="connsiteX4-79" fmla="*/ 2698410 w 5367253"/>
              <a:gd name="connsiteY4-80" fmla="*/ 6171584 h 6171584"/>
              <a:gd name="connsiteX5-81" fmla="*/ 18776 w 5367253"/>
              <a:gd name="connsiteY5-82" fmla="*/ 4622184 h 6171584"/>
              <a:gd name="connsiteX6-83" fmla="*/ 0 w 5367253"/>
              <a:gd name="connsiteY6-84" fmla="*/ 1523693 h 6171584"/>
              <a:gd name="connsiteX0-85" fmla="*/ 6624 w 5348477"/>
              <a:gd name="connsiteY0-86" fmla="*/ 1532160 h 6171584"/>
              <a:gd name="connsiteX1-87" fmla="*/ 2683933 w 5348477"/>
              <a:gd name="connsiteY1-88" fmla="*/ 0 h 6171584"/>
              <a:gd name="connsiteX2-89" fmla="*/ 5346634 w 5348477"/>
              <a:gd name="connsiteY2-90" fmla="*/ 1532467 h 6171584"/>
              <a:gd name="connsiteX3-91" fmla="*/ 5348477 w 5348477"/>
              <a:gd name="connsiteY3-92" fmla="*/ 4605559 h 6171584"/>
              <a:gd name="connsiteX4-93" fmla="*/ 2679634 w 5348477"/>
              <a:gd name="connsiteY4-94" fmla="*/ 6171584 h 6171584"/>
              <a:gd name="connsiteX5-95" fmla="*/ 0 w 5348477"/>
              <a:gd name="connsiteY5-96" fmla="*/ 4622184 h 6171584"/>
              <a:gd name="connsiteX6-97" fmla="*/ 6624 w 5348477"/>
              <a:gd name="connsiteY6-98" fmla="*/ 1532160 h 6171584"/>
              <a:gd name="connsiteX0-99" fmla="*/ 0 w 5341853"/>
              <a:gd name="connsiteY0-100" fmla="*/ 1532160 h 6171584"/>
              <a:gd name="connsiteX1-101" fmla="*/ 2677309 w 5341853"/>
              <a:gd name="connsiteY1-102" fmla="*/ 0 h 6171584"/>
              <a:gd name="connsiteX2-103" fmla="*/ 5340010 w 5341853"/>
              <a:gd name="connsiteY2-104" fmla="*/ 1532467 h 6171584"/>
              <a:gd name="connsiteX3-105" fmla="*/ 5341853 w 5341853"/>
              <a:gd name="connsiteY3-106" fmla="*/ 4605559 h 6171584"/>
              <a:gd name="connsiteX4-107" fmla="*/ 2673010 w 5341853"/>
              <a:gd name="connsiteY4-108" fmla="*/ 6171584 h 6171584"/>
              <a:gd name="connsiteX5-109" fmla="*/ 1843 w 5341853"/>
              <a:gd name="connsiteY5-110" fmla="*/ 4605251 h 6171584"/>
              <a:gd name="connsiteX6-111" fmla="*/ 0 w 5341853"/>
              <a:gd name="connsiteY6-112" fmla="*/ 1532160 h 6171584"/>
              <a:gd name="connsiteX0-113" fmla="*/ 0 w 5341853"/>
              <a:gd name="connsiteY0-114" fmla="*/ 1532160 h 6171584"/>
              <a:gd name="connsiteX1-115" fmla="*/ 2677309 w 5341853"/>
              <a:gd name="connsiteY1-116" fmla="*/ 0 h 6171584"/>
              <a:gd name="connsiteX2-117" fmla="*/ 5340010 w 5341853"/>
              <a:gd name="connsiteY2-118" fmla="*/ 1532467 h 6171584"/>
              <a:gd name="connsiteX3-119" fmla="*/ 5341853 w 5341853"/>
              <a:gd name="connsiteY3-120" fmla="*/ 4605559 h 6171584"/>
              <a:gd name="connsiteX4-121" fmla="*/ 2673010 w 5341853"/>
              <a:gd name="connsiteY4-122" fmla="*/ 6171584 h 6171584"/>
              <a:gd name="connsiteX5-123" fmla="*/ 1843 w 5341853"/>
              <a:gd name="connsiteY5-124" fmla="*/ 4630651 h 6171584"/>
              <a:gd name="connsiteX6-125" fmla="*/ 0 w 5341853"/>
              <a:gd name="connsiteY6-126" fmla="*/ 1532160 h 6171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p:spPr>
        <p:txBody>
          <a:bodyPr lIns="91439" tIns="45719" rIns="91439" bIns="45719" anchor="t">
            <a:noAutofit/>
          </a:bodyPr>
          <a:lstStyle>
            <a:lvl1pPr>
              <a:defRPr/>
            </a:lvl1pPr>
          </a:lstStyle>
          <a:p>
            <a:endParaRPr dirty="0"/>
          </a:p>
        </p:txBody>
      </p:sp>
      <p:sp>
        <p:nvSpPr>
          <p:cNvPr id="791" name="Shape 791"/>
          <p:cNvSpPr>
            <a:spLocks noGrp="1"/>
          </p:cNvSpPr>
          <p:nvPr>
            <p:ph type="title" hasCustomPrompt="1"/>
          </p:nvPr>
        </p:nvSpPr>
        <p:spPr>
          <a:xfrm>
            <a:off x="2609999" y="807339"/>
            <a:ext cx="6972003" cy="581978"/>
          </a:xfrm>
          <a:prstGeom prst="rect">
            <a:avLst/>
          </a:prstGeom>
        </p:spPr>
        <p:txBody>
          <a:bodyPr/>
          <a:lstStyle>
            <a:lvl1pPr>
              <a:lnSpc>
                <a:spcPct val="80000"/>
              </a:lnSpc>
              <a:defRPr sz="4000"/>
            </a:lvl1pPr>
          </a:lstStyle>
          <a:p>
            <a:r>
              <a:rPr dirty="0"/>
              <a:t>Title Text</a:t>
            </a:r>
            <a:endParaRPr dirty="0"/>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1" fmla="*/ 0 w 5773653"/>
              <a:gd name="connsiteY0-2" fmla="*/ 1523693 h 6163117"/>
              <a:gd name="connsiteX1-3" fmla="*/ 1796776 w 5773653"/>
              <a:gd name="connsiteY1-4" fmla="*/ 0 h 6163117"/>
              <a:gd name="connsiteX2-5" fmla="*/ 3587410 w 5773653"/>
              <a:gd name="connsiteY2-6" fmla="*/ 0 h 6163117"/>
              <a:gd name="connsiteX3-7" fmla="*/ 5773653 w 5773653"/>
              <a:gd name="connsiteY3-8" fmla="*/ 3081559 h 6163117"/>
              <a:gd name="connsiteX4-9" fmla="*/ 3587410 w 5773653"/>
              <a:gd name="connsiteY4-10" fmla="*/ 6163117 h 6163117"/>
              <a:gd name="connsiteX5-11" fmla="*/ 1796776 w 5773653"/>
              <a:gd name="connsiteY5-12" fmla="*/ 6163117 h 6163117"/>
              <a:gd name="connsiteX6-13" fmla="*/ 0 w 5773653"/>
              <a:gd name="connsiteY6-14" fmla="*/ 1523693 h 6163117"/>
              <a:gd name="connsiteX0-15" fmla="*/ 0 w 5773653"/>
              <a:gd name="connsiteY0-16" fmla="*/ 1523693 h 6163117"/>
              <a:gd name="connsiteX1-17" fmla="*/ 1796776 w 5773653"/>
              <a:gd name="connsiteY1-18" fmla="*/ 0 h 6163117"/>
              <a:gd name="connsiteX2-19" fmla="*/ 3587410 w 5773653"/>
              <a:gd name="connsiteY2-20" fmla="*/ 0 h 6163117"/>
              <a:gd name="connsiteX3-21" fmla="*/ 5773653 w 5773653"/>
              <a:gd name="connsiteY3-22" fmla="*/ 3081559 h 6163117"/>
              <a:gd name="connsiteX4-23" fmla="*/ 3587410 w 5773653"/>
              <a:gd name="connsiteY4-24" fmla="*/ 6163117 h 6163117"/>
              <a:gd name="connsiteX5-25" fmla="*/ 18776 w 5773653"/>
              <a:gd name="connsiteY5-26" fmla="*/ 4622184 h 6163117"/>
              <a:gd name="connsiteX6-27" fmla="*/ 0 w 5773653"/>
              <a:gd name="connsiteY6-28" fmla="*/ 1523693 h 6163117"/>
              <a:gd name="connsiteX0-29" fmla="*/ 0 w 5773653"/>
              <a:gd name="connsiteY0-30" fmla="*/ 1523693 h 6171584"/>
              <a:gd name="connsiteX1-31" fmla="*/ 1796776 w 5773653"/>
              <a:gd name="connsiteY1-32" fmla="*/ 0 h 6171584"/>
              <a:gd name="connsiteX2-33" fmla="*/ 3587410 w 5773653"/>
              <a:gd name="connsiteY2-34" fmla="*/ 0 h 6171584"/>
              <a:gd name="connsiteX3-35" fmla="*/ 5773653 w 5773653"/>
              <a:gd name="connsiteY3-36" fmla="*/ 3081559 h 6171584"/>
              <a:gd name="connsiteX4-37" fmla="*/ 2698410 w 5773653"/>
              <a:gd name="connsiteY4-38" fmla="*/ 6171584 h 6171584"/>
              <a:gd name="connsiteX5-39" fmla="*/ 18776 w 5773653"/>
              <a:gd name="connsiteY5-40" fmla="*/ 4622184 h 6171584"/>
              <a:gd name="connsiteX6-41" fmla="*/ 0 w 5773653"/>
              <a:gd name="connsiteY6-42" fmla="*/ 1523693 h 6171584"/>
              <a:gd name="connsiteX0-43" fmla="*/ 0 w 5367253"/>
              <a:gd name="connsiteY0-44" fmla="*/ 1523693 h 6171584"/>
              <a:gd name="connsiteX1-45" fmla="*/ 1796776 w 5367253"/>
              <a:gd name="connsiteY1-46" fmla="*/ 0 h 6171584"/>
              <a:gd name="connsiteX2-47" fmla="*/ 3587410 w 5367253"/>
              <a:gd name="connsiteY2-48" fmla="*/ 0 h 6171584"/>
              <a:gd name="connsiteX3-49" fmla="*/ 5367253 w 5367253"/>
              <a:gd name="connsiteY3-50" fmla="*/ 4605559 h 6171584"/>
              <a:gd name="connsiteX4-51" fmla="*/ 2698410 w 5367253"/>
              <a:gd name="connsiteY4-52" fmla="*/ 6171584 h 6171584"/>
              <a:gd name="connsiteX5-53" fmla="*/ 18776 w 5367253"/>
              <a:gd name="connsiteY5-54" fmla="*/ 4622184 h 6171584"/>
              <a:gd name="connsiteX6-55" fmla="*/ 0 w 5367253"/>
              <a:gd name="connsiteY6-56" fmla="*/ 1523693 h 6171584"/>
              <a:gd name="connsiteX0-57" fmla="*/ 0 w 5367253"/>
              <a:gd name="connsiteY0-58" fmla="*/ 1523693 h 6171584"/>
              <a:gd name="connsiteX1-59" fmla="*/ 1796776 w 5367253"/>
              <a:gd name="connsiteY1-60" fmla="*/ 0 h 6171584"/>
              <a:gd name="connsiteX2-61" fmla="*/ 5365410 w 5367253"/>
              <a:gd name="connsiteY2-62" fmla="*/ 1532467 h 6171584"/>
              <a:gd name="connsiteX3-63" fmla="*/ 5367253 w 5367253"/>
              <a:gd name="connsiteY3-64" fmla="*/ 4605559 h 6171584"/>
              <a:gd name="connsiteX4-65" fmla="*/ 2698410 w 5367253"/>
              <a:gd name="connsiteY4-66" fmla="*/ 6171584 h 6171584"/>
              <a:gd name="connsiteX5-67" fmla="*/ 18776 w 5367253"/>
              <a:gd name="connsiteY5-68" fmla="*/ 4622184 h 6171584"/>
              <a:gd name="connsiteX6-69" fmla="*/ 0 w 5367253"/>
              <a:gd name="connsiteY6-70" fmla="*/ 1523693 h 6171584"/>
              <a:gd name="connsiteX0-71" fmla="*/ 0 w 5367253"/>
              <a:gd name="connsiteY0-72" fmla="*/ 1523693 h 6171584"/>
              <a:gd name="connsiteX1-73" fmla="*/ 2702709 w 5367253"/>
              <a:gd name="connsiteY1-74" fmla="*/ 0 h 6171584"/>
              <a:gd name="connsiteX2-75" fmla="*/ 5365410 w 5367253"/>
              <a:gd name="connsiteY2-76" fmla="*/ 1532467 h 6171584"/>
              <a:gd name="connsiteX3-77" fmla="*/ 5367253 w 5367253"/>
              <a:gd name="connsiteY3-78" fmla="*/ 4605559 h 6171584"/>
              <a:gd name="connsiteX4-79" fmla="*/ 2698410 w 5367253"/>
              <a:gd name="connsiteY4-80" fmla="*/ 6171584 h 6171584"/>
              <a:gd name="connsiteX5-81" fmla="*/ 18776 w 5367253"/>
              <a:gd name="connsiteY5-82" fmla="*/ 4622184 h 6171584"/>
              <a:gd name="connsiteX6-83" fmla="*/ 0 w 5367253"/>
              <a:gd name="connsiteY6-84" fmla="*/ 1523693 h 6171584"/>
              <a:gd name="connsiteX0-85" fmla="*/ 6624 w 5348477"/>
              <a:gd name="connsiteY0-86" fmla="*/ 1532160 h 6171584"/>
              <a:gd name="connsiteX1-87" fmla="*/ 2683933 w 5348477"/>
              <a:gd name="connsiteY1-88" fmla="*/ 0 h 6171584"/>
              <a:gd name="connsiteX2-89" fmla="*/ 5346634 w 5348477"/>
              <a:gd name="connsiteY2-90" fmla="*/ 1532467 h 6171584"/>
              <a:gd name="connsiteX3-91" fmla="*/ 5348477 w 5348477"/>
              <a:gd name="connsiteY3-92" fmla="*/ 4605559 h 6171584"/>
              <a:gd name="connsiteX4-93" fmla="*/ 2679634 w 5348477"/>
              <a:gd name="connsiteY4-94" fmla="*/ 6171584 h 6171584"/>
              <a:gd name="connsiteX5-95" fmla="*/ 0 w 5348477"/>
              <a:gd name="connsiteY5-96" fmla="*/ 4622184 h 6171584"/>
              <a:gd name="connsiteX6-97" fmla="*/ 6624 w 5348477"/>
              <a:gd name="connsiteY6-98" fmla="*/ 1532160 h 6171584"/>
              <a:gd name="connsiteX0-99" fmla="*/ 0 w 5341853"/>
              <a:gd name="connsiteY0-100" fmla="*/ 1532160 h 6171584"/>
              <a:gd name="connsiteX1-101" fmla="*/ 2677309 w 5341853"/>
              <a:gd name="connsiteY1-102" fmla="*/ 0 h 6171584"/>
              <a:gd name="connsiteX2-103" fmla="*/ 5340010 w 5341853"/>
              <a:gd name="connsiteY2-104" fmla="*/ 1532467 h 6171584"/>
              <a:gd name="connsiteX3-105" fmla="*/ 5341853 w 5341853"/>
              <a:gd name="connsiteY3-106" fmla="*/ 4605559 h 6171584"/>
              <a:gd name="connsiteX4-107" fmla="*/ 2673010 w 5341853"/>
              <a:gd name="connsiteY4-108" fmla="*/ 6171584 h 6171584"/>
              <a:gd name="connsiteX5-109" fmla="*/ 1843 w 5341853"/>
              <a:gd name="connsiteY5-110" fmla="*/ 4605251 h 6171584"/>
              <a:gd name="connsiteX6-111" fmla="*/ 0 w 5341853"/>
              <a:gd name="connsiteY6-112" fmla="*/ 1532160 h 6171584"/>
              <a:gd name="connsiteX0-113" fmla="*/ 0 w 5341853"/>
              <a:gd name="connsiteY0-114" fmla="*/ 1532160 h 6171584"/>
              <a:gd name="connsiteX1-115" fmla="*/ 2677309 w 5341853"/>
              <a:gd name="connsiteY1-116" fmla="*/ 0 h 6171584"/>
              <a:gd name="connsiteX2-117" fmla="*/ 5340010 w 5341853"/>
              <a:gd name="connsiteY2-118" fmla="*/ 1532467 h 6171584"/>
              <a:gd name="connsiteX3-119" fmla="*/ 5341853 w 5341853"/>
              <a:gd name="connsiteY3-120" fmla="*/ 4605559 h 6171584"/>
              <a:gd name="connsiteX4-121" fmla="*/ 2673010 w 5341853"/>
              <a:gd name="connsiteY4-122" fmla="*/ 6171584 h 6171584"/>
              <a:gd name="connsiteX5-123" fmla="*/ 1843 w 5341853"/>
              <a:gd name="connsiteY5-124" fmla="*/ 4630651 h 6171584"/>
              <a:gd name="connsiteX6-125" fmla="*/ 0 w 5341853"/>
              <a:gd name="connsiteY6-126" fmla="*/ 1532160 h 6171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1" fmla="*/ 0 w 5773653"/>
              <a:gd name="connsiteY0-2" fmla="*/ 1523693 h 6163117"/>
              <a:gd name="connsiteX1-3" fmla="*/ 1796776 w 5773653"/>
              <a:gd name="connsiteY1-4" fmla="*/ 0 h 6163117"/>
              <a:gd name="connsiteX2-5" fmla="*/ 3587410 w 5773653"/>
              <a:gd name="connsiteY2-6" fmla="*/ 0 h 6163117"/>
              <a:gd name="connsiteX3-7" fmla="*/ 5773653 w 5773653"/>
              <a:gd name="connsiteY3-8" fmla="*/ 3081559 h 6163117"/>
              <a:gd name="connsiteX4-9" fmla="*/ 3587410 w 5773653"/>
              <a:gd name="connsiteY4-10" fmla="*/ 6163117 h 6163117"/>
              <a:gd name="connsiteX5-11" fmla="*/ 1796776 w 5773653"/>
              <a:gd name="connsiteY5-12" fmla="*/ 6163117 h 6163117"/>
              <a:gd name="connsiteX6-13" fmla="*/ 0 w 5773653"/>
              <a:gd name="connsiteY6-14" fmla="*/ 1523693 h 6163117"/>
              <a:gd name="connsiteX0-15" fmla="*/ 0 w 5773653"/>
              <a:gd name="connsiteY0-16" fmla="*/ 1523693 h 6163117"/>
              <a:gd name="connsiteX1-17" fmla="*/ 1796776 w 5773653"/>
              <a:gd name="connsiteY1-18" fmla="*/ 0 h 6163117"/>
              <a:gd name="connsiteX2-19" fmla="*/ 3587410 w 5773653"/>
              <a:gd name="connsiteY2-20" fmla="*/ 0 h 6163117"/>
              <a:gd name="connsiteX3-21" fmla="*/ 5773653 w 5773653"/>
              <a:gd name="connsiteY3-22" fmla="*/ 3081559 h 6163117"/>
              <a:gd name="connsiteX4-23" fmla="*/ 3587410 w 5773653"/>
              <a:gd name="connsiteY4-24" fmla="*/ 6163117 h 6163117"/>
              <a:gd name="connsiteX5-25" fmla="*/ 18776 w 5773653"/>
              <a:gd name="connsiteY5-26" fmla="*/ 4622184 h 6163117"/>
              <a:gd name="connsiteX6-27" fmla="*/ 0 w 5773653"/>
              <a:gd name="connsiteY6-28" fmla="*/ 1523693 h 6163117"/>
              <a:gd name="connsiteX0-29" fmla="*/ 0 w 5773653"/>
              <a:gd name="connsiteY0-30" fmla="*/ 1523693 h 6171584"/>
              <a:gd name="connsiteX1-31" fmla="*/ 1796776 w 5773653"/>
              <a:gd name="connsiteY1-32" fmla="*/ 0 h 6171584"/>
              <a:gd name="connsiteX2-33" fmla="*/ 3587410 w 5773653"/>
              <a:gd name="connsiteY2-34" fmla="*/ 0 h 6171584"/>
              <a:gd name="connsiteX3-35" fmla="*/ 5773653 w 5773653"/>
              <a:gd name="connsiteY3-36" fmla="*/ 3081559 h 6171584"/>
              <a:gd name="connsiteX4-37" fmla="*/ 2698410 w 5773653"/>
              <a:gd name="connsiteY4-38" fmla="*/ 6171584 h 6171584"/>
              <a:gd name="connsiteX5-39" fmla="*/ 18776 w 5773653"/>
              <a:gd name="connsiteY5-40" fmla="*/ 4622184 h 6171584"/>
              <a:gd name="connsiteX6-41" fmla="*/ 0 w 5773653"/>
              <a:gd name="connsiteY6-42" fmla="*/ 1523693 h 6171584"/>
              <a:gd name="connsiteX0-43" fmla="*/ 0 w 5367253"/>
              <a:gd name="connsiteY0-44" fmla="*/ 1523693 h 6171584"/>
              <a:gd name="connsiteX1-45" fmla="*/ 1796776 w 5367253"/>
              <a:gd name="connsiteY1-46" fmla="*/ 0 h 6171584"/>
              <a:gd name="connsiteX2-47" fmla="*/ 3587410 w 5367253"/>
              <a:gd name="connsiteY2-48" fmla="*/ 0 h 6171584"/>
              <a:gd name="connsiteX3-49" fmla="*/ 5367253 w 5367253"/>
              <a:gd name="connsiteY3-50" fmla="*/ 4605559 h 6171584"/>
              <a:gd name="connsiteX4-51" fmla="*/ 2698410 w 5367253"/>
              <a:gd name="connsiteY4-52" fmla="*/ 6171584 h 6171584"/>
              <a:gd name="connsiteX5-53" fmla="*/ 18776 w 5367253"/>
              <a:gd name="connsiteY5-54" fmla="*/ 4622184 h 6171584"/>
              <a:gd name="connsiteX6-55" fmla="*/ 0 w 5367253"/>
              <a:gd name="connsiteY6-56" fmla="*/ 1523693 h 6171584"/>
              <a:gd name="connsiteX0-57" fmla="*/ 0 w 5367253"/>
              <a:gd name="connsiteY0-58" fmla="*/ 1523693 h 6171584"/>
              <a:gd name="connsiteX1-59" fmla="*/ 1796776 w 5367253"/>
              <a:gd name="connsiteY1-60" fmla="*/ 0 h 6171584"/>
              <a:gd name="connsiteX2-61" fmla="*/ 5365410 w 5367253"/>
              <a:gd name="connsiteY2-62" fmla="*/ 1532467 h 6171584"/>
              <a:gd name="connsiteX3-63" fmla="*/ 5367253 w 5367253"/>
              <a:gd name="connsiteY3-64" fmla="*/ 4605559 h 6171584"/>
              <a:gd name="connsiteX4-65" fmla="*/ 2698410 w 5367253"/>
              <a:gd name="connsiteY4-66" fmla="*/ 6171584 h 6171584"/>
              <a:gd name="connsiteX5-67" fmla="*/ 18776 w 5367253"/>
              <a:gd name="connsiteY5-68" fmla="*/ 4622184 h 6171584"/>
              <a:gd name="connsiteX6-69" fmla="*/ 0 w 5367253"/>
              <a:gd name="connsiteY6-70" fmla="*/ 1523693 h 6171584"/>
              <a:gd name="connsiteX0-71" fmla="*/ 0 w 5367253"/>
              <a:gd name="connsiteY0-72" fmla="*/ 1523693 h 6171584"/>
              <a:gd name="connsiteX1-73" fmla="*/ 2702709 w 5367253"/>
              <a:gd name="connsiteY1-74" fmla="*/ 0 h 6171584"/>
              <a:gd name="connsiteX2-75" fmla="*/ 5365410 w 5367253"/>
              <a:gd name="connsiteY2-76" fmla="*/ 1532467 h 6171584"/>
              <a:gd name="connsiteX3-77" fmla="*/ 5367253 w 5367253"/>
              <a:gd name="connsiteY3-78" fmla="*/ 4605559 h 6171584"/>
              <a:gd name="connsiteX4-79" fmla="*/ 2698410 w 5367253"/>
              <a:gd name="connsiteY4-80" fmla="*/ 6171584 h 6171584"/>
              <a:gd name="connsiteX5-81" fmla="*/ 18776 w 5367253"/>
              <a:gd name="connsiteY5-82" fmla="*/ 4622184 h 6171584"/>
              <a:gd name="connsiteX6-83" fmla="*/ 0 w 5367253"/>
              <a:gd name="connsiteY6-84" fmla="*/ 1523693 h 6171584"/>
              <a:gd name="connsiteX0-85" fmla="*/ 6624 w 5348477"/>
              <a:gd name="connsiteY0-86" fmla="*/ 1532160 h 6171584"/>
              <a:gd name="connsiteX1-87" fmla="*/ 2683933 w 5348477"/>
              <a:gd name="connsiteY1-88" fmla="*/ 0 h 6171584"/>
              <a:gd name="connsiteX2-89" fmla="*/ 5346634 w 5348477"/>
              <a:gd name="connsiteY2-90" fmla="*/ 1532467 h 6171584"/>
              <a:gd name="connsiteX3-91" fmla="*/ 5348477 w 5348477"/>
              <a:gd name="connsiteY3-92" fmla="*/ 4605559 h 6171584"/>
              <a:gd name="connsiteX4-93" fmla="*/ 2679634 w 5348477"/>
              <a:gd name="connsiteY4-94" fmla="*/ 6171584 h 6171584"/>
              <a:gd name="connsiteX5-95" fmla="*/ 0 w 5348477"/>
              <a:gd name="connsiteY5-96" fmla="*/ 4622184 h 6171584"/>
              <a:gd name="connsiteX6-97" fmla="*/ 6624 w 5348477"/>
              <a:gd name="connsiteY6-98" fmla="*/ 1532160 h 6171584"/>
              <a:gd name="connsiteX0-99" fmla="*/ 0 w 5341853"/>
              <a:gd name="connsiteY0-100" fmla="*/ 1532160 h 6171584"/>
              <a:gd name="connsiteX1-101" fmla="*/ 2677309 w 5341853"/>
              <a:gd name="connsiteY1-102" fmla="*/ 0 h 6171584"/>
              <a:gd name="connsiteX2-103" fmla="*/ 5340010 w 5341853"/>
              <a:gd name="connsiteY2-104" fmla="*/ 1532467 h 6171584"/>
              <a:gd name="connsiteX3-105" fmla="*/ 5341853 w 5341853"/>
              <a:gd name="connsiteY3-106" fmla="*/ 4605559 h 6171584"/>
              <a:gd name="connsiteX4-107" fmla="*/ 2673010 w 5341853"/>
              <a:gd name="connsiteY4-108" fmla="*/ 6171584 h 6171584"/>
              <a:gd name="connsiteX5-109" fmla="*/ 1843 w 5341853"/>
              <a:gd name="connsiteY5-110" fmla="*/ 4605251 h 6171584"/>
              <a:gd name="connsiteX6-111" fmla="*/ 0 w 5341853"/>
              <a:gd name="connsiteY6-112" fmla="*/ 1532160 h 6171584"/>
              <a:gd name="connsiteX0-113" fmla="*/ 0 w 5341853"/>
              <a:gd name="connsiteY0-114" fmla="*/ 1532160 h 6171584"/>
              <a:gd name="connsiteX1-115" fmla="*/ 2677309 w 5341853"/>
              <a:gd name="connsiteY1-116" fmla="*/ 0 h 6171584"/>
              <a:gd name="connsiteX2-117" fmla="*/ 5340010 w 5341853"/>
              <a:gd name="connsiteY2-118" fmla="*/ 1532467 h 6171584"/>
              <a:gd name="connsiteX3-119" fmla="*/ 5341853 w 5341853"/>
              <a:gd name="connsiteY3-120" fmla="*/ 4605559 h 6171584"/>
              <a:gd name="connsiteX4-121" fmla="*/ 2673010 w 5341853"/>
              <a:gd name="connsiteY4-122" fmla="*/ 6171584 h 6171584"/>
              <a:gd name="connsiteX5-123" fmla="*/ 1843 w 5341853"/>
              <a:gd name="connsiteY5-124" fmla="*/ 4630651 h 6171584"/>
              <a:gd name="connsiteX6-125" fmla="*/ 0 w 5341853"/>
              <a:gd name="connsiteY6-126" fmla="*/ 1532160 h 61715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hasCustomPrompt="1"/>
          </p:nvPr>
        </p:nvSpPr>
        <p:spPr>
          <a:xfrm>
            <a:off x="2555361" y="970812"/>
            <a:ext cx="7081279" cy="706438"/>
          </a:xfrm>
          <a:prstGeom prst="rect">
            <a:avLst/>
          </a:prstGeom>
        </p:spPr>
        <p:txBody>
          <a:bodyPr/>
          <a:lstStyle>
            <a:lvl1pPr>
              <a:lnSpc>
                <a:spcPct val="80000"/>
              </a:lnSpc>
              <a:defRPr sz="5000"/>
            </a:lvl1pPr>
          </a:lstStyle>
          <a:p>
            <a:r>
              <a:rPr dirty="0"/>
              <a:t>Title Text</a:t>
            </a:r>
            <a:endParaRPr dirty="0"/>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hasCustomPrompt="1"/>
          </p:nvPr>
        </p:nvSpPr>
        <p:spPr>
          <a:xfrm>
            <a:off x="2555361" y="970812"/>
            <a:ext cx="7081279" cy="706438"/>
          </a:xfrm>
          <a:prstGeom prst="rect">
            <a:avLst/>
          </a:prstGeom>
        </p:spPr>
        <p:txBody>
          <a:bodyPr/>
          <a:lstStyle>
            <a:lvl1pPr>
              <a:lnSpc>
                <a:spcPct val="80000"/>
              </a:lnSpc>
              <a:defRPr sz="5000"/>
            </a:lvl1pPr>
          </a:lstStyle>
          <a:p>
            <a:r>
              <a:rPr dirty="0"/>
              <a:t>Title Text</a:t>
            </a:r>
            <a:endParaRPr dirty="0"/>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hasCustomPrompt="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897" name="Shape 897"/>
          <p:cNvSpPr>
            <a:spLocks noGrp="1"/>
          </p:cNvSpPr>
          <p:nvPr>
            <p:ph type="title" hasCustomPrompt="1"/>
          </p:nvPr>
        </p:nvSpPr>
        <p:spPr>
          <a:xfrm>
            <a:off x="1709979" y="1345184"/>
            <a:ext cx="3034498" cy="1322388"/>
          </a:xfrm>
          <a:prstGeom prst="rect">
            <a:avLst/>
          </a:prstGeom>
        </p:spPr>
        <p:txBody>
          <a:bodyPr anchor="t"/>
          <a:lstStyle>
            <a:lvl1pPr algn="l">
              <a:lnSpc>
                <a:spcPct val="80000"/>
              </a:lnSpc>
              <a:defRPr sz="5000"/>
            </a:lvl1pPr>
          </a:lstStyle>
          <a:p>
            <a:r>
              <a:rPr dirty="0"/>
              <a:t>Title Text</a:t>
            </a:r>
            <a:endParaRPr dirty="0"/>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headEnd/>
            <a:tailEnd/>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headEnd/>
            <a:tailEnd/>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hasCustomPrompt="1"/>
          </p:nvPr>
        </p:nvSpPr>
        <p:spPr>
          <a:xfrm>
            <a:off x="2555361" y="970812"/>
            <a:ext cx="7081279" cy="706438"/>
          </a:xfrm>
          <a:prstGeom prst="rect">
            <a:avLst/>
          </a:prstGeom>
        </p:spPr>
        <p:txBody>
          <a:bodyPr/>
          <a:lstStyle>
            <a:lvl1pPr>
              <a:lnSpc>
                <a:spcPct val="80000"/>
              </a:lnSpc>
              <a:defRPr sz="5000"/>
            </a:lvl1pPr>
          </a:lstStyle>
          <a:p>
            <a:r>
              <a:rPr dirty="0"/>
              <a:t>Title Text</a:t>
            </a:r>
            <a:endParaRPr dirty="0"/>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hasCustomPrompt="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972" name="Shape 972"/>
          <p:cNvSpPr>
            <a:spLocks noGrp="1"/>
          </p:cNvSpPr>
          <p:nvPr>
            <p:ph type="title" hasCustomPrompt="1"/>
          </p:nvPr>
        </p:nvSpPr>
        <p:spPr>
          <a:xfrm>
            <a:off x="1709979" y="1345184"/>
            <a:ext cx="3034498" cy="1322388"/>
          </a:xfrm>
          <a:prstGeom prst="rect">
            <a:avLst/>
          </a:prstGeom>
        </p:spPr>
        <p:txBody>
          <a:bodyPr anchor="t"/>
          <a:lstStyle>
            <a:lvl1pPr algn="l">
              <a:lnSpc>
                <a:spcPct val="80000"/>
              </a:lnSpc>
              <a:defRPr sz="5000"/>
            </a:lvl1pPr>
          </a:lstStyle>
          <a:p>
            <a:r>
              <a:rPr dirty="0"/>
              <a:t>Title Text</a:t>
            </a:r>
            <a:endParaRPr dirty="0"/>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headEnd/>
            <a:tailEnd/>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headEnd/>
            <a:tailEnd/>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hasCustomPrompt="1"/>
          </p:nvPr>
        </p:nvSpPr>
        <p:spPr>
          <a:xfrm>
            <a:off x="2555361" y="970812"/>
            <a:ext cx="7081279" cy="706438"/>
          </a:xfrm>
          <a:prstGeom prst="rect">
            <a:avLst/>
          </a:prstGeom>
        </p:spPr>
        <p:txBody>
          <a:bodyPr/>
          <a:lstStyle>
            <a:lvl1pPr>
              <a:lnSpc>
                <a:spcPct val="80000"/>
              </a:lnSpc>
              <a:defRPr sz="5000"/>
            </a:lvl1pPr>
          </a:lstStyle>
          <a:p>
            <a:r>
              <a:rPr dirty="0"/>
              <a:t>Title Text</a:t>
            </a:r>
            <a:endParaRPr dirty="0"/>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headEnd/>
            <a:tailEnd/>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headEnd/>
            <a:tailEnd/>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hasCustomPrompt="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endParaRPr dirty="0"/>
          </a:p>
          <a:p>
            <a:pPr lvl="1"/>
            <a:r>
              <a:rPr dirty="0"/>
              <a:t>Body Level Two</a:t>
            </a:r>
            <a:endParaRPr dirty="0"/>
          </a:p>
          <a:p>
            <a:pPr lvl="2"/>
            <a:r>
              <a:rPr dirty="0"/>
              <a:t>Body Level Three</a:t>
            </a:r>
            <a:endParaRPr dirty="0"/>
          </a:p>
          <a:p>
            <a:pPr lvl="3"/>
            <a:r>
              <a:rPr dirty="0"/>
              <a:t>Body Level Four</a:t>
            </a:r>
            <a:endParaRPr dirty="0"/>
          </a:p>
          <a:p>
            <a:pPr lvl="4"/>
            <a:r>
              <a:rPr dirty="0"/>
              <a:t>Body Level Five</a:t>
            </a:r>
            <a:endParaRPr dirty="0"/>
          </a:p>
        </p:txBody>
      </p:sp>
      <p:sp>
        <p:nvSpPr>
          <p:cNvPr id="1021" name="Shape 1021"/>
          <p:cNvSpPr>
            <a:spLocks noGrp="1"/>
          </p:cNvSpPr>
          <p:nvPr>
            <p:ph type="title" hasCustomPrompt="1"/>
          </p:nvPr>
        </p:nvSpPr>
        <p:spPr>
          <a:xfrm>
            <a:off x="1709979" y="1345184"/>
            <a:ext cx="3034498" cy="1322388"/>
          </a:xfrm>
          <a:prstGeom prst="rect">
            <a:avLst/>
          </a:prstGeom>
        </p:spPr>
        <p:txBody>
          <a:bodyPr anchor="t"/>
          <a:lstStyle>
            <a:lvl1pPr algn="l">
              <a:lnSpc>
                <a:spcPct val="80000"/>
              </a:lnSpc>
              <a:defRPr sz="5000"/>
            </a:lvl1pPr>
          </a:lstStyle>
          <a:p>
            <a:r>
              <a:rPr dirty="0"/>
              <a:t>Title Text</a:t>
            </a:r>
            <a:endParaRPr dirty="0"/>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headEnd/>
            <a:tailEnd/>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headEnd/>
            <a:tailEnd/>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headEnd/>
            <a:tailEnd/>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headEnd/>
            <a:tailEnd/>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headEnd/>
            <a:tailEnd/>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1" fmla="*/ 147 w 5927093"/>
              <a:gd name="connsiteY0-2" fmla="*/ 0 h 7893361"/>
              <a:gd name="connsiteX1-3" fmla="*/ 5927093 w 5927093"/>
              <a:gd name="connsiteY1-4" fmla="*/ 0 h 7893361"/>
              <a:gd name="connsiteX2-5" fmla="*/ 5927093 w 5927093"/>
              <a:gd name="connsiteY2-6" fmla="*/ 7893361 h 7893361"/>
              <a:gd name="connsiteX3-7" fmla="*/ 147 w 5927093"/>
              <a:gd name="connsiteY3-8" fmla="*/ 7893361 h 7893361"/>
              <a:gd name="connsiteX4-9" fmla="*/ 3254 w 5927093"/>
              <a:gd name="connsiteY4-10" fmla="*/ 823160 h 7893361"/>
              <a:gd name="connsiteX5" fmla="*/ 147 w 5927093"/>
              <a:gd name="connsiteY5" fmla="*/ 0 h 7893361"/>
              <a:gd name="connsiteX0-11" fmla="*/ 300743 w 6227689"/>
              <a:gd name="connsiteY0-12" fmla="*/ 0 h 7893361"/>
              <a:gd name="connsiteX1-13" fmla="*/ 6227689 w 6227689"/>
              <a:gd name="connsiteY1-14" fmla="*/ 0 h 7893361"/>
              <a:gd name="connsiteX2-15" fmla="*/ 6227689 w 6227689"/>
              <a:gd name="connsiteY2-16" fmla="*/ 7893361 h 7893361"/>
              <a:gd name="connsiteX3-17" fmla="*/ 300743 w 6227689"/>
              <a:gd name="connsiteY3-18" fmla="*/ 7893361 h 7893361"/>
              <a:gd name="connsiteX4-19" fmla="*/ 1075376 w 6227689"/>
              <a:gd name="connsiteY4-20" fmla="*/ 1486735 h 7893361"/>
              <a:gd name="connsiteX5-21" fmla="*/ 303850 w 6227689"/>
              <a:gd name="connsiteY5-22" fmla="*/ 823160 h 7893361"/>
              <a:gd name="connsiteX6" fmla="*/ 300743 w 6227689"/>
              <a:gd name="connsiteY6" fmla="*/ 0 h 7893361"/>
              <a:gd name="connsiteX0-23" fmla="*/ 300743 w 6227689"/>
              <a:gd name="connsiteY0-24" fmla="*/ 0 h 7893361"/>
              <a:gd name="connsiteX1-25" fmla="*/ 6227689 w 6227689"/>
              <a:gd name="connsiteY1-26" fmla="*/ 0 h 7893361"/>
              <a:gd name="connsiteX2-27" fmla="*/ 6227689 w 6227689"/>
              <a:gd name="connsiteY2-28" fmla="*/ 7893361 h 7893361"/>
              <a:gd name="connsiteX3-29" fmla="*/ 300743 w 6227689"/>
              <a:gd name="connsiteY3-30" fmla="*/ 7893361 h 7893361"/>
              <a:gd name="connsiteX4-31" fmla="*/ 1075376 w 6227689"/>
              <a:gd name="connsiteY4-32" fmla="*/ 1486735 h 7893361"/>
              <a:gd name="connsiteX5-33" fmla="*/ 303850 w 6227689"/>
              <a:gd name="connsiteY5-34" fmla="*/ 823160 h 7893361"/>
              <a:gd name="connsiteX6-35" fmla="*/ 300743 w 6227689"/>
              <a:gd name="connsiteY6-36" fmla="*/ 0 h 7893361"/>
              <a:gd name="connsiteX0-37" fmla="*/ 300743 w 6227689"/>
              <a:gd name="connsiteY0-38" fmla="*/ 0 h 7893361"/>
              <a:gd name="connsiteX1-39" fmla="*/ 6227689 w 6227689"/>
              <a:gd name="connsiteY1-40" fmla="*/ 0 h 7893361"/>
              <a:gd name="connsiteX2-41" fmla="*/ 6227689 w 6227689"/>
              <a:gd name="connsiteY2-42" fmla="*/ 7893361 h 7893361"/>
              <a:gd name="connsiteX3-43" fmla="*/ 300743 w 6227689"/>
              <a:gd name="connsiteY3-44" fmla="*/ 7893361 h 7893361"/>
              <a:gd name="connsiteX4-45" fmla="*/ 1075376 w 6227689"/>
              <a:gd name="connsiteY4-46" fmla="*/ 1486735 h 7893361"/>
              <a:gd name="connsiteX5-47" fmla="*/ 303850 w 6227689"/>
              <a:gd name="connsiteY5-48" fmla="*/ 823160 h 7893361"/>
              <a:gd name="connsiteX6-49" fmla="*/ 300743 w 6227689"/>
              <a:gd name="connsiteY6-50" fmla="*/ 0 h 7893361"/>
              <a:gd name="connsiteX0-51" fmla="*/ 300743 w 6227689"/>
              <a:gd name="connsiteY0-52" fmla="*/ 0 h 7893361"/>
              <a:gd name="connsiteX1-53" fmla="*/ 6227689 w 6227689"/>
              <a:gd name="connsiteY1-54" fmla="*/ 0 h 7893361"/>
              <a:gd name="connsiteX2-55" fmla="*/ 6227689 w 6227689"/>
              <a:gd name="connsiteY2-56" fmla="*/ 7893361 h 7893361"/>
              <a:gd name="connsiteX3-57" fmla="*/ 300743 w 6227689"/>
              <a:gd name="connsiteY3-58" fmla="*/ 7893361 h 7893361"/>
              <a:gd name="connsiteX4-59" fmla="*/ 1075376 w 6227689"/>
              <a:gd name="connsiteY4-60" fmla="*/ 1486735 h 7893361"/>
              <a:gd name="connsiteX5-61" fmla="*/ 303850 w 6227689"/>
              <a:gd name="connsiteY5-62" fmla="*/ 823160 h 7893361"/>
              <a:gd name="connsiteX6-63" fmla="*/ 300743 w 6227689"/>
              <a:gd name="connsiteY6-64" fmla="*/ 0 h 7893361"/>
              <a:gd name="connsiteX0-65" fmla="*/ 300743 w 6227689"/>
              <a:gd name="connsiteY0-66" fmla="*/ 0 h 7893361"/>
              <a:gd name="connsiteX1-67" fmla="*/ 6227689 w 6227689"/>
              <a:gd name="connsiteY1-68" fmla="*/ 0 h 7893361"/>
              <a:gd name="connsiteX2-69" fmla="*/ 6227689 w 6227689"/>
              <a:gd name="connsiteY2-70" fmla="*/ 7893361 h 7893361"/>
              <a:gd name="connsiteX3-71" fmla="*/ 300743 w 6227689"/>
              <a:gd name="connsiteY3-72" fmla="*/ 7893361 h 7893361"/>
              <a:gd name="connsiteX4-73" fmla="*/ 1075376 w 6227689"/>
              <a:gd name="connsiteY4-74" fmla="*/ 1486735 h 7893361"/>
              <a:gd name="connsiteX5-75" fmla="*/ 303850 w 6227689"/>
              <a:gd name="connsiteY5-76" fmla="*/ 823160 h 7893361"/>
              <a:gd name="connsiteX6-77" fmla="*/ 300743 w 6227689"/>
              <a:gd name="connsiteY6-78" fmla="*/ 0 h 7893361"/>
              <a:gd name="connsiteX0-79" fmla="*/ 300743 w 6227689"/>
              <a:gd name="connsiteY0-80" fmla="*/ 0 h 7893361"/>
              <a:gd name="connsiteX1-81" fmla="*/ 6227689 w 6227689"/>
              <a:gd name="connsiteY1-82" fmla="*/ 0 h 7893361"/>
              <a:gd name="connsiteX2-83" fmla="*/ 6227689 w 6227689"/>
              <a:gd name="connsiteY2-84" fmla="*/ 7893361 h 7893361"/>
              <a:gd name="connsiteX3-85" fmla="*/ 300743 w 6227689"/>
              <a:gd name="connsiteY3-86" fmla="*/ 7893361 h 7893361"/>
              <a:gd name="connsiteX4-87" fmla="*/ 1075376 w 6227689"/>
              <a:gd name="connsiteY4-88" fmla="*/ 1486735 h 7893361"/>
              <a:gd name="connsiteX5-89" fmla="*/ 303850 w 6227689"/>
              <a:gd name="connsiteY5-90" fmla="*/ 823160 h 7893361"/>
              <a:gd name="connsiteX6-91" fmla="*/ 300743 w 6227689"/>
              <a:gd name="connsiteY6-92" fmla="*/ 0 h 7893361"/>
              <a:gd name="connsiteX0-93" fmla="*/ 300743 w 6227689"/>
              <a:gd name="connsiteY0-94" fmla="*/ 0 h 7893361"/>
              <a:gd name="connsiteX1-95" fmla="*/ 6227689 w 6227689"/>
              <a:gd name="connsiteY1-96" fmla="*/ 0 h 7893361"/>
              <a:gd name="connsiteX2-97" fmla="*/ 6227689 w 6227689"/>
              <a:gd name="connsiteY2-98" fmla="*/ 7893361 h 7893361"/>
              <a:gd name="connsiteX3-99" fmla="*/ 300743 w 6227689"/>
              <a:gd name="connsiteY3-100" fmla="*/ 7893361 h 7893361"/>
              <a:gd name="connsiteX4-101" fmla="*/ 1075376 w 6227689"/>
              <a:gd name="connsiteY4-102" fmla="*/ 1486735 h 7893361"/>
              <a:gd name="connsiteX5-103" fmla="*/ 303850 w 6227689"/>
              <a:gd name="connsiteY5-104" fmla="*/ 823160 h 7893361"/>
              <a:gd name="connsiteX6-105" fmla="*/ 300743 w 6227689"/>
              <a:gd name="connsiteY6-106" fmla="*/ 0 h 7893361"/>
              <a:gd name="connsiteX0-107" fmla="*/ 0 w 5926946"/>
              <a:gd name="connsiteY0-108" fmla="*/ 0 h 7893361"/>
              <a:gd name="connsiteX1-109" fmla="*/ 5926946 w 5926946"/>
              <a:gd name="connsiteY1-110" fmla="*/ 0 h 7893361"/>
              <a:gd name="connsiteX2-111" fmla="*/ 5926946 w 5926946"/>
              <a:gd name="connsiteY2-112" fmla="*/ 7893361 h 7893361"/>
              <a:gd name="connsiteX3-113" fmla="*/ 771525 w 5926946"/>
              <a:gd name="connsiteY3-114" fmla="*/ 7890186 h 7893361"/>
              <a:gd name="connsiteX4-115" fmla="*/ 774633 w 5926946"/>
              <a:gd name="connsiteY4-116" fmla="*/ 1486735 h 7893361"/>
              <a:gd name="connsiteX5-117" fmla="*/ 3107 w 5926946"/>
              <a:gd name="connsiteY5-118" fmla="*/ 823160 h 7893361"/>
              <a:gd name="connsiteX6-119" fmla="*/ 0 w 5926946"/>
              <a:gd name="connsiteY6-120" fmla="*/ 0 h 7893361"/>
              <a:gd name="connsiteX0-121" fmla="*/ 0 w 5926946"/>
              <a:gd name="connsiteY0-122" fmla="*/ 0 h 7893361"/>
              <a:gd name="connsiteX1-123" fmla="*/ 5926946 w 5926946"/>
              <a:gd name="connsiteY1-124" fmla="*/ 0 h 7893361"/>
              <a:gd name="connsiteX2-125" fmla="*/ 5926946 w 5926946"/>
              <a:gd name="connsiteY2-126" fmla="*/ 7893361 h 7893361"/>
              <a:gd name="connsiteX3-127" fmla="*/ 771525 w 5926946"/>
              <a:gd name="connsiteY3-128" fmla="*/ 7890186 h 7893361"/>
              <a:gd name="connsiteX4-129" fmla="*/ 774633 w 5926946"/>
              <a:gd name="connsiteY4-130" fmla="*/ 1486735 h 7893361"/>
              <a:gd name="connsiteX5-131" fmla="*/ 3107 w 5926946"/>
              <a:gd name="connsiteY5-132" fmla="*/ 823160 h 7893361"/>
              <a:gd name="connsiteX6-133" fmla="*/ 0 w 5926946"/>
              <a:gd name="connsiteY6-134" fmla="*/ 0 h 7893361"/>
              <a:gd name="connsiteX0-135" fmla="*/ 0 w 5926946"/>
              <a:gd name="connsiteY0-136" fmla="*/ 0 h 7893361"/>
              <a:gd name="connsiteX1-137" fmla="*/ 5926946 w 5926946"/>
              <a:gd name="connsiteY1-138" fmla="*/ 0 h 7893361"/>
              <a:gd name="connsiteX2-139" fmla="*/ 5926946 w 5926946"/>
              <a:gd name="connsiteY2-140" fmla="*/ 7893361 h 7893361"/>
              <a:gd name="connsiteX3-141" fmla="*/ 771525 w 5926946"/>
              <a:gd name="connsiteY3-142" fmla="*/ 7890186 h 7893361"/>
              <a:gd name="connsiteX4-143" fmla="*/ 774633 w 5926946"/>
              <a:gd name="connsiteY4-144" fmla="*/ 1486735 h 7893361"/>
              <a:gd name="connsiteX5-145" fmla="*/ 3107 w 5926946"/>
              <a:gd name="connsiteY5-146" fmla="*/ 823160 h 7893361"/>
              <a:gd name="connsiteX6-147" fmla="*/ 0 w 5926946"/>
              <a:gd name="connsiteY6-148" fmla="*/ 0 h 7893361"/>
              <a:gd name="connsiteX0-149" fmla="*/ 0 w 5926946"/>
              <a:gd name="connsiteY0-150" fmla="*/ 0 h 7893361"/>
              <a:gd name="connsiteX1-151" fmla="*/ 5926946 w 5926946"/>
              <a:gd name="connsiteY1-152" fmla="*/ 0 h 7893361"/>
              <a:gd name="connsiteX2-153" fmla="*/ 5926946 w 5926946"/>
              <a:gd name="connsiteY2-154" fmla="*/ 7893361 h 7893361"/>
              <a:gd name="connsiteX3-155" fmla="*/ 771525 w 5926946"/>
              <a:gd name="connsiteY3-156" fmla="*/ 7890186 h 7893361"/>
              <a:gd name="connsiteX4-157" fmla="*/ 803207 w 5926946"/>
              <a:gd name="connsiteY4-158" fmla="*/ 2502735 h 7893361"/>
              <a:gd name="connsiteX5-159" fmla="*/ 774633 w 5926946"/>
              <a:gd name="connsiteY5-160" fmla="*/ 1486735 h 7893361"/>
              <a:gd name="connsiteX6-161" fmla="*/ 3107 w 5926946"/>
              <a:gd name="connsiteY6-162" fmla="*/ 823160 h 7893361"/>
              <a:gd name="connsiteX7" fmla="*/ 0 w 5926946"/>
              <a:gd name="connsiteY7" fmla="*/ 0 h 7893361"/>
              <a:gd name="connsiteX0-163" fmla="*/ 0 w 5926946"/>
              <a:gd name="connsiteY0-164" fmla="*/ 0 h 7893361"/>
              <a:gd name="connsiteX1-165" fmla="*/ 5926946 w 5926946"/>
              <a:gd name="connsiteY1-166" fmla="*/ 0 h 7893361"/>
              <a:gd name="connsiteX2-167" fmla="*/ 5926946 w 5926946"/>
              <a:gd name="connsiteY2-168" fmla="*/ 7893361 h 7893361"/>
              <a:gd name="connsiteX3-169" fmla="*/ 771525 w 5926946"/>
              <a:gd name="connsiteY3-170" fmla="*/ 7890186 h 7893361"/>
              <a:gd name="connsiteX4-171" fmla="*/ 803207 w 5926946"/>
              <a:gd name="connsiteY4-172" fmla="*/ 2502735 h 7893361"/>
              <a:gd name="connsiteX5-173" fmla="*/ 774633 w 5926946"/>
              <a:gd name="connsiteY5-174" fmla="*/ 1486735 h 7893361"/>
              <a:gd name="connsiteX6-175" fmla="*/ 3107 w 5926946"/>
              <a:gd name="connsiteY6-176" fmla="*/ 823160 h 7893361"/>
              <a:gd name="connsiteX7-177" fmla="*/ 0 w 5926946"/>
              <a:gd name="connsiteY7-178" fmla="*/ 0 h 7893361"/>
              <a:gd name="connsiteX0-179" fmla="*/ 0 w 5926946"/>
              <a:gd name="connsiteY0-180" fmla="*/ 0 h 7893361"/>
              <a:gd name="connsiteX1-181" fmla="*/ 5926946 w 5926946"/>
              <a:gd name="connsiteY1-182" fmla="*/ 0 h 7893361"/>
              <a:gd name="connsiteX2-183" fmla="*/ 5926946 w 5926946"/>
              <a:gd name="connsiteY2-184" fmla="*/ 7893361 h 7893361"/>
              <a:gd name="connsiteX3-185" fmla="*/ 771525 w 5926946"/>
              <a:gd name="connsiteY3-186" fmla="*/ 7890186 h 7893361"/>
              <a:gd name="connsiteX4-187" fmla="*/ 796857 w 5926946"/>
              <a:gd name="connsiteY4-188" fmla="*/ 3020260 h 7893361"/>
              <a:gd name="connsiteX5-189" fmla="*/ 803207 w 5926946"/>
              <a:gd name="connsiteY5-190" fmla="*/ 2502735 h 7893361"/>
              <a:gd name="connsiteX6-191" fmla="*/ 774633 w 5926946"/>
              <a:gd name="connsiteY6-192" fmla="*/ 1486735 h 7893361"/>
              <a:gd name="connsiteX7-193" fmla="*/ 3107 w 5926946"/>
              <a:gd name="connsiteY7-194" fmla="*/ 823160 h 7893361"/>
              <a:gd name="connsiteX8" fmla="*/ 0 w 5926946"/>
              <a:gd name="connsiteY8" fmla="*/ 0 h 7893361"/>
              <a:gd name="connsiteX0-195" fmla="*/ 0 w 5926946"/>
              <a:gd name="connsiteY0-196" fmla="*/ 0 h 7893361"/>
              <a:gd name="connsiteX1-197" fmla="*/ 5926946 w 5926946"/>
              <a:gd name="connsiteY1-198" fmla="*/ 0 h 7893361"/>
              <a:gd name="connsiteX2-199" fmla="*/ 5926946 w 5926946"/>
              <a:gd name="connsiteY2-200" fmla="*/ 7893361 h 7893361"/>
              <a:gd name="connsiteX3-201" fmla="*/ 771525 w 5926946"/>
              <a:gd name="connsiteY3-202" fmla="*/ 7890186 h 7893361"/>
              <a:gd name="connsiteX4-203" fmla="*/ 771457 w 5926946"/>
              <a:gd name="connsiteY4-204" fmla="*/ 3058360 h 7893361"/>
              <a:gd name="connsiteX5-205" fmla="*/ 796857 w 5926946"/>
              <a:gd name="connsiteY5-206" fmla="*/ 3020260 h 7893361"/>
              <a:gd name="connsiteX6-207" fmla="*/ 803207 w 5926946"/>
              <a:gd name="connsiteY6-208" fmla="*/ 2502735 h 7893361"/>
              <a:gd name="connsiteX7-209" fmla="*/ 774633 w 5926946"/>
              <a:gd name="connsiteY7-210" fmla="*/ 1486735 h 7893361"/>
              <a:gd name="connsiteX8-211" fmla="*/ 3107 w 5926946"/>
              <a:gd name="connsiteY8-212" fmla="*/ 823160 h 7893361"/>
              <a:gd name="connsiteX9" fmla="*/ 0 w 5926946"/>
              <a:gd name="connsiteY9" fmla="*/ 0 h 7893361"/>
              <a:gd name="connsiteX0-213" fmla="*/ 0 w 5926946"/>
              <a:gd name="connsiteY0-214" fmla="*/ 0 h 7893361"/>
              <a:gd name="connsiteX1-215" fmla="*/ 5926946 w 5926946"/>
              <a:gd name="connsiteY1-216" fmla="*/ 0 h 7893361"/>
              <a:gd name="connsiteX2-217" fmla="*/ 5926946 w 5926946"/>
              <a:gd name="connsiteY2-218" fmla="*/ 7893361 h 7893361"/>
              <a:gd name="connsiteX3-219" fmla="*/ 771525 w 5926946"/>
              <a:gd name="connsiteY3-220" fmla="*/ 7890186 h 7893361"/>
              <a:gd name="connsiteX4-221" fmla="*/ 771457 w 5926946"/>
              <a:gd name="connsiteY4-222" fmla="*/ 3058360 h 7893361"/>
              <a:gd name="connsiteX5-223" fmla="*/ 796857 w 5926946"/>
              <a:gd name="connsiteY5-224" fmla="*/ 3020260 h 7893361"/>
              <a:gd name="connsiteX6-225" fmla="*/ 803207 w 5926946"/>
              <a:gd name="connsiteY6-226" fmla="*/ 2502735 h 7893361"/>
              <a:gd name="connsiteX7-227" fmla="*/ 774632 w 5926946"/>
              <a:gd name="connsiteY7-228" fmla="*/ 2474160 h 7893361"/>
              <a:gd name="connsiteX8-229" fmla="*/ 774633 w 5926946"/>
              <a:gd name="connsiteY8-230" fmla="*/ 1486735 h 7893361"/>
              <a:gd name="connsiteX9-231" fmla="*/ 3107 w 5926946"/>
              <a:gd name="connsiteY9-232" fmla="*/ 823160 h 7893361"/>
              <a:gd name="connsiteX10" fmla="*/ 0 w 5926946"/>
              <a:gd name="connsiteY10" fmla="*/ 0 h 7893361"/>
              <a:gd name="connsiteX0-233" fmla="*/ 0 w 5926946"/>
              <a:gd name="connsiteY0-234" fmla="*/ 0 h 7893361"/>
              <a:gd name="connsiteX1-235" fmla="*/ 5926946 w 5926946"/>
              <a:gd name="connsiteY1-236" fmla="*/ 0 h 7893361"/>
              <a:gd name="connsiteX2-237" fmla="*/ 5926946 w 5926946"/>
              <a:gd name="connsiteY2-238" fmla="*/ 7893361 h 7893361"/>
              <a:gd name="connsiteX3-239" fmla="*/ 771525 w 5926946"/>
              <a:gd name="connsiteY3-240" fmla="*/ 7890186 h 7893361"/>
              <a:gd name="connsiteX4-241" fmla="*/ 771457 w 5926946"/>
              <a:gd name="connsiteY4-242" fmla="*/ 3058360 h 7893361"/>
              <a:gd name="connsiteX5-243" fmla="*/ 796857 w 5926946"/>
              <a:gd name="connsiteY5-244" fmla="*/ 3020260 h 7893361"/>
              <a:gd name="connsiteX6-245" fmla="*/ 803207 w 5926946"/>
              <a:gd name="connsiteY6-246" fmla="*/ 2502735 h 7893361"/>
              <a:gd name="connsiteX7-247" fmla="*/ 774632 w 5926946"/>
              <a:gd name="connsiteY7-248" fmla="*/ 2474160 h 7893361"/>
              <a:gd name="connsiteX8-249" fmla="*/ 774633 w 5926946"/>
              <a:gd name="connsiteY8-250" fmla="*/ 1486735 h 7893361"/>
              <a:gd name="connsiteX9-251" fmla="*/ 3107 w 5926946"/>
              <a:gd name="connsiteY9-252" fmla="*/ 823160 h 7893361"/>
              <a:gd name="connsiteX10-253" fmla="*/ 0 w 5926946"/>
              <a:gd name="connsiteY10-254" fmla="*/ 0 h 7893361"/>
              <a:gd name="connsiteX0-255" fmla="*/ 0 w 5926946"/>
              <a:gd name="connsiteY0-256" fmla="*/ 0 h 7893361"/>
              <a:gd name="connsiteX1-257" fmla="*/ 5926946 w 5926946"/>
              <a:gd name="connsiteY1-258" fmla="*/ 0 h 7893361"/>
              <a:gd name="connsiteX2-259" fmla="*/ 5926946 w 5926946"/>
              <a:gd name="connsiteY2-260" fmla="*/ 7893361 h 7893361"/>
              <a:gd name="connsiteX3-261" fmla="*/ 771525 w 5926946"/>
              <a:gd name="connsiteY3-262" fmla="*/ 7890186 h 7893361"/>
              <a:gd name="connsiteX4-263" fmla="*/ 771457 w 5926946"/>
              <a:gd name="connsiteY4-264" fmla="*/ 3058360 h 7893361"/>
              <a:gd name="connsiteX5-265" fmla="*/ 796857 w 5926946"/>
              <a:gd name="connsiteY5-266" fmla="*/ 3020260 h 7893361"/>
              <a:gd name="connsiteX6-267" fmla="*/ 803207 w 5926946"/>
              <a:gd name="connsiteY6-268" fmla="*/ 2502735 h 7893361"/>
              <a:gd name="connsiteX7-269" fmla="*/ 774632 w 5926946"/>
              <a:gd name="connsiteY7-270" fmla="*/ 2474160 h 7893361"/>
              <a:gd name="connsiteX8-271" fmla="*/ 774633 w 5926946"/>
              <a:gd name="connsiteY8-272" fmla="*/ 1486735 h 7893361"/>
              <a:gd name="connsiteX9-273" fmla="*/ 3107 w 5926946"/>
              <a:gd name="connsiteY9-274" fmla="*/ 823160 h 7893361"/>
              <a:gd name="connsiteX10-275" fmla="*/ 0 w 5926946"/>
              <a:gd name="connsiteY10-276" fmla="*/ 0 h 7893361"/>
              <a:gd name="connsiteX0-277" fmla="*/ 0 w 5926946"/>
              <a:gd name="connsiteY0-278" fmla="*/ 0 h 7893361"/>
              <a:gd name="connsiteX1-279" fmla="*/ 5926946 w 5926946"/>
              <a:gd name="connsiteY1-280" fmla="*/ 0 h 7893361"/>
              <a:gd name="connsiteX2-281" fmla="*/ 5926946 w 5926946"/>
              <a:gd name="connsiteY2-282" fmla="*/ 7893361 h 7893361"/>
              <a:gd name="connsiteX3-283" fmla="*/ 771525 w 5926946"/>
              <a:gd name="connsiteY3-284" fmla="*/ 7890186 h 7893361"/>
              <a:gd name="connsiteX4-285" fmla="*/ 771457 w 5926946"/>
              <a:gd name="connsiteY4-286" fmla="*/ 3058360 h 7893361"/>
              <a:gd name="connsiteX5-287" fmla="*/ 796857 w 5926946"/>
              <a:gd name="connsiteY5-288" fmla="*/ 3020260 h 7893361"/>
              <a:gd name="connsiteX6-289" fmla="*/ 803207 w 5926946"/>
              <a:gd name="connsiteY6-290" fmla="*/ 2502735 h 7893361"/>
              <a:gd name="connsiteX7-291" fmla="*/ 774632 w 5926946"/>
              <a:gd name="connsiteY7-292" fmla="*/ 2474160 h 7893361"/>
              <a:gd name="connsiteX8-293" fmla="*/ 774633 w 5926946"/>
              <a:gd name="connsiteY8-294" fmla="*/ 1486735 h 7893361"/>
              <a:gd name="connsiteX9-295" fmla="*/ 3107 w 5926946"/>
              <a:gd name="connsiteY9-296" fmla="*/ 823160 h 7893361"/>
              <a:gd name="connsiteX10-297" fmla="*/ 0 w 5926946"/>
              <a:gd name="connsiteY10-298" fmla="*/ 0 h 7893361"/>
              <a:gd name="connsiteX0-299" fmla="*/ 0 w 5926946"/>
              <a:gd name="connsiteY0-300" fmla="*/ 0 h 7893361"/>
              <a:gd name="connsiteX1-301" fmla="*/ 5926946 w 5926946"/>
              <a:gd name="connsiteY1-302" fmla="*/ 0 h 7893361"/>
              <a:gd name="connsiteX2-303" fmla="*/ 5926946 w 5926946"/>
              <a:gd name="connsiteY2-304" fmla="*/ 7893361 h 7893361"/>
              <a:gd name="connsiteX3-305" fmla="*/ 771525 w 5926946"/>
              <a:gd name="connsiteY3-306" fmla="*/ 7890186 h 7893361"/>
              <a:gd name="connsiteX4-307" fmla="*/ 771457 w 5926946"/>
              <a:gd name="connsiteY4-308" fmla="*/ 3058360 h 7893361"/>
              <a:gd name="connsiteX5-309" fmla="*/ 796857 w 5926946"/>
              <a:gd name="connsiteY5-310" fmla="*/ 3020260 h 7893361"/>
              <a:gd name="connsiteX6-311" fmla="*/ 803207 w 5926946"/>
              <a:gd name="connsiteY6-312" fmla="*/ 2502735 h 7893361"/>
              <a:gd name="connsiteX7-313" fmla="*/ 774632 w 5926946"/>
              <a:gd name="connsiteY7-314" fmla="*/ 2474160 h 7893361"/>
              <a:gd name="connsiteX8-315" fmla="*/ 774633 w 5926946"/>
              <a:gd name="connsiteY8-316" fmla="*/ 1486735 h 7893361"/>
              <a:gd name="connsiteX9-317" fmla="*/ 3107 w 5926946"/>
              <a:gd name="connsiteY9-318" fmla="*/ 823160 h 7893361"/>
              <a:gd name="connsiteX10-319" fmla="*/ 0 w 5926946"/>
              <a:gd name="connsiteY10-320" fmla="*/ 0 h 7893361"/>
              <a:gd name="connsiteX0-321" fmla="*/ 0 w 5926946"/>
              <a:gd name="connsiteY0-322" fmla="*/ 0 h 7893361"/>
              <a:gd name="connsiteX1-323" fmla="*/ 5926946 w 5926946"/>
              <a:gd name="connsiteY1-324" fmla="*/ 0 h 7893361"/>
              <a:gd name="connsiteX2-325" fmla="*/ 5926946 w 5926946"/>
              <a:gd name="connsiteY2-326" fmla="*/ 7893361 h 7893361"/>
              <a:gd name="connsiteX3-327" fmla="*/ 771525 w 5926946"/>
              <a:gd name="connsiteY3-328" fmla="*/ 7890186 h 7893361"/>
              <a:gd name="connsiteX4-329" fmla="*/ 771457 w 5926946"/>
              <a:gd name="connsiteY4-330" fmla="*/ 3058360 h 7893361"/>
              <a:gd name="connsiteX5-331" fmla="*/ 796857 w 5926946"/>
              <a:gd name="connsiteY5-332" fmla="*/ 3020260 h 7893361"/>
              <a:gd name="connsiteX6-333" fmla="*/ 803207 w 5926946"/>
              <a:gd name="connsiteY6-334" fmla="*/ 2502735 h 7893361"/>
              <a:gd name="connsiteX7-335" fmla="*/ 774632 w 5926946"/>
              <a:gd name="connsiteY7-336" fmla="*/ 2474160 h 7893361"/>
              <a:gd name="connsiteX8-337" fmla="*/ 774633 w 5926946"/>
              <a:gd name="connsiteY8-338" fmla="*/ 1486735 h 7893361"/>
              <a:gd name="connsiteX9-339" fmla="*/ 3107 w 5926946"/>
              <a:gd name="connsiteY9-340" fmla="*/ 823160 h 7893361"/>
              <a:gd name="connsiteX10-341" fmla="*/ 0 w 5926946"/>
              <a:gd name="connsiteY10-342" fmla="*/ 0 h 7893361"/>
              <a:gd name="connsiteX0-343" fmla="*/ 0 w 5926946"/>
              <a:gd name="connsiteY0-344" fmla="*/ 0 h 7893361"/>
              <a:gd name="connsiteX1-345" fmla="*/ 5926946 w 5926946"/>
              <a:gd name="connsiteY1-346" fmla="*/ 0 h 7893361"/>
              <a:gd name="connsiteX2-347" fmla="*/ 5926946 w 5926946"/>
              <a:gd name="connsiteY2-348" fmla="*/ 7893361 h 7893361"/>
              <a:gd name="connsiteX3-349" fmla="*/ 771525 w 5926946"/>
              <a:gd name="connsiteY3-350" fmla="*/ 7890186 h 7893361"/>
              <a:gd name="connsiteX4-351" fmla="*/ 771457 w 5926946"/>
              <a:gd name="connsiteY4-352" fmla="*/ 3058360 h 7893361"/>
              <a:gd name="connsiteX5-353" fmla="*/ 796857 w 5926946"/>
              <a:gd name="connsiteY5-354" fmla="*/ 3020260 h 7893361"/>
              <a:gd name="connsiteX6-355" fmla="*/ 803207 w 5926946"/>
              <a:gd name="connsiteY6-356" fmla="*/ 2502735 h 7893361"/>
              <a:gd name="connsiteX7-357" fmla="*/ 774632 w 5926946"/>
              <a:gd name="connsiteY7-358" fmla="*/ 2474160 h 7893361"/>
              <a:gd name="connsiteX8-359" fmla="*/ 774633 w 5926946"/>
              <a:gd name="connsiteY8-360" fmla="*/ 1486735 h 7893361"/>
              <a:gd name="connsiteX9-361" fmla="*/ 3107 w 5926946"/>
              <a:gd name="connsiteY9-362" fmla="*/ 823160 h 7893361"/>
              <a:gd name="connsiteX10-363" fmla="*/ 0 w 5926946"/>
              <a:gd name="connsiteY10-364" fmla="*/ 0 h 7893361"/>
              <a:gd name="connsiteX0-365" fmla="*/ 0 w 5926946"/>
              <a:gd name="connsiteY0-366" fmla="*/ 0 h 7893361"/>
              <a:gd name="connsiteX1-367" fmla="*/ 5926946 w 5926946"/>
              <a:gd name="connsiteY1-368" fmla="*/ 0 h 7893361"/>
              <a:gd name="connsiteX2-369" fmla="*/ 5926946 w 5926946"/>
              <a:gd name="connsiteY2-370" fmla="*/ 7893361 h 7893361"/>
              <a:gd name="connsiteX3-371" fmla="*/ 771525 w 5926946"/>
              <a:gd name="connsiteY3-372" fmla="*/ 7890186 h 7893361"/>
              <a:gd name="connsiteX4-373" fmla="*/ 771457 w 5926946"/>
              <a:gd name="connsiteY4-374" fmla="*/ 3058360 h 7893361"/>
              <a:gd name="connsiteX5-375" fmla="*/ 796857 w 5926946"/>
              <a:gd name="connsiteY5-376" fmla="*/ 3020260 h 7893361"/>
              <a:gd name="connsiteX6-377" fmla="*/ 803207 w 5926946"/>
              <a:gd name="connsiteY6-378" fmla="*/ 2502735 h 7893361"/>
              <a:gd name="connsiteX7-379" fmla="*/ 774632 w 5926946"/>
              <a:gd name="connsiteY7-380" fmla="*/ 2474160 h 7893361"/>
              <a:gd name="connsiteX8-381" fmla="*/ 774633 w 5926946"/>
              <a:gd name="connsiteY8-382" fmla="*/ 1486735 h 7893361"/>
              <a:gd name="connsiteX9-383" fmla="*/ 3107 w 5926946"/>
              <a:gd name="connsiteY9-384" fmla="*/ 823160 h 7893361"/>
              <a:gd name="connsiteX10-385" fmla="*/ 0 w 5926946"/>
              <a:gd name="connsiteY10-386" fmla="*/ 0 h 7893361"/>
              <a:gd name="connsiteX0-387" fmla="*/ 0 w 5926946"/>
              <a:gd name="connsiteY0-388" fmla="*/ 0 h 7893361"/>
              <a:gd name="connsiteX1-389" fmla="*/ 5926946 w 5926946"/>
              <a:gd name="connsiteY1-390" fmla="*/ 0 h 7893361"/>
              <a:gd name="connsiteX2-391" fmla="*/ 5926946 w 5926946"/>
              <a:gd name="connsiteY2-392" fmla="*/ 7893361 h 7893361"/>
              <a:gd name="connsiteX3-393" fmla="*/ 771525 w 5926946"/>
              <a:gd name="connsiteY3-394" fmla="*/ 7890186 h 7893361"/>
              <a:gd name="connsiteX4-395" fmla="*/ 771457 w 5926946"/>
              <a:gd name="connsiteY4-396" fmla="*/ 3058360 h 7893361"/>
              <a:gd name="connsiteX5-397" fmla="*/ 796857 w 5926946"/>
              <a:gd name="connsiteY5-398" fmla="*/ 3020260 h 7893361"/>
              <a:gd name="connsiteX6-399" fmla="*/ 803207 w 5926946"/>
              <a:gd name="connsiteY6-400" fmla="*/ 2502735 h 7893361"/>
              <a:gd name="connsiteX7-401" fmla="*/ 774632 w 5926946"/>
              <a:gd name="connsiteY7-402" fmla="*/ 2474160 h 7893361"/>
              <a:gd name="connsiteX8-403" fmla="*/ 774633 w 5926946"/>
              <a:gd name="connsiteY8-404" fmla="*/ 1486735 h 7893361"/>
              <a:gd name="connsiteX9-405" fmla="*/ 3107 w 5926946"/>
              <a:gd name="connsiteY9-406" fmla="*/ 823160 h 7893361"/>
              <a:gd name="connsiteX10-407" fmla="*/ 0 w 5926946"/>
              <a:gd name="connsiteY10-408" fmla="*/ 0 h 7893361"/>
              <a:gd name="connsiteX0-409" fmla="*/ 0 w 5926946"/>
              <a:gd name="connsiteY0-410" fmla="*/ 0 h 7893361"/>
              <a:gd name="connsiteX1-411" fmla="*/ 5926946 w 5926946"/>
              <a:gd name="connsiteY1-412" fmla="*/ 0 h 7893361"/>
              <a:gd name="connsiteX2-413" fmla="*/ 5926946 w 5926946"/>
              <a:gd name="connsiteY2-414" fmla="*/ 7893361 h 7893361"/>
              <a:gd name="connsiteX3-415" fmla="*/ 771525 w 5926946"/>
              <a:gd name="connsiteY3-416" fmla="*/ 7890186 h 7893361"/>
              <a:gd name="connsiteX4-417" fmla="*/ 771457 w 5926946"/>
              <a:gd name="connsiteY4-418" fmla="*/ 3058360 h 7893361"/>
              <a:gd name="connsiteX5-419" fmla="*/ 796857 w 5926946"/>
              <a:gd name="connsiteY5-420" fmla="*/ 3020260 h 7893361"/>
              <a:gd name="connsiteX6-421" fmla="*/ 803207 w 5926946"/>
              <a:gd name="connsiteY6-422" fmla="*/ 2502735 h 7893361"/>
              <a:gd name="connsiteX7-423" fmla="*/ 774632 w 5926946"/>
              <a:gd name="connsiteY7-424" fmla="*/ 2474160 h 7893361"/>
              <a:gd name="connsiteX8-425" fmla="*/ 774633 w 5926946"/>
              <a:gd name="connsiteY8-426" fmla="*/ 1486735 h 7893361"/>
              <a:gd name="connsiteX9-427" fmla="*/ 3107 w 5926946"/>
              <a:gd name="connsiteY9-428" fmla="*/ 823160 h 7893361"/>
              <a:gd name="connsiteX10-429" fmla="*/ 0 w 5926946"/>
              <a:gd name="connsiteY10-430" fmla="*/ 0 h 7893361"/>
              <a:gd name="connsiteX0-431" fmla="*/ 0 w 5926946"/>
              <a:gd name="connsiteY0-432" fmla="*/ 0 h 7893361"/>
              <a:gd name="connsiteX1-433" fmla="*/ 5926946 w 5926946"/>
              <a:gd name="connsiteY1-434" fmla="*/ 0 h 7893361"/>
              <a:gd name="connsiteX2-435" fmla="*/ 5926946 w 5926946"/>
              <a:gd name="connsiteY2-436" fmla="*/ 7893361 h 7893361"/>
              <a:gd name="connsiteX3-437" fmla="*/ 771525 w 5926946"/>
              <a:gd name="connsiteY3-438" fmla="*/ 7890186 h 7893361"/>
              <a:gd name="connsiteX4-439" fmla="*/ 771457 w 5926946"/>
              <a:gd name="connsiteY4-440" fmla="*/ 3058360 h 7893361"/>
              <a:gd name="connsiteX5-441" fmla="*/ 796857 w 5926946"/>
              <a:gd name="connsiteY5-442" fmla="*/ 3020260 h 7893361"/>
              <a:gd name="connsiteX6-443" fmla="*/ 803207 w 5926946"/>
              <a:gd name="connsiteY6-444" fmla="*/ 2502735 h 7893361"/>
              <a:gd name="connsiteX7-445" fmla="*/ 774632 w 5926946"/>
              <a:gd name="connsiteY7-446" fmla="*/ 2474160 h 7893361"/>
              <a:gd name="connsiteX8-447" fmla="*/ 774633 w 5926946"/>
              <a:gd name="connsiteY8-448" fmla="*/ 1486735 h 7893361"/>
              <a:gd name="connsiteX9-449" fmla="*/ 3107 w 5926946"/>
              <a:gd name="connsiteY9-450" fmla="*/ 823160 h 7893361"/>
              <a:gd name="connsiteX10-451" fmla="*/ 0 w 5926946"/>
              <a:gd name="connsiteY10-452" fmla="*/ 0 h 7893361"/>
              <a:gd name="connsiteX0-453" fmla="*/ 0 w 5926946"/>
              <a:gd name="connsiteY0-454" fmla="*/ 0 h 7893361"/>
              <a:gd name="connsiteX1-455" fmla="*/ 4900487 w 5926946"/>
              <a:gd name="connsiteY1-456" fmla="*/ 0 h 7893361"/>
              <a:gd name="connsiteX2-457" fmla="*/ 5926946 w 5926946"/>
              <a:gd name="connsiteY2-458" fmla="*/ 7893361 h 7893361"/>
              <a:gd name="connsiteX3-459" fmla="*/ 771525 w 5926946"/>
              <a:gd name="connsiteY3-460" fmla="*/ 7890186 h 7893361"/>
              <a:gd name="connsiteX4-461" fmla="*/ 771457 w 5926946"/>
              <a:gd name="connsiteY4-462" fmla="*/ 3058360 h 7893361"/>
              <a:gd name="connsiteX5-463" fmla="*/ 796857 w 5926946"/>
              <a:gd name="connsiteY5-464" fmla="*/ 3020260 h 7893361"/>
              <a:gd name="connsiteX6-465" fmla="*/ 803207 w 5926946"/>
              <a:gd name="connsiteY6-466" fmla="*/ 2502735 h 7893361"/>
              <a:gd name="connsiteX7-467" fmla="*/ 774632 w 5926946"/>
              <a:gd name="connsiteY7-468" fmla="*/ 2474160 h 7893361"/>
              <a:gd name="connsiteX8-469" fmla="*/ 774633 w 5926946"/>
              <a:gd name="connsiteY8-470" fmla="*/ 1486735 h 7893361"/>
              <a:gd name="connsiteX9-471" fmla="*/ 3107 w 5926946"/>
              <a:gd name="connsiteY9-472" fmla="*/ 823160 h 7893361"/>
              <a:gd name="connsiteX10-473" fmla="*/ 0 w 5926946"/>
              <a:gd name="connsiteY10-474" fmla="*/ 0 h 7893361"/>
              <a:gd name="connsiteX0-475" fmla="*/ 0 w 5926946"/>
              <a:gd name="connsiteY0-476" fmla="*/ 0 h 7893361"/>
              <a:gd name="connsiteX1-477" fmla="*/ 4900487 w 5926946"/>
              <a:gd name="connsiteY1-478" fmla="*/ 0 h 7893361"/>
              <a:gd name="connsiteX2-479" fmla="*/ 4794182 w 5926946"/>
              <a:gd name="connsiteY2-480" fmla="*/ 213560 h 7893361"/>
              <a:gd name="connsiteX3-481" fmla="*/ 5926946 w 5926946"/>
              <a:gd name="connsiteY3-482" fmla="*/ 7893361 h 7893361"/>
              <a:gd name="connsiteX4-483" fmla="*/ 771525 w 5926946"/>
              <a:gd name="connsiteY4-484" fmla="*/ 7890186 h 7893361"/>
              <a:gd name="connsiteX5-485" fmla="*/ 771457 w 5926946"/>
              <a:gd name="connsiteY5-486" fmla="*/ 3058360 h 7893361"/>
              <a:gd name="connsiteX6-487" fmla="*/ 796857 w 5926946"/>
              <a:gd name="connsiteY6-488" fmla="*/ 3020260 h 7893361"/>
              <a:gd name="connsiteX7-489" fmla="*/ 803207 w 5926946"/>
              <a:gd name="connsiteY7-490" fmla="*/ 2502735 h 7893361"/>
              <a:gd name="connsiteX8-491" fmla="*/ 774632 w 5926946"/>
              <a:gd name="connsiteY8-492" fmla="*/ 2474160 h 7893361"/>
              <a:gd name="connsiteX9-493" fmla="*/ 774633 w 5926946"/>
              <a:gd name="connsiteY9-494" fmla="*/ 1486735 h 7893361"/>
              <a:gd name="connsiteX10-495" fmla="*/ 3107 w 5926946"/>
              <a:gd name="connsiteY10-496" fmla="*/ 823160 h 7893361"/>
              <a:gd name="connsiteX11" fmla="*/ 0 w 5926946"/>
              <a:gd name="connsiteY11" fmla="*/ 0 h 7893361"/>
              <a:gd name="connsiteX0-497" fmla="*/ 0 w 5926946"/>
              <a:gd name="connsiteY0-498" fmla="*/ 0 h 7893361"/>
              <a:gd name="connsiteX1-499" fmla="*/ 4900487 w 5926946"/>
              <a:gd name="connsiteY1-500" fmla="*/ 0 h 7893361"/>
              <a:gd name="connsiteX2-501" fmla="*/ 4794182 w 5926946"/>
              <a:gd name="connsiteY2-502" fmla="*/ 213560 h 7893361"/>
              <a:gd name="connsiteX3-503" fmla="*/ 5926946 w 5926946"/>
              <a:gd name="connsiteY3-504" fmla="*/ 7893361 h 7893361"/>
              <a:gd name="connsiteX4-505" fmla="*/ 771525 w 5926946"/>
              <a:gd name="connsiteY4-506" fmla="*/ 7890186 h 7893361"/>
              <a:gd name="connsiteX5-507" fmla="*/ 771457 w 5926946"/>
              <a:gd name="connsiteY5-508" fmla="*/ 3058360 h 7893361"/>
              <a:gd name="connsiteX6-509" fmla="*/ 796857 w 5926946"/>
              <a:gd name="connsiteY6-510" fmla="*/ 3020260 h 7893361"/>
              <a:gd name="connsiteX7-511" fmla="*/ 803207 w 5926946"/>
              <a:gd name="connsiteY7-512" fmla="*/ 2502735 h 7893361"/>
              <a:gd name="connsiteX8-513" fmla="*/ 774632 w 5926946"/>
              <a:gd name="connsiteY8-514" fmla="*/ 2474160 h 7893361"/>
              <a:gd name="connsiteX9-515" fmla="*/ 774633 w 5926946"/>
              <a:gd name="connsiteY9-516" fmla="*/ 1486735 h 7893361"/>
              <a:gd name="connsiteX10-517" fmla="*/ 3107 w 5926946"/>
              <a:gd name="connsiteY10-518" fmla="*/ 823160 h 7893361"/>
              <a:gd name="connsiteX11-519" fmla="*/ 0 w 5926946"/>
              <a:gd name="connsiteY11-520" fmla="*/ 0 h 7893361"/>
              <a:gd name="connsiteX0-521" fmla="*/ 0 w 5926946"/>
              <a:gd name="connsiteY0-522" fmla="*/ 0 h 7893361"/>
              <a:gd name="connsiteX1-523" fmla="*/ 4900487 w 5926946"/>
              <a:gd name="connsiteY1-524" fmla="*/ 0 h 7893361"/>
              <a:gd name="connsiteX2-525" fmla="*/ 4794182 w 5926946"/>
              <a:gd name="connsiteY2-526" fmla="*/ 213560 h 7893361"/>
              <a:gd name="connsiteX3-527" fmla="*/ 4432232 w 5926946"/>
              <a:gd name="connsiteY3-528" fmla="*/ 619960 h 7893361"/>
              <a:gd name="connsiteX4-529" fmla="*/ 5926946 w 5926946"/>
              <a:gd name="connsiteY4-530" fmla="*/ 7893361 h 7893361"/>
              <a:gd name="connsiteX5-531" fmla="*/ 771525 w 5926946"/>
              <a:gd name="connsiteY5-532" fmla="*/ 7890186 h 7893361"/>
              <a:gd name="connsiteX6-533" fmla="*/ 771457 w 5926946"/>
              <a:gd name="connsiteY6-534" fmla="*/ 3058360 h 7893361"/>
              <a:gd name="connsiteX7-535" fmla="*/ 796857 w 5926946"/>
              <a:gd name="connsiteY7-536" fmla="*/ 3020260 h 7893361"/>
              <a:gd name="connsiteX8-537" fmla="*/ 803207 w 5926946"/>
              <a:gd name="connsiteY8-538" fmla="*/ 2502735 h 7893361"/>
              <a:gd name="connsiteX9-539" fmla="*/ 774632 w 5926946"/>
              <a:gd name="connsiteY9-540" fmla="*/ 2474160 h 7893361"/>
              <a:gd name="connsiteX10-541" fmla="*/ 774633 w 5926946"/>
              <a:gd name="connsiteY10-542" fmla="*/ 1486735 h 7893361"/>
              <a:gd name="connsiteX11-543" fmla="*/ 3107 w 5926946"/>
              <a:gd name="connsiteY11-544" fmla="*/ 823160 h 7893361"/>
              <a:gd name="connsiteX12" fmla="*/ 0 w 5926946"/>
              <a:gd name="connsiteY12" fmla="*/ 0 h 7893361"/>
              <a:gd name="connsiteX0-545" fmla="*/ 0 w 5926946"/>
              <a:gd name="connsiteY0-546" fmla="*/ 0 h 7893361"/>
              <a:gd name="connsiteX1-547" fmla="*/ 4900487 w 5926946"/>
              <a:gd name="connsiteY1-548" fmla="*/ 0 h 7893361"/>
              <a:gd name="connsiteX2-549" fmla="*/ 4794182 w 5926946"/>
              <a:gd name="connsiteY2-550" fmla="*/ 213560 h 7893361"/>
              <a:gd name="connsiteX3-551" fmla="*/ 4432232 w 5926946"/>
              <a:gd name="connsiteY3-552" fmla="*/ 619960 h 7893361"/>
              <a:gd name="connsiteX4-553" fmla="*/ 5926946 w 5926946"/>
              <a:gd name="connsiteY4-554" fmla="*/ 7893361 h 7893361"/>
              <a:gd name="connsiteX5-555" fmla="*/ 771525 w 5926946"/>
              <a:gd name="connsiteY5-556" fmla="*/ 7890186 h 7893361"/>
              <a:gd name="connsiteX6-557" fmla="*/ 771457 w 5926946"/>
              <a:gd name="connsiteY6-558" fmla="*/ 3058360 h 7893361"/>
              <a:gd name="connsiteX7-559" fmla="*/ 796857 w 5926946"/>
              <a:gd name="connsiteY7-560" fmla="*/ 3020260 h 7893361"/>
              <a:gd name="connsiteX8-561" fmla="*/ 803207 w 5926946"/>
              <a:gd name="connsiteY8-562" fmla="*/ 2502735 h 7893361"/>
              <a:gd name="connsiteX9-563" fmla="*/ 774632 w 5926946"/>
              <a:gd name="connsiteY9-564" fmla="*/ 2474160 h 7893361"/>
              <a:gd name="connsiteX10-565" fmla="*/ 774633 w 5926946"/>
              <a:gd name="connsiteY10-566" fmla="*/ 1486735 h 7893361"/>
              <a:gd name="connsiteX11-567" fmla="*/ 3107 w 5926946"/>
              <a:gd name="connsiteY11-568" fmla="*/ 823160 h 7893361"/>
              <a:gd name="connsiteX12-569" fmla="*/ 0 w 5926946"/>
              <a:gd name="connsiteY12-570" fmla="*/ 0 h 7893361"/>
              <a:gd name="connsiteX0-571" fmla="*/ 0 w 5926946"/>
              <a:gd name="connsiteY0-572" fmla="*/ 0 h 7893361"/>
              <a:gd name="connsiteX1-573" fmla="*/ 4900487 w 5926946"/>
              <a:gd name="connsiteY1-574" fmla="*/ 0 h 7893361"/>
              <a:gd name="connsiteX2-575" fmla="*/ 4794182 w 5926946"/>
              <a:gd name="connsiteY2-576" fmla="*/ 213560 h 7893361"/>
              <a:gd name="connsiteX3-577" fmla="*/ 4438582 w 5926946"/>
              <a:gd name="connsiteY3-578" fmla="*/ 626310 h 7893361"/>
              <a:gd name="connsiteX4-579" fmla="*/ 5926946 w 5926946"/>
              <a:gd name="connsiteY4-580" fmla="*/ 7893361 h 7893361"/>
              <a:gd name="connsiteX5-581" fmla="*/ 771525 w 5926946"/>
              <a:gd name="connsiteY5-582" fmla="*/ 7890186 h 7893361"/>
              <a:gd name="connsiteX6-583" fmla="*/ 771457 w 5926946"/>
              <a:gd name="connsiteY6-584" fmla="*/ 3058360 h 7893361"/>
              <a:gd name="connsiteX7-585" fmla="*/ 796857 w 5926946"/>
              <a:gd name="connsiteY7-586" fmla="*/ 3020260 h 7893361"/>
              <a:gd name="connsiteX8-587" fmla="*/ 803207 w 5926946"/>
              <a:gd name="connsiteY8-588" fmla="*/ 2502735 h 7893361"/>
              <a:gd name="connsiteX9-589" fmla="*/ 774632 w 5926946"/>
              <a:gd name="connsiteY9-590" fmla="*/ 2474160 h 7893361"/>
              <a:gd name="connsiteX10-591" fmla="*/ 774633 w 5926946"/>
              <a:gd name="connsiteY10-592" fmla="*/ 1486735 h 7893361"/>
              <a:gd name="connsiteX11-593" fmla="*/ 3107 w 5926946"/>
              <a:gd name="connsiteY11-594" fmla="*/ 823160 h 7893361"/>
              <a:gd name="connsiteX12-595" fmla="*/ 0 w 5926946"/>
              <a:gd name="connsiteY12-596" fmla="*/ 0 h 7893361"/>
              <a:gd name="connsiteX0-597" fmla="*/ 0 w 5926946"/>
              <a:gd name="connsiteY0-598" fmla="*/ 0 h 7893361"/>
              <a:gd name="connsiteX1-599" fmla="*/ 4900487 w 5926946"/>
              <a:gd name="connsiteY1-600" fmla="*/ 0 h 7893361"/>
              <a:gd name="connsiteX2-601" fmla="*/ 4794182 w 5926946"/>
              <a:gd name="connsiteY2-602" fmla="*/ 213560 h 7893361"/>
              <a:gd name="connsiteX3-603" fmla="*/ 4438582 w 5926946"/>
              <a:gd name="connsiteY3-604" fmla="*/ 626310 h 7893361"/>
              <a:gd name="connsiteX4-605" fmla="*/ 4470332 w 5926946"/>
              <a:gd name="connsiteY4-606" fmla="*/ 2778960 h 7893361"/>
              <a:gd name="connsiteX5-607" fmla="*/ 5926946 w 5926946"/>
              <a:gd name="connsiteY5-608" fmla="*/ 7893361 h 7893361"/>
              <a:gd name="connsiteX6-609" fmla="*/ 771525 w 5926946"/>
              <a:gd name="connsiteY6-610" fmla="*/ 7890186 h 7893361"/>
              <a:gd name="connsiteX7-611" fmla="*/ 771457 w 5926946"/>
              <a:gd name="connsiteY7-612" fmla="*/ 3058360 h 7893361"/>
              <a:gd name="connsiteX8-613" fmla="*/ 796857 w 5926946"/>
              <a:gd name="connsiteY8-614" fmla="*/ 3020260 h 7893361"/>
              <a:gd name="connsiteX9-615" fmla="*/ 803207 w 5926946"/>
              <a:gd name="connsiteY9-616" fmla="*/ 2502735 h 7893361"/>
              <a:gd name="connsiteX10-617" fmla="*/ 774632 w 5926946"/>
              <a:gd name="connsiteY10-618" fmla="*/ 2474160 h 7893361"/>
              <a:gd name="connsiteX11-619" fmla="*/ 774633 w 5926946"/>
              <a:gd name="connsiteY11-620" fmla="*/ 1486735 h 7893361"/>
              <a:gd name="connsiteX12-621" fmla="*/ 3107 w 5926946"/>
              <a:gd name="connsiteY12-622" fmla="*/ 823160 h 7893361"/>
              <a:gd name="connsiteX13" fmla="*/ 0 w 5926946"/>
              <a:gd name="connsiteY13" fmla="*/ 0 h 7893361"/>
              <a:gd name="connsiteX0-623" fmla="*/ 0 w 5926946"/>
              <a:gd name="connsiteY0-624" fmla="*/ 0 h 7893361"/>
              <a:gd name="connsiteX1-625" fmla="*/ 4900487 w 5926946"/>
              <a:gd name="connsiteY1-626" fmla="*/ 0 h 7893361"/>
              <a:gd name="connsiteX2-627" fmla="*/ 4794182 w 5926946"/>
              <a:gd name="connsiteY2-628" fmla="*/ 213560 h 7893361"/>
              <a:gd name="connsiteX3-629" fmla="*/ 4438582 w 5926946"/>
              <a:gd name="connsiteY3-630" fmla="*/ 626310 h 7893361"/>
              <a:gd name="connsiteX4-631" fmla="*/ 4470332 w 5926946"/>
              <a:gd name="connsiteY4-632" fmla="*/ 2778960 h 7893361"/>
              <a:gd name="connsiteX5-633" fmla="*/ 5926946 w 5926946"/>
              <a:gd name="connsiteY5-634" fmla="*/ 7893361 h 7893361"/>
              <a:gd name="connsiteX6-635" fmla="*/ 771525 w 5926946"/>
              <a:gd name="connsiteY6-636" fmla="*/ 7890186 h 7893361"/>
              <a:gd name="connsiteX7-637" fmla="*/ 771457 w 5926946"/>
              <a:gd name="connsiteY7-638" fmla="*/ 3058360 h 7893361"/>
              <a:gd name="connsiteX8-639" fmla="*/ 796857 w 5926946"/>
              <a:gd name="connsiteY8-640" fmla="*/ 3020260 h 7893361"/>
              <a:gd name="connsiteX9-641" fmla="*/ 803207 w 5926946"/>
              <a:gd name="connsiteY9-642" fmla="*/ 2502735 h 7893361"/>
              <a:gd name="connsiteX10-643" fmla="*/ 774632 w 5926946"/>
              <a:gd name="connsiteY10-644" fmla="*/ 2474160 h 7893361"/>
              <a:gd name="connsiteX11-645" fmla="*/ 774633 w 5926946"/>
              <a:gd name="connsiteY11-646" fmla="*/ 1486735 h 7893361"/>
              <a:gd name="connsiteX12-647" fmla="*/ 3107 w 5926946"/>
              <a:gd name="connsiteY12-648" fmla="*/ 823160 h 7893361"/>
              <a:gd name="connsiteX13-649" fmla="*/ 0 w 5926946"/>
              <a:gd name="connsiteY13-650" fmla="*/ 0 h 7893361"/>
              <a:gd name="connsiteX0-651" fmla="*/ 0 w 5926946"/>
              <a:gd name="connsiteY0-652" fmla="*/ 0 h 7893361"/>
              <a:gd name="connsiteX1-653" fmla="*/ 4900487 w 5926946"/>
              <a:gd name="connsiteY1-654" fmla="*/ 0 h 7893361"/>
              <a:gd name="connsiteX2-655" fmla="*/ 4794182 w 5926946"/>
              <a:gd name="connsiteY2-656" fmla="*/ 213560 h 7893361"/>
              <a:gd name="connsiteX3-657" fmla="*/ 4438582 w 5926946"/>
              <a:gd name="connsiteY3-658" fmla="*/ 626310 h 7893361"/>
              <a:gd name="connsiteX4-659" fmla="*/ 4470332 w 5926946"/>
              <a:gd name="connsiteY4-660" fmla="*/ 2778960 h 7893361"/>
              <a:gd name="connsiteX5-661" fmla="*/ 5926946 w 5926946"/>
              <a:gd name="connsiteY5-662" fmla="*/ 7893361 h 7893361"/>
              <a:gd name="connsiteX6-663" fmla="*/ 771525 w 5926946"/>
              <a:gd name="connsiteY6-664" fmla="*/ 7890186 h 7893361"/>
              <a:gd name="connsiteX7-665" fmla="*/ 771457 w 5926946"/>
              <a:gd name="connsiteY7-666" fmla="*/ 3058360 h 7893361"/>
              <a:gd name="connsiteX8-667" fmla="*/ 796857 w 5926946"/>
              <a:gd name="connsiteY8-668" fmla="*/ 3020260 h 7893361"/>
              <a:gd name="connsiteX9-669" fmla="*/ 803207 w 5926946"/>
              <a:gd name="connsiteY9-670" fmla="*/ 2502735 h 7893361"/>
              <a:gd name="connsiteX10-671" fmla="*/ 774632 w 5926946"/>
              <a:gd name="connsiteY10-672" fmla="*/ 2474160 h 7893361"/>
              <a:gd name="connsiteX11-673" fmla="*/ 774633 w 5926946"/>
              <a:gd name="connsiteY11-674" fmla="*/ 1486735 h 7893361"/>
              <a:gd name="connsiteX12-675" fmla="*/ 3107 w 5926946"/>
              <a:gd name="connsiteY12-676" fmla="*/ 823160 h 7893361"/>
              <a:gd name="connsiteX13-677" fmla="*/ 0 w 5926946"/>
              <a:gd name="connsiteY13-678" fmla="*/ 0 h 7893361"/>
              <a:gd name="connsiteX0-679" fmla="*/ 0 w 5926946"/>
              <a:gd name="connsiteY0-680" fmla="*/ 0 h 7893361"/>
              <a:gd name="connsiteX1-681" fmla="*/ 4900487 w 5926946"/>
              <a:gd name="connsiteY1-682" fmla="*/ 0 h 7893361"/>
              <a:gd name="connsiteX2-683" fmla="*/ 4794182 w 5926946"/>
              <a:gd name="connsiteY2-684" fmla="*/ 213560 h 7893361"/>
              <a:gd name="connsiteX3-685" fmla="*/ 4438582 w 5926946"/>
              <a:gd name="connsiteY3-686" fmla="*/ 626310 h 7893361"/>
              <a:gd name="connsiteX4-687" fmla="*/ 4470332 w 5926946"/>
              <a:gd name="connsiteY4-688" fmla="*/ 2778960 h 7893361"/>
              <a:gd name="connsiteX5-689" fmla="*/ 5926946 w 5926946"/>
              <a:gd name="connsiteY5-690" fmla="*/ 7893361 h 7893361"/>
              <a:gd name="connsiteX6-691" fmla="*/ 771525 w 5926946"/>
              <a:gd name="connsiteY6-692" fmla="*/ 7890186 h 7893361"/>
              <a:gd name="connsiteX7-693" fmla="*/ 771457 w 5926946"/>
              <a:gd name="connsiteY7-694" fmla="*/ 3058360 h 7893361"/>
              <a:gd name="connsiteX8-695" fmla="*/ 796857 w 5926946"/>
              <a:gd name="connsiteY8-696" fmla="*/ 3020260 h 7893361"/>
              <a:gd name="connsiteX9-697" fmla="*/ 803207 w 5926946"/>
              <a:gd name="connsiteY9-698" fmla="*/ 2502735 h 7893361"/>
              <a:gd name="connsiteX10-699" fmla="*/ 774632 w 5926946"/>
              <a:gd name="connsiteY10-700" fmla="*/ 2474160 h 7893361"/>
              <a:gd name="connsiteX11-701" fmla="*/ 774633 w 5926946"/>
              <a:gd name="connsiteY11-702" fmla="*/ 1486735 h 7893361"/>
              <a:gd name="connsiteX12-703" fmla="*/ 3107 w 5926946"/>
              <a:gd name="connsiteY12-704" fmla="*/ 823160 h 7893361"/>
              <a:gd name="connsiteX13-705" fmla="*/ 0 w 5926946"/>
              <a:gd name="connsiteY13-706" fmla="*/ 0 h 7893361"/>
              <a:gd name="connsiteX0-707" fmla="*/ 0 w 5926946"/>
              <a:gd name="connsiteY0-708" fmla="*/ 0 h 7893361"/>
              <a:gd name="connsiteX1-709" fmla="*/ 4900487 w 5926946"/>
              <a:gd name="connsiteY1-710" fmla="*/ 0 h 7893361"/>
              <a:gd name="connsiteX2-711" fmla="*/ 4794182 w 5926946"/>
              <a:gd name="connsiteY2-712" fmla="*/ 213560 h 7893361"/>
              <a:gd name="connsiteX3-713" fmla="*/ 4438582 w 5926946"/>
              <a:gd name="connsiteY3-714" fmla="*/ 626310 h 7893361"/>
              <a:gd name="connsiteX4-715" fmla="*/ 4470332 w 5926946"/>
              <a:gd name="connsiteY4-716" fmla="*/ 2778960 h 7893361"/>
              <a:gd name="connsiteX5-717" fmla="*/ 5926946 w 5926946"/>
              <a:gd name="connsiteY5-718" fmla="*/ 7893361 h 7893361"/>
              <a:gd name="connsiteX6-719" fmla="*/ 771525 w 5926946"/>
              <a:gd name="connsiteY6-720" fmla="*/ 7890186 h 7893361"/>
              <a:gd name="connsiteX7-721" fmla="*/ 771457 w 5926946"/>
              <a:gd name="connsiteY7-722" fmla="*/ 3058360 h 7893361"/>
              <a:gd name="connsiteX8-723" fmla="*/ 796857 w 5926946"/>
              <a:gd name="connsiteY8-724" fmla="*/ 3020260 h 7893361"/>
              <a:gd name="connsiteX9-725" fmla="*/ 803207 w 5926946"/>
              <a:gd name="connsiteY9-726" fmla="*/ 2502735 h 7893361"/>
              <a:gd name="connsiteX10-727" fmla="*/ 774632 w 5926946"/>
              <a:gd name="connsiteY10-728" fmla="*/ 2474160 h 7893361"/>
              <a:gd name="connsiteX11-729" fmla="*/ 774633 w 5926946"/>
              <a:gd name="connsiteY11-730" fmla="*/ 1486735 h 7893361"/>
              <a:gd name="connsiteX12-731" fmla="*/ 3107 w 5926946"/>
              <a:gd name="connsiteY12-732" fmla="*/ 823160 h 7893361"/>
              <a:gd name="connsiteX13-733" fmla="*/ 0 w 5926946"/>
              <a:gd name="connsiteY13-734" fmla="*/ 0 h 7893361"/>
              <a:gd name="connsiteX0-735" fmla="*/ 0 w 5926946"/>
              <a:gd name="connsiteY0-736" fmla="*/ 0 h 7893361"/>
              <a:gd name="connsiteX1-737" fmla="*/ 4900487 w 5926946"/>
              <a:gd name="connsiteY1-738" fmla="*/ 0 h 7893361"/>
              <a:gd name="connsiteX2-739" fmla="*/ 4794182 w 5926946"/>
              <a:gd name="connsiteY2-740" fmla="*/ 213560 h 7893361"/>
              <a:gd name="connsiteX3-741" fmla="*/ 4438582 w 5926946"/>
              <a:gd name="connsiteY3-742" fmla="*/ 626310 h 7893361"/>
              <a:gd name="connsiteX4-743" fmla="*/ 4470332 w 5926946"/>
              <a:gd name="connsiteY4-744" fmla="*/ 2778960 h 7893361"/>
              <a:gd name="connsiteX5-745" fmla="*/ 5926946 w 5926946"/>
              <a:gd name="connsiteY5-746" fmla="*/ 7893361 h 7893361"/>
              <a:gd name="connsiteX6-747" fmla="*/ 771525 w 5926946"/>
              <a:gd name="connsiteY6-748" fmla="*/ 7890186 h 7893361"/>
              <a:gd name="connsiteX7-749" fmla="*/ 771457 w 5926946"/>
              <a:gd name="connsiteY7-750" fmla="*/ 3058360 h 7893361"/>
              <a:gd name="connsiteX8-751" fmla="*/ 796857 w 5926946"/>
              <a:gd name="connsiteY8-752" fmla="*/ 3020260 h 7893361"/>
              <a:gd name="connsiteX9-753" fmla="*/ 803207 w 5926946"/>
              <a:gd name="connsiteY9-754" fmla="*/ 2502735 h 7893361"/>
              <a:gd name="connsiteX10-755" fmla="*/ 774632 w 5926946"/>
              <a:gd name="connsiteY10-756" fmla="*/ 2474160 h 7893361"/>
              <a:gd name="connsiteX11-757" fmla="*/ 774633 w 5926946"/>
              <a:gd name="connsiteY11-758" fmla="*/ 1486735 h 7893361"/>
              <a:gd name="connsiteX12-759" fmla="*/ 3107 w 5926946"/>
              <a:gd name="connsiteY12-760" fmla="*/ 823160 h 7893361"/>
              <a:gd name="connsiteX13-761" fmla="*/ 0 w 5926946"/>
              <a:gd name="connsiteY13-762" fmla="*/ 0 h 78933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177" y="connsiteY7-178"/>
              </a:cxn>
              <a:cxn ang="0">
                <a:pos x="connsiteX8-211" y="connsiteY8-212"/>
              </a:cxn>
              <a:cxn ang="0">
                <a:pos x="connsiteX9-231" y="connsiteY9-232"/>
              </a:cxn>
              <a:cxn ang="0">
                <a:pos x="connsiteX10-253" y="connsiteY10-254"/>
              </a:cxn>
              <a:cxn ang="0">
                <a:pos x="connsiteX11-519" y="connsiteY11-520"/>
              </a:cxn>
              <a:cxn ang="0">
                <a:pos x="connsiteX12-569" y="connsiteY12-570"/>
              </a:cxn>
              <a:cxn ang="0">
                <a:pos x="connsiteX13-649" y="connsiteY13-650"/>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headEnd/>
            <a:tailEnd/>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1" fmla="*/ 76 w 7635447"/>
              <a:gd name="connsiteY0-2" fmla="*/ 0 h 4917809"/>
              <a:gd name="connsiteX1-3" fmla="*/ 7635447 w 7635447"/>
              <a:gd name="connsiteY1-4" fmla="*/ 0 h 4917809"/>
              <a:gd name="connsiteX2-5" fmla="*/ 7635447 w 7635447"/>
              <a:gd name="connsiteY2-6" fmla="*/ 4917809 h 4917809"/>
              <a:gd name="connsiteX3-7" fmla="*/ 76 w 7635447"/>
              <a:gd name="connsiteY3-8" fmla="*/ 4917809 h 4917809"/>
              <a:gd name="connsiteX4-9" fmla="*/ 4859 w 7635447"/>
              <a:gd name="connsiteY4-10" fmla="*/ 859711 h 4917809"/>
              <a:gd name="connsiteX5" fmla="*/ 76 w 7635447"/>
              <a:gd name="connsiteY5" fmla="*/ 0 h 4917809"/>
              <a:gd name="connsiteX0-11" fmla="*/ 449868 w 8085239"/>
              <a:gd name="connsiteY0-12" fmla="*/ 0 h 4917809"/>
              <a:gd name="connsiteX1-13" fmla="*/ 8085239 w 8085239"/>
              <a:gd name="connsiteY1-14" fmla="*/ 0 h 4917809"/>
              <a:gd name="connsiteX2-15" fmla="*/ 8085239 w 8085239"/>
              <a:gd name="connsiteY2-16" fmla="*/ 4917809 h 4917809"/>
              <a:gd name="connsiteX3-17" fmla="*/ 449868 w 8085239"/>
              <a:gd name="connsiteY3-18" fmla="*/ 4917809 h 4917809"/>
              <a:gd name="connsiteX4-19" fmla="*/ 1010606 w 8085239"/>
              <a:gd name="connsiteY4-20" fmla="*/ 859711 h 4917809"/>
              <a:gd name="connsiteX5-21" fmla="*/ 454651 w 8085239"/>
              <a:gd name="connsiteY5-22" fmla="*/ 859711 h 4917809"/>
              <a:gd name="connsiteX6" fmla="*/ 449868 w 8085239"/>
              <a:gd name="connsiteY6" fmla="*/ 0 h 4917809"/>
              <a:gd name="connsiteX0-23" fmla="*/ 449868 w 8085239"/>
              <a:gd name="connsiteY0-24" fmla="*/ 0 h 4917809"/>
              <a:gd name="connsiteX1-25" fmla="*/ 8085239 w 8085239"/>
              <a:gd name="connsiteY1-26" fmla="*/ 0 h 4917809"/>
              <a:gd name="connsiteX2-27" fmla="*/ 8085239 w 8085239"/>
              <a:gd name="connsiteY2-28" fmla="*/ 4917809 h 4917809"/>
              <a:gd name="connsiteX3-29" fmla="*/ 449868 w 8085239"/>
              <a:gd name="connsiteY3-30" fmla="*/ 4917809 h 4917809"/>
              <a:gd name="connsiteX4-31" fmla="*/ 1010606 w 8085239"/>
              <a:gd name="connsiteY4-32" fmla="*/ 859711 h 4917809"/>
              <a:gd name="connsiteX5-33" fmla="*/ 454651 w 8085239"/>
              <a:gd name="connsiteY5-34" fmla="*/ 859711 h 4917809"/>
              <a:gd name="connsiteX6-35" fmla="*/ 449868 w 8085239"/>
              <a:gd name="connsiteY6-36" fmla="*/ 0 h 4917809"/>
              <a:gd name="connsiteX0-37" fmla="*/ 449868 w 8085239"/>
              <a:gd name="connsiteY0-38" fmla="*/ 0 h 4917809"/>
              <a:gd name="connsiteX1-39" fmla="*/ 8085239 w 8085239"/>
              <a:gd name="connsiteY1-40" fmla="*/ 0 h 4917809"/>
              <a:gd name="connsiteX2-41" fmla="*/ 8085239 w 8085239"/>
              <a:gd name="connsiteY2-42" fmla="*/ 4917809 h 4917809"/>
              <a:gd name="connsiteX3-43" fmla="*/ 449868 w 8085239"/>
              <a:gd name="connsiteY3-44" fmla="*/ 4917809 h 4917809"/>
              <a:gd name="connsiteX4-45" fmla="*/ 1010606 w 8085239"/>
              <a:gd name="connsiteY4-46" fmla="*/ 859711 h 4917809"/>
              <a:gd name="connsiteX5-47" fmla="*/ 454651 w 8085239"/>
              <a:gd name="connsiteY5-48" fmla="*/ 859711 h 4917809"/>
              <a:gd name="connsiteX6-49" fmla="*/ 449868 w 8085239"/>
              <a:gd name="connsiteY6-50" fmla="*/ 0 h 4917809"/>
              <a:gd name="connsiteX0-51" fmla="*/ 449868 w 8085239"/>
              <a:gd name="connsiteY0-52" fmla="*/ 0 h 4917809"/>
              <a:gd name="connsiteX1-53" fmla="*/ 8085239 w 8085239"/>
              <a:gd name="connsiteY1-54" fmla="*/ 0 h 4917809"/>
              <a:gd name="connsiteX2-55" fmla="*/ 8085239 w 8085239"/>
              <a:gd name="connsiteY2-56" fmla="*/ 4917809 h 4917809"/>
              <a:gd name="connsiteX3-57" fmla="*/ 449868 w 8085239"/>
              <a:gd name="connsiteY3-58" fmla="*/ 4917809 h 4917809"/>
              <a:gd name="connsiteX4-59" fmla="*/ 1010606 w 8085239"/>
              <a:gd name="connsiteY4-60" fmla="*/ 859711 h 4917809"/>
              <a:gd name="connsiteX5-61" fmla="*/ 454651 w 8085239"/>
              <a:gd name="connsiteY5-62" fmla="*/ 859711 h 4917809"/>
              <a:gd name="connsiteX6-63" fmla="*/ 449868 w 8085239"/>
              <a:gd name="connsiteY6-64" fmla="*/ 0 h 4917809"/>
              <a:gd name="connsiteX0-65" fmla="*/ 400001 w 8035372"/>
              <a:gd name="connsiteY0-66" fmla="*/ 0 h 4917809"/>
              <a:gd name="connsiteX1-67" fmla="*/ 8035372 w 8035372"/>
              <a:gd name="connsiteY1-68" fmla="*/ 0 h 4917809"/>
              <a:gd name="connsiteX2-69" fmla="*/ 8035372 w 8035372"/>
              <a:gd name="connsiteY2-70" fmla="*/ 4917809 h 4917809"/>
              <a:gd name="connsiteX3-71" fmla="*/ 400001 w 8035372"/>
              <a:gd name="connsiteY3-72" fmla="*/ 4917809 h 4917809"/>
              <a:gd name="connsiteX4-73" fmla="*/ 1150934 w 8035372"/>
              <a:gd name="connsiteY4-74" fmla="*/ 1199868 h 4917809"/>
              <a:gd name="connsiteX5-75" fmla="*/ 960739 w 8035372"/>
              <a:gd name="connsiteY5-76" fmla="*/ 859711 h 4917809"/>
              <a:gd name="connsiteX6-77" fmla="*/ 404784 w 8035372"/>
              <a:gd name="connsiteY6-78" fmla="*/ 859711 h 4917809"/>
              <a:gd name="connsiteX7" fmla="*/ 400001 w 8035372"/>
              <a:gd name="connsiteY7" fmla="*/ 0 h 4917809"/>
              <a:gd name="connsiteX0-79" fmla="*/ 400001 w 8035372"/>
              <a:gd name="connsiteY0-80" fmla="*/ 0 h 4917809"/>
              <a:gd name="connsiteX1-81" fmla="*/ 8035372 w 8035372"/>
              <a:gd name="connsiteY1-82" fmla="*/ 0 h 4917809"/>
              <a:gd name="connsiteX2-83" fmla="*/ 8035372 w 8035372"/>
              <a:gd name="connsiteY2-84" fmla="*/ 4917809 h 4917809"/>
              <a:gd name="connsiteX3-85" fmla="*/ 400001 w 8035372"/>
              <a:gd name="connsiteY3-86" fmla="*/ 4917809 h 4917809"/>
              <a:gd name="connsiteX4-87" fmla="*/ 1150934 w 8035372"/>
              <a:gd name="connsiteY4-88" fmla="*/ 1199868 h 4917809"/>
              <a:gd name="connsiteX5-89" fmla="*/ 960739 w 8035372"/>
              <a:gd name="connsiteY5-90" fmla="*/ 859711 h 4917809"/>
              <a:gd name="connsiteX6-91" fmla="*/ 404784 w 8035372"/>
              <a:gd name="connsiteY6-92" fmla="*/ 859711 h 4917809"/>
              <a:gd name="connsiteX7-93" fmla="*/ 400001 w 8035372"/>
              <a:gd name="connsiteY7-94" fmla="*/ 0 h 4917809"/>
              <a:gd name="connsiteX0-95" fmla="*/ 400001 w 8035372"/>
              <a:gd name="connsiteY0-96" fmla="*/ 0 h 4917809"/>
              <a:gd name="connsiteX1-97" fmla="*/ 8035372 w 8035372"/>
              <a:gd name="connsiteY1-98" fmla="*/ 0 h 4917809"/>
              <a:gd name="connsiteX2-99" fmla="*/ 8035372 w 8035372"/>
              <a:gd name="connsiteY2-100" fmla="*/ 4917809 h 4917809"/>
              <a:gd name="connsiteX3-101" fmla="*/ 400001 w 8035372"/>
              <a:gd name="connsiteY3-102" fmla="*/ 4917809 h 4917809"/>
              <a:gd name="connsiteX4-103" fmla="*/ 1150934 w 8035372"/>
              <a:gd name="connsiteY4-104" fmla="*/ 1199868 h 4917809"/>
              <a:gd name="connsiteX5-105" fmla="*/ 960739 w 8035372"/>
              <a:gd name="connsiteY5-106" fmla="*/ 859711 h 4917809"/>
              <a:gd name="connsiteX6-107" fmla="*/ 404784 w 8035372"/>
              <a:gd name="connsiteY6-108" fmla="*/ 859711 h 4917809"/>
              <a:gd name="connsiteX7-109" fmla="*/ 400001 w 8035372"/>
              <a:gd name="connsiteY7-110" fmla="*/ 0 h 4917809"/>
              <a:gd name="connsiteX0-111" fmla="*/ 400001 w 8035372"/>
              <a:gd name="connsiteY0-112" fmla="*/ 0 h 4917809"/>
              <a:gd name="connsiteX1-113" fmla="*/ 8035372 w 8035372"/>
              <a:gd name="connsiteY1-114" fmla="*/ 0 h 4917809"/>
              <a:gd name="connsiteX2-115" fmla="*/ 8035372 w 8035372"/>
              <a:gd name="connsiteY2-116" fmla="*/ 4917809 h 4917809"/>
              <a:gd name="connsiteX3-117" fmla="*/ 400001 w 8035372"/>
              <a:gd name="connsiteY3-118" fmla="*/ 4917809 h 4917809"/>
              <a:gd name="connsiteX4-119" fmla="*/ 1150934 w 8035372"/>
              <a:gd name="connsiteY4-120" fmla="*/ 1199868 h 4917809"/>
              <a:gd name="connsiteX5-121" fmla="*/ 960739 w 8035372"/>
              <a:gd name="connsiteY5-122" fmla="*/ 859711 h 4917809"/>
              <a:gd name="connsiteX6-123" fmla="*/ 404784 w 8035372"/>
              <a:gd name="connsiteY6-124" fmla="*/ 859711 h 4917809"/>
              <a:gd name="connsiteX7-125" fmla="*/ 400001 w 8035372"/>
              <a:gd name="connsiteY7-126" fmla="*/ 0 h 4917809"/>
              <a:gd name="connsiteX0-127" fmla="*/ 332745 w 7968116"/>
              <a:gd name="connsiteY0-128" fmla="*/ 0 h 4917809"/>
              <a:gd name="connsiteX1-129" fmla="*/ 7968116 w 7968116"/>
              <a:gd name="connsiteY1-130" fmla="*/ 0 h 4917809"/>
              <a:gd name="connsiteX2-131" fmla="*/ 7968116 w 7968116"/>
              <a:gd name="connsiteY2-132" fmla="*/ 4917809 h 4917809"/>
              <a:gd name="connsiteX3-133" fmla="*/ 332745 w 7968116"/>
              <a:gd name="connsiteY3-134" fmla="*/ 4917809 h 4917809"/>
              <a:gd name="connsiteX4-135" fmla="*/ 1555457 w 7968116"/>
              <a:gd name="connsiteY4-136" fmla="*/ 2074796 h 4917809"/>
              <a:gd name="connsiteX5-137" fmla="*/ 1083678 w 7968116"/>
              <a:gd name="connsiteY5-138" fmla="*/ 1199868 h 4917809"/>
              <a:gd name="connsiteX6-139" fmla="*/ 893483 w 7968116"/>
              <a:gd name="connsiteY6-140" fmla="*/ 859711 h 4917809"/>
              <a:gd name="connsiteX7-141" fmla="*/ 337528 w 7968116"/>
              <a:gd name="connsiteY7-142" fmla="*/ 859711 h 4917809"/>
              <a:gd name="connsiteX8" fmla="*/ 332745 w 7968116"/>
              <a:gd name="connsiteY8" fmla="*/ 0 h 4917809"/>
              <a:gd name="connsiteX0-143" fmla="*/ 332745 w 7968116"/>
              <a:gd name="connsiteY0-144" fmla="*/ 0 h 4917809"/>
              <a:gd name="connsiteX1-145" fmla="*/ 7968116 w 7968116"/>
              <a:gd name="connsiteY1-146" fmla="*/ 0 h 4917809"/>
              <a:gd name="connsiteX2-147" fmla="*/ 7968116 w 7968116"/>
              <a:gd name="connsiteY2-148" fmla="*/ 4917809 h 4917809"/>
              <a:gd name="connsiteX3-149" fmla="*/ 332745 w 7968116"/>
              <a:gd name="connsiteY3-150" fmla="*/ 4917809 h 4917809"/>
              <a:gd name="connsiteX4-151" fmla="*/ 1555457 w 7968116"/>
              <a:gd name="connsiteY4-152" fmla="*/ 2074796 h 4917809"/>
              <a:gd name="connsiteX5-153" fmla="*/ 1083678 w 7968116"/>
              <a:gd name="connsiteY5-154" fmla="*/ 1199868 h 4917809"/>
              <a:gd name="connsiteX6-155" fmla="*/ 893483 w 7968116"/>
              <a:gd name="connsiteY6-156" fmla="*/ 859711 h 4917809"/>
              <a:gd name="connsiteX7-157" fmla="*/ 337528 w 7968116"/>
              <a:gd name="connsiteY7-158" fmla="*/ 859711 h 4917809"/>
              <a:gd name="connsiteX8-159" fmla="*/ 332745 w 7968116"/>
              <a:gd name="connsiteY8-160" fmla="*/ 0 h 4917809"/>
              <a:gd name="connsiteX0-161" fmla="*/ 332745 w 7968116"/>
              <a:gd name="connsiteY0-162" fmla="*/ 0 h 4917809"/>
              <a:gd name="connsiteX1-163" fmla="*/ 7968116 w 7968116"/>
              <a:gd name="connsiteY1-164" fmla="*/ 0 h 4917809"/>
              <a:gd name="connsiteX2-165" fmla="*/ 7968116 w 7968116"/>
              <a:gd name="connsiteY2-166" fmla="*/ 4917809 h 4917809"/>
              <a:gd name="connsiteX3-167" fmla="*/ 332745 w 7968116"/>
              <a:gd name="connsiteY3-168" fmla="*/ 4917809 h 4917809"/>
              <a:gd name="connsiteX4-169" fmla="*/ 1555457 w 7968116"/>
              <a:gd name="connsiteY4-170" fmla="*/ 2074796 h 4917809"/>
              <a:gd name="connsiteX5-171" fmla="*/ 1158582 w 7968116"/>
              <a:gd name="connsiteY5-172" fmla="*/ 1442971 h 4917809"/>
              <a:gd name="connsiteX6-173" fmla="*/ 1083678 w 7968116"/>
              <a:gd name="connsiteY6-174" fmla="*/ 1199868 h 4917809"/>
              <a:gd name="connsiteX7-175" fmla="*/ 893483 w 7968116"/>
              <a:gd name="connsiteY7-176" fmla="*/ 859711 h 4917809"/>
              <a:gd name="connsiteX8-177" fmla="*/ 337528 w 7968116"/>
              <a:gd name="connsiteY8-178" fmla="*/ 859711 h 4917809"/>
              <a:gd name="connsiteX9" fmla="*/ 332745 w 7968116"/>
              <a:gd name="connsiteY9" fmla="*/ 0 h 4917809"/>
              <a:gd name="connsiteX0-179" fmla="*/ 332745 w 7968116"/>
              <a:gd name="connsiteY0-180" fmla="*/ 0 h 4917809"/>
              <a:gd name="connsiteX1-181" fmla="*/ 7968116 w 7968116"/>
              <a:gd name="connsiteY1-182" fmla="*/ 0 h 4917809"/>
              <a:gd name="connsiteX2-183" fmla="*/ 7968116 w 7968116"/>
              <a:gd name="connsiteY2-184" fmla="*/ 4917809 h 4917809"/>
              <a:gd name="connsiteX3-185" fmla="*/ 332745 w 7968116"/>
              <a:gd name="connsiteY3-186" fmla="*/ 4917809 h 4917809"/>
              <a:gd name="connsiteX4-187" fmla="*/ 1555457 w 7968116"/>
              <a:gd name="connsiteY4-188" fmla="*/ 2074796 h 4917809"/>
              <a:gd name="connsiteX5-189" fmla="*/ 1158582 w 7968116"/>
              <a:gd name="connsiteY5-190" fmla="*/ 1442971 h 4917809"/>
              <a:gd name="connsiteX6-191" fmla="*/ 1083678 w 7968116"/>
              <a:gd name="connsiteY6-192" fmla="*/ 1199868 h 4917809"/>
              <a:gd name="connsiteX7-193" fmla="*/ 893483 w 7968116"/>
              <a:gd name="connsiteY7-194" fmla="*/ 859711 h 4917809"/>
              <a:gd name="connsiteX8-195" fmla="*/ 337528 w 7968116"/>
              <a:gd name="connsiteY8-196" fmla="*/ 859711 h 4917809"/>
              <a:gd name="connsiteX9-197" fmla="*/ 332745 w 7968116"/>
              <a:gd name="connsiteY9-198" fmla="*/ 0 h 4917809"/>
              <a:gd name="connsiteX0-199" fmla="*/ 332745 w 7968116"/>
              <a:gd name="connsiteY0-200" fmla="*/ 0 h 4917809"/>
              <a:gd name="connsiteX1-201" fmla="*/ 7968116 w 7968116"/>
              <a:gd name="connsiteY1-202" fmla="*/ 0 h 4917809"/>
              <a:gd name="connsiteX2-203" fmla="*/ 7968116 w 7968116"/>
              <a:gd name="connsiteY2-204" fmla="*/ 4917809 h 4917809"/>
              <a:gd name="connsiteX3-205" fmla="*/ 332745 w 7968116"/>
              <a:gd name="connsiteY3-206" fmla="*/ 4917809 h 4917809"/>
              <a:gd name="connsiteX4-207" fmla="*/ 1555457 w 7968116"/>
              <a:gd name="connsiteY4-208" fmla="*/ 2074796 h 4917809"/>
              <a:gd name="connsiteX5-209" fmla="*/ 1158582 w 7968116"/>
              <a:gd name="connsiteY5-210" fmla="*/ 1442971 h 4917809"/>
              <a:gd name="connsiteX6-211" fmla="*/ 1083678 w 7968116"/>
              <a:gd name="connsiteY6-212" fmla="*/ 1199868 h 4917809"/>
              <a:gd name="connsiteX7-213" fmla="*/ 893483 w 7968116"/>
              <a:gd name="connsiteY7-214" fmla="*/ 859711 h 4917809"/>
              <a:gd name="connsiteX8-215" fmla="*/ 337528 w 7968116"/>
              <a:gd name="connsiteY8-216" fmla="*/ 859711 h 4917809"/>
              <a:gd name="connsiteX9-217" fmla="*/ 332745 w 7968116"/>
              <a:gd name="connsiteY9-218" fmla="*/ 0 h 4917809"/>
              <a:gd name="connsiteX0-219" fmla="*/ 332745 w 7968116"/>
              <a:gd name="connsiteY0-220" fmla="*/ 0 h 4917809"/>
              <a:gd name="connsiteX1-221" fmla="*/ 7968116 w 7968116"/>
              <a:gd name="connsiteY1-222" fmla="*/ 0 h 4917809"/>
              <a:gd name="connsiteX2-223" fmla="*/ 7968116 w 7968116"/>
              <a:gd name="connsiteY2-224" fmla="*/ 4917809 h 4917809"/>
              <a:gd name="connsiteX3-225" fmla="*/ 332745 w 7968116"/>
              <a:gd name="connsiteY3-226" fmla="*/ 4917809 h 4917809"/>
              <a:gd name="connsiteX4-227" fmla="*/ 1555457 w 7968116"/>
              <a:gd name="connsiteY4-228" fmla="*/ 2074796 h 4917809"/>
              <a:gd name="connsiteX5-229" fmla="*/ 1158582 w 7968116"/>
              <a:gd name="connsiteY5-230" fmla="*/ 1442971 h 4917809"/>
              <a:gd name="connsiteX6-231" fmla="*/ 1083678 w 7968116"/>
              <a:gd name="connsiteY6-232" fmla="*/ 1199868 h 4917809"/>
              <a:gd name="connsiteX7-233" fmla="*/ 893483 w 7968116"/>
              <a:gd name="connsiteY7-234" fmla="*/ 859711 h 4917809"/>
              <a:gd name="connsiteX8-235" fmla="*/ 337528 w 7968116"/>
              <a:gd name="connsiteY8-236" fmla="*/ 859711 h 4917809"/>
              <a:gd name="connsiteX9-237" fmla="*/ 332745 w 7968116"/>
              <a:gd name="connsiteY9-238" fmla="*/ 0 h 4917809"/>
              <a:gd name="connsiteX0-239" fmla="*/ 332745 w 7968116"/>
              <a:gd name="connsiteY0-240" fmla="*/ 0 h 4917809"/>
              <a:gd name="connsiteX1-241" fmla="*/ 7968116 w 7968116"/>
              <a:gd name="connsiteY1-242" fmla="*/ 0 h 4917809"/>
              <a:gd name="connsiteX2-243" fmla="*/ 7968116 w 7968116"/>
              <a:gd name="connsiteY2-244" fmla="*/ 4917809 h 4917809"/>
              <a:gd name="connsiteX3-245" fmla="*/ 332745 w 7968116"/>
              <a:gd name="connsiteY3-246" fmla="*/ 4917809 h 4917809"/>
              <a:gd name="connsiteX4-247" fmla="*/ 1555457 w 7968116"/>
              <a:gd name="connsiteY4-248" fmla="*/ 2074796 h 4917809"/>
              <a:gd name="connsiteX5-249" fmla="*/ 1158582 w 7968116"/>
              <a:gd name="connsiteY5-250" fmla="*/ 1442971 h 4917809"/>
              <a:gd name="connsiteX6-251" fmla="*/ 1083678 w 7968116"/>
              <a:gd name="connsiteY6-252" fmla="*/ 1199868 h 4917809"/>
              <a:gd name="connsiteX7-253" fmla="*/ 893483 w 7968116"/>
              <a:gd name="connsiteY7-254" fmla="*/ 859711 h 4917809"/>
              <a:gd name="connsiteX8-255" fmla="*/ 337528 w 7968116"/>
              <a:gd name="connsiteY8-256" fmla="*/ 859711 h 4917809"/>
              <a:gd name="connsiteX9-257" fmla="*/ 332745 w 7968116"/>
              <a:gd name="connsiteY9-258" fmla="*/ 0 h 4917809"/>
              <a:gd name="connsiteX0-259" fmla="*/ 298928 w 7934299"/>
              <a:gd name="connsiteY0-260" fmla="*/ 0 h 4917809"/>
              <a:gd name="connsiteX1-261" fmla="*/ 7934299 w 7934299"/>
              <a:gd name="connsiteY1-262" fmla="*/ 0 h 4917809"/>
              <a:gd name="connsiteX2-263" fmla="*/ 7934299 w 7934299"/>
              <a:gd name="connsiteY2-264" fmla="*/ 4917809 h 4917809"/>
              <a:gd name="connsiteX3-265" fmla="*/ 298928 w 7934299"/>
              <a:gd name="connsiteY3-266" fmla="*/ 4917809 h 4917809"/>
              <a:gd name="connsiteX4-267" fmla="*/ 1594665 w 7934299"/>
              <a:gd name="connsiteY4-268" fmla="*/ 2087496 h 4917809"/>
              <a:gd name="connsiteX5-269" fmla="*/ 1521640 w 7934299"/>
              <a:gd name="connsiteY5-270" fmla="*/ 2074796 h 4917809"/>
              <a:gd name="connsiteX6-271" fmla="*/ 1124765 w 7934299"/>
              <a:gd name="connsiteY6-272" fmla="*/ 1442971 h 4917809"/>
              <a:gd name="connsiteX7-273" fmla="*/ 1049861 w 7934299"/>
              <a:gd name="connsiteY7-274" fmla="*/ 1199868 h 4917809"/>
              <a:gd name="connsiteX8-275" fmla="*/ 859666 w 7934299"/>
              <a:gd name="connsiteY8-276" fmla="*/ 859711 h 4917809"/>
              <a:gd name="connsiteX9-277" fmla="*/ 303711 w 7934299"/>
              <a:gd name="connsiteY9-278" fmla="*/ 859711 h 4917809"/>
              <a:gd name="connsiteX10" fmla="*/ 298928 w 7934299"/>
              <a:gd name="connsiteY10" fmla="*/ 0 h 4917809"/>
              <a:gd name="connsiteX0-279" fmla="*/ 298928 w 7934299"/>
              <a:gd name="connsiteY0-280" fmla="*/ 0 h 4917809"/>
              <a:gd name="connsiteX1-281" fmla="*/ 7934299 w 7934299"/>
              <a:gd name="connsiteY1-282" fmla="*/ 0 h 4917809"/>
              <a:gd name="connsiteX2-283" fmla="*/ 7934299 w 7934299"/>
              <a:gd name="connsiteY2-284" fmla="*/ 4917809 h 4917809"/>
              <a:gd name="connsiteX3-285" fmla="*/ 298928 w 7934299"/>
              <a:gd name="connsiteY3-286" fmla="*/ 4917809 h 4917809"/>
              <a:gd name="connsiteX4-287" fmla="*/ 1594665 w 7934299"/>
              <a:gd name="connsiteY4-288" fmla="*/ 2087496 h 4917809"/>
              <a:gd name="connsiteX5-289" fmla="*/ 1521640 w 7934299"/>
              <a:gd name="connsiteY5-290" fmla="*/ 2074796 h 4917809"/>
              <a:gd name="connsiteX6-291" fmla="*/ 1124765 w 7934299"/>
              <a:gd name="connsiteY6-292" fmla="*/ 1442971 h 4917809"/>
              <a:gd name="connsiteX7-293" fmla="*/ 1049861 w 7934299"/>
              <a:gd name="connsiteY7-294" fmla="*/ 1199868 h 4917809"/>
              <a:gd name="connsiteX8-295" fmla="*/ 859666 w 7934299"/>
              <a:gd name="connsiteY8-296" fmla="*/ 859711 h 4917809"/>
              <a:gd name="connsiteX9-297" fmla="*/ 303711 w 7934299"/>
              <a:gd name="connsiteY9-298" fmla="*/ 859711 h 4917809"/>
              <a:gd name="connsiteX10-299" fmla="*/ 298928 w 7934299"/>
              <a:gd name="connsiteY10-300" fmla="*/ 0 h 4917809"/>
              <a:gd name="connsiteX0-301" fmla="*/ 278553 w 7913924"/>
              <a:gd name="connsiteY0-302" fmla="*/ 0 h 4917809"/>
              <a:gd name="connsiteX1-303" fmla="*/ 7913924 w 7913924"/>
              <a:gd name="connsiteY1-304" fmla="*/ 0 h 4917809"/>
              <a:gd name="connsiteX2-305" fmla="*/ 7913924 w 7913924"/>
              <a:gd name="connsiteY2-306" fmla="*/ 4917809 h 4917809"/>
              <a:gd name="connsiteX3-307" fmla="*/ 278553 w 7913924"/>
              <a:gd name="connsiteY3-308" fmla="*/ 4917809 h 4917809"/>
              <a:gd name="connsiteX4-309" fmla="*/ 1574290 w 7913924"/>
              <a:gd name="connsiteY4-310" fmla="*/ 2087496 h 4917809"/>
              <a:gd name="connsiteX5-311" fmla="*/ 1501265 w 7913924"/>
              <a:gd name="connsiteY5-312" fmla="*/ 2074796 h 4917809"/>
              <a:gd name="connsiteX6-313" fmla="*/ 1104390 w 7913924"/>
              <a:gd name="connsiteY6-314" fmla="*/ 1442971 h 4917809"/>
              <a:gd name="connsiteX7-315" fmla="*/ 1029486 w 7913924"/>
              <a:gd name="connsiteY7-316" fmla="*/ 1199868 h 4917809"/>
              <a:gd name="connsiteX8-317" fmla="*/ 839291 w 7913924"/>
              <a:gd name="connsiteY8-318" fmla="*/ 859711 h 4917809"/>
              <a:gd name="connsiteX9-319" fmla="*/ 283336 w 7913924"/>
              <a:gd name="connsiteY9-320" fmla="*/ 859711 h 4917809"/>
              <a:gd name="connsiteX10-321" fmla="*/ 278553 w 7913924"/>
              <a:gd name="connsiteY10-322" fmla="*/ 0 h 4917809"/>
              <a:gd name="connsiteX0-323" fmla="*/ 278553 w 7913924"/>
              <a:gd name="connsiteY0-324" fmla="*/ 0 h 4917809"/>
              <a:gd name="connsiteX1-325" fmla="*/ 7913924 w 7913924"/>
              <a:gd name="connsiteY1-326" fmla="*/ 0 h 4917809"/>
              <a:gd name="connsiteX2-327" fmla="*/ 7913924 w 7913924"/>
              <a:gd name="connsiteY2-328" fmla="*/ 4917809 h 4917809"/>
              <a:gd name="connsiteX3-329" fmla="*/ 278553 w 7913924"/>
              <a:gd name="connsiteY3-330" fmla="*/ 4917809 h 4917809"/>
              <a:gd name="connsiteX4-331" fmla="*/ 1574290 w 7913924"/>
              <a:gd name="connsiteY4-332" fmla="*/ 2087496 h 4917809"/>
              <a:gd name="connsiteX5-333" fmla="*/ 1501265 w 7913924"/>
              <a:gd name="connsiteY5-334" fmla="*/ 2074796 h 4917809"/>
              <a:gd name="connsiteX6-335" fmla="*/ 1104390 w 7913924"/>
              <a:gd name="connsiteY6-336" fmla="*/ 1442971 h 4917809"/>
              <a:gd name="connsiteX7-337" fmla="*/ 1029486 w 7913924"/>
              <a:gd name="connsiteY7-338" fmla="*/ 1199868 h 4917809"/>
              <a:gd name="connsiteX8-339" fmla="*/ 839291 w 7913924"/>
              <a:gd name="connsiteY8-340" fmla="*/ 859711 h 4917809"/>
              <a:gd name="connsiteX9-341" fmla="*/ 283336 w 7913924"/>
              <a:gd name="connsiteY9-342" fmla="*/ 859711 h 4917809"/>
              <a:gd name="connsiteX10-343" fmla="*/ 278553 w 7913924"/>
              <a:gd name="connsiteY10-344" fmla="*/ 0 h 4917809"/>
              <a:gd name="connsiteX0-345" fmla="*/ 278553 w 7913924"/>
              <a:gd name="connsiteY0-346" fmla="*/ 0 h 4917809"/>
              <a:gd name="connsiteX1-347" fmla="*/ 7913924 w 7913924"/>
              <a:gd name="connsiteY1-348" fmla="*/ 0 h 4917809"/>
              <a:gd name="connsiteX2-349" fmla="*/ 7913924 w 7913924"/>
              <a:gd name="connsiteY2-350" fmla="*/ 4917809 h 4917809"/>
              <a:gd name="connsiteX3-351" fmla="*/ 278553 w 7913924"/>
              <a:gd name="connsiteY3-352" fmla="*/ 4917809 h 4917809"/>
              <a:gd name="connsiteX4-353" fmla="*/ 1574290 w 7913924"/>
              <a:gd name="connsiteY4-354" fmla="*/ 2087496 h 4917809"/>
              <a:gd name="connsiteX5-355" fmla="*/ 1501265 w 7913924"/>
              <a:gd name="connsiteY5-356" fmla="*/ 2074796 h 4917809"/>
              <a:gd name="connsiteX6-357" fmla="*/ 1104390 w 7913924"/>
              <a:gd name="connsiteY6-358" fmla="*/ 1442971 h 4917809"/>
              <a:gd name="connsiteX7-359" fmla="*/ 1029486 w 7913924"/>
              <a:gd name="connsiteY7-360" fmla="*/ 1199868 h 4917809"/>
              <a:gd name="connsiteX8-361" fmla="*/ 839291 w 7913924"/>
              <a:gd name="connsiteY8-362" fmla="*/ 859711 h 4917809"/>
              <a:gd name="connsiteX9-363" fmla="*/ 283336 w 7913924"/>
              <a:gd name="connsiteY9-364" fmla="*/ 859711 h 4917809"/>
              <a:gd name="connsiteX10-365" fmla="*/ 278553 w 7913924"/>
              <a:gd name="connsiteY10-366" fmla="*/ 0 h 4917809"/>
              <a:gd name="connsiteX0-367" fmla="*/ 278553 w 7913924"/>
              <a:gd name="connsiteY0-368" fmla="*/ 0 h 4917809"/>
              <a:gd name="connsiteX1-369" fmla="*/ 7913924 w 7913924"/>
              <a:gd name="connsiteY1-370" fmla="*/ 0 h 4917809"/>
              <a:gd name="connsiteX2-371" fmla="*/ 7913924 w 7913924"/>
              <a:gd name="connsiteY2-372" fmla="*/ 4917809 h 4917809"/>
              <a:gd name="connsiteX3-373" fmla="*/ 278553 w 7913924"/>
              <a:gd name="connsiteY3-374" fmla="*/ 4917809 h 4917809"/>
              <a:gd name="connsiteX4-375" fmla="*/ 1574290 w 7913924"/>
              <a:gd name="connsiteY4-376" fmla="*/ 2087496 h 4917809"/>
              <a:gd name="connsiteX5-377" fmla="*/ 1501265 w 7913924"/>
              <a:gd name="connsiteY5-378" fmla="*/ 2074796 h 4917809"/>
              <a:gd name="connsiteX6-379" fmla="*/ 1104390 w 7913924"/>
              <a:gd name="connsiteY6-380" fmla="*/ 1442971 h 4917809"/>
              <a:gd name="connsiteX7-381" fmla="*/ 1029486 w 7913924"/>
              <a:gd name="connsiteY7-382" fmla="*/ 1199868 h 4917809"/>
              <a:gd name="connsiteX8-383" fmla="*/ 839291 w 7913924"/>
              <a:gd name="connsiteY8-384" fmla="*/ 859711 h 4917809"/>
              <a:gd name="connsiteX9-385" fmla="*/ 283336 w 7913924"/>
              <a:gd name="connsiteY9-386" fmla="*/ 859711 h 4917809"/>
              <a:gd name="connsiteX10-387" fmla="*/ 278553 w 7913924"/>
              <a:gd name="connsiteY10-388" fmla="*/ 0 h 4917809"/>
              <a:gd name="connsiteX0-389" fmla="*/ 278553 w 7913924"/>
              <a:gd name="connsiteY0-390" fmla="*/ 0 h 4917809"/>
              <a:gd name="connsiteX1-391" fmla="*/ 7913924 w 7913924"/>
              <a:gd name="connsiteY1-392" fmla="*/ 0 h 4917809"/>
              <a:gd name="connsiteX2-393" fmla="*/ 7913924 w 7913924"/>
              <a:gd name="connsiteY2-394" fmla="*/ 4917809 h 4917809"/>
              <a:gd name="connsiteX3-395" fmla="*/ 278553 w 7913924"/>
              <a:gd name="connsiteY3-396" fmla="*/ 4917809 h 4917809"/>
              <a:gd name="connsiteX4-397" fmla="*/ 1574290 w 7913924"/>
              <a:gd name="connsiteY4-398" fmla="*/ 2087496 h 4917809"/>
              <a:gd name="connsiteX5-399" fmla="*/ 1501265 w 7913924"/>
              <a:gd name="connsiteY5-400" fmla="*/ 2074796 h 4917809"/>
              <a:gd name="connsiteX6-401" fmla="*/ 1104390 w 7913924"/>
              <a:gd name="connsiteY6-402" fmla="*/ 1442971 h 4917809"/>
              <a:gd name="connsiteX7-403" fmla="*/ 1029486 w 7913924"/>
              <a:gd name="connsiteY7-404" fmla="*/ 1199868 h 4917809"/>
              <a:gd name="connsiteX8-405" fmla="*/ 839291 w 7913924"/>
              <a:gd name="connsiteY8-406" fmla="*/ 859711 h 4917809"/>
              <a:gd name="connsiteX9-407" fmla="*/ 283336 w 7913924"/>
              <a:gd name="connsiteY9-408" fmla="*/ 859711 h 4917809"/>
              <a:gd name="connsiteX10-409" fmla="*/ 278553 w 7913924"/>
              <a:gd name="connsiteY10-410" fmla="*/ 0 h 4917809"/>
              <a:gd name="connsiteX0-411" fmla="*/ 302052 w 7937423"/>
              <a:gd name="connsiteY0-412" fmla="*/ 0 h 4917809"/>
              <a:gd name="connsiteX1-413" fmla="*/ 7937423 w 7937423"/>
              <a:gd name="connsiteY1-414" fmla="*/ 0 h 4917809"/>
              <a:gd name="connsiteX2-415" fmla="*/ 7937423 w 7937423"/>
              <a:gd name="connsiteY2-416" fmla="*/ 4917809 h 4917809"/>
              <a:gd name="connsiteX3-417" fmla="*/ 302052 w 7937423"/>
              <a:gd name="connsiteY3-418" fmla="*/ 4917809 h 4917809"/>
              <a:gd name="connsiteX4-419" fmla="*/ 1620013 w 7937423"/>
              <a:gd name="connsiteY4-420" fmla="*/ 2487546 h 4917809"/>
              <a:gd name="connsiteX5-421" fmla="*/ 1597789 w 7937423"/>
              <a:gd name="connsiteY5-422" fmla="*/ 2087496 h 4917809"/>
              <a:gd name="connsiteX6-423" fmla="*/ 1524764 w 7937423"/>
              <a:gd name="connsiteY6-424" fmla="*/ 2074796 h 4917809"/>
              <a:gd name="connsiteX7-425" fmla="*/ 1127889 w 7937423"/>
              <a:gd name="connsiteY7-426" fmla="*/ 1442971 h 4917809"/>
              <a:gd name="connsiteX8-427" fmla="*/ 1052985 w 7937423"/>
              <a:gd name="connsiteY8-428" fmla="*/ 1199868 h 4917809"/>
              <a:gd name="connsiteX9-429" fmla="*/ 862790 w 7937423"/>
              <a:gd name="connsiteY9-430" fmla="*/ 859711 h 4917809"/>
              <a:gd name="connsiteX10-431" fmla="*/ 306835 w 7937423"/>
              <a:gd name="connsiteY10-432" fmla="*/ 859711 h 4917809"/>
              <a:gd name="connsiteX11" fmla="*/ 302052 w 7937423"/>
              <a:gd name="connsiteY11" fmla="*/ 0 h 4917809"/>
              <a:gd name="connsiteX0-433" fmla="*/ 302052 w 7937423"/>
              <a:gd name="connsiteY0-434" fmla="*/ 0 h 4917809"/>
              <a:gd name="connsiteX1-435" fmla="*/ 7937423 w 7937423"/>
              <a:gd name="connsiteY1-436" fmla="*/ 0 h 4917809"/>
              <a:gd name="connsiteX2-437" fmla="*/ 7937423 w 7937423"/>
              <a:gd name="connsiteY2-438" fmla="*/ 4917809 h 4917809"/>
              <a:gd name="connsiteX3-439" fmla="*/ 302052 w 7937423"/>
              <a:gd name="connsiteY3-440" fmla="*/ 4917809 h 4917809"/>
              <a:gd name="connsiteX4-441" fmla="*/ 1620013 w 7937423"/>
              <a:gd name="connsiteY4-442" fmla="*/ 2487546 h 4917809"/>
              <a:gd name="connsiteX5-443" fmla="*/ 1597789 w 7937423"/>
              <a:gd name="connsiteY5-444" fmla="*/ 2087496 h 4917809"/>
              <a:gd name="connsiteX6-445" fmla="*/ 1524764 w 7937423"/>
              <a:gd name="connsiteY6-446" fmla="*/ 2074796 h 4917809"/>
              <a:gd name="connsiteX7-447" fmla="*/ 1127889 w 7937423"/>
              <a:gd name="connsiteY7-448" fmla="*/ 1442971 h 4917809"/>
              <a:gd name="connsiteX8-449" fmla="*/ 1052985 w 7937423"/>
              <a:gd name="connsiteY8-450" fmla="*/ 1199868 h 4917809"/>
              <a:gd name="connsiteX9-451" fmla="*/ 862790 w 7937423"/>
              <a:gd name="connsiteY9-452" fmla="*/ 859711 h 4917809"/>
              <a:gd name="connsiteX10-453" fmla="*/ 306835 w 7937423"/>
              <a:gd name="connsiteY10-454" fmla="*/ 859711 h 4917809"/>
              <a:gd name="connsiteX11-455" fmla="*/ 302052 w 7937423"/>
              <a:gd name="connsiteY11-456" fmla="*/ 0 h 4917809"/>
              <a:gd name="connsiteX0-457" fmla="*/ 300852 w 7936223"/>
              <a:gd name="connsiteY0-458" fmla="*/ 0 h 4917809"/>
              <a:gd name="connsiteX1-459" fmla="*/ 7936223 w 7936223"/>
              <a:gd name="connsiteY1-460" fmla="*/ 0 h 4917809"/>
              <a:gd name="connsiteX2-461" fmla="*/ 7936223 w 7936223"/>
              <a:gd name="connsiteY2-462" fmla="*/ 4917809 h 4917809"/>
              <a:gd name="connsiteX3-463" fmla="*/ 300852 w 7936223"/>
              <a:gd name="connsiteY3-464" fmla="*/ 4917809 h 4917809"/>
              <a:gd name="connsiteX4-465" fmla="*/ 1529914 w 7936223"/>
              <a:gd name="connsiteY4-466" fmla="*/ 2560571 h 4917809"/>
              <a:gd name="connsiteX5-467" fmla="*/ 1618813 w 7936223"/>
              <a:gd name="connsiteY5-468" fmla="*/ 2487546 h 4917809"/>
              <a:gd name="connsiteX6-469" fmla="*/ 1596589 w 7936223"/>
              <a:gd name="connsiteY6-470" fmla="*/ 2087496 h 4917809"/>
              <a:gd name="connsiteX7-471" fmla="*/ 1523564 w 7936223"/>
              <a:gd name="connsiteY7-472" fmla="*/ 2074796 h 4917809"/>
              <a:gd name="connsiteX8-473" fmla="*/ 1126689 w 7936223"/>
              <a:gd name="connsiteY8-474" fmla="*/ 1442971 h 4917809"/>
              <a:gd name="connsiteX9-475" fmla="*/ 1051785 w 7936223"/>
              <a:gd name="connsiteY9-476" fmla="*/ 1199868 h 4917809"/>
              <a:gd name="connsiteX10-477" fmla="*/ 861590 w 7936223"/>
              <a:gd name="connsiteY10-478" fmla="*/ 859711 h 4917809"/>
              <a:gd name="connsiteX11-479" fmla="*/ 305635 w 7936223"/>
              <a:gd name="connsiteY11-480" fmla="*/ 859711 h 4917809"/>
              <a:gd name="connsiteX12" fmla="*/ 300852 w 7936223"/>
              <a:gd name="connsiteY12" fmla="*/ 0 h 4917809"/>
              <a:gd name="connsiteX0-481" fmla="*/ 300852 w 7936223"/>
              <a:gd name="connsiteY0-482" fmla="*/ 0 h 4917809"/>
              <a:gd name="connsiteX1-483" fmla="*/ 7936223 w 7936223"/>
              <a:gd name="connsiteY1-484" fmla="*/ 0 h 4917809"/>
              <a:gd name="connsiteX2-485" fmla="*/ 7936223 w 7936223"/>
              <a:gd name="connsiteY2-486" fmla="*/ 4917809 h 4917809"/>
              <a:gd name="connsiteX3-487" fmla="*/ 300852 w 7936223"/>
              <a:gd name="connsiteY3-488" fmla="*/ 4917809 h 4917809"/>
              <a:gd name="connsiteX4-489" fmla="*/ 1529914 w 7936223"/>
              <a:gd name="connsiteY4-490" fmla="*/ 2560571 h 4917809"/>
              <a:gd name="connsiteX5-491" fmla="*/ 1618813 w 7936223"/>
              <a:gd name="connsiteY5-492" fmla="*/ 2487546 h 4917809"/>
              <a:gd name="connsiteX6-493" fmla="*/ 1596589 w 7936223"/>
              <a:gd name="connsiteY6-494" fmla="*/ 2087496 h 4917809"/>
              <a:gd name="connsiteX7-495" fmla="*/ 1523564 w 7936223"/>
              <a:gd name="connsiteY7-496" fmla="*/ 2074796 h 4917809"/>
              <a:gd name="connsiteX8-497" fmla="*/ 1126689 w 7936223"/>
              <a:gd name="connsiteY8-498" fmla="*/ 1442971 h 4917809"/>
              <a:gd name="connsiteX9-499" fmla="*/ 1051785 w 7936223"/>
              <a:gd name="connsiteY9-500" fmla="*/ 1199868 h 4917809"/>
              <a:gd name="connsiteX10-501" fmla="*/ 861590 w 7936223"/>
              <a:gd name="connsiteY10-502" fmla="*/ 859711 h 4917809"/>
              <a:gd name="connsiteX11-503" fmla="*/ 305635 w 7936223"/>
              <a:gd name="connsiteY11-504" fmla="*/ 859711 h 4917809"/>
              <a:gd name="connsiteX12-505" fmla="*/ 300852 w 7936223"/>
              <a:gd name="connsiteY12-506" fmla="*/ 0 h 4917809"/>
              <a:gd name="connsiteX0-507" fmla="*/ 300852 w 7936223"/>
              <a:gd name="connsiteY0-508" fmla="*/ 0 h 4917809"/>
              <a:gd name="connsiteX1-509" fmla="*/ 7936223 w 7936223"/>
              <a:gd name="connsiteY1-510" fmla="*/ 0 h 4917809"/>
              <a:gd name="connsiteX2-511" fmla="*/ 7936223 w 7936223"/>
              <a:gd name="connsiteY2-512" fmla="*/ 4917809 h 4917809"/>
              <a:gd name="connsiteX3-513" fmla="*/ 300852 w 7936223"/>
              <a:gd name="connsiteY3-514" fmla="*/ 4917809 h 4917809"/>
              <a:gd name="connsiteX4-515" fmla="*/ 1529914 w 7936223"/>
              <a:gd name="connsiteY4-516" fmla="*/ 2560571 h 4917809"/>
              <a:gd name="connsiteX5-517" fmla="*/ 1618813 w 7936223"/>
              <a:gd name="connsiteY5-518" fmla="*/ 2487546 h 4917809"/>
              <a:gd name="connsiteX6-519" fmla="*/ 1596589 w 7936223"/>
              <a:gd name="connsiteY6-520" fmla="*/ 2087496 h 4917809"/>
              <a:gd name="connsiteX7-521" fmla="*/ 1523564 w 7936223"/>
              <a:gd name="connsiteY7-522" fmla="*/ 2074796 h 4917809"/>
              <a:gd name="connsiteX8-523" fmla="*/ 1126689 w 7936223"/>
              <a:gd name="connsiteY8-524" fmla="*/ 1442971 h 4917809"/>
              <a:gd name="connsiteX9-525" fmla="*/ 1051785 w 7936223"/>
              <a:gd name="connsiteY9-526" fmla="*/ 1199868 h 4917809"/>
              <a:gd name="connsiteX10-527" fmla="*/ 861590 w 7936223"/>
              <a:gd name="connsiteY10-528" fmla="*/ 859711 h 4917809"/>
              <a:gd name="connsiteX11-529" fmla="*/ 305635 w 7936223"/>
              <a:gd name="connsiteY11-530" fmla="*/ 859711 h 4917809"/>
              <a:gd name="connsiteX12-531" fmla="*/ 300852 w 7936223"/>
              <a:gd name="connsiteY12-532" fmla="*/ 0 h 4917809"/>
              <a:gd name="connsiteX0-533" fmla="*/ 300852 w 7936223"/>
              <a:gd name="connsiteY0-534" fmla="*/ 0 h 4917809"/>
              <a:gd name="connsiteX1-535" fmla="*/ 7936223 w 7936223"/>
              <a:gd name="connsiteY1-536" fmla="*/ 0 h 4917809"/>
              <a:gd name="connsiteX2-537" fmla="*/ 7936223 w 7936223"/>
              <a:gd name="connsiteY2-538" fmla="*/ 4917809 h 4917809"/>
              <a:gd name="connsiteX3-539" fmla="*/ 300852 w 7936223"/>
              <a:gd name="connsiteY3-540" fmla="*/ 4917809 h 4917809"/>
              <a:gd name="connsiteX4-541" fmla="*/ 1529914 w 7936223"/>
              <a:gd name="connsiteY4-542" fmla="*/ 2560571 h 4917809"/>
              <a:gd name="connsiteX5-543" fmla="*/ 1618813 w 7936223"/>
              <a:gd name="connsiteY5-544" fmla="*/ 2487546 h 4917809"/>
              <a:gd name="connsiteX6-545" fmla="*/ 1596589 w 7936223"/>
              <a:gd name="connsiteY6-546" fmla="*/ 2087496 h 4917809"/>
              <a:gd name="connsiteX7-547" fmla="*/ 1523564 w 7936223"/>
              <a:gd name="connsiteY7-548" fmla="*/ 2074796 h 4917809"/>
              <a:gd name="connsiteX8-549" fmla="*/ 1126689 w 7936223"/>
              <a:gd name="connsiteY8-550" fmla="*/ 1442971 h 4917809"/>
              <a:gd name="connsiteX9-551" fmla="*/ 1051785 w 7936223"/>
              <a:gd name="connsiteY9-552" fmla="*/ 1199868 h 4917809"/>
              <a:gd name="connsiteX10-553" fmla="*/ 861590 w 7936223"/>
              <a:gd name="connsiteY10-554" fmla="*/ 859711 h 4917809"/>
              <a:gd name="connsiteX11-555" fmla="*/ 305635 w 7936223"/>
              <a:gd name="connsiteY11-556" fmla="*/ 859711 h 4917809"/>
              <a:gd name="connsiteX12-557" fmla="*/ 300852 w 7936223"/>
              <a:gd name="connsiteY12-558" fmla="*/ 0 h 4917809"/>
              <a:gd name="connsiteX0-559" fmla="*/ 318851 w 7954222"/>
              <a:gd name="connsiteY0-560" fmla="*/ 0 h 4917809"/>
              <a:gd name="connsiteX1-561" fmla="*/ 7954222 w 7954222"/>
              <a:gd name="connsiteY1-562" fmla="*/ 0 h 4917809"/>
              <a:gd name="connsiteX2-563" fmla="*/ 7954222 w 7954222"/>
              <a:gd name="connsiteY2-564" fmla="*/ 4917809 h 4917809"/>
              <a:gd name="connsiteX3-565" fmla="*/ 318851 w 7954222"/>
              <a:gd name="connsiteY3-566" fmla="*/ 4917809 h 4917809"/>
              <a:gd name="connsiteX4-567" fmla="*/ 1538388 w 7954222"/>
              <a:gd name="connsiteY4-568" fmla="*/ 2903471 h 4917809"/>
              <a:gd name="connsiteX5-569" fmla="*/ 1547913 w 7954222"/>
              <a:gd name="connsiteY5-570" fmla="*/ 2560571 h 4917809"/>
              <a:gd name="connsiteX6-571" fmla="*/ 1636812 w 7954222"/>
              <a:gd name="connsiteY6-572" fmla="*/ 2487546 h 4917809"/>
              <a:gd name="connsiteX7-573" fmla="*/ 1614588 w 7954222"/>
              <a:gd name="connsiteY7-574" fmla="*/ 2087496 h 4917809"/>
              <a:gd name="connsiteX8-575" fmla="*/ 1541563 w 7954222"/>
              <a:gd name="connsiteY8-576" fmla="*/ 2074796 h 4917809"/>
              <a:gd name="connsiteX9-577" fmla="*/ 1144688 w 7954222"/>
              <a:gd name="connsiteY9-578" fmla="*/ 1442971 h 4917809"/>
              <a:gd name="connsiteX10-579" fmla="*/ 1069784 w 7954222"/>
              <a:gd name="connsiteY10-580" fmla="*/ 1199868 h 4917809"/>
              <a:gd name="connsiteX11-581" fmla="*/ 879589 w 7954222"/>
              <a:gd name="connsiteY11-582" fmla="*/ 859711 h 4917809"/>
              <a:gd name="connsiteX12-583" fmla="*/ 323634 w 7954222"/>
              <a:gd name="connsiteY12-584" fmla="*/ 859711 h 4917809"/>
              <a:gd name="connsiteX13" fmla="*/ 318851 w 7954222"/>
              <a:gd name="connsiteY13" fmla="*/ 0 h 4917809"/>
              <a:gd name="connsiteX0-585" fmla="*/ 318851 w 7954222"/>
              <a:gd name="connsiteY0-586" fmla="*/ 0 h 4917809"/>
              <a:gd name="connsiteX1-587" fmla="*/ 7954222 w 7954222"/>
              <a:gd name="connsiteY1-588" fmla="*/ 0 h 4917809"/>
              <a:gd name="connsiteX2-589" fmla="*/ 7954222 w 7954222"/>
              <a:gd name="connsiteY2-590" fmla="*/ 4917809 h 4917809"/>
              <a:gd name="connsiteX3-591" fmla="*/ 318851 w 7954222"/>
              <a:gd name="connsiteY3-592" fmla="*/ 4917809 h 4917809"/>
              <a:gd name="connsiteX4-593" fmla="*/ 1538388 w 7954222"/>
              <a:gd name="connsiteY4-594" fmla="*/ 2903471 h 4917809"/>
              <a:gd name="connsiteX5-595" fmla="*/ 1547913 w 7954222"/>
              <a:gd name="connsiteY5-596" fmla="*/ 2560571 h 4917809"/>
              <a:gd name="connsiteX6-597" fmla="*/ 1636812 w 7954222"/>
              <a:gd name="connsiteY6-598" fmla="*/ 2487546 h 4917809"/>
              <a:gd name="connsiteX7-599" fmla="*/ 1614588 w 7954222"/>
              <a:gd name="connsiteY7-600" fmla="*/ 2087496 h 4917809"/>
              <a:gd name="connsiteX8-601" fmla="*/ 1541563 w 7954222"/>
              <a:gd name="connsiteY8-602" fmla="*/ 2074796 h 4917809"/>
              <a:gd name="connsiteX9-603" fmla="*/ 1144688 w 7954222"/>
              <a:gd name="connsiteY9-604" fmla="*/ 1442971 h 4917809"/>
              <a:gd name="connsiteX10-605" fmla="*/ 1069784 w 7954222"/>
              <a:gd name="connsiteY10-606" fmla="*/ 1199868 h 4917809"/>
              <a:gd name="connsiteX11-607" fmla="*/ 879589 w 7954222"/>
              <a:gd name="connsiteY11-608" fmla="*/ 859711 h 4917809"/>
              <a:gd name="connsiteX12-609" fmla="*/ 323634 w 7954222"/>
              <a:gd name="connsiteY12-610" fmla="*/ 859711 h 4917809"/>
              <a:gd name="connsiteX13-611" fmla="*/ 318851 w 7954222"/>
              <a:gd name="connsiteY13-612" fmla="*/ 0 h 4917809"/>
              <a:gd name="connsiteX0-613" fmla="*/ 318851 w 7954222"/>
              <a:gd name="connsiteY0-614" fmla="*/ 0 h 4917809"/>
              <a:gd name="connsiteX1-615" fmla="*/ 7954222 w 7954222"/>
              <a:gd name="connsiteY1-616" fmla="*/ 0 h 4917809"/>
              <a:gd name="connsiteX2-617" fmla="*/ 7954222 w 7954222"/>
              <a:gd name="connsiteY2-618" fmla="*/ 4917809 h 4917809"/>
              <a:gd name="connsiteX3-619" fmla="*/ 318851 w 7954222"/>
              <a:gd name="connsiteY3-620" fmla="*/ 4917809 h 4917809"/>
              <a:gd name="connsiteX4-621" fmla="*/ 1538388 w 7954222"/>
              <a:gd name="connsiteY4-622" fmla="*/ 2903471 h 4917809"/>
              <a:gd name="connsiteX5-623" fmla="*/ 1547913 w 7954222"/>
              <a:gd name="connsiteY5-624" fmla="*/ 2560571 h 4917809"/>
              <a:gd name="connsiteX6-625" fmla="*/ 1636812 w 7954222"/>
              <a:gd name="connsiteY6-626" fmla="*/ 2487546 h 4917809"/>
              <a:gd name="connsiteX7-627" fmla="*/ 1614588 w 7954222"/>
              <a:gd name="connsiteY7-628" fmla="*/ 2087496 h 4917809"/>
              <a:gd name="connsiteX8-629" fmla="*/ 1541563 w 7954222"/>
              <a:gd name="connsiteY8-630" fmla="*/ 2074796 h 4917809"/>
              <a:gd name="connsiteX9-631" fmla="*/ 1144688 w 7954222"/>
              <a:gd name="connsiteY9-632" fmla="*/ 1442971 h 4917809"/>
              <a:gd name="connsiteX10-633" fmla="*/ 1069784 w 7954222"/>
              <a:gd name="connsiteY10-634" fmla="*/ 1199868 h 4917809"/>
              <a:gd name="connsiteX11-635" fmla="*/ 879589 w 7954222"/>
              <a:gd name="connsiteY11-636" fmla="*/ 859711 h 4917809"/>
              <a:gd name="connsiteX12-637" fmla="*/ 323634 w 7954222"/>
              <a:gd name="connsiteY12-638" fmla="*/ 859711 h 4917809"/>
              <a:gd name="connsiteX13-639" fmla="*/ 318851 w 7954222"/>
              <a:gd name="connsiteY13-640" fmla="*/ 0 h 4917809"/>
              <a:gd name="connsiteX0-641" fmla="*/ 318851 w 7954222"/>
              <a:gd name="connsiteY0-642" fmla="*/ 0 h 4917809"/>
              <a:gd name="connsiteX1-643" fmla="*/ 7954222 w 7954222"/>
              <a:gd name="connsiteY1-644" fmla="*/ 0 h 4917809"/>
              <a:gd name="connsiteX2-645" fmla="*/ 7954222 w 7954222"/>
              <a:gd name="connsiteY2-646" fmla="*/ 4917809 h 4917809"/>
              <a:gd name="connsiteX3-647" fmla="*/ 318851 w 7954222"/>
              <a:gd name="connsiteY3-648" fmla="*/ 4917809 h 4917809"/>
              <a:gd name="connsiteX4-649" fmla="*/ 1538388 w 7954222"/>
              <a:gd name="connsiteY4-650" fmla="*/ 2903471 h 4917809"/>
              <a:gd name="connsiteX5-651" fmla="*/ 1547913 w 7954222"/>
              <a:gd name="connsiteY5-652" fmla="*/ 2560571 h 4917809"/>
              <a:gd name="connsiteX6-653" fmla="*/ 1636812 w 7954222"/>
              <a:gd name="connsiteY6-654" fmla="*/ 2487546 h 4917809"/>
              <a:gd name="connsiteX7-655" fmla="*/ 1614588 w 7954222"/>
              <a:gd name="connsiteY7-656" fmla="*/ 2087496 h 4917809"/>
              <a:gd name="connsiteX8-657" fmla="*/ 1541563 w 7954222"/>
              <a:gd name="connsiteY8-658" fmla="*/ 2074796 h 4917809"/>
              <a:gd name="connsiteX9-659" fmla="*/ 1144688 w 7954222"/>
              <a:gd name="connsiteY9-660" fmla="*/ 1442971 h 4917809"/>
              <a:gd name="connsiteX10-661" fmla="*/ 1069784 w 7954222"/>
              <a:gd name="connsiteY10-662" fmla="*/ 1199868 h 4917809"/>
              <a:gd name="connsiteX11-663" fmla="*/ 879589 w 7954222"/>
              <a:gd name="connsiteY11-664" fmla="*/ 859711 h 4917809"/>
              <a:gd name="connsiteX12-665" fmla="*/ 323634 w 7954222"/>
              <a:gd name="connsiteY12-666" fmla="*/ 859711 h 4917809"/>
              <a:gd name="connsiteX13-667" fmla="*/ 318851 w 7954222"/>
              <a:gd name="connsiteY13-668" fmla="*/ 0 h 4917809"/>
              <a:gd name="connsiteX0-669" fmla="*/ 318851 w 7954222"/>
              <a:gd name="connsiteY0-670" fmla="*/ 0 h 4917809"/>
              <a:gd name="connsiteX1-671" fmla="*/ 7954222 w 7954222"/>
              <a:gd name="connsiteY1-672" fmla="*/ 0 h 4917809"/>
              <a:gd name="connsiteX2-673" fmla="*/ 7954222 w 7954222"/>
              <a:gd name="connsiteY2-674" fmla="*/ 4917809 h 4917809"/>
              <a:gd name="connsiteX3-675" fmla="*/ 318851 w 7954222"/>
              <a:gd name="connsiteY3-676" fmla="*/ 4917809 h 4917809"/>
              <a:gd name="connsiteX4-677" fmla="*/ 1538388 w 7954222"/>
              <a:gd name="connsiteY4-678" fmla="*/ 2903471 h 4917809"/>
              <a:gd name="connsiteX5-679" fmla="*/ 1547913 w 7954222"/>
              <a:gd name="connsiteY5-680" fmla="*/ 2560571 h 4917809"/>
              <a:gd name="connsiteX6-681" fmla="*/ 1636812 w 7954222"/>
              <a:gd name="connsiteY6-682" fmla="*/ 2487546 h 4917809"/>
              <a:gd name="connsiteX7-683" fmla="*/ 1614588 w 7954222"/>
              <a:gd name="connsiteY7-684" fmla="*/ 2087496 h 4917809"/>
              <a:gd name="connsiteX8-685" fmla="*/ 1541563 w 7954222"/>
              <a:gd name="connsiteY8-686" fmla="*/ 2074796 h 4917809"/>
              <a:gd name="connsiteX9-687" fmla="*/ 1144688 w 7954222"/>
              <a:gd name="connsiteY9-688" fmla="*/ 1442971 h 4917809"/>
              <a:gd name="connsiteX10-689" fmla="*/ 1069784 w 7954222"/>
              <a:gd name="connsiteY10-690" fmla="*/ 1199868 h 4917809"/>
              <a:gd name="connsiteX11-691" fmla="*/ 879589 w 7954222"/>
              <a:gd name="connsiteY11-692" fmla="*/ 859711 h 4917809"/>
              <a:gd name="connsiteX12-693" fmla="*/ 323634 w 7954222"/>
              <a:gd name="connsiteY12-694" fmla="*/ 859711 h 4917809"/>
              <a:gd name="connsiteX13-695" fmla="*/ 318851 w 7954222"/>
              <a:gd name="connsiteY13-696" fmla="*/ 0 h 4917809"/>
              <a:gd name="connsiteX0-697" fmla="*/ 316110 w 7951481"/>
              <a:gd name="connsiteY0-698" fmla="*/ 0 h 4917809"/>
              <a:gd name="connsiteX1-699" fmla="*/ 7951481 w 7951481"/>
              <a:gd name="connsiteY1-700" fmla="*/ 0 h 4917809"/>
              <a:gd name="connsiteX2-701" fmla="*/ 7951481 w 7951481"/>
              <a:gd name="connsiteY2-702" fmla="*/ 4917809 h 4917809"/>
              <a:gd name="connsiteX3-703" fmla="*/ 316110 w 7951481"/>
              <a:gd name="connsiteY3-704" fmla="*/ 4917809 h 4917809"/>
              <a:gd name="connsiteX4-705" fmla="*/ 1561047 w 7951481"/>
              <a:gd name="connsiteY4-706" fmla="*/ 2916171 h 4917809"/>
              <a:gd name="connsiteX5-707" fmla="*/ 1545172 w 7951481"/>
              <a:gd name="connsiteY5-708" fmla="*/ 2560571 h 4917809"/>
              <a:gd name="connsiteX6-709" fmla="*/ 1634071 w 7951481"/>
              <a:gd name="connsiteY6-710" fmla="*/ 2487546 h 4917809"/>
              <a:gd name="connsiteX7-711" fmla="*/ 1611847 w 7951481"/>
              <a:gd name="connsiteY7-712" fmla="*/ 2087496 h 4917809"/>
              <a:gd name="connsiteX8-713" fmla="*/ 1538822 w 7951481"/>
              <a:gd name="connsiteY8-714" fmla="*/ 2074796 h 4917809"/>
              <a:gd name="connsiteX9-715" fmla="*/ 1141947 w 7951481"/>
              <a:gd name="connsiteY9-716" fmla="*/ 1442971 h 4917809"/>
              <a:gd name="connsiteX10-717" fmla="*/ 1067043 w 7951481"/>
              <a:gd name="connsiteY10-718" fmla="*/ 1199868 h 4917809"/>
              <a:gd name="connsiteX11-719" fmla="*/ 876848 w 7951481"/>
              <a:gd name="connsiteY11-720" fmla="*/ 859711 h 4917809"/>
              <a:gd name="connsiteX12-721" fmla="*/ 320893 w 7951481"/>
              <a:gd name="connsiteY12-722" fmla="*/ 859711 h 4917809"/>
              <a:gd name="connsiteX13-723" fmla="*/ 316110 w 7951481"/>
              <a:gd name="connsiteY13-724" fmla="*/ 0 h 4917809"/>
              <a:gd name="connsiteX0-725" fmla="*/ 316110 w 7951481"/>
              <a:gd name="connsiteY0-726" fmla="*/ 0 h 4917809"/>
              <a:gd name="connsiteX1-727" fmla="*/ 7951481 w 7951481"/>
              <a:gd name="connsiteY1-728" fmla="*/ 0 h 4917809"/>
              <a:gd name="connsiteX2-729" fmla="*/ 7951481 w 7951481"/>
              <a:gd name="connsiteY2-730" fmla="*/ 4917809 h 4917809"/>
              <a:gd name="connsiteX3-731" fmla="*/ 316110 w 7951481"/>
              <a:gd name="connsiteY3-732" fmla="*/ 4917809 h 4917809"/>
              <a:gd name="connsiteX4-733" fmla="*/ 1561047 w 7951481"/>
              <a:gd name="connsiteY4-734" fmla="*/ 2916171 h 4917809"/>
              <a:gd name="connsiteX5-735" fmla="*/ 1545172 w 7951481"/>
              <a:gd name="connsiteY5-736" fmla="*/ 2560571 h 4917809"/>
              <a:gd name="connsiteX6-737" fmla="*/ 1634071 w 7951481"/>
              <a:gd name="connsiteY6-738" fmla="*/ 2487546 h 4917809"/>
              <a:gd name="connsiteX7-739" fmla="*/ 1611847 w 7951481"/>
              <a:gd name="connsiteY7-740" fmla="*/ 2087496 h 4917809"/>
              <a:gd name="connsiteX8-741" fmla="*/ 1538822 w 7951481"/>
              <a:gd name="connsiteY8-742" fmla="*/ 2074796 h 4917809"/>
              <a:gd name="connsiteX9-743" fmla="*/ 1141947 w 7951481"/>
              <a:gd name="connsiteY9-744" fmla="*/ 1442971 h 4917809"/>
              <a:gd name="connsiteX10-745" fmla="*/ 1067043 w 7951481"/>
              <a:gd name="connsiteY10-746" fmla="*/ 1199868 h 4917809"/>
              <a:gd name="connsiteX11-747" fmla="*/ 876848 w 7951481"/>
              <a:gd name="connsiteY11-748" fmla="*/ 859711 h 4917809"/>
              <a:gd name="connsiteX12-749" fmla="*/ 320893 w 7951481"/>
              <a:gd name="connsiteY12-750" fmla="*/ 859711 h 4917809"/>
              <a:gd name="connsiteX13-751" fmla="*/ 316110 w 7951481"/>
              <a:gd name="connsiteY13-752" fmla="*/ 0 h 4917809"/>
              <a:gd name="connsiteX0-753" fmla="*/ 326043 w 7961414"/>
              <a:gd name="connsiteY0-754" fmla="*/ 0 h 4917809"/>
              <a:gd name="connsiteX1-755" fmla="*/ 7961414 w 7961414"/>
              <a:gd name="connsiteY1-756" fmla="*/ 0 h 4917809"/>
              <a:gd name="connsiteX2-757" fmla="*/ 7961414 w 7961414"/>
              <a:gd name="connsiteY2-758" fmla="*/ 4917809 h 4917809"/>
              <a:gd name="connsiteX3-759" fmla="*/ 326043 w 7961414"/>
              <a:gd name="connsiteY3-760" fmla="*/ 4917809 h 4917809"/>
              <a:gd name="connsiteX4-761" fmla="*/ 1551930 w 7961414"/>
              <a:gd name="connsiteY4-762" fmla="*/ 3608321 h 4917809"/>
              <a:gd name="connsiteX5-763" fmla="*/ 1570980 w 7961414"/>
              <a:gd name="connsiteY5-764" fmla="*/ 2916171 h 4917809"/>
              <a:gd name="connsiteX6-765" fmla="*/ 1555105 w 7961414"/>
              <a:gd name="connsiteY6-766" fmla="*/ 2560571 h 4917809"/>
              <a:gd name="connsiteX7-767" fmla="*/ 1644004 w 7961414"/>
              <a:gd name="connsiteY7-768" fmla="*/ 2487546 h 4917809"/>
              <a:gd name="connsiteX8-769" fmla="*/ 1621780 w 7961414"/>
              <a:gd name="connsiteY8-770" fmla="*/ 2087496 h 4917809"/>
              <a:gd name="connsiteX9-771" fmla="*/ 1548755 w 7961414"/>
              <a:gd name="connsiteY9-772" fmla="*/ 2074796 h 4917809"/>
              <a:gd name="connsiteX10-773" fmla="*/ 1151880 w 7961414"/>
              <a:gd name="connsiteY10-774" fmla="*/ 1442971 h 4917809"/>
              <a:gd name="connsiteX11-775" fmla="*/ 1076976 w 7961414"/>
              <a:gd name="connsiteY11-776" fmla="*/ 1199868 h 4917809"/>
              <a:gd name="connsiteX12-777" fmla="*/ 886781 w 7961414"/>
              <a:gd name="connsiteY12-778" fmla="*/ 859711 h 4917809"/>
              <a:gd name="connsiteX13-779" fmla="*/ 330826 w 7961414"/>
              <a:gd name="connsiteY13-780" fmla="*/ 859711 h 4917809"/>
              <a:gd name="connsiteX14" fmla="*/ 326043 w 7961414"/>
              <a:gd name="connsiteY14" fmla="*/ 0 h 4917809"/>
              <a:gd name="connsiteX0-781" fmla="*/ 326043 w 7961414"/>
              <a:gd name="connsiteY0-782" fmla="*/ 0 h 4917809"/>
              <a:gd name="connsiteX1-783" fmla="*/ 7961414 w 7961414"/>
              <a:gd name="connsiteY1-784" fmla="*/ 0 h 4917809"/>
              <a:gd name="connsiteX2-785" fmla="*/ 7961414 w 7961414"/>
              <a:gd name="connsiteY2-786" fmla="*/ 4917809 h 4917809"/>
              <a:gd name="connsiteX3-787" fmla="*/ 326043 w 7961414"/>
              <a:gd name="connsiteY3-788" fmla="*/ 4917809 h 4917809"/>
              <a:gd name="connsiteX4-789" fmla="*/ 1551930 w 7961414"/>
              <a:gd name="connsiteY4-790" fmla="*/ 3608321 h 4917809"/>
              <a:gd name="connsiteX5-791" fmla="*/ 1570980 w 7961414"/>
              <a:gd name="connsiteY5-792" fmla="*/ 2916171 h 4917809"/>
              <a:gd name="connsiteX6-793" fmla="*/ 1555105 w 7961414"/>
              <a:gd name="connsiteY6-794" fmla="*/ 2560571 h 4917809"/>
              <a:gd name="connsiteX7-795" fmla="*/ 1644004 w 7961414"/>
              <a:gd name="connsiteY7-796" fmla="*/ 2487546 h 4917809"/>
              <a:gd name="connsiteX8-797" fmla="*/ 1621780 w 7961414"/>
              <a:gd name="connsiteY8-798" fmla="*/ 2087496 h 4917809"/>
              <a:gd name="connsiteX9-799" fmla="*/ 1548755 w 7961414"/>
              <a:gd name="connsiteY9-800" fmla="*/ 2074796 h 4917809"/>
              <a:gd name="connsiteX10-801" fmla="*/ 1151880 w 7961414"/>
              <a:gd name="connsiteY10-802" fmla="*/ 1442971 h 4917809"/>
              <a:gd name="connsiteX11-803" fmla="*/ 1076976 w 7961414"/>
              <a:gd name="connsiteY11-804" fmla="*/ 1199868 h 4917809"/>
              <a:gd name="connsiteX12-805" fmla="*/ 886781 w 7961414"/>
              <a:gd name="connsiteY12-806" fmla="*/ 859711 h 4917809"/>
              <a:gd name="connsiteX13-807" fmla="*/ 330826 w 7961414"/>
              <a:gd name="connsiteY13-808" fmla="*/ 859711 h 4917809"/>
              <a:gd name="connsiteX14-809" fmla="*/ 326043 w 7961414"/>
              <a:gd name="connsiteY14-810" fmla="*/ 0 h 4917809"/>
              <a:gd name="connsiteX0-811" fmla="*/ 326043 w 7961414"/>
              <a:gd name="connsiteY0-812" fmla="*/ 0 h 4917809"/>
              <a:gd name="connsiteX1-813" fmla="*/ 7961414 w 7961414"/>
              <a:gd name="connsiteY1-814" fmla="*/ 0 h 4917809"/>
              <a:gd name="connsiteX2-815" fmla="*/ 7961414 w 7961414"/>
              <a:gd name="connsiteY2-816" fmla="*/ 4917809 h 4917809"/>
              <a:gd name="connsiteX3-817" fmla="*/ 326043 w 7961414"/>
              <a:gd name="connsiteY3-818" fmla="*/ 4917809 h 4917809"/>
              <a:gd name="connsiteX4-819" fmla="*/ 1551930 w 7961414"/>
              <a:gd name="connsiteY4-820" fmla="*/ 3608321 h 4917809"/>
              <a:gd name="connsiteX5-821" fmla="*/ 1570980 w 7961414"/>
              <a:gd name="connsiteY5-822" fmla="*/ 2916171 h 4917809"/>
              <a:gd name="connsiteX6-823" fmla="*/ 1555105 w 7961414"/>
              <a:gd name="connsiteY6-824" fmla="*/ 2560571 h 4917809"/>
              <a:gd name="connsiteX7-825" fmla="*/ 1644004 w 7961414"/>
              <a:gd name="connsiteY7-826" fmla="*/ 2487546 h 4917809"/>
              <a:gd name="connsiteX8-827" fmla="*/ 1621780 w 7961414"/>
              <a:gd name="connsiteY8-828" fmla="*/ 2087496 h 4917809"/>
              <a:gd name="connsiteX9-829" fmla="*/ 1548755 w 7961414"/>
              <a:gd name="connsiteY9-830" fmla="*/ 2074796 h 4917809"/>
              <a:gd name="connsiteX10-831" fmla="*/ 1151880 w 7961414"/>
              <a:gd name="connsiteY10-832" fmla="*/ 1442971 h 4917809"/>
              <a:gd name="connsiteX11-833" fmla="*/ 1076976 w 7961414"/>
              <a:gd name="connsiteY11-834" fmla="*/ 1199868 h 4917809"/>
              <a:gd name="connsiteX12-835" fmla="*/ 886781 w 7961414"/>
              <a:gd name="connsiteY12-836" fmla="*/ 859711 h 4917809"/>
              <a:gd name="connsiteX13-837" fmla="*/ 330826 w 7961414"/>
              <a:gd name="connsiteY13-838" fmla="*/ 859711 h 4917809"/>
              <a:gd name="connsiteX14-839" fmla="*/ 326043 w 7961414"/>
              <a:gd name="connsiteY14-840" fmla="*/ 0 h 4917809"/>
              <a:gd name="connsiteX0-841" fmla="*/ 326043 w 7961414"/>
              <a:gd name="connsiteY0-842" fmla="*/ 0 h 4917809"/>
              <a:gd name="connsiteX1-843" fmla="*/ 7961414 w 7961414"/>
              <a:gd name="connsiteY1-844" fmla="*/ 0 h 4917809"/>
              <a:gd name="connsiteX2-845" fmla="*/ 7961414 w 7961414"/>
              <a:gd name="connsiteY2-846" fmla="*/ 4917809 h 4917809"/>
              <a:gd name="connsiteX3-847" fmla="*/ 326043 w 7961414"/>
              <a:gd name="connsiteY3-848" fmla="*/ 4917809 h 4917809"/>
              <a:gd name="connsiteX4-849" fmla="*/ 1551930 w 7961414"/>
              <a:gd name="connsiteY4-850" fmla="*/ 3608321 h 4917809"/>
              <a:gd name="connsiteX5-851" fmla="*/ 1570980 w 7961414"/>
              <a:gd name="connsiteY5-852" fmla="*/ 2916171 h 4917809"/>
              <a:gd name="connsiteX6-853" fmla="*/ 1555105 w 7961414"/>
              <a:gd name="connsiteY6-854" fmla="*/ 2560571 h 4917809"/>
              <a:gd name="connsiteX7-855" fmla="*/ 1644004 w 7961414"/>
              <a:gd name="connsiteY7-856" fmla="*/ 2487546 h 4917809"/>
              <a:gd name="connsiteX8-857" fmla="*/ 1621780 w 7961414"/>
              <a:gd name="connsiteY8-858" fmla="*/ 2087496 h 4917809"/>
              <a:gd name="connsiteX9-859" fmla="*/ 1548755 w 7961414"/>
              <a:gd name="connsiteY9-860" fmla="*/ 2074796 h 4917809"/>
              <a:gd name="connsiteX10-861" fmla="*/ 1151880 w 7961414"/>
              <a:gd name="connsiteY10-862" fmla="*/ 1442971 h 4917809"/>
              <a:gd name="connsiteX11-863" fmla="*/ 1076976 w 7961414"/>
              <a:gd name="connsiteY11-864" fmla="*/ 1199868 h 4917809"/>
              <a:gd name="connsiteX12-865" fmla="*/ 886781 w 7961414"/>
              <a:gd name="connsiteY12-866" fmla="*/ 859711 h 4917809"/>
              <a:gd name="connsiteX13-867" fmla="*/ 330826 w 7961414"/>
              <a:gd name="connsiteY13-868" fmla="*/ 859711 h 4917809"/>
              <a:gd name="connsiteX14-869" fmla="*/ 326043 w 7961414"/>
              <a:gd name="connsiteY14-870" fmla="*/ 0 h 49178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93" y="connsiteY7-94"/>
              </a:cxn>
              <a:cxn ang="0">
                <a:pos x="connsiteX8-159" y="connsiteY8-160"/>
              </a:cxn>
              <a:cxn ang="0">
                <a:pos x="connsiteX9-197" y="connsiteY9-198"/>
              </a:cxn>
              <a:cxn ang="0">
                <a:pos x="connsiteX10-299" y="connsiteY10-300"/>
              </a:cxn>
              <a:cxn ang="0">
                <a:pos x="connsiteX11-455" y="connsiteY11-456"/>
              </a:cxn>
              <a:cxn ang="0">
                <a:pos x="connsiteX12-505" y="connsiteY12-506"/>
              </a:cxn>
              <a:cxn ang="0">
                <a:pos x="connsiteX13-611" y="connsiteY13-612"/>
              </a:cxn>
              <a:cxn ang="0">
                <a:pos x="connsiteX14-809" y="connsiteY14-810"/>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headEnd/>
            <a:tailEnd/>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headEnd/>
            <a:tailEnd/>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 name="connsiteX0-469" fmla="*/ 0 w 28159356"/>
              <a:gd name="connsiteY0-470" fmla="*/ 14054111 h 28099720"/>
              <a:gd name="connsiteX1-471" fmla="*/ 4117037 w 28159356"/>
              <a:gd name="connsiteY1-472" fmla="*/ 4103146 h 28099720"/>
              <a:gd name="connsiteX2-473" fmla="*/ 10856915 w 28159356"/>
              <a:gd name="connsiteY2-474" fmla="*/ 0 h 28099720"/>
              <a:gd name="connsiteX3-475" fmla="*/ 24000687 w 28159356"/>
              <a:gd name="connsiteY3-476" fmla="*/ 4073167 h 28099720"/>
              <a:gd name="connsiteX4-477" fmla="*/ 28159356 w 28159356"/>
              <a:gd name="connsiteY4-478" fmla="*/ 14050408 h 28099720"/>
              <a:gd name="connsiteX5-479" fmla="*/ 24022440 w 28159356"/>
              <a:gd name="connsiteY5-480" fmla="*/ 23953389 h 28099720"/>
              <a:gd name="connsiteX6-481" fmla="*/ 14077418 w 28159356"/>
              <a:gd name="connsiteY6-482" fmla="*/ 28099720 h 28099720"/>
              <a:gd name="connsiteX7-483" fmla="*/ 4116391 w 28159356"/>
              <a:gd name="connsiteY7-484" fmla="*/ 23982684 h 28099720"/>
              <a:gd name="connsiteX8-485" fmla="*/ 0 w 28159356"/>
              <a:gd name="connsiteY8-486" fmla="*/ 14054111 h 28099720"/>
              <a:gd name="connsiteX0-487" fmla="*/ 0 w 28159356"/>
              <a:gd name="connsiteY0-488" fmla="*/ 14054111 h 28099720"/>
              <a:gd name="connsiteX1-489" fmla="*/ 1853805 w 28159356"/>
              <a:gd name="connsiteY1-490" fmla="*/ 6642084 h 28099720"/>
              <a:gd name="connsiteX2-491" fmla="*/ 10856915 w 28159356"/>
              <a:gd name="connsiteY2-492" fmla="*/ 0 h 28099720"/>
              <a:gd name="connsiteX3-493" fmla="*/ 24000687 w 28159356"/>
              <a:gd name="connsiteY3-494" fmla="*/ 4073167 h 28099720"/>
              <a:gd name="connsiteX4-495" fmla="*/ 28159356 w 28159356"/>
              <a:gd name="connsiteY4-496" fmla="*/ 14050408 h 28099720"/>
              <a:gd name="connsiteX5-497" fmla="*/ 24022440 w 28159356"/>
              <a:gd name="connsiteY5-498" fmla="*/ 23953389 h 28099720"/>
              <a:gd name="connsiteX6-499" fmla="*/ 14077418 w 28159356"/>
              <a:gd name="connsiteY6-500" fmla="*/ 28099720 h 28099720"/>
              <a:gd name="connsiteX7-501" fmla="*/ 4116391 w 28159356"/>
              <a:gd name="connsiteY7-502" fmla="*/ 23982684 h 28099720"/>
              <a:gd name="connsiteX8-503" fmla="*/ 0 w 28159356"/>
              <a:gd name="connsiteY8-504" fmla="*/ 14054111 h 28099720"/>
              <a:gd name="connsiteX0-505" fmla="*/ 0 w 28121843"/>
              <a:gd name="connsiteY0-506" fmla="*/ 17653120 h 28099720"/>
              <a:gd name="connsiteX1-507" fmla="*/ 1816292 w 28121843"/>
              <a:gd name="connsiteY1-508" fmla="*/ 6642084 h 28099720"/>
              <a:gd name="connsiteX2-509" fmla="*/ 10819402 w 28121843"/>
              <a:gd name="connsiteY2-510" fmla="*/ 0 h 28099720"/>
              <a:gd name="connsiteX3-511" fmla="*/ 23963174 w 28121843"/>
              <a:gd name="connsiteY3-512" fmla="*/ 4073167 h 28099720"/>
              <a:gd name="connsiteX4-513" fmla="*/ 28121843 w 28121843"/>
              <a:gd name="connsiteY4-514" fmla="*/ 14050408 h 28099720"/>
              <a:gd name="connsiteX5-515" fmla="*/ 23984927 w 28121843"/>
              <a:gd name="connsiteY5-516" fmla="*/ 23953389 h 28099720"/>
              <a:gd name="connsiteX6-517" fmla="*/ 14039905 w 28121843"/>
              <a:gd name="connsiteY6-518" fmla="*/ 28099720 h 28099720"/>
              <a:gd name="connsiteX7-519" fmla="*/ 4078878 w 28121843"/>
              <a:gd name="connsiteY7-520" fmla="*/ 23982684 h 28099720"/>
              <a:gd name="connsiteX8-521" fmla="*/ 0 w 28121843"/>
              <a:gd name="connsiteY8-522" fmla="*/ 17653120 h 28099720"/>
              <a:gd name="connsiteX0-523" fmla="*/ 0 w 28121843"/>
              <a:gd name="connsiteY0-524" fmla="*/ 17653120 h 28099720"/>
              <a:gd name="connsiteX1-525" fmla="*/ 1816292 w 28121843"/>
              <a:gd name="connsiteY1-526" fmla="*/ 6642084 h 28099720"/>
              <a:gd name="connsiteX2-527" fmla="*/ 10819402 w 28121843"/>
              <a:gd name="connsiteY2-528" fmla="*/ 0 h 28099720"/>
              <a:gd name="connsiteX3-529" fmla="*/ 23963174 w 28121843"/>
              <a:gd name="connsiteY3-530" fmla="*/ 4073167 h 28099720"/>
              <a:gd name="connsiteX4-531" fmla="*/ 28121843 w 28121843"/>
              <a:gd name="connsiteY4-532" fmla="*/ 14050408 h 28099720"/>
              <a:gd name="connsiteX5-533" fmla="*/ 23984927 w 28121843"/>
              <a:gd name="connsiteY5-534" fmla="*/ 23953389 h 28099720"/>
              <a:gd name="connsiteX6-535" fmla="*/ 14039905 w 28121843"/>
              <a:gd name="connsiteY6-536" fmla="*/ 28099720 h 28099720"/>
              <a:gd name="connsiteX7-537" fmla="*/ 6454645 w 28121843"/>
              <a:gd name="connsiteY7-538" fmla="*/ 26560884 h 28099720"/>
              <a:gd name="connsiteX8-539" fmla="*/ 0 w 28121843"/>
              <a:gd name="connsiteY8-540" fmla="*/ 17653120 h 28099720"/>
              <a:gd name="connsiteX0-541" fmla="*/ 0 w 28121843"/>
              <a:gd name="connsiteY0-542" fmla="*/ 17653120 h 28125895"/>
              <a:gd name="connsiteX1-543" fmla="*/ 1816292 w 28121843"/>
              <a:gd name="connsiteY1-544" fmla="*/ 6642084 h 28125895"/>
              <a:gd name="connsiteX2-545" fmla="*/ 10819402 w 28121843"/>
              <a:gd name="connsiteY2-546" fmla="*/ 0 h 28125895"/>
              <a:gd name="connsiteX3-547" fmla="*/ 23963174 w 28121843"/>
              <a:gd name="connsiteY3-548" fmla="*/ 4073167 h 28125895"/>
              <a:gd name="connsiteX4-549" fmla="*/ 28121843 w 28121843"/>
              <a:gd name="connsiteY4-550" fmla="*/ 14050408 h 28125895"/>
              <a:gd name="connsiteX5-551" fmla="*/ 23984927 w 28121843"/>
              <a:gd name="connsiteY5-552" fmla="*/ 23953389 h 28125895"/>
              <a:gd name="connsiteX6-553" fmla="*/ 17353477 w 28121843"/>
              <a:gd name="connsiteY6-554" fmla="*/ 28125895 h 28125895"/>
              <a:gd name="connsiteX7-555" fmla="*/ 6454645 w 28121843"/>
              <a:gd name="connsiteY7-556" fmla="*/ 26560884 h 28125895"/>
              <a:gd name="connsiteX8-557" fmla="*/ 0 w 28121843"/>
              <a:gd name="connsiteY8-558" fmla="*/ 17653120 h 28125895"/>
              <a:gd name="connsiteX0-559" fmla="*/ 0 w 28121843"/>
              <a:gd name="connsiteY0-560" fmla="*/ 17653120 h 28125895"/>
              <a:gd name="connsiteX1-561" fmla="*/ 1816292 w 28121843"/>
              <a:gd name="connsiteY1-562" fmla="*/ 6642084 h 28125895"/>
              <a:gd name="connsiteX2-563" fmla="*/ 10819402 w 28121843"/>
              <a:gd name="connsiteY2-564" fmla="*/ 0 h 28125895"/>
              <a:gd name="connsiteX3-565" fmla="*/ 23963174 w 28121843"/>
              <a:gd name="connsiteY3-566" fmla="*/ 4073167 h 28125895"/>
              <a:gd name="connsiteX4-567" fmla="*/ 28121843 w 28121843"/>
              <a:gd name="connsiteY4-568" fmla="*/ 14050408 h 28125895"/>
              <a:gd name="connsiteX5-569" fmla="*/ 26348193 w 28121843"/>
              <a:gd name="connsiteY5-570" fmla="*/ 21440624 h 28125895"/>
              <a:gd name="connsiteX6-571" fmla="*/ 17353477 w 28121843"/>
              <a:gd name="connsiteY6-572" fmla="*/ 28125895 h 28125895"/>
              <a:gd name="connsiteX7-573" fmla="*/ 6454645 w 28121843"/>
              <a:gd name="connsiteY7-574" fmla="*/ 26560884 h 28125895"/>
              <a:gd name="connsiteX8-575" fmla="*/ 0 w 28121843"/>
              <a:gd name="connsiteY8-576" fmla="*/ 17653120 h 28125895"/>
              <a:gd name="connsiteX0-577" fmla="*/ 0 w 28121845"/>
              <a:gd name="connsiteY0-578" fmla="*/ 17653120 h 28125895"/>
              <a:gd name="connsiteX1-579" fmla="*/ 1816292 w 28121845"/>
              <a:gd name="connsiteY1-580" fmla="*/ 6642084 h 28125895"/>
              <a:gd name="connsiteX2-581" fmla="*/ 10819402 w 28121845"/>
              <a:gd name="connsiteY2-582" fmla="*/ 0 h 28125895"/>
              <a:gd name="connsiteX3-583" fmla="*/ 23963174 w 28121845"/>
              <a:gd name="connsiteY3-584" fmla="*/ 4073167 h 28125895"/>
              <a:gd name="connsiteX4-585" fmla="*/ 28121845 w 28121845"/>
              <a:gd name="connsiteY4-586" fmla="*/ 10464488 h 28125895"/>
              <a:gd name="connsiteX5-587" fmla="*/ 26348193 w 28121845"/>
              <a:gd name="connsiteY5-588" fmla="*/ 21440624 h 28125895"/>
              <a:gd name="connsiteX6-589" fmla="*/ 17353477 w 28121845"/>
              <a:gd name="connsiteY6-590" fmla="*/ 28125895 h 28125895"/>
              <a:gd name="connsiteX7-591" fmla="*/ 6454645 w 28121845"/>
              <a:gd name="connsiteY7-592" fmla="*/ 26560884 h 28125895"/>
              <a:gd name="connsiteX8-593" fmla="*/ 0 w 28121845"/>
              <a:gd name="connsiteY8-594" fmla="*/ 17653120 h 28125895"/>
              <a:gd name="connsiteX0-595" fmla="*/ 0 w 28121845"/>
              <a:gd name="connsiteY0-596" fmla="*/ 17653120 h 28125895"/>
              <a:gd name="connsiteX1-597" fmla="*/ 1816292 w 28121845"/>
              <a:gd name="connsiteY1-598" fmla="*/ 6642084 h 28125895"/>
              <a:gd name="connsiteX2-599" fmla="*/ 10819402 w 28121845"/>
              <a:gd name="connsiteY2-600" fmla="*/ 0 h 28125895"/>
              <a:gd name="connsiteX3-601" fmla="*/ 21687439 w 28121845"/>
              <a:gd name="connsiteY3-602" fmla="*/ 1573492 h 28125895"/>
              <a:gd name="connsiteX4-603" fmla="*/ 28121845 w 28121845"/>
              <a:gd name="connsiteY4-604" fmla="*/ 10464488 h 28125895"/>
              <a:gd name="connsiteX5-605" fmla="*/ 26348193 w 28121845"/>
              <a:gd name="connsiteY5-606" fmla="*/ 21440624 h 28125895"/>
              <a:gd name="connsiteX6-607" fmla="*/ 17353477 w 28121845"/>
              <a:gd name="connsiteY6-608" fmla="*/ 28125895 h 28125895"/>
              <a:gd name="connsiteX7-609" fmla="*/ 6454645 w 28121845"/>
              <a:gd name="connsiteY7-610" fmla="*/ 26560884 h 28125895"/>
              <a:gd name="connsiteX8-611" fmla="*/ 0 w 28121845"/>
              <a:gd name="connsiteY8-612" fmla="*/ 17653120 h 28125895"/>
              <a:gd name="connsiteX0-613" fmla="*/ 0 w 28121845"/>
              <a:gd name="connsiteY0-614" fmla="*/ 17653120 h 28243681"/>
              <a:gd name="connsiteX1-615" fmla="*/ 1816292 w 28121845"/>
              <a:gd name="connsiteY1-616" fmla="*/ 6642084 h 28243681"/>
              <a:gd name="connsiteX2-617" fmla="*/ 10819402 w 28121845"/>
              <a:gd name="connsiteY2-618" fmla="*/ 0 h 28243681"/>
              <a:gd name="connsiteX3-619" fmla="*/ 21687439 w 28121845"/>
              <a:gd name="connsiteY3-620" fmla="*/ 1573492 h 28243681"/>
              <a:gd name="connsiteX4-621" fmla="*/ 28121845 w 28121845"/>
              <a:gd name="connsiteY4-622" fmla="*/ 10464488 h 28243681"/>
              <a:gd name="connsiteX5-623" fmla="*/ 26348193 w 28121845"/>
              <a:gd name="connsiteY5-624" fmla="*/ 21440624 h 28243681"/>
              <a:gd name="connsiteX6-625" fmla="*/ 17353477 w 28121845"/>
              <a:gd name="connsiteY6-626" fmla="*/ 28243681 h 28243681"/>
              <a:gd name="connsiteX7-627" fmla="*/ 6454645 w 28121845"/>
              <a:gd name="connsiteY7-628" fmla="*/ 26560884 h 28243681"/>
              <a:gd name="connsiteX8-629" fmla="*/ 0 w 28121845"/>
              <a:gd name="connsiteY8-630" fmla="*/ 17653120 h 28243681"/>
              <a:gd name="connsiteX0-631" fmla="*/ 0 w 28121845"/>
              <a:gd name="connsiteY0-632" fmla="*/ 17653120 h 28138980"/>
              <a:gd name="connsiteX1-633" fmla="*/ 1816292 w 28121845"/>
              <a:gd name="connsiteY1-634" fmla="*/ 6642084 h 28138980"/>
              <a:gd name="connsiteX2-635" fmla="*/ 10819402 w 28121845"/>
              <a:gd name="connsiteY2-636" fmla="*/ 0 h 28138980"/>
              <a:gd name="connsiteX3-637" fmla="*/ 21687439 w 28121845"/>
              <a:gd name="connsiteY3-638" fmla="*/ 1573492 h 28138980"/>
              <a:gd name="connsiteX4-639" fmla="*/ 28121845 w 28121845"/>
              <a:gd name="connsiteY4-640" fmla="*/ 10464488 h 28138980"/>
              <a:gd name="connsiteX5-641" fmla="*/ 26348193 w 28121845"/>
              <a:gd name="connsiteY5-642" fmla="*/ 21440624 h 28138980"/>
              <a:gd name="connsiteX6-643" fmla="*/ 17328468 w 28121845"/>
              <a:gd name="connsiteY6-644" fmla="*/ 28138980 h 28138980"/>
              <a:gd name="connsiteX7-645" fmla="*/ 6454645 w 28121845"/>
              <a:gd name="connsiteY7-646" fmla="*/ 26560884 h 28138980"/>
              <a:gd name="connsiteX8-647" fmla="*/ 0 w 28121845"/>
              <a:gd name="connsiteY8-648" fmla="*/ 17653120 h 28138980"/>
              <a:gd name="connsiteX0-649" fmla="*/ 0 w 28121845"/>
              <a:gd name="connsiteY0-650" fmla="*/ 17653120 h 28138980"/>
              <a:gd name="connsiteX1-651" fmla="*/ 1816292 w 28121845"/>
              <a:gd name="connsiteY1-652" fmla="*/ 6642084 h 28138980"/>
              <a:gd name="connsiteX2-653" fmla="*/ 10819402 w 28121845"/>
              <a:gd name="connsiteY2-654" fmla="*/ 0 h 28138980"/>
              <a:gd name="connsiteX3-655" fmla="*/ 21687439 w 28121845"/>
              <a:gd name="connsiteY3-656" fmla="*/ 1573492 h 28138980"/>
              <a:gd name="connsiteX4-657" fmla="*/ 28121845 w 28121845"/>
              <a:gd name="connsiteY4-658" fmla="*/ 10464488 h 28138980"/>
              <a:gd name="connsiteX5-659" fmla="*/ 26348193 w 28121845"/>
              <a:gd name="connsiteY5-660" fmla="*/ 21440624 h 28138980"/>
              <a:gd name="connsiteX6-661" fmla="*/ 17328468 w 28121845"/>
              <a:gd name="connsiteY6-662" fmla="*/ 28138980 h 28138980"/>
              <a:gd name="connsiteX7-663" fmla="*/ 6367117 w 28121845"/>
              <a:gd name="connsiteY7-664" fmla="*/ 26914242 h 28138980"/>
              <a:gd name="connsiteX8-665" fmla="*/ 0 w 28121845"/>
              <a:gd name="connsiteY8-666" fmla="*/ 17653120 h 28138980"/>
              <a:gd name="connsiteX0-667" fmla="*/ 0 w 28121845"/>
              <a:gd name="connsiteY0-668" fmla="*/ 17653120 h 28138980"/>
              <a:gd name="connsiteX1-669" fmla="*/ 1816292 w 28121845"/>
              <a:gd name="connsiteY1-670" fmla="*/ 6642084 h 28138980"/>
              <a:gd name="connsiteX2-671" fmla="*/ 10819402 w 28121845"/>
              <a:gd name="connsiteY2-672" fmla="*/ 0 h 28138980"/>
              <a:gd name="connsiteX3-673" fmla="*/ 21687439 w 28121845"/>
              <a:gd name="connsiteY3-674" fmla="*/ 1573492 h 28138980"/>
              <a:gd name="connsiteX4-675" fmla="*/ 28121845 w 28121845"/>
              <a:gd name="connsiteY4-676" fmla="*/ 10464488 h 28138980"/>
              <a:gd name="connsiteX5-677" fmla="*/ 26348193 w 28121845"/>
              <a:gd name="connsiteY5-678" fmla="*/ 21440624 h 28138980"/>
              <a:gd name="connsiteX6-679" fmla="*/ 17328468 w 28121845"/>
              <a:gd name="connsiteY6-680" fmla="*/ 28138980 h 28138980"/>
              <a:gd name="connsiteX7-681" fmla="*/ 6454645 w 28121845"/>
              <a:gd name="connsiteY7-682" fmla="*/ 26547799 h 28138980"/>
              <a:gd name="connsiteX8-683" fmla="*/ 0 w 28121845"/>
              <a:gd name="connsiteY8-684" fmla="*/ 17653120 h 28138980"/>
              <a:gd name="connsiteX0-685" fmla="*/ 0 w 28121845"/>
              <a:gd name="connsiteY0-686" fmla="*/ 17663188 h 28149048"/>
              <a:gd name="connsiteX1-687" fmla="*/ 1816292 w 28121845"/>
              <a:gd name="connsiteY1-688" fmla="*/ 6652152 h 28149048"/>
              <a:gd name="connsiteX2-689" fmla="*/ 14493668 w 28121845"/>
              <a:gd name="connsiteY2-690" fmla="*/ 0 h 28149048"/>
              <a:gd name="connsiteX3-691" fmla="*/ 21687439 w 28121845"/>
              <a:gd name="connsiteY3-692" fmla="*/ 1583560 h 28149048"/>
              <a:gd name="connsiteX4-693" fmla="*/ 28121845 w 28121845"/>
              <a:gd name="connsiteY4-694" fmla="*/ 10474556 h 28149048"/>
              <a:gd name="connsiteX5-695" fmla="*/ 26348193 w 28121845"/>
              <a:gd name="connsiteY5-696" fmla="*/ 21450692 h 28149048"/>
              <a:gd name="connsiteX6-697" fmla="*/ 17328468 w 28121845"/>
              <a:gd name="connsiteY6-698" fmla="*/ 28149048 h 28149048"/>
              <a:gd name="connsiteX7-699" fmla="*/ 6454645 w 28121845"/>
              <a:gd name="connsiteY7-700" fmla="*/ 26557867 h 28149048"/>
              <a:gd name="connsiteX8-701" fmla="*/ 0 w 28121845"/>
              <a:gd name="connsiteY8-702" fmla="*/ 17663188 h 28149048"/>
              <a:gd name="connsiteX0-703" fmla="*/ 0 w 28121845"/>
              <a:gd name="connsiteY0-704" fmla="*/ 17663188 h 28149048"/>
              <a:gd name="connsiteX1-705" fmla="*/ 1816292 w 28121845"/>
              <a:gd name="connsiteY1-706" fmla="*/ 6652152 h 28149048"/>
              <a:gd name="connsiteX2-707" fmla="*/ 14493668 w 28121845"/>
              <a:gd name="connsiteY2-708" fmla="*/ 0 h 28149048"/>
              <a:gd name="connsiteX3-709" fmla="*/ 24813450 w 28121845"/>
              <a:gd name="connsiteY3-710" fmla="*/ 4261424 h 28149048"/>
              <a:gd name="connsiteX4-711" fmla="*/ 28121845 w 28121845"/>
              <a:gd name="connsiteY4-712" fmla="*/ 10474556 h 28149048"/>
              <a:gd name="connsiteX5-713" fmla="*/ 26348193 w 28121845"/>
              <a:gd name="connsiteY5-714" fmla="*/ 21450692 h 28149048"/>
              <a:gd name="connsiteX6-715" fmla="*/ 17328468 w 28121845"/>
              <a:gd name="connsiteY6-716" fmla="*/ 28149048 h 28149048"/>
              <a:gd name="connsiteX7-717" fmla="*/ 6454645 w 28121845"/>
              <a:gd name="connsiteY7-718" fmla="*/ 26557867 h 28149048"/>
              <a:gd name="connsiteX8-719" fmla="*/ 0 w 28121845"/>
              <a:gd name="connsiteY8-720" fmla="*/ 17663188 h 28149048"/>
              <a:gd name="connsiteX0-721" fmla="*/ 0 w 29083693"/>
              <a:gd name="connsiteY0-722" fmla="*/ 17663188 h 28149048"/>
              <a:gd name="connsiteX1-723" fmla="*/ 1816292 w 29083693"/>
              <a:gd name="connsiteY1-724" fmla="*/ 6652152 h 28149048"/>
              <a:gd name="connsiteX2-725" fmla="*/ 14493668 w 29083693"/>
              <a:gd name="connsiteY2-726" fmla="*/ 0 h 28149048"/>
              <a:gd name="connsiteX3-727" fmla="*/ 24813450 w 29083693"/>
              <a:gd name="connsiteY3-728" fmla="*/ 4261424 h 28149048"/>
              <a:gd name="connsiteX4-729" fmla="*/ 29083693 w 29083693"/>
              <a:gd name="connsiteY4-730" fmla="*/ 14561824 h 28149048"/>
              <a:gd name="connsiteX5-731" fmla="*/ 26348193 w 29083693"/>
              <a:gd name="connsiteY5-732" fmla="*/ 21450692 h 28149048"/>
              <a:gd name="connsiteX6-733" fmla="*/ 17328468 w 29083693"/>
              <a:gd name="connsiteY6-734" fmla="*/ 28149048 h 28149048"/>
              <a:gd name="connsiteX7-735" fmla="*/ 6454645 w 29083693"/>
              <a:gd name="connsiteY7-736" fmla="*/ 26557867 h 28149048"/>
              <a:gd name="connsiteX8-737" fmla="*/ 0 w 29083693"/>
              <a:gd name="connsiteY8-738" fmla="*/ 17663188 h 28149048"/>
              <a:gd name="connsiteX0-739" fmla="*/ 0 w 29083693"/>
              <a:gd name="connsiteY0-740" fmla="*/ 17663188 h 28149048"/>
              <a:gd name="connsiteX1-741" fmla="*/ 1816292 w 29083693"/>
              <a:gd name="connsiteY1-742" fmla="*/ 6652152 h 28149048"/>
              <a:gd name="connsiteX2-743" fmla="*/ 14493668 w 29083693"/>
              <a:gd name="connsiteY2-744" fmla="*/ 0 h 28149048"/>
              <a:gd name="connsiteX3-745" fmla="*/ 24813450 w 29083693"/>
              <a:gd name="connsiteY3-746" fmla="*/ 4261424 h 28149048"/>
              <a:gd name="connsiteX4-747" fmla="*/ 29083693 w 29083693"/>
              <a:gd name="connsiteY4-748" fmla="*/ 14561824 h 28149048"/>
              <a:gd name="connsiteX5-749" fmla="*/ 24818850 w 29083693"/>
              <a:gd name="connsiteY5-750" fmla="*/ 24853391 h 28149048"/>
              <a:gd name="connsiteX6-751" fmla="*/ 17328468 w 29083693"/>
              <a:gd name="connsiteY6-752" fmla="*/ 28149048 h 28149048"/>
              <a:gd name="connsiteX7-753" fmla="*/ 6454645 w 29083693"/>
              <a:gd name="connsiteY7-754" fmla="*/ 26557867 h 28149048"/>
              <a:gd name="connsiteX8-755" fmla="*/ 0 w 29083693"/>
              <a:gd name="connsiteY8-756" fmla="*/ 17663188 h 28149048"/>
              <a:gd name="connsiteX0-757" fmla="*/ 0 w 29083693"/>
              <a:gd name="connsiteY0-758" fmla="*/ 17663188 h 29115494"/>
              <a:gd name="connsiteX1-759" fmla="*/ 1816292 w 29083693"/>
              <a:gd name="connsiteY1-760" fmla="*/ 6652152 h 29115494"/>
              <a:gd name="connsiteX2-761" fmla="*/ 14493668 w 29083693"/>
              <a:gd name="connsiteY2-762" fmla="*/ 0 h 29115494"/>
              <a:gd name="connsiteX3-763" fmla="*/ 24813450 w 29083693"/>
              <a:gd name="connsiteY3-764" fmla="*/ 4261424 h 29115494"/>
              <a:gd name="connsiteX4-765" fmla="*/ 29083693 w 29083693"/>
              <a:gd name="connsiteY4-766" fmla="*/ 14561824 h 29115494"/>
              <a:gd name="connsiteX5-767" fmla="*/ 24818850 w 29083693"/>
              <a:gd name="connsiteY5-768" fmla="*/ 24853391 h 29115494"/>
              <a:gd name="connsiteX6-769" fmla="*/ 14519868 w 29083693"/>
              <a:gd name="connsiteY6-770" fmla="*/ 29115494 h 29115494"/>
              <a:gd name="connsiteX7-771" fmla="*/ 6454645 w 29083693"/>
              <a:gd name="connsiteY7-772" fmla="*/ 26557867 h 29115494"/>
              <a:gd name="connsiteX8-773" fmla="*/ 0 w 29083693"/>
              <a:gd name="connsiteY8-774" fmla="*/ 17663188 h 29115494"/>
              <a:gd name="connsiteX0-775" fmla="*/ 0 w 29083693"/>
              <a:gd name="connsiteY0-776" fmla="*/ 17663188 h 29115494"/>
              <a:gd name="connsiteX1-777" fmla="*/ 1816292 w 29083693"/>
              <a:gd name="connsiteY1-778" fmla="*/ 6652152 h 29115494"/>
              <a:gd name="connsiteX2-779" fmla="*/ 14493668 w 29083693"/>
              <a:gd name="connsiteY2-780" fmla="*/ 0 h 29115494"/>
              <a:gd name="connsiteX3-781" fmla="*/ 24813450 w 29083693"/>
              <a:gd name="connsiteY3-782" fmla="*/ 4261424 h 29115494"/>
              <a:gd name="connsiteX4-783" fmla="*/ 29083693 w 29083693"/>
              <a:gd name="connsiteY4-784" fmla="*/ 14561824 h 29115494"/>
              <a:gd name="connsiteX5-785" fmla="*/ 24818850 w 29083693"/>
              <a:gd name="connsiteY5-786" fmla="*/ 24853391 h 29115494"/>
              <a:gd name="connsiteX6-787" fmla="*/ 14519868 w 29083693"/>
              <a:gd name="connsiteY6-788" fmla="*/ 29115494 h 29115494"/>
              <a:gd name="connsiteX7-789" fmla="*/ 4242391 w 29083693"/>
              <a:gd name="connsiteY7-790" fmla="*/ 24856519 h 29115494"/>
              <a:gd name="connsiteX8-791" fmla="*/ 0 w 29083693"/>
              <a:gd name="connsiteY8-792" fmla="*/ 17663188 h 29115494"/>
              <a:gd name="connsiteX0-793" fmla="*/ 0 w 29131787"/>
              <a:gd name="connsiteY0-794" fmla="*/ 14532303 h 29115494"/>
              <a:gd name="connsiteX1-795" fmla="*/ 1864386 w 29131787"/>
              <a:gd name="connsiteY1-796" fmla="*/ 6652152 h 29115494"/>
              <a:gd name="connsiteX2-797" fmla="*/ 14541762 w 29131787"/>
              <a:gd name="connsiteY2-798" fmla="*/ 0 h 29115494"/>
              <a:gd name="connsiteX3-799" fmla="*/ 24861544 w 29131787"/>
              <a:gd name="connsiteY3-800" fmla="*/ 4261424 h 29115494"/>
              <a:gd name="connsiteX4-801" fmla="*/ 29131787 w 29131787"/>
              <a:gd name="connsiteY4-802" fmla="*/ 14561824 h 29115494"/>
              <a:gd name="connsiteX5-803" fmla="*/ 24866944 w 29131787"/>
              <a:gd name="connsiteY5-804" fmla="*/ 24853391 h 29115494"/>
              <a:gd name="connsiteX6-805" fmla="*/ 14567962 w 29131787"/>
              <a:gd name="connsiteY6-806" fmla="*/ 29115494 h 29115494"/>
              <a:gd name="connsiteX7-807" fmla="*/ 4290485 w 29131787"/>
              <a:gd name="connsiteY7-808" fmla="*/ 24856519 h 29115494"/>
              <a:gd name="connsiteX8-809" fmla="*/ 0 w 29131787"/>
              <a:gd name="connsiteY8-810" fmla="*/ 14532303 h 29115494"/>
              <a:gd name="connsiteX0-811" fmla="*/ 0 w 29131787"/>
              <a:gd name="connsiteY0-812" fmla="*/ 14562505 h 29115494"/>
              <a:gd name="connsiteX1-813" fmla="*/ 1864386 w 29131787"/>
              <a:gd name="connsiteY1-814" fmla="*/ 6652152 h 29115494"/>
              <a:gd name="connsiteX2-815" fmla="*/ 14541762 w 29131787"/>
              <a:gd name="connsiteY2-816" fmla="*/ 0 h 29115494"/>
              <a:gd name="connsiteX3-817" fmla="*/ 24861544 w 29131787"/>
              <a:gd name="connsiteY3-818" fmla="*/ 4261424 h 29115494"/>
              <a:gd name="connsiteX4-819" fmla="*/ 29131787 w 29131787"/>
              <a:gd name="connsiteY4-820" fmla="*/ 14561824 h 29115494"/>
              <a:gd name="connsiteX5-821" fmla="*/ 24866944 w 29131787"/>
              <a:gd name="connsiteY5-822" fmla="*/ 24853391 h 29115494"/>
              <a:gd name="connsiteX6-823" fmla="*/ 14567962 w 29131787"/>
              <a:gd name="connsiteY6-824" fmla="*/ 29115494 h 29115494"/>
              <a:gd name="connsiteX7-825" fmla="*/ 4290485 w 29131787"/>
              <a:gd name="connsiteY7-826" fmla="*/ 24856519 h 29115494"/>
              <a:gd name="connsiteX8-827" fmla="*/ 0 w 29131787"/>
              <a:gd name="connsiteY8-828" fmla="*/ 14562505 h 29115494"/>
              <a:gd name="connsiteX0-829" fmla="*/ 0 w 29131787"/>
              <a:gd name="connsiteY0-830" fmla="*/ 14562505 h 29115494"/>
              <a:gd name="connsiteX1-831" fmla="*/ 4259391 w 29131787"/>
              <a:gd name="connsiteY1-832" fmla="*/ 4276302 h 29115494"/>
              <a:gd name="connsiteX2-833" fmla="*/ 14541762 w 29131787"/>
              <a:gd name="connsiteY2-834" fmla="*/ 0 h 29115494"/>
              <a:gd name="connsiteX3-835" fmla="*/ 24861544 w 29131787"/>
              <a:gd name="connsiteY3-836" fmla="*/ 4261424 h 29115494"/>
              <a:gd name="connsiteX4-837" fmla="*/ 29131787 w 29131787"/>
              <a:gd name="connsiteY4-838" fmla="*/ 14561824 h 29115494"/>
              <a:gd name="connsiteX5-839" fmla="*/ 24866944 w 29131787"/>
              <a:gd name="connsiteY5-840" fmla="*/ 24853391 h 29115494"/>
              <a:gd name="connsiteX6-841" fmla="*/ 14567962 w 29131787"/>
              <a:gd name="connsiteY6-842" fmla="*/ 29115494 h 29115494"/>
              <a:gd name="connsiteX7-843" fmla="*/ 4290485 w 29131787"/>
              <a:gd name="connsiteY7-844" fmla="*/ 24856519 h 29115494"/>
              <a:gd name="connsiteX8-845" fmla="*/ 0 w 29131787"/>
              <a:gd name="connsiteY8-846" fmla="*/ 14562505 h 291154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 name="connsiteX0-469" fmla="*/ 0 w 28159356"/>
              <a:gd name="connsiteY0-470" fmla="*/ 14054111 h 28099720"/>
              <a:gd name="connsiteX1-471" fmla="*/ 4117037 w 28159356"/>
              <a:gd name="connsiteY1-472" fmla="*/ 4103146 h 28099720"/>
              <a:gd name="connsiteX2-473" fmla="*/ 10856915 w 28159356"/>
              <a:gd name="connsiteY2-474" fmla="*/ 0 h 28099720"/>
              <a:gd name="connsiteX3-475" fmla="*/ 24000687 w 28159356"/>
              <a:gd name="connsiteY3-476" fmla="*/ 4073167 h 28099720"/>
              <a:gd name="connsiteX4-477" fmla="*/ 28159356 w 28159356"/>
              <a:gd name="connsiteY4-478" fmla="*/ 14050408 h 28099720"/>
              <a:gd name="connsiteX5-479" fmla="*/ 24022440 w 28159356"/>
              <a:gd name="connsiteY5-480" fmla="*/ 23953389 h 28099720"/>
              <a:gd name="connsiteX6-481" fmla="*/ 14077418 w 28159356"/>
              <a:gd name="connsiteY6-482" fmla="*/ 28099720 h 28099720"/>
              <a:gd name="connsiteX7-483" fmla="*/ 4116391 w 28159356"/>
              <a:gd name="connsiteY7-484" fmla="*/ 23982684 h 28099720"/>
              <a:gd name="connsiteX8-485" fmla="*/ 0 w 28159356"/>
              <a:gd name="connsiteY8-486" fmla="*/ 14054111 h 28099720"/>
              <a:gd name="connsiteX0-487" fmla="*/ 0 w 28159356"/>
              <a:gd name="connsiteY0-488" fmla="*/ 14054111 h 28099720"/>
              <a:gd name="connsiteX1-489" fmla="*/ 1853805 w 28159356"/>
              <a:gd name="connsiteY1-490" fmla="*/ 6642084 h 28099720"/>
              <a:gd name="connsiteX2-491" fmla="*/ 10856915 w 28159356"/>
              <a:gd name="connsiteY2-492" fmla="*/ 0 h 28099720"/>
              <a:gd name="connsiteX3-493" fmla="*/ 24000687 w 28159356"/>
              <a:gd name="connsiteY3-494" fmla="*/ 4073167 h 28099720"/>
              <a:gd name="connsiteX4-495" fmla="*/ 28159356 w 28159356"/>
              <a:gd name="connsiteY4-496" fmla="*/ 14050408 h 28099720"/>
              <a:gd name="connsiteX5-497" fmla="*/ 24022440 w 28159356"/>
              <a:gd name="connsiteY5-498" fmla="*/ 23953389 h 28099720"/>
              <a:gd name="connsiteX6-499" fmla="*/ 14077418 w 28159356"/>
              <a:gd name="connsiteY6-500" fmla="*/ 28099720 h 28099720"/>
              <a:gd name="connsiteX7-501" fmla="*/ 4116391 w 28159356"/>
              <a:gd name="connsiteY7-502" fmla="*/ 23982684 h 28099720"/>
              <a:gd name="connsiteX8-503" fmla="*/ 0 w 28159356"/>
              <a:gd name="connsiteY8-504" fmla="*/ 14054111 h 28099720"/>
              <a:gd name="connsiteX0-505" fmla="*/ 0 w 28121843"/>
              <a:gd name="connsiteY0-506" fmla="*/ 17653120 h 28099720"/>
              <a:gd name="connsiteX1-507" fmla="*/ 1816292 w 28121843"/>
              <a:gd name="connsiteY1-508" fmla="*/ 6642084 h 28099720"/>
              <a:gd name="connsiteX2-509" fmla="*/ 10819402 w 28121843"/>
              <a:gd name="connsiteY2-510" fmla="*/ 0 h 28099720"/>
              <a:gd name="connsiteX3-511" fmla="*/ 23963174 w 28121843"/>
              <a:gd name="connsiteY3-512" fmla="*/ 4073167 h 28099720"/>
              <a:gd name="connsiteX4-513" fmla="*/ 28121843 w 28121843"/>
              <a:gd name="connsiteY4-514" fmla="*/ 14050408 h 28099720"/>
              <a:gd name="connsiteX5-515" fmla="*/ 23984927 w 28121843"/>
              <a:gd name="connsiteY5-516" fmla="*/ 23953389 h 28099720"/>
              <a:gd name="connsiteX6-517" fmla="*/ 14039905 w 28121843"/>
              <a:gd name="connsiteY6-518" fmla="*/ 28099720 h 28099720"/>
              <a:gd name="connsiteX7-519" fmla="*/ 4078878 w 28121843"/>
              <a:gd name="connsiteY7-520" fmla="*/ 23982684 h 28099720"/>
              <a:gd name="connsiteX8-521" fmla="*/ 0 w 28121843"/>
              <a:gd name="connsiteY8-522" fmla="*/ 17653120 h 28099720"/>
              <a:gd name="connsiteX0-523" fmla="*/ 0 w 28121843"/>
              <a:gd name="connsiteY0-524" fmla="*/ 17653120 h 28099720"/>
              <a:gd name="connsiteX1-525" fmla="*/ 1816292 w 28121843"/>
              <a:gd name="connsiteY1-526" fmla="*/ 6642084 h 28099720"/>
              <a:gd name="connsiteX2-527" fmla="*/ 10819402 w 28121843"/>
              <a:gd name="connsiteY2-528" fmla="*/ 0 h 28099720"/>
              <a:gd name="connsiteX3-529" fmla="*/ 23963174 w 28121843"/>
              <a:gd name="connsiteY3-530" fmla="*/ 4073167 h 28099720"/>
              <a:gd name="connsiteX4-531" fmla="*/ 28121843 w 28121843"/>
              <a:gd name="connsiteY4-532" fmla="*/ 14050408 h 28099720"/>
              <a:gd name="connsiteX5-533" fmla="*/ 23984927 w 28121843"/>
              <a:gd name="connsiteY5-534" fmla="*/ 23953389 h 28099720"/>
              <a:gd name="connsiteX6-535" fmla="*/ 14039905 w 28121843"/>
              <a:gd name="connsiteY6-536" fmla="*/ 28099720 h 28099720"/>
              <a:gd name="connsiteX7-537" fmla="*/ 6454645 w 28121843"/>
              <a:gd name="connsiteY7-538" fmla="*/ 26560884 h 28099720"/>
              <a:gd name="connsiteX8-539" fmla="*/ 0 w 28121843"/>
              <a:gd name="connsiteY8-540" fmla="*/ 17653120 h 28099720"/>
              <a:gd name="connsiteX0-541" fmla="*/ 0 w 28121843"/>
              <a:gd name="connsiteY0-542" fmla="*/ 17653120 h 28125895"/>
              <a:gd name="connsiteX1-543" fmla="*/ 1816292 w 28121843"/>
              <a:gd name="connsiteY1-544" fmla="*/ 6642084 h 28125895"/>
              <a:gd name="connsiteX2-545" fmla="*/ 10819402 w 28121843"/>
              <a:gd name="connsiteY2-546" fmla="*/ 0 h 28125895"/>
              <a:gd name="connsiteX3-547" fmla="*/ 23963174 w 28121843"/>
              <a:gd name="connsiteY3-548" fmla="*/ 4073167 h 28125895"/>
              <a:gd name="connsiteX4-549" fmla="*/ 28121843 w 28121843"/>
              <a:gd name="connsiteY4-550" fmla="*/ 14050408 h 28125895"/>
              <a:gd name="connsiteX5-551" fmla="*/ 23984927 w 28121843"/>
              <a:gd name="connsiteY5-552" fmla="*/ 23953389 h 28125895"/>
              <a:gd name="connsiteX6-553" fmla="*/ 17353477 w 28121843"/>
              <a:gd name="connsiteY6-554" fmla="*/ 28125895 h 28125895"/>
              <a:gd name="connsiteX7-555" fmla="*/ 6454645 w 28121843"/>
              <a:gd name="connsiteY7-556" fmla="*/ 26560884 h 28125895"/>
              <a:gd name="connsiteX8-557" fmla="*/ 0 w 28121843"/>
              <a:gd name="connsiteY8-558" fmla="*/ 17653120 h 28125895"/>
              <a:gd name="connsiteX0-559" fmla="*/ 0 w 28121843"/>
              <a:gd name="connsiteY0-560" fmla="*/ 17653120 h 28125895"/>
              <a:gd name="connsiteX1-561" fmla="*/ 1816292 w 28121843"/>
              <a:gd name="connsiteY1-562" fmla="*/ 6642084 h 28125895"/>
              <a:gd name="connsiteX2-563" fmla="*/ 10819402 w 28121843"/>
              <a:gd name="connsiteY2-564" fmla="*/ 0 h 28125895"/>
              <a:gd name="connsiteX3-565" fmla="*/ 23963174 w 28121843"/>
              <a:gd name="connsiteY3-566" fmla="*/ 4073167 h 28125895"/>
              <a:gd name="connsiteX4-567" fmla="*/ 28121843 w 28121843"/>
              <a:gd name="connsiteY4-568" fmla="*/ 14050408 h 28125895"/>
              <a:gd name="connsiteX5-569" fmla="*/ 26348193 w 28121843"/>
              <a:gd name="connsiteY5-570" fmla="*/ 21440624 h 28125895"/>
              <a:gd name="connsiteX6-571" fmla="*/ 17353477 w 28121843"/>
              <a:gd name="connsiteY6-572" fmla="*/ 28125895 h 28125895"/>
              <a:gd name="connsiteX7-573" fmla="*/ 6454645 w 28121843"/>
              <a:gd name="connsiteY7-574" fmla="*/ 26560884 h 28125895"/>
              <a:gd name="connsiteX8-575" fmla="*/ 0 w 28121843"/>
              <a:gd name="connsiteY8-576" fmla="*/ 17653120 h 28125895"/>
              <a:gd name="connsiteX0-577" fmla="*/ 0 w 28121845"/>
              <a:gd name="connsiteY0-578" fmla="*/ 17653120 h 28125895"/>
              <a:gd name="connsiteX1-579" fmla="*/ 1816292 w 28121845"/>
              <a:gd name="connsiteY1-580" fmla="*/ 6642084 h 28125895"/>
              <a:gd name="connsiteX2-581" fmla="*/ 10819402 w 28121845"/>
              <a:gd name="connsiteY2-582" fmla="*/ 0 h 28125895"/>
              <a:gd name="connsiteX3-583" fmla="*/ 23963174 w 28121845"/>
              <a:gd name="connsiteY3-584" fmla="*/ 4073167 h 28125895"/>
              <a:gd name="connsiteX4-585" fmla="*/ 28121845 w 28121845"/>
              <a:gd name="connsiteY4-586" fmla="*/ 10464488 h 28125895"/>
              <a:gd name="connsiteX5-587" fmla="*/ 26348193 w 28121845"/>
              <a:gd name="connsiteY5-588" fmla="*/ 21440624 h 28125895"/>
              <a:gd name="connsiteX6-589" fmla="*/ 17353477 w 28121845"/>
              <a:gd name="connsiteY6-590" fmla="*/ 28125895 h 28125895"/>
              <a:gd name="connsiteX7-591" fmla="*/ 6454645 w 28121845"/>
              <a:gd name="connsiteY7-592" fmla="*/ 26560884 h 28125895"/>
              <a:gd name="connsiteX8-593" fmla="*/ 0 w 28121845"/>
              <a:gd name="connsiteY8-594" fmla="*/ 17653120 h 28125895"/>
              <a:gd name="connsiteX0-595" fmla="*/ 0 w 28121845"/>
              <a:gd name="connsiteY0-596" fmla="*/ 17653120 h 28125895"/>
              <a:gd name="connsiteX1-597" fmla="*/ 1816292 w 28121845"/>
              <a:gd name="connsiteY1-598" fmla="*/ 6642084 h 28125895"/>
              <a:gd name="connsiteX2-599" fmla="*/ 10819402 w 28121845"/>
              <a:gd name="connsiteY2-600" fmla="*/ 0 h 28125895"/>
              <a:gd name="connsiteX3-601" fmla="*/ 21687439 w 28121845"/>
              <a:gd name="connsiteY3-602" fmla="*/ 1573492 h 28125895"/>
              <a:gd name="connsiteX4-603" fmla="*/ 28121845 w 28121845"/>
              <a:gd name="connsiteY4-604" fmla="*/ 10464488 h 28125895"/>
              <a:gd name="connsiteX5-605" fmla="*/ 26348193 w 28121845"/>
              <a:gd name="connsiteY5-606" fmla="*/ 21440624 h 28125895"/>
              <a:gd name="connsiteX6-607" fmla="*/ 17353477 w 28121845"/>
              <a:gd name="connsiteY6-608" fmla="*/ 28125895 h 28125895"/>
              <a:gd name="connsiteX7-609" fmla="*/ 6454645 w 28121845"/>
              <a:gd name="connsiteY7-610" fmla="*/ 26560884 h 28125895"/>
              <a:gd name="connsiteX8-611" fmla="*/ 0 w 28121845"/>
              <a:gd name="connsiteY8-612" fmla="*/ 17653120 h 28125895"/>
              <a:gd name="connsiteX0-613" fmla="*/ 0 w 28121845"/>
              <a:gd name="connsiteY0-614" fmla="*/ 17653120 h 28243681"/>
              <a:gd name="connsiteX1-615" fmla="*/ 1816292 w 28121845"/>
              <a:gd name="connsiteY1-616" fmla="*/ 6642084 h 28243681"/>
              <a:gd name="connsiteX2-617" fmla="*/ 10819402 w 28121845"/>
              <a:gd name="connsiteY2-618" fmla="*/ 0 h 28243681"/>
              <a:gd name="connsiteX3-619" fmla="*/ 21687439 w 28121845"/>
              <a:gd name="connsiteY3-620" fmla="*/ 1573492 h 28243681"/>
              <a:gd name="connsiteX4-621" fmla="*/ 28121845 w 28121845"/>
              <a:gd name="connsiteY4-622" fmla="*/ 10464488 h 28243681"/>
              <a:gd name="connsiteX5-623" fmla="*/ 26348193 w 28121845"/>
              <a:gd name="connsiteY5-624" fmla="*/ 21440624 h 28243681"/>
              <a:gd name="connsiteX6-625" fmla="*/ 17353477 w 28121845"/>
              <a:gd name="connsiteY6-626" fmla="*/ 28243681 h 28243681"/>
              <a:gd name="connsiteX7-627" fmla="*/ 6454645 w 28121845"/>
              <a:gd name="connsiteY7-628" fmla="*/ 26560884 h 28243681"/>
              <a:gd name="connsiteX8-629" fmla="*/ 0 w 28121845"/>
              <a:gd name="connsiteY8-630" fmla="*/ 17653120 h 28243681"/>
              <a:gd name="connsiteX0-631" fmla="*/ 0 w 28121845"/>
              <a:gd name="connsiteY0-632" fmla="*/ 17653120 h 28138980"/>
              <a:gd name="connsiteX1-633" fmla="*/ 1816292 w 28121845"/>
              <a:gd name="connsiteY1-634" fmla="*/ 6642084 h 28138980"/>
              <a:gd name="connsiteX2-635" fmla="*/ 10819402 w 28121845"/>
              <a:gd name="connsiteY2-636" fmla="*/ 0 h 28138980"/>
              <a:gd name="connsiteX3-637" fmla="*/ 21687439 w 28121845"/>
              <a:gd name="connsiteY3-638" fmla="*/ 1573492 h 28138980"/>
              <a:gd name="connsiteX4-639" fmla="*/ 28121845 w 28121845"/>
              <a:gd name="connsiteY4-640" fmla="*/ 10464488 h 28138980"/>
              <a:gd name="connsiteX5-641" fmla="*/ 26348193 w 28121845"/>
              <a:gd name="connsiteY5-642" fmla="*/ 21440624 h 28138980"/>
              <a:gd name="connsiteX6-643" fmla="*/ 17328468 w 28121845"/>
              <a:gd name="connsiteY6-644" fmla="*/ 28138980 h 28138980"/>
              <a:gd name="connsiteX7-645" fmla="*/ 6454645 w 28121845"/>
              <a:gd name="connsiteY7-646" fmla="*/ 26560884 h 28138980"/>
              <a:gd name="connsiteX8-647" fmla="*/ 0 w 28121845"/>
              <a:gd name="connsiteY8-648" fmla="*/ 17653120 h 28138980"/>
              <a:gd name="connsiteX0-649" fmla="*/ 0 w 28121845"/>
              <a:gd name="connsiteY0-650" fmla="*/ 17653120 h 28138980"/>
              <a:gd name="connsiteX1-651" fmla="*/ 1816292 w 28121845"/>
              <a:gd name="connsiteY1-652" fmla="*/ 6642084 h 28138980"/>
              <a:gd name="connsiteX2-653" fmla="*/ 10819402 w 28121845"/>
              <a:gd name="connsiteY2-654" fmla="*/ 0 h 28138980"/>
              <a:gd name="connsiteX3-655" fmla="*/ 21687439 w 28121845"/>
              <a:gd name="connsiteY3-656" fmla="*/ 1573492 h 28138980"/>
              <a:gd name="connsiteX4-657" fmla="*/ 28121845 w 28121845"/>
              <a:gd name="connsiteY4-658" fmla="*/ 10464488 h 28138980"/>
              <a:gd name="connsiteX5-659" fmla="*/ 26348193 w 28121845"/>
              <a:gd name="connsiteY5-660" fmla="*/ 21440624 h 28138980"/>
              <a:gd name="connsiteX6-661" fmla="*/ 17328468 w 28121845"/>
              <a:gd name="connsiteY6-662" fmla="*/ 28138980 h 28138980"/>
              <a:gd name="connsiteX7-663" fmla="*/ 6367117 w 28121845"/>
              <a:gd name="connsiteY7-664" fmla="*/ 26914242 h 28138980"/>
              <a:gd name="connsiteX8-665" fmla="*/ 0 w 28121845"/>
              <a:gd name="connsiteY8-666" fmla="*/ 17653120 h 28138980"/>
              <a:gd name="connsiteX0-667" fmla="*/ 0 w 28121845"/>
              <a:gd name="connsiteY0-668" fmla="*/ 17653120 h 28138980"/>
              <a:gd name="connsiteX1-669" fmla="*/ 1816292 w 28121845"/>
              <a:gd name="connsiteY1-670" fmla="*/ 6642084 h 28138980"/>
              <a:gd name="connsiteX2-671" fmla="*/ 10819402 w 28121845"/>
              <a:gd name="connsiteY2-672" fmla="*/ 0 h 28138980"/>
              <a:gd name="connsiteX3-673" fmla="*/ 21687439 w 28121845"/>
              <a:gd name="connsiteY3-674" fmla="*/ 1573492 h 28138980"/>
              <a:gd name="connsiteX4-675" fmla="*/ 28121845 w 28121845"/>
              <a:gd name="connsiteY4-676" fmla="*/ 10464488 h 28138980"/>
              <a:gd name="connsiteX5-677" fmla="*/ 26348193 w 28121845"/>
              <a:gd name="connsiteY5-678" fmla="*/ 21440624 h 28138980"/>
              <a:gd name="connsiteX6-679" fmla="*/ 17328468 w 28121845"/>
              <a:gd name="connsiteY6-680" fmla="*/ 28138980 h 28138980"/>
              <a:gd name="connsiteX7-681" fmla="*/ 6454645 w 28121845"/>
              <a:gd name="connsiteY7-682" fmla="*/ 26547799 h 28138980"/>
              <a:gd name="connsiteX8-683" fmla="*/ 0 w 28121845"/>
              <a:gd name="connsiteY8-684" fmla="*/ 17653120 h 281389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p:spPr>
        <p:txBody>
          <a:bodyPr/>
          <a:lstStyle>
            <a:lvl1pPr>
              <a:defRPr/>
            </a:lvl1p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1" fmla="*/ 0 w 28119600"/>
              <a:gd name="connsiteY0-2" fmla="*/ 8235950 h 28135365"/>
              <a:gd name="connsiteX1-3" fmla="*/ 8235950 w 28119600"/>
              <a:gd name="connsiteY1-4" fmla="*/ 0 h 28135365"/>
              <a:gd name="connsiteX2-5" fmla="*/ 19883650 w 28119600"/>
              <a:gd name="connsiteY2-6" fmla="*/ 0 h 28135365"/>
              <a:gd name="connsiteX3-7" fmla="*/ 28119600 w 28119600"/>
              <a:gd name="connsiteY3-8" fmla="*/ 8235950 h 28135365"/>
              <a:gd name="connsiteX4-9" fmla="*/ 28119600 w 28119600"/>
              <a:gd name="connsiteY4-10" fmla="*/ 19883650 h 28135365"/>
              <a:gd name="connsiteX5-11" fmla="*/ 19883650 w 28119600"/>
              <a:gd name="connsiteY5-12" fmla="*/ 28119600 h 28135365"/>
              <a:gd name="connsiteX6-13" fmla="*/ 14037661 w 28119600"/>
              <a:gd name="connsiteY6-14" fmla="*/ 28135365 h 28135365"/>
              <a:gd name="connsiteX7-15" fmla="*/ 0 w 28119600"/>
              <a:gd name="connsiteY7-16" fmla="*/ 19883650 h 28135365"/>
              <a:gd name="connsiteX8-17" fmla="*/ 0 w 28119600"/>
              <a:gd name="connsiteY8-18" fmla="*/ 8235950 h 28135365"/>
              <a:gd name="connsiteX0-19" fmla="*/ 0 w 28119600"/>
              <a:gd name="connsiteY0-20" fmla="*/ 8235950 h 28135365"/>
              <a:gd name="connsiteX1-21" fmla="*/ 8235950 w 28119600"/>
              <a:gd name="connsiteY1-22" fmla="*/ 0 h 28135365"/>
              <a:gd name="connsiteX2-23" fmla="*/ 19883650 w 28119600"/>
              <a:gd name="connsiteY2-24" fmla="*/ 0 h 28135365"/>
              <a:gd name="connsiteX3-25" fmla="*/ 28119600 w 28119600"/>
              <a:gd name="connsiteY3-26" fmla="*/ 8235950 h 28135365"/>
              <a:gd name="connsiteX4-27" fmla="*/ 28119600 w 28119600"/>
              <a:gd name="connsiteY4-28" fmla="*/ 19883650 h 28135365"/>
              <a:gd name="connsiteX5-29" fmla="*/ 23982685 w 28119600"/>
              <a:gd name="connsiteY5-30" fmla="*/ 23989035 h 28135365"/>
              <a:gd name="connsiteX6-31" fmla="*/ 14037661 w 28119600"/>
              <a:gd name="connsiteY6-32" fmla="*/ 28135365 h 28135365"/>
              <a:gd name="connsiteX7-33" fmla="*/ 0 w 28119600"/>
              <a:gd name="connsiteY7-34" fmla="*/ 19883650 h 28135365"/>
              <a:gd name="connsiteX8-35" fmla="*/ 0 w 28119600"/>
              <a:gd name="connsiteY8-36" fmla="*/ 8235950 h 28135365"/>
              <a:gd name="connsiteX0-37" fmla="*/ 0 w 28119600"/>
              <a:gd name="connsiteY0-38" fmla="*/ 8235950 h 28135365"/>
              <a:gd name="connsiteX1-39" fmla="*/ 8235950 w 28119600"/>
              <a:gd name="connsiteY1-40" fmla="*/ 0 h 28135365"/>
              <a:gd name="connsiteX2-41" fmla="*/ 19883650 w 28119600"/>
              <a:gd name="connsiteY2-42" fmla="*/ 0 h 28135365"/>
              <a:gd name="connsiteX3-43" fmla="*/ 28119600 w 28119600"/>
              <a:gd name="connsiteY3-44" fmla="*/ 8235950 h 28135365"/>
              <a:gd name="connsiteX4-45" fmla="*/ 28119600 w 28119600"/>
              <a:gd name="connsiteY4-46" fmla="*/ 14066174 h 28135365"/>
              <a:gd name="connsiteX5-47" fmla="*/ 23982685 w 28119600"/>
              <a:gd name="connsiteY5-48" fmla="*/ 23989035 h 28135365"/>
              <a:gd name="connsiteX6-49" fmla="*/ 14037661 w 28119600"/>
              <a:gd name="connsiteY6-50" fmla="*/ 28135365 h 28135365"/>
              <a:gd name="connsiteX7-51" fmla="*/ 0 w 28119600"/>
              <a:gd name="connsiteY7-52" fmla="*/ 19883650 h 28135365"/>
              <a:gd name="connsiteX8-53" fmla="*/ 0 w 28119600"/>
              <a:gd name="connsiteY8-54" fmla="*/ 8235950 h 28135365"/>
              <a:gd name="connsiteX0-55" fmla="*/ 0 w 28119600"/>
              <a:gd name="connsiteY0-56" fmla="*/ 8235950 h 28135365"/>
              <a:gd name="connsiteX1-57" fmla="*/ 8235950 w 28119600"/>
              <a:gd name="connsiteY1-58" fmla="*/ 0 h 28135365"/>
              <a:gd name="connsiteX2-59" fmla="*/ 19883650 w 28119600"/>
              <a:gd name="connsiteY2-60" fmla="*/ 0 h 28135365"/>
              <a:gd name="connsiteX3-61" fmla="*/ 24020566 w 28119600"/>
              <a:gd name="connsiteY3-62" fmla="*/ 4168447 h 28135365"/>
              <a:gd name="connsiteX4-63" fmla="*/ 28119600 w 28119600"/>
              <a:gd name="connsiteY4-64" fmla="*/ 14066174 h 28135365"/>
              <a:gd name="connsiteX5-65" fmla="*/ 23982685 w 28119600"/>
              <a:gd name="connsiteY5-66" fmla="*/ 23989035 h 28135365"/>
              <a:gd name="connsiteX6-67" fmla="*/ 14037661 w 28119600"/>
              <a:gd name="connsiteY6-68" fmla="*/ 28135365 h 28135365"/>
              <a:gd name="connsiteX7-69" fmla="*/ 0 w 28119600"/>
              <a:gd name="connsiteY7-70" fmla="*/ 19883650 h 28135365"/>
              <a:gd name="connsiteX8-71" fmla="*/ 0 w 28119600"/>
              <a:gd name="connsiteY8-72" fmla="*/ 8235950 h 28135365"/>
              <a:gd name="connsiteX0-73" fmla="*/ 0 w 28119600"/>
              <a:gd name="connsiteY0-74" fmla="*/ 8235950 h 28135365"/>
              <a:gd name="connsiteX1-75" fmla="*/ 8235950 w 28119600"/>
              <a:gd name="connsiteY1-76" fmla="*/ 0 h 28135365"/>
              <a:gd name="connsiteX2-77" fmla="*/ 14097705 w 28119600"/>
              <a:gd name="connsiteY2-78" fmla="*/ 15766 h 28135365"/>
              <a:gd name="connsiteX3-79" fmla="*/ 24020566 w 28119600"/>
              <a:gd name="connsiteY3-80" fmla="*/ 4168447 h 28135365"/>
              <a:gd name="connsiteX4-81" fmla="*/ 28119600 w 28119600"/>
              <a:gd name="connsiteY4-82" fmla="*/ 14066174 h 28135365"/>
              <a:gd name="connsiteX5-83" fmla="*/ 23982685 w 28119600"/>
              <a:gd name="connsiteY5-84" fmla="*/ 23989035 h 28135365"/>
              <a:gd name="connsiteX6-85" fmla="*/ 14037661 w 28119600"/>
              <a:gd name="connsiteY6-86" fmla="*/ 28135365 h 28135365"/>
              <a:gd name="connsiteX7-87" fmla="*/ 0 w 28119600"/>
              <a:gd name="connsiteY7-88" fmla="*/ 19883650 h 28135365"/>
              <a:gd name="connsiteX8-89" fmla="*/ 0 w 28119600"/>
              <a:gd name="connsiteY8-90" fmla="*/ 8235950 h 28135365"/>
              <a:gd name="connsiteX0-91" fmla="*/ 0 w 28119600"/>
              <a:gd name="connsiteY0-92" fmla="*/ 8220184 h 28119599"/>
              <a:gd name="connsiteX1-93" fmla="*/ 4136915 w 28119600"/>
              <a:gd name="connsiteY1-94" fmla="*/ 4083268 h 28119599"/>
              <a:gd name="connsiteX2-95" fmla="*/ 14097705 w 28119600"/>
              <a:gd name="connsiteY2-96" fmla="*/ 0 h 28119599"/>
              <a:gd name="connsiteX3-97" fmla="*/ 24020566 w 28119600"/>
              <a:gd name="connsiteY3-98" fmla="*/ 4152681 h 28119599"/>
              <a:gd name="connsiteX4-99" fmla="*/ 28119600 w 28119600"/>
              <a:gd name="connsiteY4-100" fmla="*/ 14050408 h 28119599"/>
              <a:gd name="connsiteX5-101" fmla="*/ 23982685 w 28119600"/>
              <a:gd name="connsiteY5-102" fmla="*/ 23973269 h 28119599"/>
              <a:gd name="connsiteX6-103" fmla="*/ 14037661 w 28119600"/>
              <a:gd name="connsiteY6-104" fmla="*/ 28119599 h 28119599"/>
              <a:gd name="connsiteX7-105" fmla="*/ 0 w 28119600"/>
              <a:gd name="connsiteY7-106" fmla="*/ 19867884 h 28119599"/>
              <a:gd name="connsiteX8-107" fmla="*/ 0 w 28119600"/>
              <a:gd name="connsiteY8-108" fmla="*/ 8220184 h 28119599"/>
              <a:gd name="connsiteX0-109" fmla="*/ 0 w 28119600"/>
              <a:gd name="connsiteY0-110" fmla="*/ 13974598 h 28119599"/>
              <a:gd name="connsiteX1-111" fmla="*/ 4136915 w 28119600"/>
              <a:gd name="connsiteY1-112" fmla="*/ 4083268 h 28119599"/>
              <a:gd name="connsiteX2-113" fmla="*/ 14097705 w 28119600"/>
              <a:gd name="connsiteY2-114" fmla="*/ 0 h 28119599"/>
              <a:gd name="connsiteX3-115" fmla="*/ 24020566 w 28119600"/>
              <a:gd name="connsiteY3-116" fmla="*/ 4152681 h 28119599"/>
              <a:gd name="connsiteX4-117" fmla="*/ 28119600 w 28119600"/>
              <a:gd name="connsiteY4-118" fmla="*/ 14050408 h 28119599"/>
              <a:gd name="connsiteX5-119" fmla="*/ 23982685 w 28119600"/>
              <a:gd name="connsiteY5-120" fmla="*/ 23973269 h 28119599"/>
              <a:gd name="connsiteX6-121" fmla="*/ 14037661 w 28119600"/>
              <a:gd name="connsiteY6-122" fmla="*/ 28119599 h 28119599"/>
              <a:gd name="connsiteX7-123" fmla="*/ 0 w 28119600"/>
              <a:gd name="connsiteY7-124" fmla="*/ 19867884 h 28119599"/>
              <a:gd name="connsiteX8-125" fmla="*/ 0 w 28119600"/>
              <a:gd name="connsiteY8-126" fmla="*/ 13974598 h 28119599"/>
              <a:gd name="connsiteX0-127" fmla="*/ 0 w 28119600"/>
              <a:gd name="connsiteY0-128" fmla="*/ 13974598 h 28119599"/>
              <a:gd name="connsiteX1-129" fmla="*/ 4136915 w 28119600"/>
              <a:gd name="connsiteY1-130" fmla="*/ 4083268 h 28119599"/>
              <a:gd name="connsiteX2-131" fmla="*/ 14097705 w 28119600"/>
              <a:gd name="connsiteY2-132" fmla="*/ 0 h 28119599"/>
              <a:gd name="connsiteX3-133" fmla="*/ 24020566 w 28119600"/>
              <a:gd name="connsiteY3-134" fmla="*/ 4152681 h 28119599"/>
              <a:gd name="connsiteX4-135" fmla="*/ 28119600 w 28119600"/>
              <a:gd name="connsiteY4-136" fmla="*/ 14050408 h 28119599"/>
              <a:gd name="connsiteX5-137" fmla="*/ 23982685 w 28119600"/>
              <a:gd name="connsiteY5-138" fmla="*/ 23973269 h 28119599"/>
              <a:gd name="connsiteX6-139" fmla="*/ 14037661 w 28119600"/>
              <a:gd name="connsiteY6-140" fmla="*/ 28119599 h 28119599"/>
              <a:gd name="connsiteX7-141" fmla="*/ 4096512 w 28119600"/>
              <a:gd name="connsiteY7-142" fmla="*/ 23982684 h 28119599"/>
              <a:gd name="connsiteX8-143" fmla="*/ 0 w 28119600"/>
              <a:gd name="connsiteY8-144" fmla="*/ 13974598 h 28119599"/>
              <a:gd name="connsiteX0-145" fmla="*/ 0 w 28119600"/>
              <a:gd name="connsiteY0-146" fmla="*/ 13974598 h 28119599"/>
              <a:gd name="connsiteX1-147" fmla="*/ 4136915 w 28119600"/>
              <a:gd name="connsiteY1-148" fmla="*/ 4083268 h 28119599"/>
              <a:gd name="connsiteX2-149" fmla="*/ 14097705 w 28119600"/>
              <a:gd name="connsiteY2-150" fmla="*/ 0 h 28119599"/>
              <a:gd name="connsiteX3-151" fmla="*/ 24020566 w 28119600"/>
              <a:gd name="connsiteY3-152" fmla="*/ 4152681 h 28119599"/>
              <a:gd name="connsiteX4-153" fmla="*/ 28119600 w 28119600"/>
              <a:gd name="connsiteY4-154" fmla="*/ 14050408 h 28119599"/>
              <a:gd name="connsiteX5-155" fmla="*/ 23982685 w 28119600"/>
              <a:gd name="connsiteY5-156" fmla="*/ 23973269 h 28119599"/>
              <a:gd name="connsiteX6-157" fmla="*/ 14037661 w 28119600"/>
              <a:gd name="connsiteY6-158" fmla="*/ 28119599 h 28119599"/>
              <a:gd name="connsiteX7-159" fmla="*/ 4056755 w 28119600"/>
              <a:gd name="connsiteY7-160" fmla="*/ 24141710 h 28119599"/>
              <a:gd name="connsiteX8-161" fmla="*/ 0 w 28119600"/>
              <a:gd name="connsiteY8-162" fmla="*/ 13974598 h 28119599"/>
              <a:gd name="connsiteX0-163" fmla="*/ 0 w 28119600"/>
              <a:gd name="connsiteY0-164" fmla="*/ 13974598 h 28119599"/>
              <a:gd name="connsiteX1-165" fmla="*/ 4136915 w 28119600"/>
              <a:gd name="connsiteY1-166" fmla="*/ 4083268 h 28119599"/>
              <a:gd name="connsiteX2-167" fmla="*/ 14097705 w 28119600"/>
              <a:gd name="connsiteY2-168" fmla="*/ 0 h 28119599"/>
              <a:gd name="connsiteX3-169" fmla="*/ 24020566 w 28119600"/>
              <a:gd name="connsiteY3-170" fmla="*/ 4152681 h 28119599"/>
              <a:gd name="connsiteX4-171" fmla="*/ 28119600 w 28119600"/>
              <a:gd name="connsiteY4-172" fmla="*/ 14050408 h 28119599"/>
              <a:gd name="connsiteX5-173" fmla="*/ 23982685 w 28119600"/>
              <a:gd name="connsiteY5-174" fmla="*/ 23973269 h 28119599"/>
              <a:gd name="connsiteX6-175" fmla="*/ 14037661 w 28119600"/>
              <a:gd name="connsiteY6-176" fmla="*/ 28119599 h 28119599"/>
              <a:gd name="connsiteX7-177" fmla="*/ 4096512 w 28119600"/>
              <a:gd name="connsiteY7-178" fmla="*/ 23982684 h 28119599"/>
              <a:gd name="connsiteX8-179" fmla="*/ 0 w 28119600"/>
              <a:gd name="connsiteY8-180" fmla="*/ 13974598 h 28119599"/>
              <a:gd name="connsiteX0-181" fmla="*/ 0 w 28119600"/>
              <a:gd name="connsiteY0-182" fmla="*/ 13974598 h 28238869"/>
              <a:gd name="connsiteX1-183" fmla="*/ 4136915 w 28119600"/>
              <a:gd name="connsiteY1-184" fmla="*/ 4083268 h 28238869"/>
              <a:gd name="connsiteX2-185" fmla="*/ 14097705 w 28119600"/>
              <a:gd name="connsiteY2-186" fmla="*/ 0 h 28238869"/>
              <a:gd name="connsiteX3-187" fmla="*/ 24020566 w 28119600"/>
              <a:gd name="connsiteY3-188" fmla="*/ 4152681 h 28238869"/>
              <a:gd name="connsiteX4-189" fmla="*/ 28119600 w 28119600"/>
              <a:gd name="connsiteY4-190" fmla="*/ 14050408 h 28238869"/>
              <a:gd name="connsiteX5-191" fmla="*/ 23982685 w 28119600"/>
              <a:gd name="connsiteY5-192" fmla="*/ 23973269 h 28238869"/>
              <a:gd name="connsiteX6-193" fmla="*/ 14037661 w 28119600"/>
              <a:gd name="connsiteY6-194" fmla="*/ 28238869 h 28238869"/>
              <a:gd name="connsiteX7-195" fmla="*/ 4096512 w 28119600"/>
              <a:gd name="connsiteY7-196" fmla="*/ 23982684 h 28238869"/>
              <a:gd name="connsiteX8-197" fmla="*/ 0 w 28119600"/>
              <a:gd name="connsiteY8-198" fmla="*/ 13974598 h 28238869"/>
              <a:gd name="connsiteX0-199" fmla="*/ 0 w 28119600"/>
              <a:gd name="connsiteY0-200" fmla="*/ 13974598 h 28099720"/>
              <a:gd name="connsiteX1-201" fmla="*/ 4136915 w 28119600"/>
              <a:gd name="connsiteY1-202" fmla="*/ 4083268 h 28099720"/>
              <a:gd name="connsiteX2-203" fmla="*/ 14097705 w 28119600"/>
              <a:gd name="connsiteY2-204" fmla="*/ 0 h 28099720"/>
              <a:gd name="connsiteX3-205" fmla="*/ 24020566 w 28119600"/>
              <a:gd name="connsiteY3-206" fmla="*/ 4152681 h 28099720"/>
              <a:gd name="connsiteX4-207" fmla="*/ 28119600 w 28119600"/>
              <a:gd name="connsiteY4-208" fmla="*/ 14050408 h 28099720"/>
              <a:gd name="connsiteX5-209" fmla="*/ 23982685 w 28119600"/>
              <a:gd name="connsiteY5-210" fmla="*/ 23973269 h 28099720"/>
              <a:gd name="connsiteX6-211" fmla="*/ 14057539 w 28119600"/>
              <a:gd name="connsiteY6-212" fmla="*/ 28099720 h 28099720"/>
              <a:gd name="connsiteX7-213" fmla="*/ 4096512 w 28119600"/>
              <a:gd name="connsiteY7-214" fmla="*/ 23982684 h 28099720"/>
              <a:gd name="connsiteX8-215" fmla="*/ 0 w 28119600"/>
              <a:gd name="connsiteY8-216" fmla="*/ 13974598 h 28099720"/>
              <a:gd name="connsiteX0-217" fmla="*/ 0 w 28119600"/>
              <a:gd name="connsiteY0-218" fmla="*/ 13974598 h 28099720"/>
              <a:gd name="connsiteX1-219" fmla="*/ 4136915 w 28119600"/>
              <a:gd name="connsiteY1-220" fmla="*/ 4083268 h 28099720"/>
              <a:gd name="connsiteX2-221" fmla="*/ 14097705 w 28119600"/>
              <a:gd name="connsiteY2-222" fmla="*/ 0 h 28099720"/>
              <a:gd name="connsiteX3-223" fmla="*/ 24020566 w 28119600"/>
              <a:gd name="connsiteY3-224" fmla="*/ 4152681 h 28099720"/>
              <a:gd name="connsiteX4-225" fmla="*/ 28119600 w 28119600"/>
              <a:gd name="connsiteY4-226" fmla="*/ 14050408 h 28099720"/>
              <a:gd name="connsiteX5-227" fmla="*/ 24062197 w 28119600"/>
              <a:gd name="connsiteY5-228" fmla="*/ 24052781 h 28099720"/>
              <a:gd name="connsiteX6-229" fmla="*/ 14057539 w 28119600"/>
              <a:gd name="connsiteY6-230" fmla="*/ 28099720 h 28099720"/>
              <a:gd name="connsiteX7-231" fmla="*/ 4096512 w 28119600"/>
              <a:gd name="connsiteY7-232" fmla="*/ 23982684 h 28099720"/>
              <a:gd name="connsiteX8-233" fmla="*/ 0 w 28119600"/>
              <a:gd name="connsiteY8-234" fmla="*/ 13974598 h 28099720"/>
              <a:gd name="connsiteX0-235" fmla="*/ 0 w 28119600"/>
              <a:gd name="connsiteY0-236" fmla="*/ 13974598 h 28099720"/>
              <a:gd name="connsiteX1-237" fmla="*/ 4136915 w 28119600"/>
              <a:gd name="connsiteY1-238" fmla="*/ 4083268 h 28099720"/>
              <a:gd name="connsiteX2-239" fmla="*/ 14097705 w 28119600"/>
              <a:gd name="connsiteY2-240" fmla="*/ 0 h 28099720"/>
              <a:gd name="connsiteX3-241" fmla="*/ 24020566 w 28119600"/>
              <a:gd name="connsiteY3-242" fmla="*/ 4152681 h 28099720"/>
              <a:gd name="connsiteX4-243" fmla="*/ 28119600 w 28119600"/>
              <a:gd name="connsiteY4-244" fmla="*/ 14050408 h 28099720"/>
              <a:gd name="connsiteX5-245" fmla="*/ 24002561 w 28119600"/>
              <a:gd name="connsiteY5-246" fmla="*/ 23953389 h 28099720"/>
              <a:gd name="connsiteX6-247" fmla="*/ 14057539 w 28119600"/>
              <a:gd name="connsiteY6-248" fmla="*/ 28099720 h 28099720"/>
              <a:gd name="connsiteX7-249" fmla="*/ 4096512 w 28119600"/>
              <a:gd name="connsiteY7-250" fmla="*/ 23982684 h 28099720"/>
              <a:gd name="connsiteX8-251" fmla="*/ 0 w 28119600"/>
              <a:gd name="connsiteY8-252" fmla="*/ 13974598 h 28099720"/>
              <a:gd name="connsiteX0-253" fmla="*/ 0 w 28199113"/>
              <a:gd name="connsiteY0-254" fmla="*/ 13974598 h 28099720"/>
              <a:gd name="connsiteX1-255" fmla="*/ 4136915 w 28199113"/>
              <a:gd name="connsiteY1-256" fmla="*/ 4083268 h 28099720"/>
              <a:gd name="connsiteX2-257" fmla="*/ 14097705 w 28199113"/>
              <a:gd name="connsiteY2-258" fmla="*/ 0 h 28099720"/>
              <a:gd name="connsiteX3-259" fmla="*/ 24020566 w 28199113"/>
              <a:gd name="connsiteY3-260" fmla="*/ 4152681 h 28099720"/>
              <a:gd name="connsiteX4-261" fmla="*/ 28199113 w 28199113"/>
              <a:gd name="connsiteY4-262" fmla="*/ 14050408 h 28099720"/>
              <a:gd name="connsiteX5-263" fmla="*/ 24002561 w 28199113"/>
              <a:gd name="connsiteY5-264" fmla="*/ 23953389 h 28099720"/>
              <a:gd name="connsiteX6-265" fmla="*/ 14057539 w 28199113"/>
              <a:gd name="connsiteY6-266" fmla="*/ 28099720 h 28099720"/>
              <a:gd name="connsiteX7-267" fmla="*/ 4096512 w 28199113"/>
              <a:gd name="connsiteY7-268" fmla="*/ 23982684 h 28099720"/>
              <a:gd name="connsiteX8-269" fmla="*/ 0 w 28199113"/>
              <a:gd name="connsiteY8-270" fmla="*/ 13974598 h 28099720"/>
              <a:gd name="connsiteX0-271" fmla="*/ 0 w 28139477"/>
              <a:gd name="connsiteY0-272" fmla="*/ 13974598 h 28099720"/>
              <a:gd name="connsiteX1-273" fmla="*/ 4136915 w 28139477"/>
              <a:gd name="connsiteY1-274" fmla="*/ 4083268 h 28099720"/>
              <a:gd name="connsiteX2-275" fmla="*/ 14097705 w 28139477"/>
              <a:gd name="connsiteY2-276" fmla="*/ 0 h 28099720"/>
              <a:gd name="connsiteX3-277" fmla="*/ 24020566 w 28139477"/>
              <a:gd name="connsiteY3-278" fmla="*/ 4152681 h 28099720"/>
              <a:gd name="connsiteX4-279" fmla="*/ 28139477 w 28139477"/>
              <a:gd name="connsiteY4-280" fmla="*/ 14050408 h 28099720"/>
              <a:gd name="connsiteX5-281" fmla="*/ 24002561 w 28139477"/>
              <a:gd name="connsiteY5-282" fmla="*/ 23953389 h 28099720"/>
              <a:gd name="connsiteX6-283" fmla="*/ 14057539 w 28139477"/>
              <a:gd name="connsiteY6-284" fmla="*/ 28099720 h 28099720"/>
              <a:gd name="connsiteX7-285" fmla="*/ 4096512 w 28139477"/>
              <a:gd name="connsiteY7-286" fmla="*/ 23982684 h 28099720"/>
              <a:gd name="connsiteX8-287" fmla="*/ 0 w 28139477"/>
              <a:gd name="connsiteY8-288" fmla="*/ 13974598 h 28099720"/>
              <a:gd name="connsiteX0-289" fmla="*/ 0 w 28139477"/>
              <a:gd name="connsiteY0-290" fmla="*/ 13974598 h 28099720"/>
              <a:gd name="connsiteX1-291" fmla="*/ 4136915 w 28139477"/>
              <a:gd name="connsiteY1-292" fmla="*/ 4083268 h 28099720"/>
              <a:gd name="connsiteX2-293" fmla="*/ 14097705 w 28139477"/>
              <a:gd name="connsiteY2-294" fmla="*/ 0 h 28099720"/>
              <a:gd name="connsiteX3-295" fmla="*/ 24020566 w 28139477"/>
              <a:gd name="connsiteY3-296" fmla="*/ 4073168 h 28099720"/>
              <a:gd name="connsiteX4-297" fmla="*/ 28139477 w 28139477"/>
              <a:gd name="connsiteY4-298" fmla="*/ 14050408 h 28099720"/>
              <a:gd name="connsiteX5-299" fmla="*/ 24002561 w 28139477"/>
              <a:gd name="connsiteY5-300" fmla="*/ 23953389 h 28099720"/>
              <a:gd name="connsiteX6-301" fmla="*/ 14057539 w 28139477"/>
              <a:gd name="connsiteY6-302" fmla="*/ 28099720 h 28099720"/>
              <a:gd name="connsiteX7-303" fmla="*/ 4096512 w 28139477"/>
              <a:gd name="connsiteY7-304" fmla="*/ 23982684 h 28099720"/>
              <a:gd name="connsiteX8-305" fmla="*/ 0 w 28139477"/>
              <a:gd name="connsiteY8-306" fmla="*/ 13974598 h 28099720"/>
              <a:gd name="connsiteX0-307" fmla="*/ 0 w 28139477"/>
              <a:gd name="connsiteY0-308" fmla="*/ 13974598 h 28099720"/>
              <a:gd name="connsiteX1-309" fmla="*/ 4136915 w 28139477"/>
              <a:gd name="connsiteY1-310" fmla="*/ 4083268 h 28099720"/>
              <a:gd name="connsiteX2-311" fmla="*/ 14097705 w 28139477"/>
              <a:gd name="connsiteY2-312" fmla="*/ 0 h 28099720"/>
              <a:gd name="connsiteX3-313" fmla="*/ 24159713 w 28139477"/>
              <a:gd name="connsiteY3-314" fmla="*/ 3973776 h 28099720"/>
              <a:gd name="connsiteX4-315" fmla="*/ 28139477 w 28139477"/>
              <a:gd name="connsiteY4-316" fmla="*/ 14050408 h 28099720"/>
              <a:gd name="connsiteX5-317" fmla="*/ 24002561 w 28139477"/>
              <a:gd name="connsiteY5-318" fmla="*/ 23953389 h 28099720"/>
              <a:gd name="connsiteX6-319" fmla="*/ 14057539 w 28139477"/>
              <a:gd name="connsiteY6-320" fmla="*/ 28099720 h 28099720"/>
              <a:gd name="connsiteX7-321" fmla="*/ 4096512 w 28139477"/>
              <a:gd name="connsiteY7-322" fmla="*/ 23982684 h 28099720"/>
              <a:gd name="connsiteX8-323" fmla="*/ 0 w 28139477"/>
              <a:gd name="connsiteY8-324" fmla="*/ 13974598 h 28099720"/>
              <a:gd name="connsiteX0-325" fmla="*/ 0 w 28139477"/>
              <a:gd name="connsiteY0-326" fmla="*/ 13974598 h 28099720"/>
              <a:gd name="connsiteX1-327" fmla="*/ 4136915 w 28139477"/>
              <a:gd name="connsiteY1-328" fmla="*/ 4083268 h 28099720"/>
              <a:gd name="connsiteX2-329" fmla="*/ 14097705 w 28139477"/>
              <a:gd name="connsiteY2-330" fmla="*/ 0 h 28099720"/>
              <a:gd name="connsiteX3-331" fmla="*/ 23980808 w 28139477"/>
              <a:gd name="connsiteY3-332" fmla="*/ 4073167 h 28099720"/>
              <a:gd name="connsiteX4-333" fmla="*/ 28139477 w 28139477"/>
              <a:gd name="connsiteY4-334" fmla="*/ 14050408 h 28099720"/>
              <a:gd name="connsiteX5-335" fmla="*/ 24002561 w 28139477"/>
              <a:gd name="connsiteY5-336" fmla="*/ 23953389 h 28099720"/>
              <a:gd name="connsiteX6-337" fmla="*/ 14057539 w 28139477"/>
              <a:gd name="connsiteY6-338" fmla="*/ 28099720 h 28099720"/>
              <a:gd name="connsiteX7-339" fmla="*/ 4096512 w 28139477"/>
              <a:gd name="connsiteY7-340" fmla="*/ 23982684 h 28099720"/>
              <a:gd name="connsiteX8-341" fmla="*/ 0 w 28139477"/>
              <a:gd name="connsiteY8-342" fmla="*/ 13974598 h 28099720"/>
              <a:gd name="connsiteX0-343" fmla="*/ 0 w 28139477"/>
              <a:gd name="connsiteY0-344" fmla="*/ 14113746 h 28238868"/>
              <a:gd name="connsiteX1-345" fmla="*/ 4136915 w 28139477"/>
              <a:gd name="connsiteY1-346" fmla="*/ 4222416 h 28238868"/>
              <a:gd name="connsiteX2-347" fmla="*/ 14097705 w 28139477"/>
              <a:gd name="connsiteY2-348" fmla="*/ 0 h 28238868"/>
              <a:gd name="connsiteX3-349" fmla="*/ 23980808 w 28139477"/>
              <a:gd name="connsiteY3-350" fmla="*/ 4212315 h 28238868"/>
              <a:gd name="connsiteX4-351" fmla="*/ 28139477 w 28139477"/>
              <a:gd name="connsiteY4-352" fmla="*/ 14189556 h 28238868"/>
              <a:gd name="connsiteX5-353" fmla="*/ 24002561 w 28139477"/>
              <a:gd name="connsiteY5-354" fmla="*/ 24092537 h 28238868"/>
              <a:gd name="connsiteX6-355" fmla="*/ 14057539 w 28139477"/>
              <a:gd name="connsiteY6-356" fmla="*/ 28238868 h 28238868"/>
              <a:gd name="connsiteX7-357" fmla="*/ 4096512 w 28139477"/>
              <a:gd name="connsiteY7-358" fmla="*/ 24121832 h 28238868"/>
              <a:gd name="connsiteX8-359" fmla="*/ 0 w 28139477"/>
              <a:gd name="connsiteY8-360" fmla="*/ 14113746 h 28238868"/>
              <a:gd name="connsiteX0-361" fmla="*/ 0 w 28139477"/>
              <a:gd name="connsiteY0-362" fmla="*/ 13974598 h 28099720"/>
              <a:gd name="connsiteX1-363" fmla="*/ 4136915 w 28139477"/>
              <a:gd name="connsiteY1-364" fmla="*/ 4083268 h 28099720"/>
              <a:gd name="connsiteX2-365" fmla="*/ 14038070 w 28139477"/>
              <a:gd name="connsiteY2-366" fmla="*/ 0 h 28099720"/>
              <a:gd name="connsiteX3-367" fmla="*/ 23980808 w 28139477"/>
              <a:gd name="connsiteY3-368" fmla="*/ 4073167 h 28099720"/>
              <a:gd name="connsiteX4-369" fmla="*/ 28139477 w 28139477"/>
              <a:gd name="connsiteY4-370" fmla="*/ 14050408 h 28099720"/>
              <a:gd name="connsiteX5-371" fmla="*/ 24002561 w 28139477"/>
              <a:gd name="connsiteY5-372" fmla="*/ 23953389 h 28099720"/>
              <a:gd name="connsiteX6-373" fmla="*/ 14057539 w 28139477"/>
              <a:gd name="connsiteY6-374" fmla="*/ 28099720 h 28099720"/>
              <a:gd name="connsiteX7-375" fmla="*/ 4096512 w 28139477"/>
              <a:gd name="connsiteY7-376" fmla="*/ 23982684 h 28099720"/>
              <a:gd name="connsiteX8-377" fmla="*/ 0 w 28139477"/>
              <a:gd name="connsiteY8-378" fmla="*/ 13974598 h 28099720"/>
              <a:gd name="connsiteX0-379" fmla="*/ 0 w 28139477"/>
              <a:gd name="connsiteY0-380" fmla="*/ 13974598 h 28099720"/>
              <a:gd name="connsiteX1-381" fmla="*/ 4097158 w 28139477"/>
              <a:gd name="connsiteY1-382" fmla="*/ 4063390 h 28099720"/>
              <a:gd name="connsiteX2-383" fmla="*/ 14038070 w 28139477"/>
              <a:gd name="connsiteY2-384" fmla="*/ 0 h 28099720"/>
              <a:gd name="connsiteX3-385" fmla="*/ 23980808 w 28139477"/>
              <a:gd name="connsiteY3-386" fmla="*/ 4073167 h 28099720"/>
              <a:gd name="connsiteX4-387" fmla="*/ 28139477 w 28139477"/>
              <a:gd name="connsiteY4-388" fmla="*/ 14050408 h 28099720"/>
              <a:gd name="connsiteX5-389" fmla="*/ 24002561 w 28139477"/>
              <a:gd name="connsiteY5-390" fmla="*/ 23953389 h 28099720"/>
              <a:gd name="connsiteX6-391" fmla="*/ 14057539 w 28139477"/>
              <a:gd name="connsiteY6-392" fmla="*/ 28099720 h 28099720"/>
              <a:gd name="connsiteX7-393" fmla="*/ 4096512 w 28139477"/>
              <a:gd name="connsiteY7-394" fmla="*/ 23982684 h 28099720"/>
              <a:gd name="connsiteX8-395" fmla="*/ 0 w 28139477"/>
              <a:gd name="connsiteY8-396" fmla="*/ 13974598 h 28099720"/>
              <a:gd name="connsiteX0-397" fmla="*/ 0 w 28139477"/>
              <a:gd name="connsiteY0-398" fmla="*/ 13974598 h 28099720"/>
              <a:gd name="connsiteX1-399" fmla="*/ 3958010 w 28139477"/>
              <a:gd name="connsiteY1-400" fmla="*/ 3884485 h 28099720"/>
              <a:gd name="connsiteX2-401" fmla="*/ 14038070 w 28139477"/>
              <a:gd name="connsiteY2-402" fmla="*/ 0 h 28099720"/>
              <a:gd name="connsiteX3-403" fmla="*/ 23980808 w 28139477"/>
              <a:gd name="connsiteY3-404" fmla="*/ 4073167 h 28099720"/>
              <a:gd name="connsiteX4-405" fmla="*/ 28139477 w 28139477"/>
              <a:gd name="connsiteY4-406" fmla="*/ 14050408 h 28099720"/>
              <a:gd name="connsiteX5-407" fmla="*/ 24002561 w 28139477"/>
              <a:gd name="connsiteY5-408" fmla="*/ 23953389 h 28099720"/>
              <a:gd name="connsiteX6-409" fmla="*/ 14057539 w 28139477"/>
              <a:gd name="connsiteY6-410" fmla="*/ 28099720 h 28099720"/>
              <a:gd name="connsiteX7-411" fmla="*/ 4096512 w 28139477"/>
              <a:gd name="connsiteY7-412" fmla="*/ 23982684 h 28099720"/>
              <a:gd name="connsiteX8-413" fmla="*/ 0 w 28139477"/>
              <a:gd name="connsiteY8-414" fmla="*/ 13974598 h 28099720"/>
              <a:gd name="connsiteX0-415" fmla="*/ 0 w 28139477"/>
              <a:gd name="connsiteY0-416" fmla="*/ 13974598 h 28099720"/>
              <a:gd name="connsiteX1-417" fmla="*/ 4097158 w 28139477"/>
              <a:gd name="connsiteY1-418" fmla="*/ 4103146 h 28099720"/>
              <a:gd name="connsiteX2-419" fmla="*/ 14038070 w 28139477"/>
              <a:gd name="connsiteY2-420" fmla="*/ 0 h 28099720"/>
              <a:gd name="connsiteX3-421" fmla="*/ 23980808 w 28139477"/>
              <a:gd name="connsiteY3-422" fmla="*/ 4073167 h 28099720"/>
              <a:gd name="connsiteX4-423" fmla="*/ 28139477 w 28139477"/>
              <a:gd name="connsiteY4-424" fmla="*/ 14050408 h 28099720"/>
              <a:gd name="connsiteX5-425" fmla="*/ 24002561 w 28139477"/>
              <a:gd name="connsiteY5-426" fmla="*/ 23953389 h 28099720"/>
              <a:gd name="connsiteX6-427" fmla="*/ 14057539 w 28139477"/>
              <a:gd name="connsiteY6-428" fmla="*/ 28099720 h 28099720"/>
              <a:gd name="connsiteX7-429" fmla="*/ 4096512 w 28139477"/>
              <a:gd name="connsiteY7-430" fmla="*/ 23982684 h 28099720"/>
              <a:gd name="connsiteX8-431" fmla="*/ 0 w 28139477"/>
              <a:gd name="connsiteY8-432" fmla="*/ 13974598 h 28099720"/>
              <a:gd name="connsiteX0-433" fmla="*/ 0 w 28258747"/>
              <a:gd name="connsiteY0-434" fmla="*/ 13974598 h 28099720"/>
              <a:gd name="connsiteX1-435" fmla="*/ 4216428 w 28258747"/>
              <a:gd name="connsiteY1-436" fmla="*/ 4103146 h 28099720"/>
              <a:gd name="connsiteX2-437" fmla="*/ 14157340 w 28258747"/>
              <a:gd name="connsiteY2-438" fmla="*/ 0 h 28099720"/>
              <a:gd name="connsiteX3-439" fmla="*/ 24100078 w 28258747"/>
              <a:gd name="connsiteY3-440" fmla="*/ 4073167 h 28099720"/>
              <a:gd name="connsiteX4-441" fmla="*/ 28258747 w 28258747"/>
              <a:gd name="connsiteY4-442" fmla="*/ 14050408 h 28099720"/>
              <a:gd name="connsiteX5-443" fmla="*/ 24121831 w 28258747"/>
              <a:gd name="connsiteY5-444" fmla="*/ 23953389 h 28099720"/>
              <a:gd name="connsiteX6-445" fmla="*/ 14176809 w 28258747"/>
              <a:gd name="connsiteY6-446" fmla="*/ 28099720 h 28099720"/>
              <a:gd name="connsiteX7-447" fmla="*/ 4215782 w 28258747"/>
              <a:gd name="connsiteY7-448" fmla="*/ 23982684 h 28099720"/>
              <a:gd name="connsiteX8-449" fmla="*/ 0 w 28258747"/>
              <a:gd name="connsiteY8-450" fmla="*/ 13974598 h 28099720"/>
              <a:gd name="connsiteX0-451" fmla="*/ 0 w 28159356"/>
              <a:gd name="connsiteY0-452" fmla="*/ 14054111 h 28099720"/>
              <a:gd name="connsiteX1-453" fmla="*/ 4117037 w 28159356"/>
              <a:gd name="connsiteY1-454" fmla="*/ 4103146 h 28099720"/>
              <a:gd name="connsiteX2-455" fmla="*/ 14057949 w 28159356"/>
              <a:gd name="connsiteY2-456" fmla="*/ 0 h 28099720"/>
              <a:gd name="connsiteX3-457" fmla="*/ 24000687 w 28159356"/>
              <a:gd name="connsiteY3-458" fmla="*/ 4073167 h 28099720"/>
              <a:gd name="connsiteX4-459" fmla="*/ 28159356 w 28159356"/>
              <a:gd name="connsiteY4-460" fmla="*/ 14050408 h 28099720"/>
              <a:gd name="connsiteX5-461" fmla="*/ 24022440 w 28159356"/>
              <a:gd name="connsiteY5-462" fmla="*/ 23953389 h 28099720"/>
              <a:gd name="connsiteX6-463" fmla="*/ 14077418 w 28159356"/>
              <a:gd name="connsiteY6-464" fmla="*/ 28099720 h 28099720"/>
              <a:gd name="connsiteX7-465" fmla="*/ 4116391 w 28159356"/>
              <a:gd name="connsiteY7-466" fmla="*/ 23982684 h 28099720"/>
              <a:gd name="connsiteX8-467" fmla="*/ 0 w 28159356"/>
              <a:gd name="connsiteY8-468" fmla="*/ 14054111 h 28099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fld>
            <a:endParaRPr lang="en-US" altLang="zh-CN"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6"/>
            <a:srcRect/>
            <a:stretch>
              <a:fillRect/>
            </a:stretch>
          </p:blipFill>
          <p:spPr>
            <a:xfrm flipH="1">
              <a:off x="17253" y="1054"/>
              <a:ext cx="1917" cy="1841"/>
            </a:xfrm>
            <a:prstGeom prst="rect">
              <a:avLst/>
            </a:prstGeom>
          </p:spPr>
        </p:pic>
      </p:grpSp>
      <p:pic>
        <p:nvPicPr>
          <p:cNvPr id="11" name="Picture 11"/>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5385" y="-1456055"/>
            <a:ext cx="3332480" cy="3303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1" Type="http://schemas.openxmlformats.org/officeDocument/2006/relationships/theme" Target="../theme/theme2.xml"/><Relationship Id="rId90" Type="http://schemas.openxmlformats.org/officeDocument/2006/relationships/image" Target="../media/image1.jpeg"/><Relationship Id="rId9" Type="http://schemas.openxmlformats.org/officeDocument/2006/relationships/slideLayout" Target="../slideLayouts/slideLayout11.xml"/><Relationship Id="rId89" Type="http://schemas.openxmlformats.org/officeDocument/2006/relationships/slideLayout" Target="../slideLayouts/slideLayout91.xml"/><Relationship Id="rId88" Type="http://schemas.openxmlformats.org/officeDocument/2006/relationships/slideLayout" Target="../slideLayouts/slideLayout90.xml"/><Relationship Id="rId87" Type="http://schemas.openxmlformats.org/officeDocument/2006/relationships/slideLayout" Target="../slideLayouts/slideLayout89.xml"/><Relationship Id="rId86" Type="http://schemas.openxmlformats.org/officeDocument/2006/relationships/slideLayout" Target="../slideLayouts/slideLayout88.xml"/><Relationship Id="rId85" Type="http://schemas.openxmlformats.org/officeDocument/2006/relationships/slideLayout" Target="../slideLayouts/slideLayout87.xml"/><Relationship Id="rId84" Type="http://schemas.openxmlformats.org/officeDocument/2006/relationships/slideLayout" Target="../slideLayouts/slideLayout86.xml"/><Relationship Id="rId83" Type="http://schemas.openxmlformats.org/officeDocument/2006/relationships/slideLayout" Target="../slideLayouts/slideLayout85.xml"/><Relationship Id="rId82" Type="http://schemas.openxmlformats.org/officeDocument/2006/relationships/slideLayout" Target="../slideLayouts/slideLayout84.xml"/><Relationship Id="rId81" Type="http://schemas.openxmlformats.org/officeDocument/2006/relationships/slideLayout" Target="../slideLayouts/slideLayout83.xml"/><Relationship Id="rId80" Type="http://schemas.openxmlformats.org/officeDocument/2006/relationships/slideLayout" Target="../slideLayouts/slideLayout82.xml"/><Relationship Id="rId8" Type="http://schemas.openxmlformats.org/officeDocument/2006/relationships/slideLayout" Target="../slideLayouts/slideLayout10.xml"/><Relationship Id="rId79" Type="http://schemas.openxmlformats.org/officeDocument/2006/relationships/slideLayout" Target="../slideLayouts/slideLayout81.xml"/><Relationship Id="rId78" Type="http://schemas.openxmlformats.org/officeDocument/2006/relationships/slideLayout" Target="../slideLayouts/slideLayout80.xml"/><Relationship Id="rId77" Type="http://schemas.openxmlformats.org/officeDocument/2006/relationships/slideLayout" Target="../slideLayouts/slideLayout79.xml"/><Relationship Id="rId76" Type="http://schemas.openxmlformats.org/officeDocument/2006/relationships/slideLayout" Target="../slideLayouts/slideLayout78.xml"/><Relationship Id="rId75" Type="http://schemas.openxmlformats.org/officeDocument/2006/relationships/slideLayout" Target="../slideLayouts/slideLayout77.xml"/><Relationship Id="rId74" Type="http://schemas.openxmlformats.org/officeDocument/2006/relationships/slideLayout" Target="../slideLayouts/slideLayout76.xml"/><Relationship Id="rId73" Type="http://schemas.openxmlformats.org/officeDocument/2006/relationships/slideLayout" Target="../slideLayouts/slideLayout75.xml"/><Relationship Id="rId72" Type="http://schemas.openxmlformats.org/officeDocument/2006/relationships/slideLayout" Target="../slideLayouts/slideLayout74.xml"/><Relationship Id="rId71" Type="http://schemas.openxmlformats.org/officeDocument/2006/relationships/slideLayout" Target="../slideLayouts/slideLayout73.xml"/><Relationship Id="rId70" Type="http://schemas.openxmlformats.org/officeDocument/2006/relationships/slideLayout" Target="../slideLayouts/slideLayout72.xml"/><Relationship Id="rId7" Type="http://schemas.openxmlformats.org/officeDocument/2006/relationships/slideLayout" Target="../slideLayouts/slideLayout9.xml"/><Relationship Id="rId69" Type="http://schemas.openxmlformats.org/officeDocument/2006/relationships/slideLayout" Target="../slideLayouts/slideLayout71.xml"/><Relationship Id="rId68" Type="http://schemas.openxmlformats.org/officeDocument/2006/relationships/slideLayout" Target="../slideLayouts/slideLayout70.xml"/><Relationship Id="rId67" Type="http://schemas.openxmlformats.org/officeDocument/2006/relationships/slideLayout" Target="../slideLayouts/slideLayout69.xml"/><Relationship Id="rId66" Type="http://schemas.openxmlformats.org/officeDocument/2006/relationships/slideLayout" Target="../slideLayouts/slideLayout68.xml"/><Relationship Id="rId65" Type="http://schemas.openxmlformats.org/officeDocument/2006/relationships/slideLayout" Target="../slideLayouts/slideLayout67.xml"/><Relationship Id="rId64" Type="http://schemas.openxmlformats.org/officeDocument/2006/relationships/slideLayout" Target="../slideLayouts/slideLayout66.xml"/><Relationship Id="rId63" Type="http://schemas.openxmlformats.org/officeDocument/2006/relationships/slideLayout" Target="../slideLayouts/slideLayout65.xml"/><Relationship Id="rId62" Type="http://schemas.openxmlformats.org/officeDocument/2006/relationships/slideLayout" Target="../slideLayouts/slideLayout64.xml"/><Relationship Id="rId61" Type="http://schemas.openxmlformats.org/officeDocument/2006/relationships/slideLayout" Target="../slideLayouts/slideLayout63.xml"/><Relationship Id="rId60" Type="http://schemas.openxmlformats.org/officeDocument/2006/relationships/slideLayout" Target="../slideLayouts/slideLayout62.xml"/><Relationship Id="rId6" Type="http://schemas.openxmlformats.org/officeDocument/2006/relationships/slideLayout" Target="../slideLayouts/slideLayout8.xml"/><Relationship Id="rId59" Type="http://schemas.openxmlformats.org/officeDocument/2006/relationships/slideLayout" Target="../slideLayouts/slideLayout61.xml"/><Relationship Id="rId58" Type="http://schemas.openxmlformats.org/officeDocument/2006/relationships/slideLayout" Target="../slideLayouts/slideLayout60.xml"/><Relationship Id="rId57" Type="http://schemas.openxmlformats.org/officeDocument/2006/relationships/slideLayout" Target="../slideLayouts/slideLayout59.xml"/><Relationship Id="rId56" Type="http://schemas.openxmlformats.org/officeDocument/2006/relationships/slideLayout" Target="../slideLayouts/slideLayout58.xml"/><Relationship Id="rId55" Type="http://schemas.openxmlformats.org/officeDocument/2006/relationships/slideLayout" Target="../slideLayouts/slideLayout57.xml"/><Relationship Id="rId54" Type="http://schemas.openxmlformats.org/officeDocument/2006/relationships/slideLayout" Target="../slideLayouts/slideLayout56.xml"/><Relationship Id="rId53" Type="http://schemas.openxmlformats.org/officeDocument/2006/relationships/slideLayout" Target="../slideLayouts/slideLayout55.xml"/><Relationship Id="rId52" Type="http://schemas.openxmlformats.org/officeDocument/2006/relationships/slideLayout" Target="../slideLayouts/slideLayout54.xml"/><Relationship Id="rId51" Type="http://schemas.openxmlformats.org/officeDocument/2006/relationships/slideLayout" Target="../slideLayouts/slideLayout53.xml"/><Relationship Id="rId50" Type="http://schemas.openxmlformats.org/officeDocument/2006/relationships/slideLayout" Target="../slideLayouts/slideLayout52.xml"/><Relationship Id="rId5" Type="http://schemas.openxmlformats.org/officeDocument/2006/relationships/slideLayout" Target="../slideLayouts/slideLayout7.xml"/><Relationship Id="rId49" Type="http://schemas.openxmlformats.org/officeDocument/2006/relationships/slideLayout" Target="../slideLayouts/slideLayout51.xml"/><Relationship Id="rId48" Type="http://schemas.openxmlformats.org/officeDocument/2006/relationships/slideLayout" Target="../slideLayouts/slideLayout50.xml"/><Relationship Id="rId47" Type="http://schemas.openxmlformats.org/officeDocument/2006/relationships/slideLayout" Target="../slideLayouts/slideLayout49.xml"/><Relationship Id="rId46" Type="http://schemas.openxmlformats.org/officeDocument/2006/relationships/slideLayout" Target="../slideLayouts/slideLayout48.xml"/><Relationship Id="rId45" Type="http://schemas.openxmlformats.org/officeDocument/2006/relationships/slideLayout" Target="../slideLayouts/slideLayout47.xml"/><Relationship Id="rId44" Type="http://schemas.openxmlformats.org/officeDocument/2006/relationships/slideLayout" Target="../slideLayouts/slideLayout46.xml"/><Relationship Id="rId43" Type="http://schemas.openxmlformats.org/officeDocument/2006/relationships/slideLayout" Target="../slideLayouts/slideLayout45.xml"/><Relationship Id="rId42" Type="http://schemas.openxmlformats.org/officeDocument/2006/relationships/slideLayout" Target="../slideLayouts/slideLayout44.xml"/><Relationship Id="rId41" Type="http://schemas.openxmlformats.org/officeDocument/2006/relationships/slideLayout" Target="../slideLayouts/slideLayout43.xml"/><Relationship Id="rId40" Type="http://schemas.openxmlformats.org/officeDocument/2006/relationships/slideLayout" Target="../slideLayouts/slideLayout42.xml"/><Relationship Id="rId4" Type="http://schemas.openxmlformats.org/officeDocument/2006/relationships/slideLayout" Target="../slideLayouts/slideLayout6.xml"/><Relationship Id="rId39" Type="http://schemas.openxmlformats.org/officeDocument/2006/relationships/slideLayout" Target="../slideLayouts/slideLayout41.xml"/><Relationship Id="rId38" Type="http://schemas.openxmlformats.org/officeDocument/2006/relationships/slideLayout" Target="../slideLayouts/slideLayout40.xml"/><Relationship Id="rId37" Type="http://schemas.openxmlformats.org/officeDocument/2006/relationships/slideLayout" Target="../slideLayouts/slideLayout39.xml"/><Relationship Id="rId36" Type="http://schemas.openxmlformats.org/officeDocument/2006/relationships/slideLayout" Target="../slideLayouts/slideLayout38.xml"/><Relationship Id="rId35" Type="http://schemas.openxmlformats.org/officeDocument/2006/relationships/slideLayout" Target="../slideLayouts/slideLayout37.xml"/><Relationship Id="rId34" Type="http://schemas.openxmlformats.org/officeDocument/2006/relationships/slideLayout" Target="../slideLayouts/slideLayout36.xml"/><Relationship Id="rId33" Type="http://schemas.openxmlformats.org/officeDocument/2006/relationships/slideLayout" Target="../slideLayouts/slideLayout35.xml"/><Relationship Id="rId32" Type="http://schemas.openxmlformats.org/officeDocument/2006/relationships/slideLayout" Target="../slideLayouts/slideLayout34.xml"/><Relationship Id="rId31" Type="http://schemas.openxmlformats.org/officeDocument/2006/relationships/slideLayout" Target="../slideLayouts/slideLayout33.xml"/><Relationship Id="rId30" Type="http://schemas.openxmlformats.org/officeDocument/2006/relationships/slideLayout" Target="../slideLayouts/slideLayout32.xml"/><Relationship Id="rId3" Type="http://schemas.openxmlformats.org/officeDocument/2006/relationships/slideLayout" Target="../slideLayouts/slideLayout5.xml"/><Relationship Id="rId29" Type="http://schemas.openxmlformats.org/officeDocument/2006/relationships/slideLayout" Target="../slideLayouts/slideLayout31.xml"/><Relationship Id="rId28" Type="http://schemas.openxmlformats.org/officeDocument/2006/relationships/slideLayout" Target="../slideLayouts/slideLayout30.xml"/><Relationship Id="rId27" Type="http://schemas.openxmlformats.org/officeDocument/2006/relationships/slideLayout" Target="../slideLayouts/slideLayout29.xml"/><Relationship Id="rId26" Type="http://schemas.openxmlformats.org/officeDocument/2006/relationships/slideLayout" Target="../slideLayouts/slideLayout28.xml"/><Relationship Id="rId25" Type="http://schemas.openxmlformats.org/officeDocument/2006/relationships/slideLayout" Target="../slideLayouts/slideLayout27.xml"/><Relationship Id="rId24" Type="http://schemas.openxmlformats.org/officeDocument/2006/relationships/slideLayout" Target="../slideLayouts/slideLayout26.xml"/><Relationship Id="rId23" Type="http://schemas.openxmlformats.org/officeDocument/2006/relationships/slideLayout" Target="../slideLayouts/slideLayout25.xml"/><Relationship Id="rId22" Type="http://schemas.openxmlformats.org/officeDocument/2006/relationships/slideLayout" Target="../slideLayouts/slideLayout24.xml"/><Relationship Id="rId21" Type="http://schemas.openxmlformats.org/officeDocument/2006/relationships/slideLayout" Target="../slideLayouts/slideLayout23.xml"/><Relationship Id="rId20" Type="http://schemas.openxmlformats.org/officeDocument/2006/relationships/slideLayout" Target="../slideLayouts/slideLayout22.xml"/><Relationship Id="rId2" Type="http://schemas.openxmlformats.org/officeDocument/2006/relationships/slideLayout" Target="../slideLayouts/slideLayout4.xml"/><Relationship Id="rId19" Type="http://schemas.openxmlformats.org/officeDocument/2006/relationships/slideLayout" Target="../slideLayouts/slideLayout21.xml"/><Relationship Id="rId18" Type="http://schemas.openxmlformats.org/officeDocument/2006/relationships/slideLayout" Target="../slideLayouts/slideLayout20.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00.xml"/><Relationship Id="rId8" Type="http://schemas.openxmlformats.org/officeDocument/2006/relationships/slideLayout" Target="../slideLayouts/slideLayout99.xml"/><Relationship Id="rId7" Type="http://schemas.openxmlformats.org/officeDocument/2006/relationships/slideLayout" Target="../slideLayouts/slideLayout98.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 Id="rId3" Type="http://schemas.openxmlformats.org/officeDocument/2006/relationships/slideLayout" Target="../slideLayouts/slideLayout94.xml"/><Relationship Id="rId2" Type="http://schemas.openxmlformats.org/officeDocument/2006/relationships/slideLayout" Target="../slideLayouts/slideLayout93.xml"/><Relationship Id="rId17" Type="http://schemas.openxmlformats.org/officeDocument/2006/relationships/theme" Target="../theme/theme3.xml"/><Relationship Id="rId16" Type="http://schemas.openxmlformats.org/officeDocument/2006/relationships/image" Target="../media/image25.png"/><Relationship Id="rId15" Type="http://schemas.openxmlformats.org/officeDocument/2006/relationships/image" Target="../media/image24.svg"/><Relationship Id="rId14" Type="http://schemas.openxmlformats.org/officeDocument/2006/relationships/image" Target="../media/image23.png"/><Relationship Id="rId13" Type="http://schemas.openxmlformats.org/officeDocument/2006/relationships/image" Target="../media/image22.svg"/><Relationship Id="rId12" Type="http://schemas.openxmlformats.org/officeDocument/2006/relationships/image" Target="../media/image21.png"/><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 Type="http://schemas.openxmlformats.org/officeDocument/2006/relationships/slideLayout" Target="../slideLayouts/slideLayout9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111.xml"/><Relationship Id="rId8" Type="http://schemas.openxmlformats.org/officeDocument/2006/relationships/slideLayout" Target="../slideLayouts/slideLayout110.xml"/><Relationship Id="rId7" Type="http://schemas.openxmlformats.org/officeDocument/2006/relationships/slideLayout" Target="../slideLayouts/slideLayout109.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 Id="rId3" Type="http://schemas.openxmlformats.org/officeDocument/2006/relationships/slideLayout" Target="../slideLayouts/slideLayout105.xml"/><Relationship Id="rId2" Type="http://schemas.openxmlformats.org/officeDocument/2006/relationships/slideLayout" Target="../slideLayouts/slideLayout104.xml"/><Relationship Id="rId13" Type="http://schemas.openxmlformats.org/officeDocument/2006/relationships/theme" Target="../theme/theme4.xml"/><Relationship Id="rId12" Type="http://schemas.openxmlformats.org/officeDocument/2006/relationships/image" Target="../media/image1.jpeg"/><Relationship Id="rId11" Type="http://schemas.openxmlformats.org/officeDocument/2006/relationships/slideLayout" Target="../slideLayouts/slideLayout113.xml"/><Relationship Id="rId10" Type="http://schemas.openxmlformats.org/officeDocument/2006/relationships/slideLayout" Target="../slideLayouts/slideLayout112.xml"/><Relationship Id="rId1"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p:cNvPicPr>
            <a:picLocks noChangeAspect="1"/>
          </p:cNvPicPr>
          <p:nvPr userDrawn="1"/>
        </p:nvPicPr>
        <p:blipFill>
          <a:blip r:embed="rId90">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 id="2147483682" r:id="rId31"/>
    <p:sldLayoutId id="2147483683" r:id="rId32"/>
    <p:sldLayoutId id="2147483684" r:id="rId33"/>
    <p:sldLayoutId id="2147483685" r:id="rId34"/>
    <p:sldLayoutId id="2147483686" r:id="rId35"/>
    <p:sldLayoutId id="2147483687" r:id="rId36"/>
    <p:sldLayoutId id="2147483688" r:id="rId37"/>
    <p:sldLayoutId id="2147483689" r:id="rId38"/>
    <p:sldLayoutId id="2147483690" r:id="rId39"/>
    <p:sldLayoutId id="2147483691" r:id="rId40"/>
    <p:sldLayoutId id="2147483692" r:id="rId41"/>
    <p:sldLayoutId id="2147483693" r:id="rId42"/>
    <p:sldLayoutId id="2147483694" r:id="rId43"/>
    <p:sldLayoutId id="2147483695" r:id="rId44"/>
    <p:sldLayoutId id="2147483696" r:id="rId45"/>
    <p:sldLayoutId id="2147483697" r:id="rId46"/>
    <p:sldLayoutId id="2147483698" r:id="rId47"/>
    <p:sldLayoutId id="2147483699" r:id="rId48"/>
    <p:sldLayoutId id="2147483700" r:id="rId49"/>
    <p:sldLayoutId id="2147483701" r:id="rId50"/>
    <p:sldLayoutId id="2147483702" r:id="rId51"/>
    <p:sldLayoutId id="2147483703" r:id="rId52"/>
    <p:sldLayoutId id="2147483704" r:id="rId53"/>
    <p:sldLayoutId id="2147483705" r:id="rId54"/>
    <p:sldLayoutId id="2147483706" r:id="rId55"/>
    <p:sldLayoutId id="2147483707" r:id="rId56"/>
    <p:sldLayoutId id="2147483708" r:id="rId57"/>
    <p:sldLayoutId id="2147483709" r:id="rId58"/>
    <p:sldLayoutId id="2147483710" r:id="rId59"/>
    <p:sldLayoutId id="2147483711" r:id="rId60"/>
    <p:sldLayoutId id="2147483712" r:id="rId61"/>
    <p:sldLayoutId id="2147483713" r:id="rId62"/>
    <p:sldLayoutId id="2147483714" r:id="rId63"/>
    <p:sldLayoutId id="2147483715" r:id="rId64"/>
    <p:sldLayoutId id="2147483716" r:id="rId65"/>
    <p:sldLayoutId id="2147483717" r:id="rId66"/>
    <p:sldLayoutId id="2147483718" r:id="rId67"/>
    <p:sldLayoutId id="2147483719" r:id="rId68"/>
    <p:sldLayoutId id="2147483720" r:id="rId69"/>
    <p:sldLayoutId id="2147483721" r:id="rId70"/>
    <p:sldLayoutId id="2147483722" r:id="rId71"/>
    <p:sldLayoutId id="2147483723" r:id="rId72"/>
    <p:sldLayoutId id="2147483724" r:id="rId73"/>
    <p:sldLayoutId id="2147483725" r:id="rId74"/>
    <p:sldLayoutId id="2147483726" r:id="rId75"/>
    <p:sldLayoutId id="2147483727" r:id="rId76"/>
    <p:sldLayoutId id="2147483728" r:id="rId77"/>
    <p:sldLayoutId id="2147483729" r:id="rId78"/>
    <p:sldLayoutId id="2147483730" r:id="rId79"/>
    <p:sldLayoutId id="2147483731" r:id="rId80"/>
    <p:sldLayoutId id="2147483732" r:id="rId81"/>
    <p:sldLayoutId id="2147483733" r:id="rId82"/>
    <p:sldLayoutId id="2147483734" r:id="rId83"/>
    <p:sldLayoutId id="2147483735" r:id="rId84"/>
    <p:sldLayoutId id="2147483736" r:id="rId85"/>
    <p:sldLayoutId id="2147483737" r:id="rId86"/>
    <p:sldLayoutId id="2147483738" r:id="rId87"/>
    <p:sldLayoutId id="2147483739" r:id="rId88"/>
    <p:sldLayoutId id="2147483740" r:id="rId89"/>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marL="0" marR="0" indent="0" algn="ctr" defTabSz="410845" rtl="0" latinLnBrk="0">
        <a:lnSpc>
          <a:spcPct val="60000"/>
        </a:lnSpc>
        <a:spcBef>
          <a:spcPts val="0"/>
        </a:spcBef>
        <a:spcAft>
          <a:spcPts val="0"/>
        </a:spcAft>
        <a:buClrTx/>
        <a:buSzTx/>
        <a:buFontTx/>
        <a:buNone/>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845" rtl="0" latinLnBrk="0">
        <a:lnSpc>
          <a:spcPct val="60000"/>
        </a:lnSpc>
        <a:spcBef>
          <a:spcPts val="0"/>
        </a:spcBef>
        <a:spcAft>
          <a:spcPts val="0"/>
        </a:spcAft>
        <a:buClrTx/>
        <a:buSzTx/>
        <a:buFontTx/>
        <a:buNone/>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845" rtl="0" latinLnBrk="0">
        <a:lnSpc>
          <a:spcPct val="60000"/>
        </a:lnSpc>
        <a:spcBef>
          <a:spcPts val="0"/>
        </a:spcBef>
        <a:spcAft>
          <a:spcPts val="0"/>
        </a:spcAft>
        <a:buClrTx/>
        <a:buSzTx/>
        <a:buFontTx/>
        <a:buNone/>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845" rtl="0" latinLnBrk="0">
        <a:lnSpc>
          <a:spcPct val="60000"/>
        </a:lnSpc>
        <a:spcBef>
          <a:spcPts val="0"/>
        </a:spcBef>
        <a:spcAft>
          <a:spcPts val="0"/>
        </a:spcAft>
        <a:buClrTx/>
        <a:buSzTx/>
        <a:buFontTx/>
        <a:buNone/>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845" rtl="0" latinLnBrk="0">
        <a:lnSpc>
          <a:spcPct val="60000"/>
        </a:lnSpc>
        <a:spcBef>
          <a:spcPts val="0"/>
        </a:spcBef>
        <a:spcAft>
          <a:spcPts val="0"/>
        </a:spcAft>
        <a:buClrTx/>
        <a:buSzTx/>
        <a:buFontTx/>
        <a:buNone/>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845" rtl="0" latinLnBrk="0">
        <a:lnSpc>
          <a:spcPct val="60000"/>
        </a:lnSpc>
        <a:spcBef>
          <a:spcPts val="0"/>
        </a:spcBef>
        <a:spcAft>
          <a:spcPts val="0"/>
        </a:spcAft>
        <a:buClrTx/>
        <a:buSzTx/>
        <a:buFontTx/>
        <a:buNone/>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845" rtl="0" latinLnBrk="0">
        <a:lnSpc>
          <a:spcPct val="60000"/>
        </a:lnSpc>
        <a:spcBef>
          <a:spcPts val="0"/>
        </a:spcBef>
        <a:spcAft>
          <a:spcPts val="0"/>
        </a:spcAft>
        <a:buClrTx/>
        <a:buSzTx/>
        <a:buFontTx/>
        <a:buNone/>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845" rtl="0" latinLnBrk="0">
        <a:lnSpc>
          <a:spcPct val="60000"/>
        </a:lnSpc>
        <a:spcBef>
          <a:spcPts val="0"/>
        </a:spcBef>
        <a:spcAft>
          <a:spcPts val="0"/>
        </a:spcAft>
        <a:buClrTx/>
        <a:buSzTx/>
        <a:buFontTx/>
        <a:buNone/>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845" rtl="0" latinLnBrk="0">
        <a:lnSpc>
          <a:spcPct val="60000"/>
        </a:lnSpc>
        <a:spcBef>
          <a:spcPts val="0"/>
        </a:spcBef>
        <a:spcAft>
          <a:spcPts val="0"/>
        </a:spcAft>
        <a:buClrTx/>
        <a:buSzTx/>
        <a:buFontTx/>
        <a:buNone/>
        <a:defRPr sz="6000" b="0" i="0" u="none" strike="noStrike" cap="none" spc="0" baseline="0">
          <a:ln>
            <a:noFill/>
          </a:ln>
          <a:solidFill>
            <a:srgbClr val="44474F"/>
          </a:solidFill>
          <a:uFillTx/>
          <a:latin typeface="+mn-lt"/>
          <a:ea typeface="+mn-ea"/>
          <a:cs typeface="+mn-cs"/>
          <a:sym typeface="Ikaros-Regular"/>
        </a:defRPr>
      </a:lvl9pPr>
    </p:titleStyle>
    <p:bodyStyle>
      <a:lvl1pPr marL="129540" marR="0" indent="-129540" algn="l" defTabSz="410845" rtl="0" latinLnBrk="0">
        <a:lnSpc>
          <a:spcPct val="150000"/>
        </a:lnSpc>
        <a:spcBef>
          <a:spcPts val="0"/>
        </a:spcBef>
        <a:spcAft>
          <a:spcPts val="0"/>
        </a:spcAft>
        <a:buClrTx/>
        <a:buSzPct val="75000"/>
        <a:buFontTx/>
        <a:buChar char="•"/>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790" marR="0" indent="-129540" algn="l" defTabSz="410845" rtl="0" latinLnBrk="0">
        <a:lnSpc>
          <a:spcPct val="150000"/>
        </a:lnSpc>
        <a:spcBef>
          <a:spcPts val="0"/>
        </a:spcBef>
        <a:spcAft>
          <a:spcPts val="0"/>
        </a:spcAft>
        <a:buClrTx/>
        <a:buSzPct val="75000"/>
        <a:buFontTx/>
        <a:buChar char="•"/>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040" marR="0" indent="-129540" algn="l" defTabSz="410845" rtl="0" latinLnBrk="0">
        <a:lnSpc>
          <a:spcPct val="150000"/>
        </a:lnSpc>
        <a:spcBef>
          <a:spcPts val="0"/>
        </a:spcBef>
        <a:spcAft>
          <a:spcPts val="0"/>
        </a:spcAft>
        <a:buClrTx/>
        <a:buSzPct val="75000"/>
        <a:buFontTx/>
        <a:buChar char="•"/>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290" marR="0" indent="-129540" algn="l" defTabSz="410845" rtl="0" latinLnBrk="0">
        <a:lnSpc>
          <a:spcPct val="150000"/>
        </a:lnSpc>
        <a:spcBef>
          <a:spcPts val="0"/>
        </a:spcBef>
        <a:spcAft>
          <a:spcPts val="0"/>
        </a:spcAft>
        <a:buClrTx/>
        <a:buSzPct val="75000"/>
        <a:buFontTx/>
        <a:buChar char="•"/>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540" marR="0" indent="-129540" algn="l" defTabSz="410845" rtl="0" latinLnBrk="0">
        <a:lnSpc>
          <a:spcPct val="150000"/>
        </a:lnSpc>
        <a:spcBef>
          <a:spcPts val="0"/>
        </a:spcBef>
        <a:spcAft>
          <a:spcPts val="0"/>
        </a:spcAft>
        <a:buClrTx/>
        <a:buSzPct val="75000"/>
        <a:buFontTx/>
        <a:buChar char="•"/>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790" marR="0" indent="-129540" algn="l" defTabSz="410845" rtl="0" latinLnBrk="0">
        <a:lnSpc>
          <a:spcPct val="150000"/>
        </a:lnSpc>
        <a:spcBef>
          <a:spcPts val="0"/>
        </a:spcBef>
        <a:spcAft>
          <a:spcPts val="0"/>
        </a:spcAft>
        <a:buClrTx/>
        <a:buSzPct val="75000"/>
        <a:buFontTx/>
        <a:buChar char="•"/>
        <a:defRPr sz="1050" b="0" i="0" u="none" strike="noStrike" cap="none" spc="0" baseline="0">
          <a:ln>
            <a:noFill/>
          </a:ln>
          <a:solidFill>
            <a:srgbClr val="8B8C8C"/>
          </a:solidFill>
          <a:uFillTx/>
          <a:latin typeface="Helvetica"/>
          <a:ea typeface="Helvetica"/>
          <a:cs typeface="Helvetica"/>
          <a:sym typeface="Helvetica"/>
        </a:defRPr>
      </a:lvl6pPr>
      <a:lvl7pPr marL="1463040" marR="0" indent="-129540" algn="l" defTabSz="410845" rtl="0" latinLnBrk="0">
        <a:lnSpc>
          <a:spcPct val="150000"/>
        </a:lnSpc>
        <a:spcBef>
          <a:spcPts val="0"/>
        </a:spcBef>
        <a:spcAft>
          <a:spcPts val="0"/>
        </a:spcAft>
        <a:buClrTx/>
        <a:buSzPct val="75000"/>
        <a:buFontTx/>
        <a:buChar char="•"/>
        <a:defRPr sz="1050" b="0" i="0" u="none" strike="noStrike" cap="none" spc="0" baseline="0">
          <a:ln>
            <a:noFill/>
          </a:ln>
          <a:solidFill>
            <a:srgbClr val="8B8C8C"/>
          </a:solidFill>
          <a:uFillTx/>
          <a:latin typeface="Helvetica"/>
          <a:ea typeface="Helvetica"/>
          <a:cs typeface="Helvetica"/>
          <a:sym typeface="Helvetica"/>
        </a:defRPr>
      </a:lvl7pPr>
      <a:lvl8pPr marL="1685290" marR="0" indent="-129540" algn="l" defTabSz="410845" rtl="0" latinLnBrk="0">
        <a:lnSpc>
          <a:spcPct val="150000"/>
        </a:lnSpc>
        <a:spcBef>
          <a:spcPts val="0"/>
        </a:spcBef>
        <a:spcAft>
          <a:spcPts val="0"/>
        </a:spcAft>
        <a:buClrTx/>
        <a:buSzPct val="75000"/>
        <a:buFontTx/>
        <a:buChar char="•"/>
        <a:defRPr sz="1050" b="0" i="0" u="none" strike="noStrike" cap="none" spc="0" baseline="0">
          <a:ln>
            <a:noFill/>
          </a:ln>
          <a:solidFill>
            <a:srgbClr val="8B8C8C"/>
          </a:solidFill>
          <a:uFillTx/>
          <a:latin typeface="Helvetica"/>
          <a:ea typeface="Helvetica"/>
          <a:cs typeface="Helvetica"/>
          <a:sym typeface="Helvetica"/>
        </a:defRPr>
      </a:lvl8pPr>
      <a:lvl9pPr marL="1907540" marR="0" indent="-129540" algn="l" defTabSz="410845" rtl="0" latinLnBrk="0">
        <a:lnSpc>
          <a:spcPct val="150000"/>
        </a:lnSpc>
        <a:spcBef>
          <a:spcPts val="0"/>
        </a:spcBef>
        <a:spcAft>
          <a:spcPts val="0"/>
        </a:spcAft>
        <a:buClrTx/>
        <a:buSzPct val="75000"/>
        <a:buFontTx/>
        <a:buChar char="•"/>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845" rtl="0" latinLnBrk="0">
        <a:lnSpc>
          <a:spcPct val="100000"/>
        </a:lnSpc>
        <a:spcBef>
          <a:spcPts val="0"/>
        </a:spcBef>
        <a:spcAft>
          <a:spcPts val="0"/>
        </a:spcAft>
        <a:buClrTx/>
        <a:buSzTx/>
        <a:buFontTx/>
        <a:buNone/>
        <a:defRPr sz="1000" b="0" i="0" u="none" strike="noStrike" cap="none" spc="0" baseline="0">
          <a:ln>
            <a:noFill/>
          </a:ln>
          <a:solidFill>
            <a:schemeClr val="tx1"/>
          </a:solidFill>
          <a:uFillTx/>
          <a:latin typeface="+mn-lt"/>
          <a:ea typeface="+mn-ea"/>
          <a:cs typeface="+mn-cs"/>
          <a:sym typeface="Helvetica"/>
        </a:defRPr>
      </a:lvl1pPr>
      <a:lvl2pPr marL="0" marR="0" indent="114300" algn="ctr" defTabSz="410845" rtl="0" latinLnBrk="0">
        <a:lnSpc>
          <a:spcPct val="100000"/>
        </a:lnSpc>
        <a:spcBef>
          <a:spcPts val="0"/>
        </a:spcBef>
        <a:spcAft>
          <a:spcPts val="0"/>
        </a:spcAft>
        <a:buClrTx/>
        <a:buSzTx/>
        <a:buFontTx/>
        <a:buNone/>
        <a:defRPr sz="1000" b="0" i="0" u="none" strike="noStrike" cap="none" spc="0" baseline="0">
          <a:ln>
            <a:noFill/>
          </a:ln>
          <a:solidFill>
            <a:schemeClr val="tx1"/>
          </a:solidFill>
          <a:uFillTx/>
          <a:latin typeface="+mn-lt"/>
          <a:ea typeface="+mn-ea"/>
          <a:cs typeface="+mn-cs"/>
          <a:sym typeface="Helvetica"/>
        </a:defRPr>
      </a:lvl2pPr>
      <a:lvl3pPr marL="0" marR="0" indent="228600" algn="ctr" defTabSz="410845" rtl="0" latinLnBrk="0">
        <a:lnSpc>
          <a:spcPct val="100000"/>
        </a:lnSpc>
        <a:spcBef>
          <a:spcPts val="0"/>
        </a:spcBef>
        <a:spcAft>
          <a:spcPts val="0"/>
        </a:spcAft>
        <a:buClrTx/>
        <a:buSzTx/>
        <a:buFontTx/>
        <a:buNone/>
        <a:defRPr sz="1000" b="0" i="0" u="none" strike="noStrike" cap="none" spc="0" baseline="0">
          <a:ln>
            <a:noFill/>
          </a:ln>
          <a:solidFill>
            <a:schemeClr val="tx1"/>
          </a:solidFill>
          <a:uFillTx/>
          <a:latin typeface="+mn-lt"/>
          <a:ea typeface="+mn-ea"/>
          <a:cs typeface="+mn-cs"/>
          <a:sym typeface="Helvetica"/>
        </a:defRPr>
      </a:lvl3pPr>
      <a:lvl4pPr marL="0" marR="0" indent="342900" algn="ctr" defTabSz="410845" rtl="0" latinLnBrk="0">
        <a:lnSpc>
          <a:spcPct val="100000"/>
        </a:lnSpc>
        <a:spcBef>
          <a:spcPts val="0"/>
        </a:spcBef>
        <a:spcAft>
          <a:spcPts val="0"/>
        </a:spcAft>
        <a:buClrTx/>
        <a:buSzTx/>
        <a:buFontTx/>
        <a:buNone/>
        <a:defRPr sz="1000" b="0" i="0" u="none" strike="noStrike" cap="none" spc="0" baseline="0">
          <a:ln>
            <a:noFill/>
          </a:ln>
          <a:solidFill>
            <a:schemeClr val="tx1"/>
          </a:solidFill>
          <a:uFillTx/>
          <a:latin typeface="+mn-lt"/>
          <a:ea typeface="+mn-ea"/>
          <a:cs typeface="+mn-cs"/>
          <a:sym typeface="Helvetica"/>
        </a:defRPr>
      </a:lvl4pPr>
      <a:lvl5pPr marL="0" marR="0" indent="457200" algn="ctr" defTabSz="410845" rtl="0" latinLnBrk="0">
        <a:lnSpc>
          <a:spcPct val="100000"/>
        </a:lnSpc>
        <a:spcBef>
          <a:spcPts val="0"/>
        </a:spcBef>
        <a:spcAft>
          <a:spcPts val="0"/>
        </a:spcAft>
        <a:buClrTx/>
        <a:buSzTx/>
        <a:buFontTx/>
        <a:buNone/>
        <a:defRPr sz="1000" b="0" i="0" u="none" strike="noStrike" cap="none" spc="0" baseline="0">
          <a:ln>
            <a:noFill/>
          </a:ln>
          <a:solidFill>
            <a:schemeClr val="tx1"/>
          </a:solidFill>
          <a:uFillTx/>
          <a:latin typeface="+mn-lt"/>
          <a:ea typeface="+mn-ea"/>
          <a:cs typeface="+mn-cs"/>
          <a:sym typeface="Helvetica"/>
        </a:defRPr>
      </a:lvl5pPr>
      <a:lvl6pPr marL="0" marR="0" indent="571500" algn="ctr" defTabSz="410845" rtl="0" latinLnBrk="0">
        <a:lnSpc>
          <a:spcPct val="100000"/>
        </a:lnSpc>
        <a:spcBef>
          <a:spcPts val="0"/>
        </a:spcBef>
        <a:spcAft>
          <a:spcPts val="0"/>
        </a:spcAft>
        <a:buClrTx/>
        <a:buSzTx/>
        <a:buFontTx/>
        <a:buNone/>
        <a:defRPr sz="1000" b="0" i="0" u="none" strike="noStrike" cap="none" spc="0" baseline="0">
          <a:ln>
            <a:noFill/>
          </a:ln>
          <a:solidFill>
            <a:schemeClr val="tx1"/>
          </a:solidFill>
          <a:uFillTx/>
          <a:latin typeface="+mn-lt"/>
          <a:ea typeface="+mn-ea"/>
          <a:cs typeface="+mn-cs"/>
          <a:sym typeface="Helvetica"/>
        </a:defRPr>
      </a:lvl6pPr>
      <a:lvl7pPr marL="0" marR="0" indent="685800" algn="ctr" defTabSz="410845" rtl="0" latinLnBrk="0">
        <a:lnSpc>
          <a:spcPct val="100000"/>
        </a:lnSpc>
        <a:spcBef>
          <a:spcPts val="0"/>
        </a:spcBef>
        <a:spcAft>
          <a:spcPts val="0"/>
        </a:spcAft>
        <a:buClrTx/>
        <a:buSzTx/>
        <a:buFontTx/>
        <a:buNone/>
        <a:defRPr sz="1000" b="0" i="0" u="none" strike="noStrike" cap="none" spc="0" baseline="0">
          <a:ln>
            <a:noFill/>
          </a:ln>
          <a:solidFill>
            <a:schemeClr val="tx1"/>
          </a:solidFill>
          <a:uFillTx/>
          <a:latin typeface="+mn-lt"/>
          <a:ea typeface="+mn-ea"/>
          <a:cs typeface="+mn-cs"/>
          <a:sym typeface="Helvetica"/>
        </a:defRPr>
      </a:lvl7pPr>
      <a:lvl8pPr marL="0" marR="0" indent="800100" algn="ctr" defTabSz="410845" rtl="0" latinLnBrk="0">
        <a:lnSpc>
          <a:spcPct val="100000"/>
        </a:lnSpc>
        <a:spcBef>
          <a:spcPts val="0"/>
        </a:spcBef>
        <a:spcAft>
          <a:spcPts val="0"/>
        </a:spcAft>
        <a:buClrTx/>
        <a:buSzTx/>
        <a:buFontTx/>
        <a:buNone/>
        <a:defRPr sz="1000" b="0" i="0" u="none" strike="noStrike" cap="none" spc="0" baseline="0">
          <a:ln>
            <a:noFill/>
          </a:ln>
          <a:solidFill>
            <a:schemeClr val="tx1"/>
          </a:solidFill>
          <a:uFillTx/>
          <a:latin typeface="+mn-lt"/>
          <a:ea typeface="+mn-ea"/>
          <a:cs typeface="+mn-cs"/>
          <a:sym typeface="Helvetica"/>
        </a:defRPr>
      </a:lvl8pPr>
      <a:lvl9pPr marL="0" marR="0" indent="914400" algn="ctr" defTabSz="410845" rtl="0" latinLnBrk="0">
        <a:lnSpc>
          <a:spcPct val="100000"/>
        </a:lnSpc>
        <a:spcBef>
          <a:spcPts val="0"/>
        </a:spcBef>
        <a:spcAft>
          <a:spcPts val="0"/>
        </a:spcAft>
        <a:buClrTx/>
        <a:buSzTx/>
        <a:buFontTx/>
        <a:buNone/>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grpSp>
        <p:nvGrpSpPr>
          <p:cNvPr id="12" name="Group 11"/>
          <p:cNvGrpSpPr/>
          <p:nvPr userDrawn="1"/>
        </p:nvGrpSpPr>
        <p:grpSpPr>
          <a:xfrm>
            <a:off x="-273685" y="1658620"/>
            <a:ext cx="12616180" cy="5199380"/>
            <a:chOff x="-431" y="2612"/>
            <a:chExt cx="19868" cy="8188"/>
          </a:xfrm>
        </p:grpSpPr>
        <p:pic>
          <p:nvPicPr>
            <p:cNvPr id="17" name="Picture 17"/>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6"/>
          <a:srcRect/>
          <a:stretch>
            <a:fillRect/>
          </a:stretch>
        </p:blipFill>
        <p:spPr>
          <a:xfrm>
            <a:off x="757555" y="3693160"/>
            <a:ext cx="991870" cy="937895"/>
          </a:xfrm>
          <a:prstGeom prst="rect">
            <a:avLst/>
          </a:prstGeom>
        </p:spPr>
      </p:pic>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picture containing shape&#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0201" y="257174"/>
            <a:ext cx="1285875" cy="1285875"/>
          </a:xfrm>
          <a:prstGeom prst="rect">
            <a:avLst/>
          </a:prstGeom>
        </p:spPr>
      </p:pic>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10.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png"/><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0" Type="http://schemas.openxmlformats.org/officeDocument/2006/relationships/slideLayout" Target="../slideLayouts/slideLayout7.xml"/><Relationship Id="rId1"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image" Target="../media/image54.png"/><Relationship Id="rId1" Type="http://schemas.openxmlformats.org/officeDocument/2006/relationships/image" Target="../media/image27.jpeg"/></Relationships>
</file>

<file path=ppt/slides/_rels/slide2.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1" Type="http://schemas.openxmlformats.org/officeDocument/2006/relationships/notesSlide" Target="../notesSlides/notesSlide1.xml"/><Relationship Id="rId10" Type="http://schemas.openxmlformats.org/officeDocument/2006/relationships/slideLayout" Target="../slideLayouts/slideLayout109.xml"/><Relationship Id="rId1"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92.xml"/><Relationship Id="rId4" Type="http://schemas.openxmlformats.org/officeDocument/2006/relationships/audio" Target="../media/audio1.wav"/><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43.png"/><Relationship Id="rId3" Type="http://schemas.microsoft.com/office/2007/relationships/hdphoto" Target="../media/image42.wdp"/><Relationship Id="rId2" Type="http://schemas.openxmlformats.org/officeDocument/2006/relationships/image" Target="../media/image41.png"/><Relationship Id="rId1"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jpeg"/><Relationship Id="rId1"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7" name="TextBox 6"/>
          <p:cNvSpPr txBox="1"/>
          <p:nvPr/>
        </p:nvSpPr>
        <p:spPr>
          <a:xfrm>
            <a:off x="2267093" y="348664"/>
            <a:ext cx="5516064" cy="11988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Cambria" panose="02040503050406030204" charset="0"/>
                <a:ea typeface="+mn-ea"/>
                <a:cs typeface="Cambria" panose="02040503050406030204" charset="0"/>
              </a:rPr>
              <a:t>Thứ</a:t>
            </a:r>
            <a:r>
              <a:rPr kumimoji="0" lang="en-US" sz="3600" b="0" i="0" u="none" strike="noStrike" kern="1200" cap="none" spc="0" normalizeH="0" baseline="0" noProof="0" dirty="0">
                <a:ln>
                  <a:noFill/>
                </a:ln>
                <a:solidFill>
                  <a:srgbClr val="FF0000"/>
                </a:solidFill>
                <a:effectLst/>
                <a:uLnTx/>
                <a:uFillTx/>
                <a:latin typeface="Cambria" panose="02040503050406030204" charset="0"/>
                <a:ea typeface="+mn-ea"/>
                <a:cs typeface="Cambria" panose="0204050305040603020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charset="0"/>
                <a:ea typeface="+mn-ea"/>
                <a:cs typeface="Cambria" panose="02040503050406030204" charset="0"/>
              </a:rPr>
              <a:t>ngày</a:t>
            </a:r>
            <a:r>
              <a:rPr kumimoji="0" lang="en-US" sz="3600" b="0" i="0" u="none" strike="noStrike" kern="1200" cap="none" spc="0" normalizeH="0" baseline="0" noProof="0" dirty="0">
                <a:ln>
                  <a:noFill/>
                </a:ln>
                <a:solidFill>
                  <a:srgbClr val="FF0000"/>
                </a:solidFill>
                <a:effectLst/>
                <a:uLnTx/>
                <a:uFillTx/>
                <a:latin typeface="Cambria" panose="02040503050406030204" charset="0"/>
                <a:ea typeface="+mn-ea"/>
                <a:cs typeface="Cambria" panose="0204050305040603020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charset="0"/>
                <a:ea typeface="+mn-ea"/>
                <a:cs typeface="Cambria" panose="02040503050406030204" charset="0"/>
              </a:rPr>
              <a:t>tháng</a:t>
            </a:r>
            <a:r>
              <a:rPr kumimoji="0" lang="en-US" sz="3600" b="0" i="0" u="none" strike="noStrike" kern="1200" cap="none" spc="0" normalizeH="0" baseline="0" noProof="0" dirty="0">
                <a:ln>
                  <a:noFill/>
                </a:ln>
                <a:solidFill>
                  <a:srgbClr val="FF0000"/>
                </a:solidFill>
                <a:effectLst/>
                <a:uLnTx/>
                <a:uFillTx/>
                <a:latin typeface="Cambria" panose="02040503050406030204" charset="0"/>
                <a:ea typeface="+mn-ea"/>
                <a:cs typeface="Cambria" panose="02040503050406030204" charset="0"/>
              </a:rPr>
              <a:t>… </a:t>
            </a:r>
            <a:r>
              <a:rPr kumimoji="0" lang="en-US" sz="3600" b="0" i="0" u="none" strike="noStrike" kern="1200" cap="none" spc="0" normalizeH="0" baseline="0" noProof="0" dirty="0" err="1">
                <a:ln>
                  <a:noFill/>
                </a:ln>
                <a:solidFill>
                  <a:srgbClr val="FF0000"/>
                </a:solidFill>
                <a:effectLst/>
                <a:uLnTx/>
                <a:uFillTx/>
                <a:latin typeface="Cambria" panose="02040503050406030204" charset="0"/>
                <a:ea typeface="+mn-ea"/>
                <a:cs typeface="Cambria" panose="02040503050406030204" charset="0"/>
              </a:rPr>
              <a:t>năm</a:t>
            </a:r>
            <a:r>
              <a:rPr kumimoji="0" lang="en-US" sz="3600" b="0" i="0" u="none" strike="noStrike" kern="1200" cap="none" spc="0" normalizeH="0" baseline="0" noProof="0" dirty="0">
                <a:ln>
                  <a:noFill/>
                </a:ln>
                <a:solidFill>
                  <a:srgbClr val="FF0000"/>
                </a:solidFill>
                <a:effectLst/>
                <a:uLnTx/>
                <a:uFillTx/>
                <a:latin typeface="Cambria" panose="02040503050406030204" charset="0"/>
                <a:ea typeface="+mn-ea"/>
                <a:cs typeface="Cambria" panose="02040503050406030204" charset="0"/>
              </a:rPr>
              <a:t>…</a:t>
            </a:r>
            <a:endParaRPr kumimoji="0" lang="en-US" sz="3600" b="0" i="0" u="none" strike="noStrike" kern="1200" cap="none" spc="0" normalizeH="0" baseline="0" noProof="0" dirty="0">
              <a:ln>
                <a:noFill/>
              </a:ln>
              <a:solidFill>
                <a:srgbClr val="FF0000"/>
              </a:solidFill>
              <a:effectLst/>
              <a:uLnTx/>
              <a:uFillTx/>
              <a:latin typeface="Cambria" panose="02040503050406030204" charset="0"/>
              <a:ea typeface="+mn-ea"/>
              <a:cs typeface="Cambria" panose="02040503050406030204" charset="0"/>
            </a:endParaRPr>
          </a:p>
        </p:txBody>
      </p:sp>
      <p:grpSp>
        <p:nvGrpSpPr>
          <p:cNvPr id="8" name="Group 7"/>
          <p:cNvGrpSpPr/>
          <p:nvPr/>
        </p:nvGrpSpPr>
        <p:grpSpPr>
          <a:xfrm>
            <a:off x="2937794" y="1272317"/>
            <a:ext cx="3501971" cy="923330"/>
            <a:chOff x="4052536" y="825395"/>
            <a:chExt cx="2423888" cy="923330"/>
          </a:xfrm>
        </p:grpSpPr>
        <p:sp>
          <p:nvSpPr>
            <p:cNvPr id="9" name="矩形: 圆角 10"/>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2543"/>
                </a:solidFill>
                <a:effectLst/>
                <a:uLnTx/>
                <a:uFillTx/>
                <a:latin typeface="Cambria" panose="02040503050406030204" charset="0"/>
                <a:ea typeface="等线" panose="02010600030101010101" pitchFamily="2" charset="-122"/>
                <a:cs typeface="Cambria" panose="02040503050406030204" charset="0"/>
              </a:endParaRPr>
            </a:p>
          </p:txBody>
        </p:sp>
        <p:sp>
          <p:nvSpPr>
            <p:cNvPr id="12" name="TextBox 11"/>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a:noFill/>
                  </a:ln>
                  <a:solidFill>
                    <a:prstClr val="white"/>
                  </a:solidFill>
                  <a:effectLst/>
                  <a:uLnTx/>
                  <a:uFillTx/>
                  <a:latin typeface="Cambria" panose="02040503050406030204" charset="0"/>
                  <a:ea typeface="White Xmas PERSONAL USE" pitchFamily="50" charset="0"/>
                  <a:cs typeface="Cambria" panose="02040503050406030204" charset="0"/>
                </a:rPr>
                <a:t>Tiếng</a:t>
              </a:r>
              <a:r>
                <a:rPr kumimoji="0" lang="en-US" sz="5400" b="0" i="0" u="none" strike="noStrike" kern="1200" cap="none" spc="0" normalizeH="0" baseline="0" noProof="0" dirty="0">
                  <a:ln>
                    <a:noFill/>
                  </a:ln>
                  <a:solidFill>
                    <a:prstClr val="white"/>
                  </a:solidFill>
                  <a:effectLst/>
                  <a:uLnTx/>
                  <a:uFillTx/>
                  <a:latin typeface="Cambria" panose="02040503050406030204" charset="0"/>
                  <a:ea typeface="White Xmas PERSONAL USE" pitchFamily="50" charset="0"/>
                  <a:cs typeface="Cambria" panose="02040503050406030204" charset="0"/>
                </a:rPr>
                <a:t> </a:t>
              </a:r>
              <a:r>
                <a:rPr kumimoji="0" lang="en-US" sz="5400" b="0" i="0" u="none" strike="noStrike" kern="1200" cap="none" spc="0" normalizeH="0" baseline="0" noProof="0" dirty="0" err="1">
                  <a:ln>
                    <a:noFill/>
                  </a:ln>
                  <a:solidFill>
                    <a:prstClr val="white"/>
                  </a:solidFill>
                  <a:effectLst/>
                  <a:uLnTx/>
                  <a:uFillTx/>
                  <a:latin typeface="Cambria" panose="02040503050406030204" charset="0"/>
                  <a:ea typeface="White Xmas PERSONAL USE" pitchFamily="50" charset="0"/>
                  <a:cs typeface="Cambria" panose="02040503050406030204" charset="0"/>
                </a:rPr>
                <a:t>Việt</a:t>
              </a:r>
              <a:endParaRPr kumimoji="0" lang="en-US" sz="5400" b="0" i="0" u="none" strike="noStrike" kern="1200" cap="none" spc="0" normalizeH="0" baseline="0" noProof="0" dirty="0">
                <a:ln>
                  <a:noFill/>
                </a:ln>
                <a:solidFill>
                  <a:prstClr val="white"/>
                </a:solidFill>
                <a:effectLst/>
                <a:uLnTx/>
                <a:uFillTx/>
                <a:latin typeface="Cambria" panose="02040503050406030204" charset="0"/>
                <a:ea typeface="White Xmas PERSONAL USE" pitchFamily="50" charset="0"/>
                <a:cs typeface="Cambria" panose="02040503050406030204" charset="0"/>
              </a:endParaRPr>
            </a:p>
          </p:txBody>
        </p:sp>
      </p:grpSp>
      <p:sp>
        <p:nvSpPr>
          <p:cNvPr id="2" name="Cloud 1"/>
          <p:cNvSpPr/>
          <p:nvPr/>
        </p:nvSpPr>
        <p:spPr>
          <a:xfrm>
            <a:off x="660163" y="2203533"/>
            <a:ext cx="7461937" cy="381626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charset="0"/>
              <a:ea typeface="+mn-ea"/>
              <a:cs typeface="Cambria" panose="02040503050406030204" charset="0"/>
            </a:endParaRPr>
          </a:p>
        </p:txBody>
      </p:sp>
      <p:sp>
        <p:nvSpPr>
          <p:cNvPr id="13" name="TextBox 12"/>
          <p:cNvSpPr txBox="1"/>
          <p:nvPr/>
        </p:nvSpPr>
        <p:spPr>
          <a:xfrm>
            <a:off x="2745105" y="2386965"/>
            <a:ext cx="4294505" cy="7067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E6946"/>
                </a:solidFill>
                <a:effectLst/>
                <a:uLnTx/>
                <a:uFillTx/>
                <a:latin typeface="Cambria" panose="02040503050406030204" charset="0"/>
                <a:ea typeface="Arial-Rounded" panose="020B0500000000000000" pitchFamily="34" charset="0"/>
                <a:cs typeface="Cambria" panose="02040503050406030204" charset="0"/>
              </a:rPr>
              <a:t>Bài</a:t>
            </a:r>
            <a:r>
              <a:rPr kumimoji="0" lang="en-US" sz="4000" b="0" i="0" u="none" strike="noStrike" kern="1200" cap="none" spc="0" normalizeH="0" baseline="0" noProof="0" dirty="0">
                <a:ln>
                  <a:noFill/>
                </a:ln>
                <a:solidFill>
                  <a:srgbClr val="FE6946"/>
                </a:solidFill>
                <a:effectLst/>
                <a:uLnTx/>
                <a:uFillTx/>
                <a:latin typeface="Cambria" panose="02040503050406030204" charset="0"/>
                <a:ea typeface="Arial-Rounded" panose="020B0500000000000000" pitchFamily="34" charset="0"/>
                <a:cs typeface="Cambria" panose="02040503050406030204" charset="0"/>
              </a:rPr>
              <a:t> 30 – </a:t>
            </a:r>
            <a:r>
              <a:rPr kumimoji="0" lang="en-US" sz="4000" b="0" i="0" u="none" strike="noStrike" kern="1200" cap="none" spc="0" normalizeH="0" baseline="0" noProof="0" dirty="0" err="1">
                <a:ln>
                  <a:noFill/>
                </a:ln>
                <a:solidFill>
                  <a:srgbClr val="FE6946"/>
                </a:solidFill>
                <a:effectLst/>
                <a:uLnTx/>
                <a:uFillTx/>
                <a:latin typeface="Cambria" panose="02040503050406030204" charset="0"/>
                <a:ea typeface="Arial-Rounded" panose="020B0500000000000000" pitchFamily="34" charset="0"/>
                <a:cs typeface="Cambria" panose="02040503050406030204" charset="0"/>
              </a:rPr>
              <a:t>Tiết</a:t>
            </a:r>
            <a:r>
              <a:rPr kumimoji="0" lang="en-US" sz="4000" b="0" i="0" u="none" strike="noStrike" kern="1200" cap="none" spc="0" normalizeH="0" baseline="0" noProof="0" dirty="0">
                <a:ln>
                  <a:noFill/>
                </a:ln>
                <a:solidFill>
                  <a:srgbClr val="FE6946"/>
                </a:solidFill>
                <a:effectLst/>
                <a:uLnTx/>
                <a:uFillTx/>
                <a:latin typeface="Cambria" panose="02040503050406030204" charset="0"/>
                <a:ea typeface="Arial-Rounded" panose="020B0500000000000000" pitchFamily="34" charset="0"/>
                <a:cs typeface="Cambria" panose="02040503050406030204" charset="0"/>
              </a:rPr>
              <a:t> 4 </a:t>
            </a:r>
            <a:endParaRPr kumimoji="0" lang="en-US" sz="4000" b="0" i="0" u="none" strike="noStrike" kern="1200" cap="none" spc="0" normalizeH="0" baseline="0" noProof="0" dirty="0">
              <a:ln>
                <a:noFill/>
              </a:ln>
              <a:solidFill>
                <a:srgbClr val="FE6946"/>
              </a:solidFill>
              <a:effectLst/>
              <a:uLnTx/>
              <a:uFillTx/>
              <a:latin typeface="Cambria" panose="02040503050406030204" charset="0"/>
              <a:ea typeface="Arial-Rounded" panose="020B0500000000000000" pitchFamily="34" charset="0"/>
              <a:cs typeface="Cambria" panose="02040503050406030204" charset="0"/>
            </a:endParaRPr>
          </a:p>
        </p:txBody>
      </p:sp>
      <p:sp>
        <p:nvSpPr>
          <p:cNvPr id="15" name="TextBox 14"/>
          <p:cNvSpPr txBox="1"/>
          <p:nvPr/>
        </p:nvSpPr>
        <p:spPr>
          <a:xfrm>
            <a:off x="1183958" y="3199845"/>
            <a:ext cx="6776299" cy="17543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Viết</a:t>
            </a:r>
            <a:r>
              <a:rPr kumimoji="0" lang="en-US" sz="5400" b="1" i="0" u="none" strike="noStrike" kern="1200" cap="none" spc="0" normalizeH="0" noProof="0" dirty="0">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 </a:t>
            </a:r>
            <a:r>
              <a:rPr kumimoji="0" lang="en-US" sz="5400" b="1" i="0" u="none" strike="noStrike" kern="1200" cap="none" spc="0" normalizeH="0" noProof="0" dirty="0" err="1">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đoạn</a:t>
            </a:r>
            <a:r>
              <a:rPr kumimoji="0" lang="en-US" sz="5400" b="1" i="0" u="none" strike="noStrike" kern="1200" cap="none" spc="0" normalizeH="0" noProof="0" dirty="0">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 </a:t>
            </a:r>
            <a:r>
              <a:rPr kumimoji="0" lang="en-US" sz="5400" b="1" i="0" u="none" strike="noStrike" kern="1200" cap="none" spc="0" normalizeH="0" noProof="0" dirty="0" err="1">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văn</a:t>
            </a:r>
            <a:r>
              <a:rPr kumimoji="0" lang="en-US" sz="5400" b="1" i="0" u="none" strike="noStrike" kern="1200" cap="none" spc="0" normalizeH="0" noProof="0" dirty="0">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 </a:t>
            </a:r>
            <a:r>
              <a:rPr kumimoji="0" lang="en-US" sz="5400" b="1" i="0" u="none" strike="noStrike" kern="1200" cap="none" spc="0" normalizeH="0" noProof="0" dirty="0" err="1">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tả</a:t>
            </a:r>
            <a:r>
              <a:rPr kumimoji="0" lang="en-US" sz="5400" b="1" i="0" u="none" strike="noStrike" kern="1200" cap="none" spc="0" normalizeH="0" noProof="0" dirty="0">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 </a:t>
            </a:r>
            <a:r>
              <a:rPr kumimoji="0" lang="en-US" sz="5400" b="1" i="0" u="none" strike="noStrike" kern="1200" cap="none" spc="0" normalizeH="0" noProof="0" dirty="0" err="1">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bức</a:t>
            </a:r>
            <a:r>
              <a:rPr kumimoji="0" lang="en-US" sz="5400" b="1" i="0" u="none" strike="noStrike" kern="1200" cap="none" spc="0" normalizeH="0" noProof="0" dirty="0">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 </a:t>
            </a:r>
            <a:r>
              <a:rPr kumimoji="0" lang="en-US" sz="5400" b="1" i="0" u="none" strike="noStrike" kern="1200" cap="none" spc="0" normalizeH="0" noProof="0" dirty="0" err="1">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tranh</a:t>
            </a:r>
            <a:r>
              <a:rPr kumimoji="0" lang="en-US" sz="5400" b="1" i="0" u="none" strike="noStrike" kern="1200" cap="none" spc="0" normalizeH="0" noProof="0" dirty="0">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 </a:t>
            </a:r>
            <a:r>
              <a:rPr kumimoji="0" lang="en-US" sz="5400" b="1" i="0" u="none" strike="noStrike" kern="1200" cap="none" spc="0" normalizeH="0" noProof="0" dirty="0" err="1">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về</a:t>
            </a:r>
            <a:r>
              <a:rPr kumimoji="0" lang="en-US" sz="5400" b="1" i="0" u="none" strike="noStrike" kern="1200" cap="none" spc="0" normalizeH="0" noProof="0" dirty="0">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 </a:t>
            </a:r>
            <a:r>
              <a:rPr kumimoji="0" lang="en-US" sz="5400" b="1" i="0" u="none" strike="noStrike" kern="1200" cap="none" spc="0" normalizeH="0" noProof="0" dirty="0" err="1">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Trái</a:t>
            </a:r>
            <a:r>
              <a:rPr kumimoji="0" lang="en-US" sz="5400" b="1" i="0" u="none" strike="noStrike" kern="1200" cap="none" spc="0" normalizeH="0" noProof="0" dirty="0">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 </a:t>
            </a:r>
            <a:r>
              <a:rPr kumimoji="0" lang="en-US" sz="5400" b="1" i="0" u="none" strike="noStrike" kern="1200" cap="none" spc="0" normalizeH="0" noProof="0" dirty="0" err="1">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rPr>
              <a:t>Đất</a:t>
            </a:r>
            <a:endParaRPr kumimoji="0" lang="en-US" sz="5400" b="1" i="0" u="none" strike="noStrike" kern="1200" cap="none" spc="0" normalizeH="0" baseline="0" noProof="0" dirty="0">
              <a:ln>
                <a:solidFill>
                  <a:srgbClr val="587CC1"/>
                </a:solidFill>
              </a:ln>
              <a:solidFill>
                <a:srgbClr val="045497"/>
              </a:solidFill>
              <a:effectLst/>
              <a:uLnTx/>
              <a:uFillTx/>
              <a:latin typeface="Cambria" panose="02040503050406030204" charset="0"/>
              <a:ea typeface="Arial-Rounded" panose="020B0500000000000000" pitchFamily="34" charset="0"/>
              <a:cs typeface="Cambria"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21" presetClass="entr" presetSubtype="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2)">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ChangeAspect="1"/>
          </p:cNvPicPr>
          <p:nvPr/>
        </p:nvPicPr>
        <p:blipFill rotWithShape="1">
          <a:blip r:embed="rId1" cstate="print">
            <a:extLst>
              <a:ext uri="{28A0092B-C50C-407E-A947-70E740481C1C}">
                <a14:useLocalDpi xmlns:a14="http://schemas.microsoft.com/office/drawing/2010/main" val="0"/>
              </a:ext>
            </a:extLst>
          </a:blip>
          <a:srcRect l="29066" t="42423" r="31471" b="13180"/>
          <a:stretch>
            <a:fillRect/>
          </a:stretch>
        </p:blipFill>
        <p:spPr>
          <a:xfrm>
            <a:off x="-27222" y="-21520"/>
            <a:ext cx="12192000" cy="6858000"/>
          </a:xfrm>
          <a:prstGeom prst="rect">
            <a:avLst/>
          </a:prstGeom>
        </p:spPr>
      </p:pic>
      <p:grpSp>
        <p:nvGrpSpPr>
          <p:cNvPr id="2" name="Group 1"/>
          <p:cNvGrpSpPr/>
          <p:nvPr/>
        </p:nvGrpSpPr>
        <p:grpSpPr>
          <a:xfrm>
            <a:off x="-883703" y="636862"/>
            <a:ext cx="6326086" cy="6326086"/>
            <a:chOff x="5493176" y="224576"/>
            <a:chExt cx="6326086" cy="6326086"/>
          </a:xfrm>
        </p:grpSpPr>
        <p:grpSp>
          <p:nvGrpSpPr>
            <p:cNvPr id="4" name="Group 3"/>
            <p:cNvGrpSpPr/>
            <p:nvPr/>
          </p:nvGrpSpPr>
          <p:grpSpPr>
            <a:xfrm>
              <a:off x="5493176" y="224576"/>
              <a:ext cx="6326086" cy="6326086"/>
              <a:chOff x="5188376" y="-556888"/>
              <a:chExt cx="6326086" cy="6326086"/>
            </a:xfrm>
          </p:grpSpPr>
          <p:pic>
            <p:nvPicPr>
              <p:cNvPr id="19" name="Picture 18" descr="Shape&#10;&#10;Description automatically generated with medium confidenc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20" name="TextBox 19"/>
              <p:cNvSpPr txBox="1"/>
              <p:nvPr/>
            </p:nvSpPr>
            <p:spPr>
              <a:xfrm>
                <a:off x="6547970" y="693621"/>
                <a:ext cx="3668094"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dung)</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8" name="Picture 17" descr="Icon&#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6" name="Group 25"/>
          <p:cNvGrpSpPr/>
          <p:nvPr/>
        </p:nvGrpSpPr>
        <p:grpSpPr>
          <a:xfrm>
            <a:off x="3399243" y="1812472"/>
            <a:ext cx="5520676" cy="5506142"/>
            <a:chOff x="5494074" y="-76580"/>
            <a:chExt cx="6577773" cy="6577773"/>
          </a:xfrm>
        </p:grpSpPr>
        <p:grpSp>
          <p:nvGrpSpPr>
            <p:cNvPr id="47" name="Group 46"/>
            <p:cNvGrpSpPr/>
            <p:nvPr/>
          </p:nvGrpSpPr>
          <p:grpSpPr>
            <a:xfrm>
              <a:off x="5494074" y="-76580"/>
              <a:ext cx="6577773" cy="6577773"/>
              <a:chOff x="5189274" y="-858044"/>
              <a:chExt cx="6577773" cy="6577773"/>
            </a:xfrm>
          </p:grpSpPr>
          <p:pic>
            <p:nvPicPr>
              <p:cNvPr id="49" name="Picture 48" descr="Shape&#10;&#10;Description automatically generated with medium confidence"/>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0" name="TextBox 49"/>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8" name="Picture 47" descr="Icon&#10;&#10;Description automatically generated"/>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1" name="Group 50"/>
          <p:cNvGrpSpPr/>
          <p:nvPr/>
        </p:nvGrpSpPr>
        <p:grpSpPr>
          <a:xfrm>
            <a:off x="7714299" y="1434691"/>
            <a:ext cx="4998075" cy="4983949"/>
            <a:chOff x="5494074" y="-76580"/>
            <a:chExt cx="6577773" cy="6577773"/>
          </a:xfrm>
        </p:grpSpPr>
        <p:grpSp>
          <p:nvGrpSpPr>
            <p:cNvPr id="52" name="Group 51"/>
            <p:cNvGrpSpPr/>
            <p:nvPr/>
          </p:nvGrpSpPr>
          <p:grpSpPr>
            <a:xfrm>
              <a:off x="5494074" y="-76580"/>
              <a:ext cx="6577773" cy="6577773"/>
              <a:chOff x="5189274" y="-858044"/>
              <a:chExt cx="6577773" cy="6577773"/>
            </a:xfrm>
          </p:grpSpPr>
          <p:pic>
            <p:nvPicPr>
              <p:cNvPr id="54" name="Picture 53" descr="Shape&#10;&#10;Description automatically generated with medium confidence"/>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5" name="TextBox 54"/>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3" name="Picture 52" descr="Icon&#10;&#10;Description automatically generated"/>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7" name="Group 56"/>
          <p:cNvGrpSpPr/>
          <p:nvPr/>
        </p:nvGrpSpPr>
        <p:grpSpPr>
          <a:xfrm>
            <a:off x="4620897" y="133592"/>
            <a:ext cx="2602165" cy="1731611"/>
            <a:chOff x="84595" y="2353938"/>
            <a:chExt cx="2340000" cy="1620000"/>
          </a:xfrm>
        </p:grpSpPr>
        <p:sp>
          <p:nvSpPr>
            <p:cNvPr id="61" name="Speech Bubble: Oval 60"/>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63" name="Group 62"/>
          <p:cNvGrpSpPr/>
          <p:nvPr/>
        </p:nvGrpSpPr>
        <p:grpSpPr>
          <a:xfrm>
            <a:off x="7154978" y="0"/>
            <a:ext cx="2340000" cy="1931485"/>
            <a:chOff x="0" y="2686369"/>
            <a:chExt cx="5455920" cy="4503431"/>
          </a:xfrm>
        </p:grpSpPr>
        <p:pic>
          <p:nvPicPr>
            <p:cNvPr id="1024" name="Picture 1023" descr="A picture containing icon&#10;&#10;Description automatically generated"/>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025" name="Picture 1024" descr="Icon&#10;&#10;Description automatically generated"/>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anim calcmode="lin" valueType="num">
                                      <p:cBhvr>
                                        <p:cTn id="18" dur="500" fill="hold"/>
                                        <p:tgtEl>
                                          <p:spTgt spid="51"/>
                                        </p:tgtEl>
                                        <p:attrNameLst>
                                          <p:attrName>ppt_x</p:attrName>
                                        </p:attrNameLst>
                                      </p:cBhvr>
                                      <p:tavLst>
                                        <p:tav tm="0">
                                          <p:val>
                                            <p:strVal val="#ppt_x"/>
                                          </p:val>
                                        </p:tav>
                                        <p:tav tm="100000">
                                          <p:val>
                                            <p:strVal val="#ppt_x"/>
                                          </p:val>
                                        </p:tav>
                                      </p:tavLst>
                                    </p:anim>
                                    <p:anim calcmode="lin" valueType="num">
                                      <p:cBhvr>
                                        <p:cTn id="19" dur="500" fill="hold"/>
                                        <p:tgtEl>
                                          <p:spTgt spid="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anim calcmode="lin" valueType="num">
                                      <p:cBhvr>
                                        <p:cTn id="23" dur="500" fill="hold"/>
                                        <p:tgtEl>
                                          <p:spTgt spid="57"/>
                                        </p:tgtEl>
                                        <p:attrNameLst>
                                          <p:attrName>ppt_x</p:attrName>
                                        </p:attrNameLst>
                                      </p:cBhvr>
                                      <p:tavLst>
                                        <p:tav tm="0">
                                          <p:val>
                                            <p:strVal val="#ppt_x"/>
                                          </p:val>
                                        </p:tav>
                                        <p:tav tm="100000">
                                          <p:val>
                                            <p:strVal val="#ppt_x"/>
                                          </p:val>
                                        </p:tav>
                                      </p:tavLst>
                                    </p:anim>
                                    <p:anim calcmode="lin" valueType="num">
                                      <p:cBhvr>
                                        <p:cTn id="24"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 y="0"/>
            <a:ext cx="12192000" cy="6858000"/>
          </a:xfrm>
          <a:prstGeom prst="rect">
            <a:avLst/>
          </a:prstGeom>
        </p:spPr>
      </p:pic>
      <p:pic>
        <p:nvPicPr>
          <p:cNvPr id="2" name="Picture 1"/>
          <p:cNvPicPr>
            <a:picLocks noChangeAspect="1"/>
          </p:cNvPicPr>
          <p:nvPr/>
        </p:nvPicPr>
        <p:blipFill>
          <a:blip r:embed="rId2"/>
          <a:stretch>
            <a:fillRect/>
          </a:stretch>
        </p:blipFill>
        <p:spPr>
          <a:xfrm>
            <a:off x="1538124" y="1411075"/>
            <a:ext cx="8163252" cy="342624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p:cNvPicPr>
            <a:picLocks noChangeAspect="1"/>
          </p:cNvPicPr>
          <p:nvPr/>
        </p:nvPicPr>
        <p:blipFill>
          <a:blip r:embed="rId9"/>
          <a:stretch>
            <a:fillRect/>
          </a:stretch>
        </p:blipFill>
        <p:spPr>
          <a:xfrm>
            <a:off x="6418210" y="2086649"/>
            <a:ext cx="2670279" cy="20179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p:nvPr/>
        </p:nvSpPr>
        <p:spPr>
          <a:xfrm>
            <a:off x="1755775" y="1583055"/>
            <a:ext cx="9852660" cy="161294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30000"/>
              </a:lnSpc>
              <a:spcBef>
                <a:spcPts val="600"/>
              </a:spcBef>
              <a:buNone/>
            </a:pPr>
            <a:r>
              <a:rPr lang="en-US" altLang="vi-VN" sz="4000" b="1" dirty="0">
                <a:solidFill>
                  <a:srgbClr val="0000CC"/>
                </a:solidFill>
                <a:cs typeface="Times New Roman" panose="02020603050405020304" pitchFamily="18" charset="0"/>
              </a:rPr>
              <a:t>1. </a:t>
            </a:r>
            <a:r>
              <a:rPr lang="vi-VN" altLang="vi-VN" sz="4000" b="1" dirty="0">
                <a:solidFill>
                  <a:srgbClr val="0000CC"/>
                </a:solidFill>
                <a:cs typeface="Times New Roman" panose="02020603050405020304" pitchFamily="18" charset="0"/>
              </a:rPr>
              <a:t>Em hãy đặt một câu khiến để nói về trách nhiệm phải bảo vệ môi trường.</a:t>
            </a:r>
            <a:endParaRPr kumimoji="0" lang="en-US" altLang="vi-VN" sz="4000" b="0" i="0" u="none" strike="noStrike" kern="1200" cap="none" spc="0" normalizeH="0" baseline="0" noProof="0" dirty="0">
              <a:ln>
                <a:noFill/>
              </a:ln>
              <a:solidFill>
                <a:srgbClr val="0000CC"/>
              </a:solidFill>
              <a:effectLst/>
              <a:uLnTx/>
              <a:uFillTx/>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box(in)">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p:cNvSpPr/>
          <p:nvPr/>
        </p:nvSpPr>
        <p:spPr>
          <a:xfrm>
            <a:off x="1762760" y="1751330"/>
            <a:ext cx="8902700" cy="1323439"/>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vi-VN" sz="4000" b="1" dirty="0">
                <a:solidFill>
                  <a:srgbClr val="0000CC"/>
                </a:solidFill>
                <a:cs typeface="Times New Roman" panose="02020603050405020304" pitchFamily="18" charset="0"/>
              </a:rPr>
              <a:t>2. </a:t>
            </a:r>
            <a:r>
              <a:rPr lang="vi-VN" altLang="vi-VN" sz="4000" b="1" dirty="0">
                <a:solidFill>
                  <a:srgbClr val="0000CC"/>
                </a:solidFill>
                <a:cs typeface="Times New Roman" panose="02020603050405020304" pitchFamily="18" charset="0"/>
              </a:rPr>
              <a:t>Em hãy đặt 1 câu cảm khi thấy một cảnh đẹp của đất nước.</a:t>
            </a:r>
            <a:endParaRPr kumimoji="0" lang="en-US" altLang="vi-VN" sz="4000" b="0" i="1" u="none" strike="noStrike" kern="1200" cap="none" spc="0" normalizeH="0" baseline="0" noProof="0" dirty="0">
              <a:ln>
                <a:noFill/>
              </a:ln>
              <a:solidFill>
                <a:srgbClr val="0000CC"/>
              </a:solidFill>
              <a:effectLst/>
              <a:uLnTx/>
              <a:uFillTx/>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4280"/>
                                        </p:tgtEl>
                                        <p:attrNameLst>
                                          <p:attrName>style.visibility</p:attrName>
                                        </p:attrNameLst>
                                      </p:cBhvr>
                                      <p:to>
                                        <p:strVal val="visible"/>
                                      </p:to>
                                    </p:set>
                                    <p:animEffect transition="in" filter="checkerboard(across)">
                                      <p:cBhvr>
                                        <p:cTn id="7" dur="10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5" name="Rectangle: Rounded Corners 4"/>
          <p:cNvSpPr/>
          <p:nvPr/>
        </p:nvSpPr>
        <p:spPr>
          <a:xfrm>
            <a:off x="94162" y="295275"/>
            <a:ext cx="11889374" cy="6248400"/>
          </a:xfrm>
          <a:custGeom>
            <a:avLst/>
            <a:gdLst>
              <a:gd name="connsiteX0" fmla="*/ 0 w 11889374"/>
              <a:gd name="connsiteY0" fmla="*/ 655770 h 6248400"/>
              <a:gd name="connsiteX1" fmla="*/ 655770 w 11889374"/>
              <a:gd name="connsiteY1" fmla="*/ 0 h 6248400"/>
              <a:gd name="connsiteX2" fmla="*/ 11233604 w 11889374"/>
              <a:gd name="connsiteY2" fmla="*/ 0 h 6248400"/>
              <a:gd name="connsiteX3" fmla="*/ 11889374 w 11889374"/>
              <a:gd name="connsiteY3" fmla="*/ 655770 h 6248400"/>
              <a:gd name="connsiteX4" fmla="*/ 11889374 w 11889374"/>
              <a:gd name="connsiteY4" fmla="*/ 5592630 h 6248400"/>
              <a:gd name="connsiteX5" fmla="*/ 11233604 w 11889374"/>
              <a:gd name="connsiteY5" fmla="*/ 6248400 h 6248400"/>
              <a:gd name="connsiteX6" fmla="*/ 655770 w 11889374"/>
              <a:gd name="connsiteY6" fmla="*/ 6248400 h 6248400"/>
              <a:gd name="connsiteX7" fmla="*/ 0 w 11889374"/>
              <a:gd name="connsiteY7" fmla="*/ 5592630 h 6248400"/>
              <a:gd name="connsiteX8" fmla="*/ 0 w 11889374"/>
              <a:gd name="connsiteY8" fmla="*/ 655770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6248400" fill="none" extrusionOk="0">
                <a:moveTo>
                  <a:pt x="0" y="655770"/>
                </a:moveTo>
                <a:cubicBezTo>
                  <a:pt x="1134" y="324296"/>
                  <a:pt x="329873" y="60881"/>
                  <a:pt x="655770" y="0"/>
                </a:cubicBezTo>
                <a:cubicBezTo>
                  <a:pt x="5803774" y="72427"/>
                  <a:pt x="9962414" y="61419"/>
                  <a:pt x="11233604" y="0"/>
                </a:cubicBezTo>
                <a:cubicBezTo>
                  <a:pt x="11589400" y="-43891"/>
                  <a:pt x="11857816" y="284052"/>
                  <a:pt x="11889374" y="655770"/>
                </a:cubicBezTo>
                <a:cubicBezTo>
                  <a:pt x="11990250" y="2168528"/>
                  <a:pt x="11782061" y="3597610"/>
                  <a:pt x="11889374" y="5592630"/>
                </a:cubicBezTo>
                <a:cubicBezTo>
                  <a:pt x="11893460" y="5934063"/>
                  <a:pt x="11572040" y="6221791"/>
                  <a:pt x="11233604" y="6248400"/>
                </a:cubicBezTo>
                <a:cubicBezTo>
                  <a:pt x="9234555" y="6278227"/>
                  <a:pt x="4191236" y="6169094"/>
                  <a:pt x="655770" y="6248400"/>
                </a:cubicBezTo>
                <a:cubicBezTo>
                  <a:pt x="322888" y="6245089"/>
                  <a:pt x="-66079" y="5967868"/>
                  <a:pt x="0" y="5592630"/>
                </a:cubicBezTo>
                <a:cubicBezTo>
                  <a:pt x="50037" y="4071951"/>
                  <a:pt x="770" y="2716824"/>
                  <a:pt x="0" y="655770"/>
                </a:cubicBezTo>
                <a:close/>
              </a:path>
              <a:path w="11889374" h="6248400" stroke="0" extrusionOk="0">
                <a:moveTo>
                  <a:pt x="0" y="655770"/>
                </a:moveTo>
                <a:cubicBezTo>
                  <a:pt x="5739" y="295162"/>
                  <a:pt x="309850" y="33862"/>
                  <a:pt x="655770" y="0"/>
                </a:cubicBezTo>
                <a:cubicBezTo>
                  <a:pt x="3596192" y="123000"/>
                  <a:pt x="9890233" y="-96860"/>
                  <a:pt x="11233604" y="0"/>
                </a:cubicBezTo>
                <a:cubicBezTo>
                  <a:pt x="11578776" y="-12956"/>
                  <a:pt x="11901956" y="268232"/>
                  <a:pt x="11889374" y="655770"/>
                </a:cubicBezTo>
                <a:cubicBezTo>
                  <a:pt x="11892547" y="1849851"/>
                  <a:pt x="11983641" y="4589542"/>
                  <a:pt x="11889374" y="5592630"/>
                </a:cubicBezTo>
                <a:cubicBezTo>
                  <a:pt x="11823870" y="5978533"/>
                  <a:pt x="11566520" y="6243612"/>
                  <a:pt x="11233604" y="6248400"/>
                </a:cubicBezTo>
                <a:cubicBezTo>
                  <a:pt x="6180935" y="6087693"/>
                  <a:pt x="4326322" y="6288067"/>
                  <a:pt x="655770" y="6248400"/>
                </a:cubicBezTo>
                <a:cubicBezTo>
                  <a:pt x="281741" y="6246005"/>
                  <a:pt x="-64226" y="5925706"/>
                  <a:pt x="0" y="5592630"/>
                </a:cubicBezTo>
                <a:cubicBezTo>
                  <a:pt x="32216" y="4121133"/>
                  <a:pt x="57206" y="2179216"/>
                  <a:pt x="0" y="655770"/>
                </a:cubicBezTo>
                <a:close/>
              </a:path>
            </a:pathLst>
          </a:custGeom>
          <a:solidFill>
            <a:schemeClr val="bg1">
              <a:alpha val="76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endParaRPr lang="vi-VN" sz="2800" dirty="0">
              <a:solidFill>
                <a:prstClr val="black"/>
              </a:solidFill>
              <a:latin typeface="Calibri" panose="020F0502020204030204" pitchFamily="34" charset="0"/>
              <a:cs typeface="Calibri" panose="020F0502020204030204" pitchFamily="34" charset="0"/>
            </a:endParaRPr>
          </a:p>
        </p:txBody>
      </p:sp>
      <p:grpSp>
        <p:nvGrpSpPr>
          <p:cNvPr id="2" name="Group 1"/>
          <p:cNvGrpSpPr/>
          <p:nvPr/>
        </p:nvGrpSpPr>
        <p:grpSpPr>
          <a:xfrm>
            <a:off x="857252" y="196070"/>
            <a:ext cx="10296524" cy="958645"/>
            <a:chOff x="6942766" y="635145"/>
            <a:chExt cx="2496202" cy="958645"/>
          </a:xfrm>
        </p:grpSpPr>
        <p:sp>
          <p:nvSpPr>
            <p:cNvPr id="4" name="Rectangle: Rounded Corners 3"/>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p:cNvSpPr txBox="1"/>
            <p:nvPr/>
          </p:nvSpPr>
          <p:spPr>
            <a:xfrm>
              <a:off x="6942766" y="761334"/>
              <a:ext cx="243383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nl-NL" sz="3600" b="1" dirty="0">
                  <a:effectLst/>
                  <a:ea typeface="Times New Roman" panose="02020603050405020304" pitchFamily="18" charset="0"/>
                </a:rPr>
                <a:t>1. Sưu tầm và chia sẻ với bạn tranh ảnh về Trái Đất.</a:t>
              </a:r>
              <a:r>
                <a:rPr lang="nl-NL" sz="3600" dirty="0">
                  <a:effectLst/>
                  <a:ea typeface="Times New Roman" panose="02020603050405020304" pitchFamily="18" charset="0"/>
                </a:rPr>
                <a:t> </a:t>
              </a:r>
              <a:endParaRPr kumimoji="0" lang="en-US" sz="3600" b="1" i="0" u="none" strike="noStrike" kern="1200" cap="none" spc="0" normalizeH="0" baseline="0" noProof="0" dirty="0">
                <a:ln>
                  <a:noFill/>
                </a:ln>
                <a:solidFill>
                  <a:srgbClr val="0000FF"/>
                </a:solidFill>
                <a:effectLst/>
                <a:uLnTx/>
                <a:uFillTx/>
                <a:cs typeface="Calibri" panose="020F0502020204030204" pitchFamily="34" charset="0"/>
              </a:endParaRPr>
            </a:p>
          </p:txBody>
        </p:sp>
      </p:grpSp>
      <p:pic>
        <p:nvPicPr>
          <p:cNvPr id="12" name="Picture 11"/>
          <p:cNvPicPr>
            <a:picLocks noChangeAspect="1"/>
          </p:cNvPicPr>
          <p:nvPr/>
        </p:nvPicPr>
        <p:blipFill>
          <a:blip r:embed="rId2"/>
          <a:stretch>
            <a:fillRect/>
          </a:stretch>
        </p:blipFill>
        <p:spPr>
          <a:xfrm>
            <a:off x="390524" y="1685925"/>
            <a:ext cx="5738745" cy="4076700"/>
          </a:xfrm>
          <a:prstGeom prst="rect">
            <a:avLst/>
          </a:prstGeom>
        </p:spPr>
      </p:pic>
      <p:pic>
        <p:nvPicPr>
          <p:cNvPr id="1028" name="Picture 4" descr="Viết đoạn văn tả bức tranh về Trái Đất (7 mẫ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24" y="1646024"/>
            <a:ext cx="5553075" cy="42070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6" presetClass="entr" presetSubtype="3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half" idx="4294967295"/>
          </p:nvPr>
        </p:nvSpPr>
        <p:spPr>
          <a:xfrm>
            <a:off x="7401770" y="-6275"/>
            <a:ext cx="4795752" cy="6870550"/>
          </a:xfrm>
          <a:prstGeom prst="rect">
            <a:avLst/>
          </a:prstGeom>
        </p:spPr>
      </p:sp>
      <p:sp>
        <p:nvSpPr>
          <p:cNvPr id="3" name="Title 2"/>
          <p:cNvSpPr>
            <a:spLocks noGrp="1"/>
          </p:cNvSpPr>
          <p:nvPr>
            <p:ph type="title" idx="4294967295"/>
          </p:nvPr>
        </p:nvSpPr>
        <p:spPr>
          <a:xfrm>
            <a:off x="8320784" y="2439191"/>
            <a:ext cx="2122223" cy="1076770"/>
          </a:xfrm>
          <a:prstGeom prst="rect">
            <a:avLst/>
          </a:prstGeom>
        </p:spPr>
        <p:txBody>
          <a:bodyPr/>
          <a:lstStyle/>
          <a:p>
            <a:endParaRPr lang="en-US"/>
          </a:p>
        </p:txBody>
      </p:sp>
      <p:pic>
        <p:nvPicPr>
          <p:cNvPr id="4" name="图片 1"/>
          <p:cNvPicPr>
            <a:picLocks noChangeAspect="1"/>
          </p:cNvPicPr>
          <p:nvPr/>
        </p:nvPicPr>
        <p:blipFill rotWithShape="1">
          <a:blip r:embed="rId1" cstate="print">
            <a:extLst>
              <a:ext uri="{28A0092B-C50C-407E-A947-70E740481C1C}">
                <a14:useLocalDpi xmlns:a14="http://schemas.microsoft.com/office/drawing/2010/main" val="0"/>
              </a:ext>
            </a:extLst>
          </a:blip>
          <a:srcRect l="1" t="24223" r="32642"/>
          <a:stretch>
            <a:fillRect/>
          </a:stretch>
        </p:blipFill>
        <p:spPr>
          <a:xfrm>
            <a:off x="0" y="0"/>
            <a:ext cx="12192000" cy="6858000"/>
          </a:xfrm>
          <a:prstGeom prst="rect">
            <a:avLst/>
          </a:prstGeom>
        </p:spPr>
      </p:pic>
      <p:pic>
        <p:nvPicPr>
          <p:cNvPr id="5" name="Picture 4" descr="A group of dolls&#10;&#10;Description automatically generated with low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75770"/>
            <a:ext cx="6858000" cy="6858000"/>
          </a:xfrm>
          <a:prstGeom prst="rect">
            <a:avLst/>
          </a:prstGeom>
        </p:spPr>
      </p:pic>
      <p:sp>
        <p:nvSpPr>
          <p:cNvPr id="6" name="TextBox 5"/>
          <p:cNvSpPr txBox="1"/>
          <p:nvPr/>
        </p:nvSpPr>
        <p:spPr>
          <a:xfrm>
            <a:off x="1074259" y="5421984"/>
            <a:ext cx="543131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nhóm</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4</a:t>
            </a:r>
            <a:endPar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5743575" y="172073"/>
            <a:ext cx="644842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Nói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với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bạn</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về</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nội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dung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bức</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tranh</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theo</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gợi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ý:</a:t>
            </a:r>
            <a:endParaRPr kumimoji="0" lang="en-US" sz="4000" b="1"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endParaRPr>
          </a:p>
        </p:txBody>
      </p:sp>
      <p:sp>
        <p:nvSpPr>
          <p:cNvPr id="8" name="TextBox 7"/>
          <p:cNvSpPr txBox="1"/>
          <p:nvPr/>
        </p:nvSpPr>
        <p:spPr>
          <a:xfrm>
            <a:off x="5476875" y="1598253"/>
            <a:ext cx="6457950" cy="2175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marR="0" indent="-571500" algn="just" defTabSz="821690" rtl="0" fontAlgn="auto" latinLnBrk="0" hangingPunct="0">
              <a:lnSpc>
                <a:spcPct val="100000"/>
              </a:lnSpc>
              <a:spcBef>
                <a:spcPts val="0"/>
              </a:spcBef>
              <a:spcAft>
                <a:spcPts val="0"/>
              </a:spcAft>
              <a:buClrTx/>
              <a:buSzTx/>
              <a:buFont typeface="Wingdings" panose="05000000000000000000" pitchFamily="2" charset="2"/>
              <a:buChar char="q"/>
            </a:pP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Tên</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bức</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tranh</a:t>
            </a:r>
            <a:endParaRPr lang="en-US" sz="4400" dirty="0">
              <a:solidFill>
                <a:srgbClr val="000000"/>
              </a:solidFill>
              <a:latin typeface="Calibri" panose="020F0502020204030204" pitchFamily="34" charset="0"/>
              <a:ea typeface="Helvetica Light"/>
              <a:cs typeface="Calibri" panose="020F0502020204030204" pitchFamily="34" charset="0"/>
              <a:sym typeface="Helvetica Light"/>
            </a:endParaRPr>
          </a:p>
          <a:p>
            <a:pPr marL="571500" marR="0" indent="-571500" algn="just" defTabSz="821690" rtl="0" fontAlgn="auto" latinLnBrk="0" hangingPunct="0">
              <a:lnSpc>
                <a:spcPct val="100000"/>
              </a:lnSpc>
              <a:spcBef>
                <a:spcPts val="0"/>
              </a:spcBef>
              <a:spcAft>
                <a:spcPts val="0"/>
              </a:spcAft>
              <a:buClrTx/>
              <a:buSzTx/>
              <a:buFont typeface="Wingdings" panose="05000000000000000000" pitchFamily="2" charset="2"/>
              <a:buChar char="q"/>
            </a:pP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T</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ên</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tá</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c</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giả</a:t>
            </a:r>
            <a:endParaRPr lang="en-US" sz="4400" dirty="0">
              <a:solidFill>
                <a:srgbClr val="000000"/>
              </a:solidFill>
              <a:latin typeface="Calibri" panose="020F0502020204030204" pitchFamily="34" charset="0"/>
              <a:ea typeface="Helvetica Light"/>
              <a:cs typeface="Calibri" panose="020F0502020204030204" pitchFamily="34" charset="0"/>
              <a:sym typeface="Helvetica Light"/>
            </a:endParaRPr>
          </a:p>
          <a:p>
            <a:pPr marL="571500" marR="0" indent="-571500" algn="just" defTabSz="821690" rtl="0" fontAlgn="auto" latinLnBrk="0" hangingPunct="0">
              <a:lnSpc>
                <a:spcPct val="100000"/>
              </a:lnSpc>
              <a:spcBef>
                <a:spcPts val="0"/>
              </a:spcBef>
              <a:spcAft>
                <a:spcPts val="0"/>
              </a:spcAft>
              <a:buClrTx/>
              <a:buSzTx/>
              <a:buFont typeface="Wingdings" panose="05000000000000000000" pitchFamily="2" charset="2"/>
              <a:buChar char="q"/>
            </a:pP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Nội</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dung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bức</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tranh</a:t>
            </a:r>
            <a:endPar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downRight)">
                                      <p:cBhvr>
                                        <p:cTn id="14" dur="500"/>
                                        <p:tgtEl>
                                          <p:spTgt spid="6"/>
                                        </p:tgtEl>
                                      </p:cBhvr>
                                    </p:animEffect>
                                  </p:childTnLst>
                                </p:cTn>
                              </p:par>
                            </p:childTnLst>
                          </p:cTn>
                        </p:par>
                        <p:par>
                          <p:cTn id="15" fill="hold">
                            <p:stCondLst>
                              <p:cond delay="500"/>
                            </p:stCondLst>
                            <p:childTnLst>
                              <p:par>
                                <p:cTn id="16" presetID="1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down)">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down)">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endParaRPr lang="en-US" sz="2800" dirty="0"/>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endParaRPr lang="en-US" altLang="zh-CN" sz="2800" dirty="0"/>
          </a:p>
          <a:p>
            <a:pPr algn="ctr">
              <a:defRPr sz="2400" b="1" cap="all" spc="480">
                <a:solidFill>
                  <a:srgbClr val="FFFFFF"/>
                </a:solidFill>
              </a:defRPr>
            </a:pPr>
            <a:r>
              <a:rPr lang="en-US" altLang="zh-CN" sz="2800" dirty="0"/>
              <a:t>TWO</a:t>
            </a:r>
            <a:endParaRPr lang="en-US" altLang="zh-CN" sz="2800" dirty="0"/>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endParaRPr lang="en-US" altLang="zh-CN" sz="2800" dirty="0"/>
          </a:p>
          <a:p>
            <a:pPr algn="ctr">
              <a:defRPr sz="2400" b="1" cap="all" spc="480">
                <a:solidFill>
                  <a:srgbClr val="FFFFFF"/>
                </a:solidFill>
              </a:defRPr>
            </a:pPr>
            <a:r>
              <a:rPr lang="en-US" altLang="zh-CN" sz="2800" dirty="0"/>
              <a:t>THREE</a:t>
            </a:r>
            <a:endParaRPr lang="en-US" altLang="zh-CN" sz="2800" dirty="0"/>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endParaRPr lang="en-US" altLang="zh-CN" sz="2800" dirty="0"/>
          </a:p>
          <a:p>
            <a:pPr algn="ctr">
              <a:defRPr sz="2400" b="1" cap="all" spc="480">
                <a:solidFill>
                  <a:srgbClr val="FFFFFF"/>
                </a:solidFill>
              </a:defRPr>
            </a:pPr>
            <a:r>
              <a:rPr lang="en-US" altLang="zh-CN" sz="2800" dirty="0"/>
              <a:t>FOUR</a:t>
            </a:r>
            <a:endParaRPr lang="en-US" altLang="zh-CN" sz="2800" dirty="0"/>
          </a:p>
        </p:txBody>
      </p:sp>
      <p:pic>
        <p:nvPicPr>
          <p:cNvPr id="12" name="图片占位符 11"/>
          <p:cNvPicPr>
            <a:picLocks noGrp="1" noChangeAspect="1"/>
          </p:cNvPicPr>
          <p:nvPr>
            <p:ph type="pic" idx="4294967295"/>
          </p:nvPr>
        </p:nvPicPr>
        <p:blipFill>
          <a:blip r:embed="rId1">
            <a:extLst>
              <a:ext uri="{28A0092B-C50C-407E-A947-70E740481C1C}">
                <a14:useLocalDpi xmlns:a14="http://schemas.microsoft.com/office/drawing/2010/main" val="0"/>
              </a:ext>
            </a:extLst>
          </a:blip>
          <a:srcRect t="28218" b="28218"/>
          <a:stretch>
            <a:fillRect/>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2797968" y="3544371"/>
            <a:ext cx="7889081" cy="193899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nl-NL" sz="6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2. Viết đoạn văn tả bức tranh về Trái Đất.</a:t>
            </a:r>
            <a:endParaRPr kumimoji="0" lang="nl-NL" sz="6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p:cNvPicPr>
            <a:picLocks noChangeAspect="1"/>
          </p:cNvPicPr>
          <p:nvPr/>
        </p:nvPicPr>
        <p:blipFill rotWithShape="1">
          <a:blip r:embed="rId1" cstate="print">
            <a:extLst>
              <a:ext uri="{28A0092B-C50C-407E-A947-70E740481C1C}">
                <a14:useLocalDpi xmlns:a14="http://schemas.microsoft.com/office/drawing/2010/main" val="0"/>
              </a:ext>
            </a:extLst>
          </a:blip>
          <a:srcRect l="29066" t="42423" r="31471" b="13180"/>
          <a:stretch>
            <a:fillRect/>
          </a:stretch>
        </p:blipFill>
        <p:spPr>
          <a:xfrm>
            <a:off x="-27222" y="-21520"/>
            <a:ext cx="12192000" cy="6858000"/>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690" rtl="0" eaLnBrk="1" fontAlgn="auto" latinLnBrk="0" hangingPunct="0">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Tả</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bức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tranh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về</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Trái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Đất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11" name="Group 10"/>
          <p:cNvGrpSpPr/>
          <p:nvPr/>
        </p:nvGrpSpPr>
        <p:grpSpPr>
          <a:xfrm>
            <a:off x="2729543" y="357995"/>
            <a:ext cx="2798841" cy="1056127"/>
            <a:chOff x="6961239" y="635145"/>
            <a:chExt cx="2477729" cy="1056127"/>
          </a:xfrm>
        </p:grpSpPr>
        <p:sp>
          <p:nvSpPr>
            <p:cNvPr id="12" name="Rectangle: Rounded Corners 11"/>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p:cNvSpPr txBox="1"/>
            <p:nvPr/>
          </p:nvSpPr>
          <p:spPr>
            <a:xfrm>
              <a:off x="7040078" y="675609"/>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14" name="Straight Arrow Connector 13"/>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27220" y="1503397"/>
            <a:ext cx="2259459" cy="558195"/>
            <a:chOff x="9751142" y="980765"/>
            <a:chExt cx="2259459" cy="558195"/>
          </a:xfrm>
        </p:grpSpPr>
        <p:sp>
          <p:nvSpPr>
            <p:cNvPr id="16" name="Rectangle: Rounded Corners 15"/>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7" name="TextBox 16"/>
            <p:cNvSpPr txBox="1"/>
            <p:nvPr/>
          </p:nvSpPr>
          <p:spPr>
            <a:xfrm>
              <a:off x="9751142" y="984962"/>
              <a:ext cx="225945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vẽ</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1" name="Straight Arrow Connector 20"/>
          <p:cNvCxnSpPr>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5843" y="298370"/>
            <a:ext cx="2240834" cy="560250"/>
            <a:chOff x="8521449" y="2053113"/>
            <a:chExt cx="1470341" cy="560250"/>
          </a:xfrm>
        </p:grpSpPr>
        <p:sp>
          <p:nvSpPr>
            <p:cNvPr id="23" name="Rectangle: Rounded Corners 22"/>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4" name="TextBox 23"/>
            <p:cNvSpPr txBox="1"/>
            <p:nvPr/>
          </p:nvSpPr>
          <p:spPr>
            <a:xfrm>
              <a:off x="8528581" y="2053113"/>
              <a:ext cx="1463209" cy="4924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bức</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tranh</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25" name="Straight Arrow Connector 24"/>
          <p:cNvCxnSpPr>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7845323" y="2301997"/>
            <a:ext cx="2135634" cy="1477329"/>
            <a:chOff x="8020716" y="2301997"/>
            <a:chExt cx="2135634" cy="1477329"/>
          </a:xfrm>
        </p:grpSpPr>
        <p:sp>
          <p:nvSpPr>
            <p:cNvPr id="28" name="Rectangle: Rounded Corners 27"/>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p:cNvSpPr txBox="1"/>
            <p:nvPr/>
          </p:nvSpPr>
          <p:spPr>
            <a:xfrm>
              <a:off x="8049044" y="2549648"/>
              <a:ext cx="2107306"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30" name="Straight Arrow Connector 29"/>
          <p:cNvCxnSpPr/>
          <p:nvPr/>
        </p:nvCxnSpPr>
        <p:spPr>
          <a:xfrm>
            <a:off x="6856336" y="3037137"/>
            <a:ext cx="96969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8490858" y="161926"/>
            <a:ext cx="3637936" cy="1345328"/>
            <a:chOff x="8182297" y="3216688"/>
            <a:chExt cx="1930869" cy="1509775"/>
          </a:xfrm>
        </p:grpSpPr>
        <p:sp>
          <p:nvSpPr>
            <p:cNvPr id="32" name="Rectangle: Rounded Corners 31"/>
            <p:cNvSpPr/>
            <p:nvPr/>
          </p:nvSpPr>
          <p:spPr>
            <a:xfrm>
              <a:off x="8189429" y="3216688"/>
              <a:ext cx="1923737" cy="1015663"/>
            </a:xfrm>
            <a:custGeom>
              <a:avLst/>
              <a:gdLst>
                <a:gd name="connsiteX0" fmla="*/ 0 w 3624499"/>
                <a:gd name="connsiteY0" fmla="*/ 150842 h 905035"/>
                <a:gd name="connsiteX1" fmla="*/ 150842 w 3624499"/>
                <a:gd name="connsiteY1" fmla="*/ 0 h 905035"/>
                <a:gd name="connsiteX2" fmla="*/ 848633 w 3624499"/>
                <a:gd name="connsiteY2" fmla="*/ 0 h 905035"/>
                <a:gd name="connsiteX3" fmla="*/ 1579652 w 3624499"/>
                <a:gd name="connsiteY3" fmla="*/ 0 h 905035"/>
                <a:gd name="connsiteX4" fmla="*/ 2310672 w 3624499"/>
                <a:gd name="connsiteY4" fmla="*/ 0 h 905035"/>
                <a:gd name="connsiteX5" fmla="*/ 3473657 w 3624499"/>
                <a:gd name="connsiteY5" fmla="*/ 0 h 905035"/>
                <a:gd name="connsiteX6" fmla="*/ 3624499 w 3624499"/>
                <a:gd name="connsiteY6" fmla="*/ 150842 h 905035"/>
                <a:gd name="connsiteX7" fmla="*/ 3624499 w 3624499"/>
                <a:gd name="connsiteY7" fmla="*/ 754193 h 905035"/>
                <a:gd name="connsiteX8" fmla="*/ 3473657 w 3624499"/>
                <a:gd name="connsiteY8" fmla="*/ 905035 h 905035"/>
                <a:gd name="connsiteX9" fmla="*/ 2742638 w 3624499"/>
                <a:gd name="connsiteY9" fmla="*/ 905035 h 905035"/>
                <a:gd name="connsiteX10" fmla="*/ 2011618 w 3624499"/>
                <a:gd name="connsiteY10" fmla="*/ 905035 h 905035"/>
                <a:gd name="connsiteX11" fmla="*/ 1380284 w 3624499"/>
                <a:gd name="connsiteY11" fmla="*/ 905035 h 905035"/>
                <a:gd name="connsiteX12" fmla="*/ 782177 w 3624499"/>
                <a:gd name="connsiteY12" fmla="*/ 905035 h 905035"/>
                <a:gd name="connsiteX13" fmla="*/ 150842 w 3624499"/>
                <a:gd name="connsiteY13" fmla="*/ 905035 h 905035"/>
                <a:gd name="connsiteX14" fmla="*/ 0 w 3624499"/>
                <a:gd name="connsiteY14" fmla="*/ 754193 h 905035"/>
                <a:gd name="connsiteX15" fmla="*/ 0 w 3624499"/>
                <a:gd name="connsiteY15" fmla="*/ 150842 h 90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4499" h="905035" fill="none" extrusionOk="0">
                  <a:moveTo>
                    <a:pt x="0" y="150842"/>
                  </a:moveTo>
                  <a:cubicBezTo>
                    <a:pt x="2780" y="69373"/>
                    <a:pt x="73708" y="-15579"/>
                    <a:pt x="150842" y="0"/>
                  </a:cubicBezTo>
                  <a:cubicBezTo>
                    <a:pt x="320085" y="-17522"/>
                    <a:pt x="592328" y="28230"/>
                    <a:pt x="848633" y="0"/>
                  </a:cubicBezTo>
                  <a:cubicBezTo>
                    <a:pt x="1104938" y="-28230"/>
                    <a:pt x="1265873" y="7494"/>
                    <a:pt x="1579652" y="0"/>
                  </a:cubicBezTo>
                  <a:cubicBezTo>
                    <a:pt x="1893431" y="-7494"/>
                    <a:pt x="1987973" y="-32536"/>
                    <a:pt x="2310672" y="0"/>
                  </a:cubicBezTo>
                  <a:cubicBezTo>
                    <a:pt x="2633371" y="32536"/>
                    <a:pt x="3056031" y="52736"/>
                    <a:pt x="3473657" y="0"/>
                  </a:cubicBezTo>
                  <a:cubicBezTo>
                    <a:pt x="3574408" y="-10597"/>
                    <a:pt x="3615979" y="58626"/>
                    <a:pt x="3624499" y="150842"/>
                  </a:cubicBezTo>
                  <a:cubicBezTo>
                    <a:pt x="3624050" y="419672"/>
                    <a:pt x="3645404" y="547927"/>
                    <a:pt x="3624499" y="754193"/>
                  </a:cubicBezTo>
                  <a:cubicBezTo>
                    <a:pt x="3639696" y="849255"/>
                    <a:pt x="3567060" y="895975"/>
                    <a:pt x="3473657" y="905035"/>
                  </a:cubicBezTo>
                  <a:cubicBezTo>
                    <a:pt x="3167330" y="881818"/>
                    <a:pt x="2999035" y="878368"/>
                    <a:pt x="2742638" y="905035"/>
                  </a:cubicBezTo>
                  <a:cubicBezTo>
                    <a:pt x="2486241" y="931702"/>
                    <a:pt x="2187121" y="881544"/>
                    <a:pt x="2011618" y="905035"/>
                  </a:cubicBezTo>
                  <a:cubicBezTo>
                    <a:pt x="1836115" y="928526"/>
                    <a:pt x="1532720" y="878106"/>
                    <a:pt x="1380284" y="905035"/>
                  </a:cubicBezTo>
                  <a:cubicBezTo>
                    <a:pt x="1227848" y="931964"/>
                    <a:pt x="920485" y="895115"/>
                    <a:pt x="782177" y="905035"/>
                  </a:cubicBezTo>
                  <a:cubicBezTo>
                    <a:pt x="643869" y="914955"/>
                    <a:pt x="376532" y="908014"/>
                    <a:pt x="150842" y="905035"/>
                  </a:cubicBezTo>
                  <a:cubicBezTo>
                    <a:pt x="69976" y="915689"/>
                    <a:pt x="8944" y="836685"/>
                    <a:pt x="0" y="754193"/>
                  </a:cubicBezTo>
                  <a:cubicBezTo>
                    <a:pt x="-29333" y="566494"/>
                    <a:pt x="24092" y="412229"/>
                    <a:pt x="0" y="150842"/>
                  </a:cubicBezTo>
                  <a:close/>
                </a:path>
                <a:path w="3624499" h="905035" stroke="0" extrusionOk="0">
                  <a:moveTo>
                    <a:pt x="0" y="150842"/>
                  </a:moveTo>
                  <a:cubicBezTo>
                    <a:pt x="8253" y="59669"/>
                    <a:pt x="70308" y="127"/>
                    <a:pt x="150842" y="0"/>
                  </a:cubicBezTo>
                  <a:cubicBezTo>
                    <a:pt x="328153" y="-3176"/>
                    <a:pt x="626408" y="-5434"/>
                    <a:pt x="881861" y="0"/>
                  </a:cubicBezTo>
                  <a:cubicBezTo>
                    <a:pt x="1137314" y="5434"/>
                    <a:pt x="1214777" y="-2173"/>
                    <a:pt x="1513196" y="0"/>
                  </a:cubicBezTo>
                  <a:cubicBezTo>
                    <a:pt x="1811616" y="2173"/>
                    <a:pt x="1876976" y="28312"/>
                    <a:pt x="2210987" y="0"/>
                  </a:cubicBezTo>
                  <a:cubicBezTo>
                    <a:pt x="2544998" y="-28312"/>
                    <a:pt x="2616908" y="22780"/>
                    <a:pt x="2875550" y="0"/>
                  </a:cubicBezTo>
                  <a:cubicBezTo>
                    <a:pt x="3134192" y="-22780"/>
                    <a:pt x="3199219" y="24302"/>
                    <a:pt x="3473657" y="0"/>
                  </a:cubicBezTo>
                  <a:cubicBezTo>
                    <a:pt x="3556781" y="-1952"/>
                    <a:pt x="3627368" y="85541"/>
                    <a:pt x="3624499" y="150842"/>
                  </a:cubicBezTo>
                  <a:cubicBezTo>
                    <a:pt x="3654437" y="299931"/>
                    <a:pt x="3615856" y="498158"/>
                    <a:pt x="3624499" y="754193"/>
                  </a:cubicBezTo>
                  <a:cubicBezTo>
                    <a:pt x="3627029" y="845118"/>
                    <a:pt x="3556751" y="910061"/>
                    <a:pt x="3473657" y="905035"/>
                  </a:cubicBezTo>
                  <a:cubicBezTo>
                    <a:pt x="3264477" y="886384"/>
                    <a:pt x="2927026" y="888631"/>
                    <a:pt x="2775866" y="905035"/>
                  </a:cubicBezTo>
                  <a:cubicBezTo>
                    <a:pt x="2624706" y="921439"/>
                    <a:pt x="2376654" y="898769"/>
                    <a:pt x="2210987" y="905035"/>
                  </a:cubicBezTo>
                  <a:cubicBezTo>
                    <a:pt x="2045320" y="911301"/>
                    <a:pt x="1809077" y="917236"/>
                    <a:pt x="1646109" y="905035"/>
                  </a:cubicBezTo>
                  <a:cubicBezTo>
                    <a:pt x="1483141" y="892834"/>
                    <a:pt x="1230930" y="917388"/>
                    <a:pt x="981546" y="905035"/>
                  </a:cubicBezTo>
                  <a:cubicBezTo>
                    <a:pt x="732162" y="892682"/>
                    <a:pt x="445057" y="916346"/>
                    <a:pt x="150842" y="905035"/>
                  </a:cubicBezTo>
                  <a:cubicBezTo>
                    <a:pt x="70961" y="915650"/>
                    <a:pt x="17606" y="833148"/>
                    <a:pt x="0" y="754193"/>
                  </a:cubicBezTo>
                  <a:cubicBezTo>
                    <a:pt x="2316" y="516243"/>
                    <a:pt x="-6576" y="272635"/>
                    <a:pt x="0" y="150842"/>
                  </a:cubicBezTo>
                  <a:close/>
                </a:path>
              </a:pathLst>
            </a:custGeom>
            <a:solidFill>
              <a:srgbClr val="FFFFCC"/>
            </a:solidFill>
            <a:ln w="28575">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p:cNvSpPr txBox="1"/>
            <p:nvPr/>
          </p:nvSpPr>
          <p:spPr>
            <a:xfrm>
              <a:off x="8182297" y="3217241"/>
              <a:ext cx="1923737" cy="150922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Sự</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vật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hoạt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động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4" name="Group 33"/>
          <p:cNvGrpSpPr/>
          <p:nvPr/>
        </p:nvGrpSpPr>
        <p:grpSpPr>
          <a:xfrm>
            <a:off x="10197924" y="2532553"/>
            <a:ext cx="1930869" cy="1016216"/>
            <a:chOff x="8182297" y="3216688"/>
            <a:chExt cx="1930869" cy="1016216"/>
          </a:xfrm>
        </p:grpSpPr>
        <p:sp>
          <p:nvSpPr>
            <p:cNvPr id="35" name="Rectangle: Rounded Corners 34"/>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6" name="TextBox 35"/>
            <p:cNvSpPr txBox="1"/>
            <p:nvPr/>
          </p:nvSpPr>
          <p:spPr>
            <a:xfrm>
              <a:off x="8182297" y="3217241"/>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Ý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nghĩa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của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p:cNvGrpSpPr/>
          <p:nvPr/>
        </p:nvGrpSpPr>
        <p:grpSpPr>
          <a:xfrm>
            <a:off x="8693701" y="5053225"/>
            <a:ext cx="3484063" cy="1016216"/>
            <a:chOff x="8182297" y="3216688"/>
            <a:chExt cx="1930869" cy="1016216"/>
          </a:xfrm>
        </p:grpSpPr>
        <p:sp>
          <p:nvSpPr>
            <p:cNvPr id="38" name="Rectangle: Rounded Corners 37"/>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p:cNvSpPr txBox="1"/>
            <p:nvPr/>
          </p:nvSpPr>
          <p:spPr>
            <a:xfrm>
              <a:off x="8182297" y="3217241"/>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Màu</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sắc</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ảnh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nổi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bật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40" name="Straight Arrow Connector 39"/>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36" idx="1"/>
          </p:cNvCxnSpPr>
          <p:nvPr/>
        </p:nvCxnSpPr>
        <p:spPr>
          <a:xfrm>
            <a:off x="9918662" y="3040383"/>
            <a:ext cx="279262" cy="555"/>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endCxn id="38" idx="0"/>
          </p:cNvCxnSpPr>
          <p:nvPr/>
        </p:nvCxnSpPr>
        <p:spPr>
          <a:xfrm>
            <a:off x="9258758" y="3785340"/>
            <a:ext cx="1183409" cy="1267885"/>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45" idx="0"/>
          </p:cNvCxnSpPr>
          <p:nvPr/>
        </p:nvCxnSpPr>
        <p:spPr>
          <a:xfrm flipH="1">
            <a:off x="4328651" y="4071487"/>
            <a:ext cx="1455954"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2228849" y="5131801"/>
            <a:ext cx="4286251" cy="1022179"/>
            <a:chOff x="1355145" y="4771339"/>
            <a:chExt cx="3229622" cy="1022179"/>
          </a:xfrm>
        </p:grpSpPr>
        <p:sp>
          <p:nvSpPr>
            <p:cNvPr id="45" name="Rectangle: Rounded Corners 44"/>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p:cNvSpPr txBox="1"/>
            <p:nvPr/>
          </p:nvSpPr>
          <p:spPr>
            <a:xfrm>
              <a:off x="1355145" y="4777855"/>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Cảm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nghĩ</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sau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ngắm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pic>
        <p:nvPicPr>
          <p:cNvPr id="3" name="Picture 2" descr="Logo&#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1000125"/>
            <a:ext cx="1524000" cy="1524000"/>
          </a:xfrm>
          <a:prstGeom prst="rect">
            <a:avLst/>
          </a:prstGeom>
        </p:spPr>
      </p:pic>
      <p:grpSp>
        <p:nvGrpSpPr>
          <p:cNvPr id="5" name="Group 4"/>
          <p:cNvGrpSpPr/>
          <p:nvPr/>
        </p:nvGrpSpPr>
        <p:grpSpPr>
          <a:xfrm>
            <a:off x="170095" y="3894172"/>
            <a:ext cx="2259459" cy="558195"/>
            <a:chOff x="9751142" y="980765"/>
            <a:chExt cx="2259459" cy="558195"/>
          </a:xfrm>
        </p:grpSpPr>
        <p:sp>
          <p:nvSpPr>
            <p:cNvPr id="6" name="Rectangle: Rounded Corners 5"/>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8" name="TextBox 7"/>
            <p:cNvSpPr txBox="1"/>
            <p:nvPr/>
          </p:nvSpPr>
          <p:spPr>
            <a:xfrm>
              <a:off x="9751142" y="984962"/>
              <a:ext cx="225945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Vui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vẻ</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0" name="Straight Arrow Connector 9"/>
          <p:cNvCxnSpPr/>
          <p:nvPr/>
        </p:nvCxnSpPr>
        <p:spPr>
          <a:xfrm flipH="1" flipV="1">
            <a:off x="2429552" y="4092241"/>
            <a:ext cx="513673" cy="1060784"/>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1390650" y="5648325"/>
            <a:ext cx="95250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1" y="5303873"/>
            <a:ext cx="1447800" cy="1023052"/>
            <a:chOff x="9751142" y="980765"/>
            <a:chExt cx="2259459" cy="581158"/>
          </a:xfrm>
        </p:grpSpPr>
        <p:sp>
          <p:nvSpPr>
            <p:cNvPr id="59" name="Rectangle: Rounded Corners 58"/>
            <p:cNvSpPr/>
            <p:nvPr/>
          </p:nvSpPr>
          <p:spPr>
            <a:xfrm>
              <a:off x="9751144" y="980765"/>
              <a:ext cx="2259457" cy="553999"/>
            </a:xfrm>
            <a:custGeom>
              <a:avLst/>
              <a:gdLst>
                <a:gd name="connsiteX0" fmla="*/ 0 w 1447799"/>
                <a:gd name="connsiteY0" fmla="*/ 162544 h 975242"/>
                <a:gd name="connsiteX1" fmla="*/ 162544 w 1447799"/>
                <a:gd name="connsiteY1" fmla="*/ 0 h 975242"/>
                <a:gd name="connsiteX2" fmla="*/ 746354 w 1447799"/>
                <a:gd name="connsiteY2" fmla="*/ 0 h 975242"/>
                <a:gd name="connsiteX3" fmla="*/ 1285255 w 1447799"/>
                <a:gd name="connsiteY3" fmla="*/ 0 h 975242"/>
                <a:gd name="connsiteX4" fmla="*/ 1447799 w 1447799"/>
                <a:gd name="connsiteY4" fmla="*/ 162544 h 975242"/>
                <a:gd name="connsiteX5" fmla="*/ 1447799 w 1447799"/>
                <a:gd name="connsiteY5" fmla="*/ 812698 h 975242"/>
                <a:gd name="connsiteX6" fmla="*/ 1285255 w 1447799"/>
                <a:gd name="connsiteY6" fmla="*/ 975242 h 975242"/>
                <a:gd name="connsiteX7" fmla="*/ 701445 w 1447799"/>
                <a:gd name="connsiteY7" fmla="*/ 975242 h 975242"/>
                <a:gd name="connsiteX8" fmla="*/ 162544 w 1447799"/>
                <a:gd name="connsiteY8" fmla="*/ 975242 h 975242"/>
                <a:gd name="connsiteX9" fmla="*/ 0 w 1447799"/>
                <a:gd name="connsiteY9" fmla="*/ 812698 h 975242"/>
                <a:gd name="connsiteX10" fmla="*/ 0 w 1447799"/>
                <a:gd name="connsiteY10" fmla="*/ 162544 h 97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7799" h="975242" fill="none" extrusionOk="0">
                  <a:moveTo>
                    <a:pt x="0" y="162544"/>
                  </a:moveTo>
                  <a:cubicBezTo>
                    <a:pt x="-1394" y="69524"/>
                    <a:pt x="67746" y="16311"/>
                    <a:pt x="162544" y="0"/>
                  </a:cubicBezTo>
                  <a:cubicBezTo>
                    <a:pt x="374315" y="4701"/>
                    <a:pt x="536199" y="-23729"/>
                    <a:pt x="746354" y="0"/>
                  </a:cubicBezTo>
                  <a:cubicBezTo>
                    <a:pt x="956509" y="23729"/>
                    <a:pt x="1022869" y="-1190"/>
                    <a:pt x="1285255" y="0"/>
                  </a:cubicBezTo>
                  <a:cubicBezTo>
                    <a:pt x="1378668" y="15056"/>
                    <a:pt x="1456184" y="91475"/>
                    <a:pt x="1447799" y="162544"/>
                  </a:cubicBezTo>
                  <a:cubicBezTo>
                    <a:pt x="1426321" y="430585"/>
                    <a:pt x="1466799" y="679754"/>
                    <a:pt x="1447799" y="812698"/>
                  </a:cubicBezTo>
                  <a:cubicBezTo>
                    <a:pt x="1430834" y="908932"/>
                    <a:pt x="1391629" y="973080"/>
                    <a:pt x="1285255" y="975242"/>
                  </a:cubicBezTo>
                  <a:cubicBezTo>
                    <a:pt x="1159118" y="985369"/>
                    <a:pt x="946568" y="987780"/>
                    <a:pt x="701445" y="975242"/>
                  </a:cubicBezTo>
                  <a:cubicBezTo>
                    <a:pt x="456322" y="962705"/>
                    <a:pt x="302863" y="972260"/>
                    <a:pt x="162544" y="975242"/>
                  </a:cubicBezTo>
                  <a:cubicBezTo>
                    <a:pt x="62570" y="980882"/>
                    <a:pt x="3491" y="901346"/>
                    <a:pt x="0" y="812698"/>
                  </a:cubicBezTo>
                  <a:cubicBezTo>
                    <a:pt x="29593" y="545074"/>
                    <a:pt x="14157" y="442613"/>
                    <a:pt x="0" y="162544"/>
                  </a:cubicBezTo>
                  <a:close/>
                </a:path>
                <a:path w="1447799" h="975242" stroke="0" extrusionOk="0">
                  <a:moveTo>
                    <a:pt x="0" y="162544"/>
                  </a:moveTo>
                  <a:cubicBezTo>
                    <a:pt x="3583" y="69359"/>
                    <a:pt x="81457" y="397"/>
                    <a:pt x="162544" y="0"/>
                  </a:cubicBezTo>
                  <a:cubicBezTo>
                    <a:pt x="449579" y="-5366"/>
                    <a:pt x="479147" y="-1226"/>
                    <a:pt x="746354" y="0"/>
                  </a:cubicBezTo>
                  <a:cubicBezTo>
                    <a:pt x="1013561" y="1226"/>
                    <a:pt x="1025484" y="2918"/>
                    <a:pt x="1285255" y="0"/>
                  </a:cubicBezTo>
                  <a:cubicBezTo>
                    <a:pt x="1384259" y="9312"/>
                    <a:pt x="1449923" y="68909"/>
                    <a:pt x="1447799" y="162544"/>
                  </a:cubicBezTo>
                  <a:cubicBezTo>
                    <a:pt x="1461988" y="309691"/>
                    <a:pt x="1428069" y="537127"/>
                    <a:pt x="1447799" y="812698"/>
                  </a:cubicBezTo>
                  <a:cubicBezTo>
                    <a:pt x="1447485" y="899140"/>
                    <a:pt x="1375521" y="978347"/>
                    <a:pt x="1285255" y="975242"/>
                  </a:cubicBezTo>
                  <a:cubicBezTo>
                    <a:pt x="1076293" y="982548"/>
                    <a:pt x="929812" y="955366"/>
                    <a:pt x="735127" y="975242"/>
                  </a:cubicBezTo>
                  <a:cubicBezTo>
                    <a:pt x="540442" y="995118"/>
                    <a:pt x="303585" y="967197"/>
                    <a:pt x="162544" y="975242"/>
                  </a:cubicBezTo>
                  <a:cubicBezTo>
                    <a:pt x="85885" y="982883"/>
                    <a:pt x="16907" y="896811"/>
                    <a:pt x="0" y="812698"/>
                  </a:cubicBezTo>
                  <a:cubicBezTo>
                    <a:pt x="18314" y="562586"/>
                    <a:pt x="27926" y="359818"/>
                    <a:pt x="0" y="162544"/>
                  </a:cubicBezTo>
                  <a:close/>
                </a:path>
              </a:pathLst>
            </a:custGeom>
            <a:solidFill>
              <a:schemeClr val="accent5">
                <a:lumMod val="20000"/>
                <a:lumOff val="80000"/>
              </a:schemeClr>
            </a:solidFill>
            <a:ln w="28575">
              <a:solidFill>
                <a:schemeClr val="accent5">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60" name="TextBox 59"/>
            <p:cNvSpPr txBox="1"/>
            <p:nvPr/>
          </p:nvSpPr>
          <p:spPr>
            <a:xfrm>
              <a:off x="9751142" y="984962"/>
              <a:ext cx="2259457" cy="57696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thú</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5"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5"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6"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6"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arn(inVertical)">
                                      <p:cBhvr>
                                        <p:cTn id="60" dur="500"/>
                                        <p:tgtEl>
                                          <p:spTgt spid="41"/>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subTnLst>
                                    <p:audio>
                                      <p:cMediaNode>
                                        <p:cTn display="0" masterRel="sameClick">
                                          <p:stCondLst>
                                            <p:cond evt="begin" delay="0">
                                              <p:tn val="62"/>
                                            </p:cond>
                                          </p:stCondLst>
                                          <p:endCondLst>
                                            <p:cond evt="onStopAudio" delay="0">
                                              <p:tgtEl>
                                                <p:sldTgt/>
                                              </p:tgtEl>
                                            </p:cond>
                                          </p:endCondLst>
                                        </p:cTn>
                                        <p:tgtEl>
                                          <p:sndTgt r:embed="rId6"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inVertical)">
                                      <p:cBhvr>
                                        <p:cTn id="69" dur="500"/>
                                        <p:tgtEl>
                                          <p:spTgt spid="43"/>
                                        </p:tgtEl>
                                      </p:cBhvr>
                                    </p:animEffect>
                                  </p:childTnLst>
                                </p:cTn>
                              </p:par>
                            </p:childTnLst>
                          </p:cTn>
                        </p:par>
                        <p:par>
                          <p:cTn id="70" fill="hold">
                            <p:stCondLst>
                              <p:cond delay="500"/>
                            </p:stCondLst>
                            <p:childTnLst>
                              <p:par>
                                <p:cTn id="71" presetID="6" presetClass="entr" presetSubtype="32" fill="hold"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circle(out)">
                                      <p:cBhvr>
                                        <p:cTn id="73" dur="500"/>
                                        <p:tgtEl>
                                          <p:spTgt spid="44"/>
                                        </p:tgtEl>
                                      </p:cBhvr>
                                    </p:animEffect>
                                  </p:childTnLst>
                                  <p:subTnLst>
                                    <p:audio>
                                      <p:cMediaNode>
                                        <p:cTn display="0" masterRel="sameClick">
                                          <p:stCondLst>
                                            <p:cond evt="begin" delay="0">
                                              <p:tn val="71"/>
                                            </p:cond>
                                          </p:stCondLst>
                                          <p:endCondLst>
                                            <p:cond evt="onStopAudio" delay="0">
                                              <p:tgtEl>
                                                <p:sldTgt/>
                                              </p:tgtEl>
                                            </p:cond>
                                          </p:endCondLst>
                                        </p:cTn>
                                        <p:tgtEl>
                                          <p:sndTgt r:embed="rId5" name="Trò-chơi-chíu.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barn(inVertical)">
                                      <p:cBhvr>
                                        <p:cTn id="78" dur="500"/>
                                        <p:tgtEl>
                                          <p:spTgt spid="10"/>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right)">
                                      <p:cBhvr>
                                        <p:cTn id="82" dur="500"/>
                                        <p:tgtEl>
                                          <p:spTgt spid="5"/>
                                        </p:tgtEl>
                                      </p:cBhvr>
                                    </p:animEffect>
                                  </p:childTnLst>
                                  <p:subTnLst>
                                    <p:audio>
                                      <p:cMediaNode>
                                        <p:cTn display="0" masterRel="sameClick">
                                          <p:stCondLst>
                                            <p:cond evt="begin" delay="0">
                                              <p:tn val="80"/>
                                            </p:cond>
                                          </p:stCondLst>
                                          <p:endCondLst>
                                            <p:cond evt="onStopAudio" delay="0">
                                              <p:tgtEl>
                                                <p:sldTgt/>
                                              </p:tgtEl>
                                            </p:cond>
                                          </p:endCondLst>
                                        </p:cTn>
                                        <p:tgtEl>
                                          <p:sndTgt r:embed="rId6"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barn(inVertical)">
                                      <p:cBhvr>
                                        <p:cTn id="87" dur="500"/>
                                        <p:tgtEl>
                                          <p:spTgt spid="56"/>
                                        </p:tgtEl>
                                      </p:cBhvr>
                                    </p:animEffect>
                                  </p:childTnLst>
                                </p:cTn>
                              </p:par>
                            </p:childTnLst>
                          </p:cTn>
                        </p:par>
                        <p:par>
                          <p:cTn id="88" fill="hold">
                            <p:stCondLst>
                              <p:cond delay="500"/>
                            </p:stCondLst>
                            <p:childTnLst>
                              <p:par>
                                <p:cTn id="89" presetID="22" presetClass="entr" presetSubtype="2" fill="hold"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wipe(right)">
                                      <p:cBhvr>
                                        <p:cTn id="91" dur="500"/>
                                        <p:tgtEl>
                                          <p:spTgt spid="58"/>
                                        </p:tgtEl>
                                      </p:cBhvr>
                                    </p:animEffect>
                                  </p:childTnLst>
                                  <p:subTnLst>
                                    <p:audio>
                                      <p:cMediaNode>
                                        <p:cTn display="0" masterRel="sameClick">
                                          <p:stCondLst>
                                            <p:cond evt="begin" delay="0">
                                              <p:tn val="89"/>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5433" y="1729849"/>
            <a:ext cx="7500854" cy="4893647"/>
          </a:xfrm>
          <a:custGeom>
            <a:avLst/>
            <a:gdLst>
              <a:gd name="connsiteX0" fmla="*/ 0 w 7500854"/>
              <a:gd name="connsiteY0" fmla="*/ 0 h 4893647"/>
              <a:gd name="connsiteX1" fmla="*/ 7500854 w 7500854"/>
              <a:gd name="connsiteY1" fmla="*/ 0 h 4893647"/>
              <a:gd name="connsiteX2" fmla="*/ 7500854 w 7500854"/>
              <a:gd name="connsiteY2" fmla="*/ 4893647 h 4893647"/>
              <a:gd name="connsiteX3" fmla="*/ 0 w 7500854"/>
              <a:gd name="connsiteY3" fmla="*/ 4893647 h 4893647"/>
              <a:gd name="connsiteX4" fmla="*/ 0 w 7500854"/>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893647" fill="none" extrusionOk="0">
                <a:moveTo>
                  <a:pt x="0" y="0"/>
                </a:moveTo>
                <a:cubicBezTo>
                  <a:pt x="1952214" y="9338"/>
                  <a:pt x="5999574" y="118926"/>
                  <a:pt x="7500854" y="0"/>
                </a:cubicBezTo>
                <a:cubicBezTo>
                  <a:pt x="7503352" y="794942"/>
                  <a:pt x="7418904" y="2878903"/>
                  <a:pt x="7500854" y="4893647"/>
                </a:cubicBezTo>
                <a:cubicBezTo>
                  <a:pt x="3815558" y="4968622"/>
                  <a:pt x="1544140" y="5024047"/>
                  <a:pt x="0" y="4893647"/>
                </a:cubicBezTo>
                <a:cubicBezTo>
                  <a:pt x="94029" y="3306712"/>
                  <a:pt x="57206" y="2325877"/>
                  <a:pt x="0" y="0"/>
                </a:cubicBezTo>
                <a:close/>
              </a:path>
              <a:path w="7500854" h="4893647" stroke="0" extrusionOk="0">
                <a:moveTo>
                  <a:pt x="0" y="0"/>
                </a:moveTo>
                <a:cubicBezTo>
                  <a:pt x="2577424" y="-62486"/>
                  <a:pt x="6122143" y="158418"/>
                  <a:pt x="7500854" y="0"/>
                </a:cubicBezTo>
                <a:cubicBezTo>
                  <a:pt x="7343700" y="1306157"/>
                  <a:pt x="7332626" y="2787755"/>
                  <a:pt x="7500854" y="4893647"/>
                </a:cubicBezTo>
                <a:cubicBezTo>
                  <a:pt x="5848650" y="5044120"/>
                  <a:pt x="1316273" y="5043361"/>
                  <a:pt x="0" y="4893647"/>
                </a:cubicBezTo>
                <a:cubicBezTo>
                  <a:pt x="26562" y="4167402"/>
                  <a:pt x="-135358" y="1174976"/>
                  <a:pt x="0" y="0"/>
                </a:cubicBezTo>
                <a:close/>
              </a:path>
            </a:pathLst>
          </a:custGeom>
          <a:solidFill>
            <a:srgbClr val="FFFFFF"/>
          </a:solidFill>
          <a:ln w="28575">
            <a:solidFill>
              <a:srgbClr val="FF0066"/>
            </a:solidFill>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vi-VN" sz="2400" dirty="0">
                <a:solidFill>
                  <a:srgbClr val="000000"/>
                </a:solidFill>
                <a:latin typeface="Calibri" panose="020F0502020204030204" pitchFamily="34" charset="0"/>
                <a:cs typeface="Calibri" panose="020F0502020204030204" pitchFamily="34" charset="0"/>
              </a:rPr>
              <a:t>Đây là bức tranh về Trái Đất mà em yêu thích. Bức tranh được vẽ một cách </a:t>
            </a:r>
            <a:r>
              <a:rPr lang="en-US" sz="2400" dirty="0">
                <a:solidFill>
                  <a:srgbClr val="000000"/>
                </a:solidFill>
                <a:latin typeface="Calibri" panose="020F0502020204030204" pitchFamily="34" charset="0"/>
                <a:cs typeface="Calibri" panose="020F0502020204030204" pitchFamily="34" charset="0"/>
              </a:rPr>
              <a:t>s</a:t>
            </a:r>
            <a:r>
              <a:rPr lang="vi-VN" sz="2400" dirty="0">
                <a:solidFill>
                  <a:srgbClr val="000000"/>
                </a:solidFill>
                <a:latin typeface="Calibri" panose="020F0502020204030204" pitchFamily="34" charset="0"/>
                <a:cs typeface="Calibri" panose="020F0502020204030204" pitchFamily="34" charset="0"/>
              </a:rPr>
              <a:t>inh động với hình ảnh hai bàn tay nâng quả địa cầu ở trung tâm. Hai bên chia thành hai thái cực trái ngược nhau. Một bên là hình ảnh con người đang cùng nhau trồng cây, gây rừng, bầu trời trong xanh, ấm áp. Một bên là hình ảnh con người chặt phá rừng, đốt rừng, những cảnh cây trơ trụi, tan tác. Bức tranh sử dụng những màu sắc nóng, lạnh để thể hiện rõ sự khác biệt của hai hoạt động trong tranh. Bức tranh muốn gửi gắm thông điệp rằng chúng ta hãy nâng niu Trái Đất bằng cách trồng cây, gây rừng và lên án hành vi phá hoại rừng. Ngắm nhìn bức tranh, em cảm thấy bản thân cần có trách nhiệm hơn trong việc bảo vệ môi trường, bảo vệ Trái Đất của chúng ta.</a:t>
            </a:r>
            <a:endParaRPr lang="vi-VN" sz="2400" dirty="0">
              <a:solidFill>
                <a:srgbClr val="000000"/>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1"/>
          <a:stretch>
            <a:fillRect/>
          </a:stretch>
        </p:blipFill>
        <p:spPr>
          <a:xfrm>
            <a:off x="1378015" y="-532891"/>
            <a:ext cx="5828281" cy="3255546"/>
          </a:xfrm>
          <a:prstGeom prst="rect">
            <a:avLst/>
          </a:prstGeom>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900" y="276224"/>
            <a:ext cx="4000500" cy="300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1437" tIns="71437" rIns="71437" bIns="71437" numCol="1" spcCol="38100" rtlCol="0" anchor="ctr">
        <a:spAutoFit/>
      </a:bodyPr>
      <a:lstStyle>
        <a:defPPr marL="0" marR="0" indent="0" algn="ctr" defTabSz="82169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71437" tIns="71437" rIns="71437" bIns="71437" numCol="1" spcCol="38100" rtlCol="0" anchor="ctr">
        <a:spAutoFit/>
      </a:bodyPr>
      <a:lstStyle>
        <a:defPPr marL="0" marR="0" indent="0" algn="ctr" defTabSz="821690" rtl="0" fontAlgn="auto" latinLnBrk="0" hangingPunct="0">
          <a:lnSpc>
            <a:spcPct val="100000"/>
          </a:lnSpc>
          <a:spcBef>
            <a:spcPts val="0"/>
          </a:spcBef>
          <a:spcAft>
            <a:spcPts val="0"/>
          </a:spcAft>
          <a:buClrTx/>
          <a:buSzTx/>
          <a:buFontTx/>
          <a:buNone/>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1531</Words>
  <Application>WPS Presentation</Application>
  <PresentationFormat>Widescreen</PresentationFormat>
  <Paragraphs>71</Paragraphs>
  <Slides>11</Slides>
  <Notes>1</Notes>
  <HiddenSlides>0</HiddenSlides>
  <MMClips>0</MMClips>
  <ScaleCrop>false</ScaleCrop>
  <HeadingPairs>
    <vt:vector size="6" baseType="variant">
      <vt:variant>
        <vt:lpstr>已用的字体</vt:lpstr>
      </vt:variant>
      <vt:variant>
        <vt:i4>21</vt:i4>
      </vt:variant>
      <vt:variant>
        <vt:lpstr>主题</vt:lpstr>
      </vt:variant>
      <vt:variant>
        <vt:i4>4</vt:i4>
      </vt:variant>
      <vt:variant>
        <vt:lpstr>幻灯片标题</vt:lpstr>
      </vt:variant>
      <vt:variant>
        <vt:i4>11</vt:i4>
      </vt:variant>
    </vt:vector>
  </HeadingPairs>
  <TitlesOfParts>
    <vt:vector size="36" baseType="lpstr">
      <vt:lpstr>Arial</vt:lpstr>
      <vt:lpstr>SimSun</vt:lpstr>
      <vt:lpstr>Wingdings</vt:lpstr>
      <vt:lpstr>Helvetica Light</vt:lpstr>
      <vt:lpstr>仓耳玄三M W05</vt:lpstr>
      <vt:lpstr>Ikaros-Regular</vt:lpstr>
      <vt:lpstr>Segoe Print</vt:lpstr>
      <vt:lpstr>Helvetica</vt:lpstr>
      <vt:lpstr>Cambria</vt:lpstr>
      <vt:lpstr>等线</vt:lpstr>
      <vt:lpstr>White Xmas PERSONAL USE</vt:lpstr>
      <vt:lpstr>Arial-Rounded</vt:lpstr>
      <vt:lpstr>Calibri</vt:lpstr>
      <vt:lpstr>等线</vt:lpstr>
      <vt:lpstr>Times New Roman</vt:lpstr>
      <vt:lpstr>Tahoma</vt:lpstr>
      <vt:lpstr>Calibri</vt:lpstr>
      <vt:lpstr>Microsoft YaHei</vt:lpstr>
      <vt:lpstr>Arial Unicode MS</vt:lpstr>
      <vt:lpstr>Calibri Light</vt:lpstr>
      <vt:lpstr>Segoe UI Symbol</vt:lpstr>
      <vt:lpstr>1_Office Theme</vt:lpstr>
      <vt:lpstr>White</vt:lpstr>
      <vt:lpstr>2_Office Theme</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 Mai</cp:lastModifiedBy>
  <cp:revision>22</cp:revision>
  <dcterms:created xsi:type="dcterms:W3CDTF">2023-02-04T09:27:00Z</dcterms:created>
  <dcterms:modified xsi:type="dcterms:W3CDTF">2024-05-17T07:33:38Z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B3484581C2984C7D84566B1BE3D5B5EB_12</vt:lpwstr>
  </property>
  <property fmtid="{D5CDD505-2E9C-101B-9397-08002B2CF9AE}" pid="3" name="KSOProductBuildVer">
    <vt:lpwstr>1033-12.2.0.16909</vt:lpwstr>
  </property>
</Properties>
</file>