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0" r:id="rId4"/>
  </p:sldMasterIdLst>
  <p:notesMasterIdLst>
    <p:notesMasterId r:id="rId6"/>
  </p:notesMasterIdLst>
  <p:sldIdLst>
    <p:sldId id="257" r:id="rId5"/>
    <p:sldId id="262" r:id="rId7"/>
    <p:sldId id="258" r:id="rId8"/>
    <p:sldId id="259" r:id="rId9"/>
    <p:sldId id="263" r:id="rId10"/>
    <p:sldId id="264" r:id="rId11"/>
    <p:sldId id="265" r:id="rId12"/>
    <p:sldId id="277" r:id="rId13"/>
    <p:sldId id="268" r:id="rId14"/>
    <p:sldId id="269" r:id="rId15"/>
    <p:sldId id="271" r:id="rId16"/>
    <p:sldId id="278" r:id="rId17"/>
    <p:sldId id="273" r:id="rId18"/>
    <p:sldId id="279" r:id="rId19"/>
    <p:sldId id="274" r:id="rId20"/>
    <p:sldId id="280" r:id="rId21"/>
    <p:sldId id="281" r:id="rId22"/>
    <p:sldId id="282" r:id="rId23"/>
    <p:sldId id="284" r:id="rId24"/>
    <p:sldId id="285" r:id="rId25"/>
    <p:sldId id="286" r:id="rId26"/>
    <p:sldId id="275" r:id="rId27"/>
    <p:sldId id="260" r:id="rId28"/>
    <p:sldId id="27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6.png"/><Relationship Id="rId3" Type="http://schemas.openxmlformats.org/officeDocument/2006/relationships/image" Target="../media/image16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>
            <a:fillRect/>
          </a:stretch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600" indent="-609600" algn="just" defTabSz="1219200">
                <a:buFontTx/>
                <a:buChar char="-"/>
              </a:pPr>
              <a:r>
                <a:rPr lang="vi-VN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5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5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5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just" defTabSz="1219200">
                <a:buFontTx/>
                <a:buChar char="-"/>
              </a:pPr>
              <a:r>
                <a:rPr lang="vi-VN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5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5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5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5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just" defTabSz="1219200">
                <a:buFontTx/>
                <a:buChar char="-"/>
              </a:pPr>
              <a:endParaRPr lang="vi-VN" sz="4265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186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/>
              <a:r>
                <a:rPr lang="vi-VN" sz="3735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  <a:endParaRPr lang="vi-VN" sz="3735" b="1" u="sng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219200"/>
              <a:r>
                <a:rPr lang="vi-VN" sz="3735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  <a:endParaRPr lang="vi-VN" sz="3735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219200"/>
              <a:r>
                <a:rPr lang="vi-VN" sz="3735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  <a:endParaRPr lang="vi-VN" sz="3735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219200"/>
              <a:r>
                <a:rPr lang="vi-VN" sz="3735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  <a:endParaRPr lang="vi-VN" sz="3735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219200"/>
              <a:r>
                <a:rPr lang="vi-VN" sz="3735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  <a:endParaRPr lang="vi-VN" sz="3735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219200"/>
              <a:r>
                <a:rPr lang="vi-VN" sz="3735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  <a:endParaRPr lang="vi-VN" sz="3735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/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/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/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186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2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indent="-609600" algn="just" defTabSz="12192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indent="-609600" algn="just" defTabSz="12192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186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2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  <a:endParaRPr lang="vi-VN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92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92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2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  <a:endParaRPr lang="vi-VN" sz="28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defTabSz="12192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  <a:endParaRPr lang="vi-VN" sz="28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defTabSz="12192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/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400"/>
              <a:endParaRPr lang="zh-CN" altLang="en-US" sz="1865">
                <a:solidFill>
                  <a:prstClr val="black"/>
                </a:solidFill>
                <a:latin typeface="Arial" panose="020B0604020202020204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/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400"/>
              <a:endParaRPr lang="zh-CN" altLang="en-US" sz="1865" dirty="0">
                <a:solidFill>
                  <a:prstClr val="black"/>
                </a:solidFill>
                <a:latin typeface="Arial" panose="020B0604020202020204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/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65">
                <a:solidFill>
                  <a:prstClr val="black"/>
                </a:solidFill>
                <a:latin typeface="Arial" panose="020B0604020202020204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/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65">
                <a:solidFill>
                  <a:prstClr val="black"/>
                </a:solidFill>
                <a:latin typeface="Arial" panose="020B0604020202020204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  <a:endParaRPr lang="vi-VN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2192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  <a:endParaRPr lang="vi-VN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erkshire Swash" panose="0204060305050602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600" marR="0" lvl="0" indent="-60960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ctr" defTabSz="12192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/>
                  <a:endParaRPr lang="en-GB" sz="240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/>
                  <a:endParaRPr lang="en-GB" sz="1865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600" indent="-609600" algn="just" defTabSz="12192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just" defTabSz="12192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en-US" sz="37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7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lang="en-GB" sz="426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/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6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4" name="TextBox 49"/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4 806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55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/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GB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/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4" name="TextBox 49"/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7 168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55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/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  <a:endParaRPr lang="en-GB" sz="4265" dirty="0">
              <a:solidFill>
                <a:prstClr val="black"/>
              </a:solidFill>
              <a:latin typeface="SVN-Berkshire Swash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 và nêu các bước giải bài toán trên.</a:t>
            </a:r>
            <a:endParaRPr lang="en-US" sz="37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2607</Words>
  <Application>WPS Presentation</Application>
  <PresentationFormat>Widescreen</PresentationFormat>
  <Paragraphs>249</Paragraphs>
  <Slides>25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SimSun</vt:lpstr>
      <vt:lpstr>Wingdings</vt:lpstr>
      <vt:lpstr>Arial</vt:lpstr>
      <vt:lpstr>Calibri</vt:lpstr>
      <vt:lpstr>字魂100号-方方先锋体</vt:lpstr>
      <vt:lpstr>Cambria</vt:lpstr>
      <vt:lpstr>SVN-Berkshire Swash</vt:lpstr>
      <vt:lpstr>Segoe Print</vt:lpstr>
      <vt:lpstr>Calibri</vt:lpstr>
      <vt:lpstr>Microsoft YaHei</vt:lpstr>
      <vt:lpstr>Arial Unicode MS</vt:lpstr>
      <vt:lpstr>Tahoma</vt:lpstr>
      <vt:lpstr>Times New Roman</vt:lpstr>
      <vt:lpstr>Palatino Linotype</vt:lpstr>
      <vt:lpstr>思源黑体 CN Normal</vt:lpstr>
      <vt:lpstr>等线</vt:lpstr>
      <vt:lpstr>Office 主题</vt:lpstr>
      <vt:lpstr>1_Office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42</cp:revision>
  <dcterms:created xsi:type="dcterms:W3CDTF">2022-11-23T01:38:00Z</dcterms:created>
  <dcterms:modified xsi:type="dcterms:W3CDTF">2024-03-03T04:26:30Z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FE80FF36F9BA42CA812D0B995DAE46BE_12</vt:lpwstr>
  </property>
  <property fmtid="{D5CDD505-2E9C-101B-9397-08002B2CF9AE}" pid="3" name="KSOProductBuildVer">
    <vt:lpwstr>1033-12.2.0.13489</vt:lpwstr>
  </property>
</Properties>
</file>