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ƯỚNG DẪN VIẾT CHỮ HOA S  - _KIẾN THỨC TIỂU HỌC_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 Lý</cp:lastModifiedBy>
  <cp:revision>1</cp:revision>
  <dcterms:created xsi:type="dcterms:W3CDTF">2024-02-21T05:34:09Z</dcterms:created>
  <dcterms:modified xsi:type="dcterms:W3CDTF">2024-02-21T05:34:09Z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26ADDDA03FCA4F2C8D4C5A05B84D3704_11</vt:lpwstr>
  </property>
  <property fmtid="{D5CDD505-2E9C-101B-9397-08002B2CF9AE}" pid="3" name="KSOProductBuildVer">
    <vt:lpwstr>1033-12.2.0.13431</vt:lpwstr>
  </property>
</Properties>
</file>