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26" r:id="rId4"/>
    <p:sldId id="257" r:id="rId5"/>
    <p:sldId id="334" r:id="rId6"/>
    <p:sldId id="341" r:id="rId7"/>
    <p:sldId id="342" r:id="rId8"/>
    <p:sldId id="306" r:id="rId9"/>
    <p:sldId id="294" r:id="rId10"/>
    <p:sldId id="343" r:id="rId11"/>
    <p:sldId id="344" r:id="rId12"/>
    <p:sldId id="395" r:id="rId13"/>
    <p:sldId id="396" r:id="rId14"/>
    <p:sldId id="397" r:id="rId15"/>
    <p:sldId id="398" r:id="rId16"/>
    <p:sldId id="39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4.png"/><Relationship Id="rId11" Type="http://schemas.openxmlformats.org/officeDocument/2006/relationships/image" Target="../media/image38.jpg"/><Relationship Id="rId5" Type="http://schemas.openxmlformats.org/officeDocument/2006/relationships/image" Target="../media/image33.png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2.png"/><Relationship Id="rId11" Type="http://schemas.openxmlformats.org/officeDocument/2006/relationships/image" Target="../media/image43.jpe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6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6624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CFA150-3AEF-4F96-B0C7-E7D9AF6DD0AE}"/>
              </a:ext>
            </a:extLst>
          </p:cNvPr>
          <p:cNvSpPr txBox="1"/>
          <p:nvPr/>
        </p:nvSpPr>
        <p:spPr>
          <a:xfrm>
            <a:off x="3686175" y="828675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…..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 bày được tác dụng của máy thu hình (ti vi) trong gia đình.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119177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244</Words>
  <Application>Microsoft Office PowerPoint</Application>
  <PresentationFormat>Widescreen</PresentationFormat>
  <Paragraphs>22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Arial</vt:lpstr>
      <vt:lpstr>Calibri</vt:lpstr>
      <vt:lpstr>Cambria</vt:lpstr>
      <vt:lpstr>Georgia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 Mai</cp:lastModifiedBy>
  <cp:revision>32</cp:revision>
  <dcterms:created xsi:type="dcterms:W3CDTF">2022-09-08T02:09:18Z</dcterms:created>
  <dcterms:modified xsi:type="dcterms:W3CDTF">2024-11-06T05:41:18Z</dcterms:modified>
</cp:coreProperties>
</file>