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2" r:id="rId2"/>
    <p:sldMasterId id="2147483674" r:id="rId3"/>
    <p:sldMasterId id="2147483686" r:id="rId4"/>
  </p:sldMasterIdLst>
  <p:notesMasterIdLst>
    <p:notesMasterId r:id="rId31"/>
  </p:notesMasterIdLst>
  <p:sldIdLst>
    <p:sldId id="1019" r:id="rId5"/>
    <p:sldId id="1006" r:id="rId6"/>
    <p:sldId id="1020" r:id="rId7"/>
    <p:sldId id="260" r:id="rId8"/>
    <p:sldId id="301" r:id="rId9"/>
    <p:sldId id="288" r:id="rId10"/>
    <p:sldId id="1010" r:id="rId11"/>
    <p:sldId id="1011" r:id="rId12"/>
    <p:sldId id="1012" r:id="rId13"/>
    <p:sldId id="1013" r:id="rId14"/>
    <p:sldId id="1014" r:id="rId15"/>
    <p:sldId id="1015" r:id="rId16"/>
    <p:sldId id="1016" r:id="rId17"/>
    <p:sldId id="298" r:id="rId18"/>
    <p:sldId id="297" r:id="rId19"/>
    <p:sldId id="299" r:id="rId20"/>
    <p:sldId id="289" r:id="rId21"/>
    <p:sldId id="1017" r:id="rId22"/>
    <p:sldId id="281" r:id="rId23"/>
    <p:sldId id="283" r:id="rId24"/>
    <p:sldId id="285" r:id="rId25"/>
    <p:sldId id="286" r:id="rId26"/>
    <p:sldId id="287" r:id="rId27"/>
    <p:sldId id="296" r:id="rId28"/>
    <p:sldId id="1018" r:id="rId29"/>
    <p:sldId id="26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7" d="100"/>
          <a:sy n="87" d="100"/>
        </p:scale>
        <p:origin x="826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tableStyles" Target="tableStyles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677AF3-EFD3-44ED-B24A-4D28C49A6D1E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4678C1-B93F-4283-BDB0-B6C2B07E81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4898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1674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53560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23480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410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926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4570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79FFF1-5516-4089-983F-AC52072E3CA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80C9553-F799-4C7E-AC50-E7319C2496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AA484C1-C7B1-47D7-9F24-203E572F8A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433B898-3977-4EFE-B0DE-407EE96041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12F428F-BFBD-400E-A268-93675CB962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26644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023233-F927-4518-A423-66A8E62F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0D5ACC5-720E-4889-BC80-E3A4A0EA92E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04F17C7-D264-4E6D-B540-93BD3C4F11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E7D9222-2A75-4914-A58C-DC0EA0DBD2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A6FAC89-C0D0-441F-80F7-910664F9E6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28789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9A7C6D-C159-47CD-9A53-668AD4BBE7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B072288-AF78-4398-BDC0-C36BBA22B0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7475C9E-1872-4158-9819-8AF136A35F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D3D4CDC-DDE6-4FAB-BA0F-AB1A733A79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45434B5-FC20-45B2-AC33-4C0939D76D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18477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9EA490E-0757-4971-A093-86BC150FF4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0D32C1C-16E8-4561-8B01-7291D59974B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368CDBE-F085-4B26-87B6-DBA93552B5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24B3762-03A4-4419-89E2-3A123B948A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DC28077-EA45-4D93-BB7C-81052A4C4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B9E9CAE-0286-495F-87E9-CDDDAEF5CB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28262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B0E878F-26A5-407D-B38C-75A1EF7DCC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2806A40-E156-4CA3-BB46-C077FEB117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667EC0A-1883-429B-8F73-B743C390F4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9FAA717-F83A-439C-A5A2-9B3E4A7C838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98A8E2C-B8AC-402B-AF85-4B15AC3633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2E88E68-B000-485B-89F9-00060A6FFD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B014B78-B649-4EEC-90A3-6E7A7D5BBE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F4E6B48-D59B-4091-8F40-1FCEDC7C3B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85093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00B42C-C3EB-49FA-8D92-0CD3471B6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28945836-E41A-4B88-B342-D1223612A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FCCE0D2-92C4-46E5-992D-143C59FD0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4DA7FE9-8E2E-494B-B8DF-C43E402BC8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26731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BF3C62BD-51FA-4874-9CDE-0B439A55D0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E1F37A59-0B14-4152-AAD8-59B0DF532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FB830615-BC10-4C9B-9240-20F583A526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8519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0157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086EDE3-4395-4F88-BD97-7E7CDB9FA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69C9A60D-9249-4B5F-9455-A6A43F1867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DC37FD2-21CA-4D35-9160-01163EBB6F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6068FC-D59E-42EE-AE0F-65AC70EAF1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186DEEA-E6C6-4B57-B157-1E148CED88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3A63846-694E-4BA3-B1FD-3EA9C1BC08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07644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0EE0D14-FE72-4798-8970-9CDFCED206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9FA77EF6-EB07-4511-980E-921BF47E50F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BB03064-31E1-4B80-AAA0-684F6AD9D4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2B3B429-9BAC-47E1-88AC-53642248C3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76D896D-0829-4DF4-99FB-86C91F206C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2062671-E355-434A-AD85-F747C9C8A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44906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A2F040-D2CC-4D15-9981-D5CCF6169A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F4ED89A-E1D0-4FED-AF5B-0B3A3DF6ED4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068F409-2EE7-4E35-A1E6-9649C6E624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37E3929-2542-4023-8C1E-DF83FF320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416BCD3-BB33-40E1-B226-154B6876C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9544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1182990A-5E78-48DA-8B1D-69A2E67905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F869ED9-72F0-4AB5-8DE4-2DEF759931F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1E6EB67-5918-460D-B8F1-9C934B067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5A56952-31F5-48B6-B8E0-6053A9173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64B58A8-9B83-4AAF-86A2-6DD23F47D6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46961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2085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175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059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816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843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44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3286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551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0045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6288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92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5049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83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097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291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D3DE8D2-B29D-49BB-AA12-29E0A1E323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09517" y="-471924"/>
            <a:ext cx="1674098" cy="167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0876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178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30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DC100E5-725A-4BEC-B104-6DD8E4C120DE}"/>
              </a:ext>
            </a:extLst>
          </p:cNvPr>
          <p:cNvGrpSpPr/>
          <p:nvPr userDrawn="1"/>
        </p:nvGrpSpPr>
        <p:grpSpPr>
          <a:xfrm>
            <a:off x="-678979" y="-345127"/>
            <a:ext cx="13787557" cy="7213173"/>
            <a:chOff x="-678979" y="-345127"/>
            <a:chExt cx="13787557" cy="7213173"/>
          </a:xfrm>
        </p:grpSpPr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C211FBDD-4A3C-469B-A4F9-F04C80BDFF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9D29A8B-2118-4884-976E-2B3BEEB5E4CF}"/>
                </a:ext>
              </a:extLst>
            </p:cNvPr>
            <p:cNvGrpSpPr/>
            <p:nvPr/>
          </p:nvGrpSpPr>
          <p:grpSpPr>
            <a:xfrm>
              <a:off x="-24568" y="6405779"/>
              <a:ext cx="10082716" cy="462267"/>
              <a:chOff x="-24568" y="6405779"/>
              <a:chExt cx="10082716" cy="462267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E803D0EA-DF3E-473D-82A7-B9E80C59F85B}"/>
                  </a:ext>
                </a:extLst>
              </p:cNvPr>
              <p:cNvGrpSpPr/>
              <p:nvPr/>
            </p:nvGrpSpPr>
            <p:grpSpPr>
              <a:xfrm>
                <a:off x="-24568" y="6409359"/>
                <a:ext cx="7860878" cy="458687"/>
                <a:chOff x="-24568" y="6155203"/>
                <a:chExt cx="12216568" cy="712844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:a16="http://schemas.microsoft.com/office/drawing/2014/main" id="{982FF40D-8BA0-4B8A-83B2-B67A23DB3165}"/>
                    </a:ext>
                  </a:extLst>
                </p:cNvPr>
                <p:cNvGrpSpPr/>
                <p:nvPr/>
              </p:nvGrpSpPr>
              <p:grpSpPr>
                <a:xfrm>
                  <a:off x="3259014" y="6155203"/>
                  <a:ext cx="8932986" cy="702797"/>
                  <a:chOff x="-1" y="5898802"/>
                  <a:chExt cx="12192000" cy="959198"/>
                </a:xfrm>
              </p:grpSpPr>
              <p:pic>
                <p:nvPicPr>
                  <p:cNvPr id="18" name="图片 17">
                    <a:extLst>
                      <a:ext uri="{FF2B5EF4-FFF2-40B4-BE49-F238E27FC236}">
                        <a16:creationId xmlns:a16="http://schemas.microsoft.com/office/drawing/2014/main" id="{A9C16A1B-7C40-4751-BE3F-52C138A761E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7676940" y="5898803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19" name="图片 18">
                    <a:extLst>
                      <a:ext uri="{FF2B5EF4-FFF2-40B4-BE49-F238E27FC236}">
                        <a16:creationId xmlns:a16="http://schemas.microsoft.com/office/drawing/2014/main" id="{00DA50D2-43D6-480D-9EA1-6224D647A8D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7" t="86185" r="69" b="-3"/>
                  <a:stretch/>
                </p:blipFill>
                <p:spPr>
                  <a:xfrm>
                    <a:off x="3161880" y="5898802"/>
                    <a:ext cx="4515059" cy="959196"/>
                  </a:xfrm>
                  <a:prstGeom prst="rect">
                    <a:avLst/>
                  </a:prstGeom>
                </p:spPr>
              </p:pic>
              <p:pic>
                <p:nvPicPr>
                  <p:cNvPr id="20" name="图片 19">
                    <a:extLst>
                      <a:ext uri="{FF2B5EF4-FFF2-40B4-BE49-F238E27FC236}">
                        <a16:creationId xmlns:a16="http://schemas.microsoft.com/office/drawing/2014/main" id="{026BAFAB-4939-46F1-A586-6B5B9B1742D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4335" t="86185" r="69" b="-3"/>
                  <a:stretch/>
                </p:blipFill>
                <p:spPr>
                  <a:xfrm>
                    <a:off x="-1" y="5898804"/>
                    <a:ext cx="3428162" cy="95919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7" name="图片 16">
                  <a:extLst>
                    <a:ext uri="{FF2B5EF4-FFF2-40B4-BE49-F238E27FC236}">
                      <a16:creationId xmlns:a16="http://schemas.microsoft.com/office/drawing/2014/main" id="{99D0975A-25FD-449D-A5CD-D9CA887968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67" t="86185" r="69" b="-3"/>
                <a:stretch/>
              </p:blipFill>
              <p:spPr>
                <a:xfrm>
                  <a:off x="-24568" y="6165251"/>
                  <a:ext cx="3308150" cy="702796"/>
                </a:xfrm>
                <a:prstGeom prst="rect">
                  <a:avLst/>
                </a:prstGeom>
              </p:spPr>
            </p:pic>
          </p:grpSp>
          <p:pic>
            <p:nvPicPr>
              <p:cNvPr id="15" name="图片 14">
                <a:extLst>
                  <a:ext uri="{FF2B5EF4-FFF2-40B4-BE49-F238E27FC236}">
                    <a16:creationId xmlns:a16="http://schemas.microsoft.com/office/drawing/2014/main" id="{2E8B375C-C43A-41FB-B699-0008FF83719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7" t="86185" r="69" b="-3"/>
              <a:stretch/>
            </p:blipFill>
            <p:spPr>
              <a:xfrm>
                <a:off x="7929485" y="6405779"/>
                <a:ext cx="2128663" cy="452221"/>
              </a:xfrm>
              <a:prstGeom prst="rect">
                <a:avLst/>
              </a:prstGeom>
            </p:spPr>
          </p:pic>
        </p:grp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1E5414FC-69D0-447D-8B9D-2AB1829D12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10070431" y="6398142"/>
              <a:ext cx="2128663" cy="452221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0B4E7502-5EFC-433F-B309-5E179F96AC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667" t="59748" r="6680" b="14788"/>
            <a:stretch/>
          </p:blipFill>
          <p:spPr>
            <a:xfrm rot="3502829">
              <a:off x="-245282" y="-117583"/>
              <a:ext cx="725196" cy="1592589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63CB61D1-D4FC-47CA-9A86-BA5ECEA015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153" t="33604" r="27866" b="58072"/>
            <a:stretch/>
          </p:blipFill>
          <p:spPr>
            <a:xfrm rot="13336057" flipV="1">
              <a:off x="9933773" y="-345127"/>
              <a:ext cx="3174805" cy="1803055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5799D5CB-4F5F-4564-BD66-63639EE6B28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79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4179B71-4F15-4BE3-90DE-349E54E9ED12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484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40F4DFDF-E4EE-4549-840C-DE8D01D012A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B8B9262F-3032-494D-90C0-969EB974C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497F3C3-A9C0-443D-93B0-C20B41F607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00BD63-5670-4677-BF00-62DF6209D93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C58E1B-5923-4CAF-B9CC-D14A574623CF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0BF3D1-76EF-4DC2-A169-BD021359CA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96C5D55-7E5F-4181-A809-C8DC293A1D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E746A1-6C2B-4A0A-9B52-5B2A1AF6763A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1F79427-B48C-4D6F-B441-9F6A4BD3952B}"/>
              </a:ext>
            </a:extLst>
          </p:cNvPr>
          <p:cNvSpPr/>
          <p:nvPr userDrawn="1"/>
        </p:nvSpPr>
        <p:spPr>
          <a:xfrm>
            <a:off x="480291" y="323273"/>
            <a:ext cx="11268364" cy="61976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60AD6A74-CE77-46AD-AEBC-C9F5F320E05D}"/>
              </a:ext>
            </a:extLst>
          </p:cNvPr>
          <p:cNvSpPr/>
          <p:nvPr userDrawn="1"/>
        </p:nvSpPr>
        <p:spPr>
          <a:xfrm>
            <a:off x="258792" y="267421"/>
            <a:ext cx="11662914" cy="63662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FDFE622-2B6A-408C-B258-1C4084EEBFAF}"/>
              </a:ext>
            </a:extLst>
          </p:cNvPr>
          <p:cNvSpPr/>
          <p:nvPr userDrawn="1"/>
        </p:nvSpPr>
        <p:spPr>
          <a:xfrm>
            <a:off x="198408" y="241540"/>
            <a:ext cx="11775058" cy="6400800"/>
          </a:xfrm>
          <a:prstGeom prst="rect">
            <a:avLst/>
          </a:prstGeom>
          <a:noFill/>
          <a:ln w="38100">
            <a:solidFill>
              <a:srgbClr val="F08E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EC95BEF-2596-4C96-A0A2-DFD138B9C7F8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604" y="-47537"/>
            <a:ext cx="1039169" cy="1039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881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2913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.xml"/><Relationship Id="rId5" Type="http://schemas.microsoft.com/office/2007/relationships/hdphoto" Target="../media/hdphoto2.wdp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Relationship Id="rId5" Type="http://schemas.microsoft.com/office/2007/relationships/hdphoto" Target="../media/hdphoto2.wdp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1.xml"/><Relationship Id="rId5" Type="http://schemas.microsoft.com/office/2007/relationships/hdphoto" Target="../media/hdphoto3.wdp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6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15.xml"/><Relationship Id="rId7" Type="http://schemas.openxmlformats.org/officeDocument/2006/relationships/image" Target="../media/image8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17.xml"/><Relationship Id="rId10" Type="http://schemas.openxmlformats.org/officeDocument/2006/relationships/image" Target="../media/image20.png"/><Relationship Id="rId4" Type="http://schemas.openxmlformats.org/officeDocument/2006/relationships/tags" Target="../tags/tag16.xml"/><Relationship Id="rId9" Type="http://schemas.openxmlformats.org/officeDocument/2006/relationships/image" Target="../media/image21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9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8.xml"/><Relationship Id="rId6" Type="http://schemas.openxmlformats.org/officeDocument/2006/relationships/image" Target="../media/image31.sv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29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9.xml"/><Relationship Id="rId6" Type="http://schemas.openxmlformats.org/officeDocument/2006/relationships/image" Target="../media/image31.sv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31.svg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image" Target="../media/image28.png"/><Relationship Id="rId5" Type="http://schemas.openxmlformats.org/officeDocument/2006/relationships/image" Target="../media/image30.emf"/><Relationship Id="rId10" Type="http://schemas.openxmlformats.org/officeDocument/2006/relationships/image" Target="../media/image20.png"/><Relationship Id="rId4" Type="http://schemas.openxmlformats.org/officeDocument/2006/relationships/image" Target="../media/image8.jpeg"/><Relationship Id="rId9" Type="http://schemas.microsoft.com/office/2007/relationships/hdphoto" Target="../media/hdphoto4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2.xml"/><Relationship Id="rId6" Type="http://schemas.openxmlformats.org/officeDocument/2006/relationships/image" Target="../media/image33.png"/><Relationship Id="rId5" Type="http://schemas.microsoft.com/office/2007/relationships/hdphoto" Target="../media/hdphoto5.wdp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3.xml"/><Relationship Id="rId6" Type="http://schemas.openxmlformats.org/officeDocument/2006/relationships/image" Target="../media/image35.png"/><Relationship Id="rId5" Type="http://schemas.microsoft.com/office/2007/relationships/hdphoto" Target="../media/hdphoto6.wdp"/><Relationship Id="rId4" Type="http://schemas.openxmlformats.org/officeDocument/2006/relationships/image" Target="../media/image34.png"/><Relationship Id="rId9" Type="http://schemas.openxmlformats.org/officeDocument/2006/relationships/image" Target="../media/image40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8.jpeg"/><Relationship Id="rId7" Type="http://schemas.microsoft.com/office/2007/relationships/hdphoto" Target="../media/hdphoto7.wdp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4.xml"/><Relationship Id="rId6" Type="http://schemas.openxmlformats.org/officeDocument/2006/relationships/image" Target="../media/image35.png"/><Relationship Id="rId5" Type="http://schemas.microsoft.com/office/2007/relationships/hdphoto" Target="../media/hdphoto6.wdp"/><Relationship Id="rId4" Type="http://schemas.openxmlformats.org/officeDocument/2006/relationships/image" Target="../media/image34.png"/><Relationship Id="rId9" Type="http://schemas.openxmlformats.org/officeDocument/2006/relationships/image" Target="../media/image4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5.xml"/><Relationship Id="rId5" Type="http://schemas.microsoft.com/office/2007/relationships/hdphoto" Target="../media/hdphoto8.wdp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6.xml"/><Relationship Id="rId6" Type="http://schemas.openxmlformats.org/officeDocument/2006/relationships/image" Target="../media/image40.png"/><Relationship Id="rId5" Type="http://schemas.microsoft.com/office/2007/relationships/hdphoto" Target="../media/hdphoto9.wdp"/><Relationship Id="rId4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7.xml"/><Relationship Id="rId6" Type="http://schemas.openxmlformats.org/officeDocument/2006/relationships/image" Target="../media/image40.png"/><Relationship Id="rId5" Type="http://schemas.microsoft.com/office/2007/relationships/hdphoto" Target="../media/hdphoto10.wdp"/><Relationship Id="rId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8.xml"/><Relationship Id="rId5" Type="http://schemas.openxmlformats.org/officeDocument/2006/relationships/image" Target="../media/image50.svg"/><Relationship Id="rId4" Type="http://schemas.openxmlformats.org/officeDocument/2006/relationships/image" Target="../media/image4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.xml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image" Target="../media/image8.jpeg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0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21.svg"/><Relationship Id="rId5" Type="http://schemas.openxmlformats.org/officeDocument/2006/relationships/image" Target="../media/image19.png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7.xml"/><Relationship Id="rId5" Type="http://schemas.microsoft.com/office/2007/relationships/hdphoto" Target="../media/hdphoto2.wdp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8.xml"/><Relationship Id="rId5" Type="http://schemas.microsoft.com/office/2007/relationships/hdphoto" Target="../media/hdphoto2.wdp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10" name="文本框 1">
            <a:extLst>
              <a:ext uri="{FF2B5EF4-FFF2-40B4-BE49-F238E27FC236}">
                <a16:creationId xmlns:a16="http://schemas.microsoft.com/office/drawing/2014/main" id="{51D77404-641D-41B6-9202-91052073D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405" y="1973397"/>
            <a:ext cx="655661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9pPr>
          </a:lstStyle>
          <a:p>
            <a:pPr algn="ctr">
              <a:defRPr/>
            </a:pPr>
            <a:r>
              <a:rPr lang="en-US" altLang="zh-CN" sz="60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ea"/>
                <a:sym typeface="字魂58号-创中黑" panose="00000500000000000000" pitchFamily="2" charset="-122"/>
              </a:rPr>
              <a:t>Cùng</a:t>
            </a:r>
            <a:r>
              <a:rPr lang="en-US" altLang="zh-CN" sz="6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0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ea"/>
                <a:sym typeface="字魂58号-创中黑" panose="00000500000000000000" pitchFamily="2" charset="-122"/>
              </a:rPr>
              <a:t>hát</a:t>
            </a:r>
            <a:r>
              <a:rPr lang="en-US" altLang="zh-CN" sz="6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ea"/>
                <a:sym typeface="字魂58号-创中黑" panose="00000500000000000000" pitchFamily="2" charset="-122"/>
              </a:rPr>
              <a:t> </a:t>
            </a:r>
            <a:r>
              <a:rPr lang="en-US" altLang="zh-CN" sz="6000" b="1" dirty="0" err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ea"/>
                <a:sym typeface="字魂58号-创中黑" panose="00000500000000000000" pitchFamily="2" charset="-122"/>
              </a:rPr>
              <a:t>nào</a:t>
            </a:r>
            <a:endParaRPr lang="zh-CN" altLang="en-US" sz="48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字魂58号-创中黑" panose="00000500000000000000" pitchFamily="2" charset="-122"/>
              <a:cs typeface="+mn-ea"/>
              <a:sym typeface="字魂58号-创中黑" panose="00000500000000000000" pitchFamily="2" charset="-122"/>
            </a:endParaRPr>
          </a:p>
        </p:txBody>
      </p:sp>
      <p:sp>
        <p:nvSpPr>
          <p:cNvPr id="12" name="文本框 32">
            <a:extLst>
              <a:ext uri="{FF2B5EF4-FFF2-40B4-BE49-F238E27FC236}">
                <a16:creationId xmlns:a16="http://schemas.microsoft.com/office/drawing/2014/main" id="{A86673D7-F07E-4FE6-8FAA-5E2A04C18BB7}"/>
              </a:ext>
            </a:extLst>
          </p:cNvPr>
          <p:cNvSpPr txBox="1"/>
          <p:nvPr/>
        </p:nvSpPr>
        <p:spPr>
          <a:xfrm>
            <a:off x="5300286" y="3225875"/>
            <a:ext cx="643905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85208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4800" b="1" dirty="0" err="1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Quê</a:t>
            </a:r>
            <a:r>
              <a:rPr lang="en-US" altLang="zh-CN" sz="4800" b="1" dirty="0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4800" b="1" dirty="0" err="1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hương</a:t>
            </a:r>
            <a:r>
              <a:rPr lang="en-US" altLang="zh-CN" sz="4800" b="1" dirty="0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4800" b="1" dirty="0" err="1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tươi</a:t>
            </a:r>
            <a:r>
              <a:rPr lang="en-US" altLang="zh-CN" sz="4800" b="1" dirty="0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4800" b="1" dirty="0" err="1">
                <a:solidFill>
                  <a:srgbClr val="549586"/>
                </a:solidFill>
                <a:latin typeface="Cambria" panose="02040503050406030204" pitchFamily="18" charset="0"/>
                <a:ea typeface="Cambria" panose="02040503050406030204" pitchFamily="18" charset="0"/>
                <a:sym typeface="字魂58号-创中黑" panose="00000500000000000000" pitchFamily="2" charset="-122"/>
              </a:rPr>
              <a:t>đẹp</a:t>
            </a:r>
            <a:endParaRPr lang="en-US" altLang="zh-CN" sz="4800" b="1" dirty="0">
              <a:solidFill>
                <a:srgbClr val="549586"/>
              </a:solidFill>
              <a:latin typeface="Cambria" panose="02040503050406030204" pitchFamily="18" charset="0"/>
              <a:ea typeface="Cambria" panose="02040503050406030204" pitchFamily="18" charset="0"/>
              <a:sym typeface="字魂58号-创中黑" panose="000005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9888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allAtOnce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483102"/>
            <a:chOff x="4144021" y="1484380"/>
            <a:chExt cx="7574794" cy="520580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981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67582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Đồ cũ có thể cất làm kỉ niệm nhưng có nhiều đồ để lâu sẽ hỏng chúng ta lên chia sẻ cho những người khó khăn.</a:t>
              </a:r>
              <a:endParaRPr lang="en-US" sz="3200" dirty="0">
                <a:solidFill>
                  <a:srgbClr val="FF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270431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149565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925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khoăn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: “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Mình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còn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nhỏ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thì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chưa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làm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việc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gì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để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hiện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tình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yêu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Tổ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quốc</a:t>
              </a:r>
              <a:r>
                <a:rPr lang="en-US" sz="32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”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Khuyên Trung tuổi nhỏ mình làm việc nhỏ ví dụ như: chăm sóc, bảo vệ thiên nhiên; yêu thương, kính trọng chăm sóc ông bà, cha mẹ,..</a:t>
              </a:r>
              <a:endParaRPr lang="en-US" sz="32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828188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496036" y="710252"/>
            <a:ext cx="924510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" panose="03080902040302020200" pitchFamily="66" charset="0"/>
              </a:rPr>
              <a:t>Quê hương đất nước của chúng ta có rất nhiều vẻ đẹp, cũng như bản thân chúng ta biết chia sẻ đồ dùng cho các bạn còn khó khăn. 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" panose="03080902040302020200" pitchFamily="66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32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" panose="03080902040302020200" pitchFamily="66" charset="0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" panose="03080902040302020200" pitchFamily="66" charset="0"/>
              </a:rPr>
              <a:t>ản thân chúng ta còn nhỏ thì chúng ta làm việc nhỏ để góp phần thể hiện tình yêu quê hương, đất nước.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" panose="03080902040302020200" pitchFamily="66" charset="0"/>
            </a:endParaRPr>
          </a:p>
        </p:txBody>
      </p:sp>
      <p:pic>
        <p:nvPicPr>
          <p:cNvPr id="9" name="Picture 2" descr="Education School Image Transparent Teacher Cute Teacher - Girl Teacher  Cartoon Png, Png Download - 900x900(#2789483) - PngFind">
            <a:extLst>
              <a:ext uri="{FF2B5EF4-FFF2-40B4-BE49-F238E27FC236}">
                <a16:creationId xmlns:a16="http://schemas.microsoft.com/office/drawing/2014/main" id="{D79F7B7E-ED16-430D-8A7B-B017F746D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7159" l="10000" r="90000">
                        <a14:foregroundMark x1="35595" y1="31705" x2="41310" y2="33864"/>
                        <a14:foregroundMark x1="41310" y1="31023" x2="45833" y2="34432"/>
                        <a14:foregroundMark x1="38571" y1="34773" x2="50357" y2="37500"/>
                        <a14:foregroundMark x1="72619" y1="49545" x2="83929" y2="20455"/>
                        <a14:backgroundMark x1="71190" y1="54545" x2="70714" y2="55568"/>
                        <a14:backgroundMark x1="64762" y1="49318" x2="65476" y2="521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642" y="3966111"/>
            <a:ext cx="2533313" cy="2653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60EA724-00A0-4E28-A57B-3BC5E6FFA45A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8" name="Graphic 7">
              <a:extLst>
                <a:ext uri="{FF2B5EF4-FFF2-40B4-BE49-F238E27FC236}">
                  <a16:creationId xmlns:a16="http://schemas.microsoft.com/office/drawing/2014/main" id="{C4CCA00C-6808-4AB4-BB43-1ED71B7620F5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3084" name="Freeform: Shape 3083">
                <a:extLst>
                  <a:ext uri="{FF2B5EF4-FFF2-40B4-BE49-F238E27FC236}">
                    <a16:creationId xmlns:a16="http://schemas.microsoft.com/office/drawing/2014/main" id="{9FD98D99-635C-4716-A2A8-8EB3AE25403E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5" name="Freeform: Shape 3084">
                <a:extLst>
                  <a:ext uri="{FF2B5EF4-FFF2-40B4-BE49-F238E27FC236}">
                    <a16:creationId xmlns:a16="http://schemas.microsoft.com/office/drawing/2014/main" id="{408F0451-88D2-4E86-82C1-12C81AB953CE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91DEC802-AF1C-4790-84BD-A40EEBF9ECB2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9B834F2C-610C-419F-9EDB-F90566EA89FF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7400E020-4084-479A-865C-5EC8D36A4DA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2BCDEC04-1CB4-4C76-805E-60BB1E630537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427F94CF-E37E-41A8-BD8C-D350A94DF264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577A362D-57B3-4B78-A9F0-4AB2D7DB6B6E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362336B6-EDED-4C6E-B45F-A74E13A84B88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BF9B5AD3-80B6-4065-B204-AF48697AC935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4" name="Freeform: Shape 3093">
                <a:extLst>
                  <a:ext uri="{FF2B5EF4-FFF2-40B4-BE49-F238E27FC236}">
                    <a16:creationId xmlns:a16="http://schemas.microsoft.com/office/drawing/2014/main" id="{61454ACC-C3DD-4950-987B-45796AC2EA44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6B25851D-F39A-4ED8-9467-56A214B51078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07FF9157-FF2A-4E25-983D-87E9F688AE33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7" name="Freeform: Shape 3096">
                <a:extLst>
                  <a:ext uri="{FF2B5EF4-FFF2-40B4-BE49-F238E27FC236}">
                    <a16:creationId xmlns:a16="http://schemas.microsoft.com/office/drawing/2014/main" id="{11B37538-A1F5-4E3B-92C5-82646213205C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8" name="Freeform: Shape 3097">
                <a:extLst>
                  <a:ext uri="{FF2B5EF4-FFF2-40B4-BE49-F238E27FC236}">
                    <a16:creationId xmlns:a16="http://schemas.microsoft.com/office/drawing/2014/main" id="{651DEF01-F748-42FA-BDF1-A6C892E444EC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9" name="Freeform: Shape 3098">
                <a:extLst>
                  <a:ext uri="{FF2B5EF4-FFF2-40B4-BE49-F238E27FC236}">
                    <a16:creationId xmlns:a16="http://schemas.microsoft.com/office/drawing/2014/main" id="{203A115F-B685-403C-AD06-5968BC49DE9C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0" name="Freeform: Shape 3099">
                <a:extLst>
                  <a:ext uri="{FF2B5EF4-FFF2-40B4-BE49-F238E27FC236}">
                    <a16:creationId xmlns:a16="http://schemas.microsoft.com/office/drawing/2014/main" id="{C1C8010C-9293-4295-8213-7304676E21FA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1" name="Freeform: Shape 3100">
                <a:extLst>
                  <a:ext uri="{FF2B5EF4-FFF2-40B4-BE49-F238E27FC236}">
                    <a16:creationId xmlns:a16="http://schemas.microsoft.com/office/drawing/2014/main" id="{C9C5B34A-A46D-4E51-AA11-4FE7106CCADC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2" name="Freeform: Shape 3101">
                <a:extLst>
                  <a:ext uri="{FF2B5EF4-FFF2-40B4-BE49-F238E27FC236}">
                    <a16:creationId xmlns:a16="http://schemas.microsoft.com/office/drawing/2014/main" id="{CBE38928-0F01-44A2-BF83-015C790F59E7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3" name="Freeform: Shape 3102">
                <a:extLst>
                  <a:ext uri="{FF2B5EF4-FFF2-40B4-BE49-F238E27FC236}">
                    <a16:creationId xmlns:a16="http://schemas.microsoft.com/office/drawing/2014/main" id="{1A120ACE-D88B-48EE-8B1C-EA8723D64D75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4" name="Freeform: Shape 3103">
                <a:extLst>
                  <a:ext uri="{FF2B5EF4-FFF2-40B4-BE49-F238E27FC236}">
                    <a16:creationId xmlns:a16="http://schemas.microsoft.com/office/drawing/2014/main" id="{5D99697A-F216-430B-98CB-C5C1D34EE496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5" name="Freeform: Shape 3104">
                <a:extLst>
                  <a:ext uri="{FF2B5EF4-FFF2-40B4-BE49-F238E27FC236}">
                    <a16:creationId xmlns:a16="http://schemas.microsoft.com/office/drawing/2014/main" id="{9D1B80D2-598C-43D2-8549-3B5143C16279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6" name="Freeform: Shape 3105">
                <a:extLst>
                  <a:ext uri="{FF2B5EF4-FFF2-40B4-BE49-F238E27FC236}">
                    <a16:creationId xmlns:a16="http://schemas.microsoft.com/office/drawing/2014/main" id="{4D47620C-527B-40F2-B0B4-C7D31407AE07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7" name="Freeform: Shape 3106">
                <a:extLst>
                  <a:ext uri="{FF2B5EF4-FFF2-40B4-BE49-F238E27FC236}">
                    <a16:creationId xmlns:a16="http://schemas.microsoft.com/office/drawing/2014/main" id="{E34B4879-D087-424F-8FF7-2D00DAFBECDE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E3DA1C7E-5331-4E20-BA63-3003478C023F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26D06FB0-CA1F-4CF0-A191-C65B13A53E13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3EC18B55-C8F5-4968-9235-D20F79635FB8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5D1072D9-D700-4ADC-A4D9-2E902B175556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F4B8D682-ACAB-4226-A733-6E2919812A17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3" name="Freeform: Shape 3112">
                <a:extLst>
                  <a:ext uri="{FF2B5EF4-FFF2-40B4-BE49-F238E27FC236}">
                    <a16:creationId xmlns:a16="http://schemas.microsoft.com/office/drawing/2014/main" id="{37F28977-638A-4DA3-94FB-A5A39671A1BE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4" name="Freeform: Shape 3113">
                <a:extLst>
                  <a:ext uri="{FF2B5EF4-FFF2-40B4-BE49-F238E27FC236}">
                    <a16:creationId xmlns:a16="http://schemas.microsoft.com/office/drawing/2014/main" id="{0BD47497-CDAC-44EF-94D0-02ADC3A55007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5" name="Freeform: Shape 3114">
                <a:extLst>
                  <a:ext uri="{FF2B5EF4-FFF2-40B4-BE49-F238E27FC236}">
                    <a16:creationId xmlns:a16="http://schemas.microsoft.com/office/drawing/2014/main" id="{5297269C-BF1C-4820-82B5-99F875F23B33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6" name="Freeform: Shape 3115">
                <a:extLst>
                  <a:ext uri="{FF2B5EF4-FFF2-40B4-BE49-F238E27FC236}">
                    <a16:creationId xmlns:a16="http://schemas.microsoft.com/office/drawing/2014/main" id="{92870297-299E-4655-ADB9-CA0F6681BBEC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7" name="Freeform: Shape 3116">
                <a:extLst>
                  <a:ext uri="{FF2B5EF4-FFF2-40B4-BE49-F238E27FC236}">
                    <a16:creationId xmlns:a16="http://schemas.microsoft.com/office/drawing/2014/main" id="{A88524B4-4338-49A7-9129-33E943246554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8" name="Freeform: Shape 3117">
                <a:extLst>
                  <a:ext uri="{FF2B5EF4-FFF2-40B4-BE49-F238E27FC236}">
                    <a16:creationId xmlns:a16="http://schemas.microsoft.com/office/drawing/2014/main" id="{803DA2BB-D886-4260-890D-7D9EBA010974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19" name="Freeform: Shape 3118">
                <a:extLst>
                  <a:ext uri="{FF2B5EF4-FFF2-40B4-BE49-F238E27FC236}">
                    <a16:creationId xmlns:a16="http://schemas.microsoft.com/office/drawing/2014/main" id="{51E8E78E-A1C1-4776-BF1E-79653A0963DA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0" name="Freeform: Shape 3119">
                <a:extLst>
                  <a:ext uri="{FF2B5EF4-FFF2-40B4-BE49-F238E27FC236}">
                    <a16:creationId xmlns:a16="http://schemas.microsoft.com/office/drawing/2014/main" id="{C140E92F-3984-41C1-A309-35C984A8ACF1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1" name="Freeform: Shape 3120">
                <a:extLst>
                  <a:ext uri="{FF2B5EF4-FFF2-40B4-BE49-F238E27FC236}">
                    <a16:creationId xmlns:a16="http://schemas.microsoft.com/office/drawing/2014/main" id="{A827A0D1-A8CD-4AB4-AC67-B785E0440584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2" name="Freeform: Shape 3121">
                <a:extLst>
                  <a:ext uri="{FF2B5EF4-FFF2-40B4-BE49-F238E27FC236}">
                    <a16:creationId xmlns:a16="http://schemas.microsoft.com/office/drawing/2014/main" id="{188B2C95-54B4-4E1C-BD9A-A91821FDB850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3" name="Freeform: Shape 3122">
                <a:extLst>
                  <a:ext uri="{FF2B5EF4-FFF2-40B4-BE49-F238E27FC236}">
                    <a16:creationId xmlns:a16="http://schemas.microsoft.com/office/drawing/2014/main" id="{BD40DFC1-F7B7-4F26-97F6-D755EA2ADA2A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4" name="Freeform: Shape 3123">
                <a:extLst>
                  <a:ext uri="{FF2B5EF4-FFF2-40B4-BE49-F238E27FC236}">
                    <a16:creationId xmlns:a16="http://schemas.microsoft.com/office/drawing/2014/main" id="{0C63CBDD-809A-4E88-9C3C-6888CBED29D5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5" name="Freeform: Shape 3124">
                <a:extLst>
                  <a:ext uri="{FF2B5EF4-FFF2-40B4-BE49-F238E27FC236}">
                    <a16:creationId xmlns:a16="http://schemas.microsoft.com/office/drawing/2014/main" id="{41B97CA5-7078-47CC-922D-467768427334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6" name="Freeform: Shape 3125">
                <a:extLst>
                  <a:ext uri="{FF2B5EF4-FFF2-40B4-BE49-F238E27FC236}">
                    <a16:creationId xmlns:a16="http://schemas.microsoft.com/office/drawing/2014/main" id="{6E17E3AB-009F-4FBB-A002-FD9028C1A92E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7" name="Freeform: Shape 3126">
                <a:extLst>
                  <a:ext uri="{FF2B5EF4-FFF2-40B4-BE49-F238E27FC236}">
                    <a16:creationId xmlns:a16="http://schemas.microsoft.com/office/drawing/2014/main" id="{CD227B73-050E-43DC-845A-97252937B19C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70E3351D-BA3A-4284-8A5E-6D3E3592A5F9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C29C4550-8B13-470F-BEEB-164735033E1F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967EA2FD-87B6-49B7-BEF6-246CD5CD2F6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34B00C1F-6F63-43F9-B112-2B22D2500E17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E485BD4E-2010-4FF8-AC14-768A7B5EDFC2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B2CB1E94-6029-46ED-8ADE-277B0458EBD9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4" name="Freeform: Shape 3133">
                <a:extLst>
                  <a:ext uri="{FF2B5EF4-FFF2-40B4-BE49-F238E27FC236}">
                    <a16:creationId xmlns:a16="http://schemas.microsoft.com/office/drawing/2014/main" id="{BAB96717-F10F-4FBA-87D9-2AD1A72A6159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5" name="Freeform: Shape 3134">
                <a:extLst>
                  <a:ext uri="{FF2B5EF4-FFF2-40B4-BE49-F238E27FC236}">
                    <a16:creationId xmlns:a16="http://schemas.microsoft.com/office/drawing/2014/main" id="{B833B7B2-537B-4F7D-B973-499B0F4658E2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6" name="Freeform: Shape 3135">
                <a:extLst>
                  <a:ext uri="{FF2B5EF4-FFF2-40B4-BE49-F238E27FC236}">
                    <a16:creationId xmlns:a16="http://schemas.microsoft.com/office/drawing/2014/main" id="{D0A3E763-5CEE-4830-A31B-9EC154DBFA49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7" name="Freeform: Shape 3136">
                <a:extLst>
                  <a:ext uri="{FF2B5EF4-FFF2-40B4-BE49-F238E27FC236}">
                    <a16:creationId xmlns:a16="http://schemas.microsoft.com/office/drawing/2014/main" id="{56521ACC-18DE-47E3-B7A0-B27D090856FE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8" name="Freeform: Shape 3137">
                <a:extLst>
                  <a:ext uri="{FF2B5EF4-FFF2-40B4-BE49-F238E27FC236}">
                    <a16:creationId xmlns:a16="http://schemas.microsoft.com/office/drawing/2014/main" id="{5B75AF91-F049-47FB-B512-0D917B41887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39" name="Freeform: Shape 3138">
                <a:extLst>
                  <a:ext uri="{FF2B5EF4-FFF2-40B4-BE49-F238E27FC236}">
                    <a16:creationId xmlns:a16="http://schemas.microsoft.com/office/drawing/2014/main" id="{FF9CBC90-D5E5-4EA1-9C61-6610359F57DB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0" name="Freeform: Shape 3139">
                <a:extLst>
                  <a:ext uri="{FF2B5EF4-FFF2-40B4-BE49-F238E27FC236}">
                    <a16:creationId xmlns:a16="http://schemas.microsoft.com/office/drawing/2014/main" id="{918341F6-A6ED-4E79-99EE-76EA343A011C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1" name="Freeform: Shape 3140">
                <a:extLst>
                  <a:ext uri="{FF2B5EF4-FFF2-40B4-BE49-F238E27FC236}">
                    <a16:creationId xmlns:a16="http://schemas.microsoft.com/office/drawing/2014/main" id="{F31ABD8A-78FB-48B9-8041-6B60FF4DDC69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2" name="Freeform: Shape 3141">
                <a:extLst>
                  <a:ext uri="{FF2B5EF4-FFF2-40B4-BE49-F238E27FC236}">
                    <a16:creationId xmlns:a16="http://schemas.microsoft.com/office/drawing/2014/main" id="{A9D41DF5-D658-458C-A0CA-E2EC02EBB878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3" name="Freeform: Shape 3142">
                <a:extLst>
                  <a:ext uri="{FF2B5EF4-FFF2-40B4-BE49-F238E27FC236}">
                    <a16:creationId xmlns:a16="http://schemas.microsoft.com/office/drawing/2014/main" id="{72636A81-E315-4C4D-8BC3-3641D3F68254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4" name="Freeform: Shape 3143">
                <a:extLst>
                  <a:ext uri="{FF2B5EF4-FFF2-40B4-BE49-F238E27FC236}">
                    <a16:creationId xmlns:a16="http://schemas.microsoft.com/office/drawing/2014/main" id="{713063D7-6F4C-4482-A377-0D653BE474B7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5" name="Freeform: Shape 3144">
                <a:extLst>
                  <a:ext uri="{FF2B5EF4-FFF2-40B4-BE49-F238E27FC236}">
                    <a16:creationId xmlns:a16="http://schemas.microsoft.com/office/drawing/2014/main" id="{80E0C47D-6E43-4D2E-9856-F70AA2BA5B24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6" name="Freeform: Shape 3145">
                <a:extLst>
                  <a:ext uri="{FF2B5EF4-FFF2-40B4-BE49-F238E27FC236}">
                    <a16:creationId xmlns:a16="http://schemas.microsoft.com/office/drawing/2014/main" id="{04AAF338-BB9F-4237-A9ED-FA23847CC644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7" name="Freeform: Shape 3146">
                <a:extLst>
                  <a:ext uri="{FF2B5EF4-FFF2-40B4-BE49-F238E27FC236}">
                    <a16:creationId xmlns:a16="http://schemas.microsoft.com/office/drawing/2014/main" id="{9CAE8167-36D3-4CE7-92A7-91C29FC9FE81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8" name="Freeform: Shape 3147">
                <a:extLst>
                  <a:ext uri="{FF2B5EF4-FFF2-40B4-BE49-F238E27FC236}">
                    <a16:creationId xmlns:a16="http://schemas.microsoft.com/office/drawing/2014/main" id="{78CEBB01-BA38-47F5-AC77-986C14998723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49" name="Freeform: Shape 3148">
                <a:extLst>
                  <a:ext uri="{FF2B5EF4-FFF2-40B4-BE49-F238E27FC236}">
                    <a16:creationId xmlns:a16="http://schemas.microsoft.com/office/drawing/2014/main" id="{2DCF2582-948B-4EEE-97DD-DB1F997601DA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50" name="Freeform: Shape 3149">
                <a:extLst>
                  <a:ext uri="{FF2B5EF4-FFF2-40B4-BE49-F238E27FC236}">
                    <a16:creationId xmlns:a16="http://schemas.microsoft.com/office/drawing/2014/main" id="{5B1E1EE9-D2EC-4E0A-969E-7880EF5A6FA3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9695DCCC-250C-4C58-9123-296E7B483280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393" name="Graphic 7">
                <a:extLst>
                  <a:ext uri="{FF2B5EF4-FFF2-40B4-BE49-F238E27FC236}">
                    <a16:creationId xmlns:a16="http://schemas.microsoft.com/office/drawing/2014/main" id="{23E336AF-4BEC-4B40-AC46-8AB7745E78A3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3080" name="Graphic 7">
                  <a:extLst>
                    <a:ext uri="{FF2B5EF4-FFF2-40B4-BE49-F238E27FC236}">
                      <a16:creationId xmlns:a16="http://schemas.microsoft.com/office/drawing/2014/main" id="{3A0E5C32-A5B4-4B2D-971B-0ED2C4DA3025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BE1E8CB5-77B8-4EB8-AC58-A1BFCE0E3AD0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F7B64055-ABDF-4EDF-9CF1-C9EC7B9C6CDB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081" name="Freeform: Shape 3080">
                  <a:extLst>
                    <a:ext uri="{FF2B5EF4-FFF2-40B4-BE49-F238E27FC236}">
                      <a16:creationId xmlns:a16="http://schemas.microsoft.com/office/drawing/2014/main" id="{98BB2A90-33D3-4630-8817-5D47C8A79AD8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94" name="Graphic 7">
                <a:extLst>
                  <a:ext uri="{FF2B5EF4-FFF2-40B4-BE49-F238E27FC236}">
                    <a16:creationId xmlns:a16="http://schemas.microsoft.com/office/drawing/2014/main" id="{268486BD-8C5A-4A00-928B-7A5AEB9D3F8C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3043" name="Freeform: Shape 3042">
                  <a:extLst>
                    <a:ext uri="{FF2B5EF4-FFF2-40B4-BE49-F238E27FC236}">
                      <a16:creationId xmlns:a16="http://schemas.microsoft.com/office/drawing/2014/main" id="{E701FCC9-D277-4D65-A943-43EFBF6DE2B2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FF52A0F9-401E-43A4-AE39-1255A3AEC0AE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3078" name="Freeform: Shape 3077">
                    <a:extLst>
                      <a:ext uri="{FF2B5EF4-FFF2-40B4-BE49-F238E27FC236}">
                        <a16:creationId xmlns:a16="http://schemas.microsoft.com/office/drawing/2014/main" id="{A03391EE-7C50-4919-836C-0B64794B0459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78884660-A1EF-4887-A05B-FEDAE1A21C19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5" name="Graphic 7">
                  <a:extLst>
                    <a:ext uri="{FF2B5EF4-FFF2-40B4-BE49-F238E27FC236}">
                      <a16:creationId xmlns:a16="http://schemas.microsoft.com/office/drawing/2014/main" id="{9F95CF00-9445-4E57-A706-716B96E44BCD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AEAA2D8E-5F7B-47F3-8D98-17935D7D2403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B7B25736-2F48-4FE6-A396-92C2CA27F166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6" name="Graphic 7">
                  <a:extLst>
                    <a:ext uri="{FF2B5EF4-FFF2-40B4-BE49-F238E27FC236}">
                      <a16:creationId xmlns:a16="http://schemas.microsoft.com/office/drawing/2014/main" id="{F4690382-CD71-4F47-BE1A-909D4B2DC98B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F737F64B-DBBE-40DE-9A88-751ED06978CD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5" name="Freeform: Shape 3074">
                    <a:extLst>
                      <a:ext uri="{FF2B5EF4-FFF2-40B4-BE49-F238E27FC236}">
                        <a16:creationId xmlns:a16="http://schemas.microsoft.com/office/drawing/2014/main" id="{345AE7D7-372C-4735-AF90-EC9F8555D7EB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A75D4627-0309-48FD-9549-4769CA609F14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3072" name="Freeform: Shape 3071">
                    <a:extLst>
                      <a:ext uri="{FF2B5EF4-FFF2-40B4-BE49-F238E27FC236}">
                        <a16:creationId xmlns:a16="http://schemas.microsoft.com/office/drawing/2014/main" id="{79B51509-161F-4F6F-9E0C-EDF110C06C83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3D5AE833-6DDB-4744-B479-F11EE42BEFE5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8" name="Graphic 7">
                  <a:extLst>
                    <a:ext uri="{FF2B5EF4-FFF2-40B4-BE49-F238E27FC236}">
                      <a16:creationId xmlns:a16="http://schemas.microsoft.com/office/drawing/2014/main" id="{4086636E-98DC-4B3B-80EB-5B9AF0A80B8E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C1278C01-9CFB-4C8C-95DF-D09FA3BF4BA6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98298C48-4577-4187-83D2-E5093C782233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9" name="Graphic 7">
                  <a:extLst>
                    <a:ext uri="{FF2B5EF4-FFF2-40B4-BE49-F238E27FC236}">
                      <a16:creationId xmlns:a16="http://schemas.microsoft.com/office/drawing/2014/main" id="{839A4EE6-B7EB-4C67-A01F-E03DE01D8D10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152E33F3-1173-48FE-B223-71A4562399AF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9" name="Freeform: Shape 3068">
                    <a:extLst>
                      <a:ext uri="{FF2B5EF4-FFF2-40B4-BE49-F238E27FC236}">
                        <a16:creationId xmlns:a16="http://schemas.microsoft.com/office/drawing/2014/main" id="{BC7BAF9E-C161-4D77-ACFA-C2CE32813998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0" name="Graphic 7">
                  <a:extLst>
                    <a:ext uri="{FF2B5EF4-FFF2-40B4-BE49-F238E27FC236}">
                      <a16:creationId xmlns:a16="http://schemas.microsoft.com/office/drawing/2014/main" id="{44552EFA-A784-460B-B57E-7A761E6307A0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3066" name="Freeform: Shape 3065">
                    <a:extLst>
                      <a:ext uri="{FF2B5EF4-FFF2-40B4-BE49-F238E27FC236}">
                        <a16:creationId xmlns:a16="http://schemas.microsoft.com/office/drawing/2014/main" id="{4B8D8C7B-E342-4A20-A223-0756A8D43917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14A870C3-FFE6-4286-9608-5FCA4A54C3AF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62CE36D0-639A-4FB1-855A-9ED91120D670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B5791E3C-98FD-4A5D-99C8-473CC0E677E6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84648B84-DF51-444D-8E21-F784F23A4EF5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2" name="Graphic 7">
                  <a:extLst>
                    <a:ext uri="{FF2B5EF4-FFF2-40B4-BE49-F238E27FC236}">
                      <a16:creationId xmlns:a16="http://schemas.microsoft.com/office/drawing/2014/main" id="{8172802B-AC45-4B51-A2B8-0CF867BC339C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3062" name="Freeform: Shape 3061">
                    <a:extLst>
                      <a:ext uri="{FF2B5EF4-FFF2-40B4-BE49-F238E27FC236}">
                        <a16:creationId xmlns:a16="http://schemas.microsoft.com/office/drawing/2014/main" id="{0BD427EB-7178-459A-A013-8975A655EFD5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3" name="Freeform: Shape 3062">
                    <a:extLst>
                      <a:ext uri="{FF2B5EF4-FFF2-40B4-BE49-F238E27FC236}">
                        <a16:creationId xmlns:a16="http://schemas.microsoft.com/office/drawing/2014/main" id="{13A01AF8-0C1D-429A-AFF3-99FA52C2D1E5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3" name="Graphic 7">
                  <a:extLst>
                    <a:ext uri="{FF2B5EF4-FFF2-40B4-BE49-F238E27FC236}">
                      <a16:creationId xmlns:a16="http://schemas.microsoft.com/office/drawing/2014/main" id="{A00FAFB0-7B80-46F8-945D-19A4BC791D39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3060" name="Freeform: Shape 3059">
                    <a:extLst>
                      <a:ext uri="{FF2B5EF4-FFF2-40B4-BE49-F238E27FC236}">
                        <a16:creationId xmlns:a16="http://schemas.microsoft.com/office/drawing/2014/main" id="{8B5CD159-F623-4F50-A1D8-0DB0E7CCAE42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1" name="Freeform: Shape 3060">
                    <a:extLst>
                      <a:ext uri="{FF2B5EF4-FFF2-40B4-BE49-F238E27FC236}">
                        <a16:creationId xmlns:a16="http://schemas.microsoft.com/office/drawing/2014/main" id="{20C20D11-C58A-45D5-85AF-B381EAE5EC3B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9F8D69B6-109B-47C3-A0D2-BE81A3E01F95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AD5780E4-67EC-4D54-8840-5D6329A24AEE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220F4D4-3A22-4A19-9ABA-8F6C919D75DC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5" name="Graphic 7">
                  <a:extLst>
                    <a:ext uri="{FF2B5EF4-FFF2-40B4-BE49-F238E27FC236}">
                      <a16:creationId xmlns:a16="http://schemas.microsoft.com/office/drawing/2014/main" id="{1CDF8798-ECEB-4988-B998-634D6A0B23C1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59870208-FD4D-40F5-9288-2B6E621EDC6B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57" name="Freeform: Shape 3056">
                    <a:extLst>
                      <a:ext uri="{FF2B5EF4-FFF2-40B4-BE49-F238E27FC236}">
                        <a16:creationId xmlns:a16="http://schemas.microsoft.com/office/drawing/2014/main" id="{1F952CA5-160C-48D4-BAAE-B5B28577F843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95" name="Graphic 7">
                <a:extLst>
                  <a:ext uri="{FF2B5EF4-FFF2-40B4-BE49-F238E27FC236}">
                    <a16:creationId xmlns:a16="http://schemas.microsoft.com/office/drawing/2014/main" id="{95E507A4-3D0E-45D5-A49D-98F2A292B52D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3006" name="Freeform: Shape 3005">
                  <a:extLst>
                    <a:ext uri="{FF2B5EF4-FFF2-40B4-BE49-F238E27FC236}">
                      <a16:creationId xmlns:a16="http://schemas.microsoft.com/office/drawing/2014/main" id="{11E7EE75-CCE1-48AD-B9AB-D09BB354A7A1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007" name="Graphic 7">
                  <a:extLst>
                    <a:ext uri="{FF2B5EF4-FFF2-40B4-BE49-F238E27FC236}">
                      <a16:creationId xmlns:a16="http://schemas.microsoft.com/office/drawing/2014/main" id="{8E03BAAF-BA37-4F45-ABC3-3ADD6ACAE563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3041" name="Freeform: Shape 3040">
                    <a:extLst>
                      <a:ext uri="{FF2B5EF4-FFF2-40B4-BE49-F238E27FC236}">
                        <a16:creationId xmlns:a16="http://schemas.microsoft.com/office/drawing/2014/main" id="{7DEEC4E2-5095-4FE8-897E-3AE31F215A24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15183AE0-B30D-4174-88CB-26EE60A98FAD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8" name="Graphic 7">
                  <a:extLst>
                    <a:ext uri="{FF2B5EF4-FFF2-40B4-BE49-F238E27FC236}">
                      <a16:creationId xmlns:a16="http://schemas.microsoft.com/office/drawing/2014/main" id="{CB45D887-915D-4F0E-84B5-E1D2DDF54F6F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31AC4C4E-62CA-4B81-AA34-795784AF263F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FF8B90A8-3ADB-427A-AB25-82FD599CC3ED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A87DA6DB-080F-4604-B25B-13862703FD0B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E8B1FE50-CF99-4DB0-A13E-33E48CAA7B8F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8" name="Freeform: Shape 3037">
                    <a:extLst>
                      <a:ext uri="{FF2B5EF4-FFF2-40B4-BE49-F238E27FC236}">
                        <a16:creationId xmlns:a16="http://schemas.microsoft.com/office/drawing/2014/main" id="{C1C792E5-396E-4337-81DC-F840B56F3878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0" name="Graphic 7">
                  <a:extLst>
                    <a:ext uri="{FF2B5EF4-FFF2-40B4-BE49-F238E27FC236}">
                      <a16:creationId xmlns:a16="http://schemas.microsoft.com/office/drawing/2014/main" id="{35FB1418-2101-472F-8564-D5215C57C681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3035" name="Freeform: Shape 3034">
                    <a:extLst>
                      <a:ext uri="{FF2B5EF4-FFF2-40B4-BE49-F238E27FC236}">
                        <a16:creationId xmlns:a16="http://schemas.microsoft.com/office/drawing/2014/main" id="{FE804F4E-DBA7-420F-AF42-DCA383E7B2EA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E1365E62-3AE3-4CB9-8E0A-2BD8A77B49B7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1" name="Graphic 7">
                  <a:extLst>
                    <a:ext uri="{FF2B5EF4-FFF2-40B4-BE49-F238E27FC236}">
                      <a16:creationId xmlns:a16="http://schemas.microsoft.com/office/drawing/2014/main" id="{A83133F8-82F7-4336-AABC-2807C71D0875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B504E8A9-1E43-4033-B786-A6E4BB132B91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6C34CD64-1728-4424-934E-5A365FD2C176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2" name="Graphic 7">
                  <a:extLst>
                    <a:ext uri="{FF2B5EF4-FFF2-40B4-BE49-F238E27FC236}">
                      <a16:creationId xmlns:a16="http://schemas.microsoft.com/office/drawing/2014/main" id="{8F2ECE2F-5D9B-417A-AE08-FD7DAABBD24F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87CC4994-880F-47D9-BEB2-F38AA8CD8FF1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2" name="Freeform: Shape 3031">
                    <a:extLst>
                      <a:ext uri="{FF2B5EF4-FFF2-40B4-BE49-F238E27FC236}">
                        <a16:creationId xmlns:a16="http://schemas.microsoft.com/office/drawing/2014/main" id="{181AD701-9F4D-4754-810F-309B15E670EE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3" name="Graphic 7">
                  <a:extLst>
                    <a:ext uri="{FF2B5EF4-FFF2-40B4-BE49-F238E27FC236}">
                      <a16:creationId xmlns:a16="http://schemas.microsoft.com/office/drawing/2014/main" id="{D185190E-92E8-4CB6-9BCD-E29B19C7CE25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3029" name="Freeform: Shape 3028">
                    <a:extLst>
                      <a:ext uri="{FF2B5EF4-FFF2-40B4-BE49-F238E27FC236}">
                        <a16:creationId xmlns:a16="http://schemas.microsoft.com/office/drawing/2014/main" id="{CF84AD62-BBEC-411D-AAEF-4332E86C7683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BAB9EB17-226F-4666-BDEF-0C519CC9EEDE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9257532-76A6-42A4-8668-D2D0F6946B0D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D1444826-3B04-4B57-B4E9-533E60382D09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762A796E-0432-4553-9EB2-FD0430A0C002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5" name="Graphic 7">
                  <a:extLst>
                    <a:ext uri="{FF2B5EF4-FFF2-40B4-BE49-F238E27FC236}">
                      <a16:creationId xmlns:a16="http://schemas.microsoft.com/office/drawing/2014/main" id="{8A417254-EFCB-4BE9-B9D0-DE9DBA44900C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083A4A6B-E8AF-4ED1-8E63-CEC4572C2838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6" name="Freeform: Shape 3025">
                    <a:extLst>
                      <a:ext uri="{FF2B5EF4-FFF2-40B4-BE49-F238E27FC236}">
                        <a16:creationId xmlns:a16="http://schemas.microsoft.com/office/drawing/2014/main" id="{1B9829BC-DA0D-4771-A07E-548E1CDAD36F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6" name="Graphic 7">
                  <a:extLst>
                    <a:ext uri="{FF2B5EF4-FFF2-40B4-BE49-F238E27FC236}">
                      <a16:creationId xmlns:a16="http://schemas.microsoft.com/office/drawing/2014/main" id="{EA3AA66C-2502-445F-986E-3DD73F09997A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3023" name="Freeform: Shape 3022">
                    <a:extLst>
                      <a:ext uri="{FF2B5EF4-FFF2-40B4-BE49-F238E27FC236}">
                        <a16:creationId xmlns:a16="http://schemas.microsoft.com/office/drawing/2014/main" id="{4EC987C9-9B59-417E-9FDC-0E1B5F91E680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1FC4398C-3905-4AFE-ABE1-574EC4BE4E97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7D6B5473-F2FE-4DC1-81B3-5840406CA8F8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DF0E325B-C091-4397-A5A2-7BAE0084F5A6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CF4F87EF-B9CF-4A56-8A93-B5B330BBF459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8" name="Graphic 7">
                  <a:extLst>
                    <a:ext uri="{FF2B5EF4-FFF2-40B4-BE49-F238E27FC236}">
                      <a16:creationId xmlns:a16="http://schemas.microsoft.com/office/drawing/2014/main" id="{37EDDC5A-D62A-4697-93AB-46AA294D3B2B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B0C6D1A1-7F17-41D3-B3E1-C76A9816AFA1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0" name="Freeform: Shape 3019">
                    <a:extLst>
                      <a:ext uri="{FF2B5EF4-FFF2-40B4-BE49-F238E27FC236}">
                        <a16:creationId xmlns:a16="http://schemas.microsoft.com/office/drawing/2014/main" id="{1632CA17-6904-4B9C-82D7-8061F7528119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96" name="Graphic 7">
                <a:extLst>
                  <a:ext uri="{FF2B5EF4-FFF2-40B4-BE49-F238E27FC236}">
                    <a16:creationId xmlns:a16="http://schemas.microsoft.com/office/drawing/2014/main" id="{4931E311-F13A-4E6E-B3E2-2112AD0CCA79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2973" name="Graphic 7">
                  <a:extLst>
                    <a:ext uri="{FF2B5EF4-FFF2-40B4-BE49-F238E27FC236}">
                      <a16:creationId xmlns:a16="http://schemas.microsoft.com/office/drawing/2014/main" id="{35F1B368-6551-4C8B-AD37-7808B8F89647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5E7ED8C0-0140-483E-B488-DC29A014CE26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AE95897D-E0F2-4803-8FDA-D426CA5AFE37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74" name="Graphic 7">
                  <a:extLst>
                    <a:ext uri="{FF2B5EF4-FFF2-40B4-BE49-F238E27FC236}">
                      <a16:creationId xmlns:a16="http://schemas.microsoft.com/office/drawing/2014/main" id="{0045A486-B42C-40D1-8148-8578F60966C4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E063ABE-B2B4-4AEF-84DB-2AE269FA0770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3" name="Freeform: Shape 3002">
                    <a:extLst>
                      <a:ext uri="{FF2B5EF4-FFF2-40B4-BE49-F238E27FC236}">
                        <a16:creationId xmlns:a16="http://schemas.microsoft.com/office/drawing/2014/main" id="{1B4F79B6-C91F-4235-B759-FF9664B460CC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75" name="Graphic 7">
                  <a:extLst>
                    <a:ext uri="{FF2B5EF4-FFF2-40B4-BE49-F238E27FC236}">
                      <a16:creationId xmlns:a16="http://schemas.microsoft.com/office/drawing/2014/main" id="{0852E922-0414-490B-925A-75686001BFDF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3000" name="Freeform: Shape 2999">
                    <a:extLst>
                      <a:ext uri="{FF2B5EF4-FFF2-40B4-BE49-F238E27FC236}">
                        <a16:creationId xmlns:a16="http://schemas.microsoft.com/office/drawing/2014/main" id="{11507E1D-F61B-4A92-B968-A097079CF9D0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4C76D330-C166-4C87-BB1B-3DCE1FCF9F3C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976" name="Freeform: Shape 2975">
                  <a:extLst>
                    <a:ext uri="{FF2B5EF4-FFF2-40B4-BE49-F238E27FC236}">
                      <a16:creationId xmlns:a16="http://schemas.microsoft.com/office/drawing/2014/main" id="{B262DC1A-6283-40CA-BDD4-FC5EAE784C76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77" name="Freeform: Shape 2976">
                  <a:extLst>
                    <a:ext uri="{FF2B5EF4-FFF2-40B4-BE49-F238E27FC236}">
                      <a16:creationId xmlns:a16="http://schemas.microsoft.com/office/drawing/2014/main" id="{485BBDC7-E553-4A37-852D-53669BD7D13B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78" name="Freeform: Shape 2977">
                  <a:extLst>
                    <a:ext uri="{FF2B5EF4-FFF2-40B4-BE49-F238E27FC236}">
                      <a16:creationId xmlns:a16="http://schemas.microsoft.com/office/drawing/2014/main" id="{57078B95-8A87-48BA-8558-4453DBDDD3EE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AC581025-3AF5-470A-938E-D694EB6F77AB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F1B51442-EF63-4F8C-AECF-9CADC80CF1B9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68DAD75-EB80-4A08-BD69-DED287B6A533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0" name="Graphic 7">
                  <a:extLst>
                    <a:ext uri="{FF2B5EF4-FFF2-40B4-BE49-F238E27FC236}">
                      <a16:creationId xmlns:a16="http://schemas.microsoft.com/office/drawing/2014/main" id="{95BFA477-9497-472B-B3E8-5A2FA100E81F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BABB8CC2-5526-4EF6-A1A5-03050AB3197E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7" name="Freeform: Shape 2996">
                    <a:extLst>
                      <a:ext uri="{FF2B5EF4-FFF2-40B4-BE49-F238E27FC236}">
                        <a16:creationId xmlns:a16="http://schemas.microsoft.com/office/drawing/2014/main" id="{484BABC3-8B24-4DEA-A41A-367F6CAE7FFB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1" name="Graphic 7">
                  <a:extLst>
                    <a:ext uri="{FF2B5EF4-FFF2-40B4-BE49-F238E27FC236}">
                      <a16:creationId xmlns:a16="http://schemas.microsoft.com/office/drawing/2014/main" id="{6BAF2161-B16D-40A0-9E48-A23600A339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2994" name="Freeform: Shape 2993">
                    <a:extLst>
                      <a:ext uri="{FF2B5EF4-FFF2-40B4-BE49-F238E27FC236}">
                        <a16:creationId xmlns:a16="http://schemas.microsoft.com/office/drawing/2014/main" id="{F40BC54D-149E-49FF-B1C5-261876687A91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384B2B4D-0C7D-49A2-A2A8-D0E12775C3CA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BDF5385-5664-4D38-99BD-80EB521E78B1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57D96EA4-FD06-4991-BC51-94917F51BF17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0D82D2B1-84B8-4D20-AB27-946258A6FFF5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3" name="Graphic 7">
                  <a:extLst>
                    <a:ext uri="{FF2B5EF4-FFF2-40B4-BE49-F238E27FC236}">
                      <a16:creationId xmlns:a16="http://schemas.microsoft.com/office/drawing/2014/main" id="{AE8493BB-D3D5-4ED4-AB00-420A3817E35E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38E2E5C-A4EA-4008-8664-07A681E0DA2C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1" name="Freeform: Shape 2990">
                    <a:extLst>
                      <a:ext uri="{FF2B5EF4-FFF2-40B4-BE49-F238E27FC236}">
                        <a16:creationId xmlns:a16="http://schemas.microsoft.com/office/drawing/2014/main" id="{95B44E98-CDB1-46C4-94A9-8FFA7EB37F33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4" name="Graphic 7">
                  <a:extLst>
                    <a:ext uri="{FF2B5EF4-FFF2-40B4-BE49-F238E27FC236}">
                      <a16:creationId xmlns:a16="http://schemas.microsoft.com/office/drawing/2014/main" id="{58EE90C5-CB2F-4BC8-B071-3C9D3842CADE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2988" name="Freeform: Shape 2987">
                    <a:extLst>
                      <a:ext uri="{FF2B5EF4-FFF2-40B4-BE49-F238E27FC236}">
                        <a16:creationId xmlns:a16="http://schemas.microsoft.com/office/drawing/2014/main" id="{CF623DAB-BAE1-4D41-93D0-1C8B317C7FC9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B879D386-D8F4-4D2F-81EE-716C3A1985BB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92E95082-3C6C-4E57-99CB-14F3348AE0C1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309809EB-4BF0-4699-B325-899DA2DD0A96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E53E5068-AC5C-48C4-A8FD-C01BF1A5AAF6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97" name="Graphic 7">
                <a:extLst>
                  <a:ext uri="{FF2B5EF4-FFF2-40B4-BE49-F238E27FC236}">
                    <a16:creationId xmlns:a16="http://schemas.microsoft.com/office/drawing/2014/main" id="{7494B64F-68FF-4012-9B49-4C241F8D9E6A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2940" name="Graphic 7">
                  <a:extLst>
                    <a:ext uri="{FF2B5EF4-FFF2-40B4-BE49-F238E27FC236}">
                      <a16:creationId xmlns:a16="http://schemas.microsoft.com/office/drawing/2014/main" id="{9C8F825B-F5A3-48E2-B169-3487A901090F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2971" name="Freeform: Shape 2970">
                    <a:extLst>
                      <a:ext uri="{FF2B5EF4-FFF2-40B4-BE49-F238E27FC236}">
                        <a16:creationId xmlns:a16="http://schemas.microsoft.com/office/drawing/2014/main" id="{0DB69753-B62C-41C9-A3C8-432C5581ABFD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4620D474-4639-47D9-B7B4-47097BF24961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263C0-7F9A-453B-B24D-B4163591E642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0C2A36ED-3C2D-4D96-ACF8-83B27AF449E5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EE0BFF69-32C5-4A5E-AED9-35025C9000DF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2" name="Graphic 7">
                  <a:extLst>
                    <a:ext uri="{FF2B5EF4-FFF2-40B4-BE49-F238E27FC236}">
                      <a16:creationId xmlns:a16="http://schemas.microsoft.com/office/drawing/2014/main" id="{B98247C8-58CA-4D85-82AA-7A6FB0C36515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614B5D18-AB79-4FF7-B231-E89EAEF53E77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8" name="Freeform: Shape 2967">
                    <a:extLst>
                      <a:ext uri="{FF2B5EF4-FFF2-40B4-BE49-F238E27FC236}">
                        <a16:creationId xmlns:a16="http://schemas.microsoft.com/office/drawing/2014/main" id="{113E4BEE-982C-4847-89D0-1D277C57A292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18E2F191-0EAA-45F3-94FF-00230B9F81B3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26F9D331-B0A4-43FE-B95E-F54EA6E82C04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7B8919CB-09AC-4D68-BB22-E07DD0D3562C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46" name="Graphic 7">
                  <a:extLst>
                    <a:ext uri="{FF2B5EF4-FFF2-40B4-BE49-F238E27FC236}">
                      <a16:creationId xmlns:a16="http://schemas.microsoft.com/office/drawing/2014/main" id="{ED7C9CBA-7A59-49B0-8E5B-B94303ED950D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2965" name="Freeform: Shape 2964">
                    <a:extLst>
                      <a:ext uri="{FF2B5EF4-FFF2-40B4-BE49-F238E27FC236}">
                        <a16:creationId xmlns:a16="http://schemas.microsoft.com/office/drawing/2014/main" id="{AA69913C-B44A-4AE4-B115-AF7FC24C87E8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0EF245DD-7B40-4FA7-A291-746CE921E5BC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FD904B66-8F12-4A0F-AE55-10B9D0A392D9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F419269E-45FA-4B90-8D2F-A9F18C1194DE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996B6525-233B-4118-965B-FB90046A7806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8" name="Graphic 7">
                  <a:extLst>
                    <a:ext uri="{FF2B5EF4-FFF2-40B4-BE49-F238E27FC236}">
                      <a16:creationId xmlns:a16="http://schemas.microsoft.com/office/drawing/2014/main" id="{0E317583-1B5A-46F2-B3D7-08EC97DDBF32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F9A55474-D2C7-45BE-A088-96CC32E8E765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2" name="Freeform: Shape 2961">
                    <a:extLst>
                      <a:ext uri="{FF2B5EF4-FFF2-40B4-BE49-F238E27FC236}">
                        <a16:creationId xmlns:a16="http://schemas.microsoft.com/office/drawing/2014/main" id="{EB6BDFBE-21ED-469D-9778-F0334C513197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9" name="Graphic 7">
                  <a:extLst>
                    <a:ext uri="{FF2B5EF4-FFF2-40B4-BE49-F238E27FC236}">
                      <a16:creationId xmlns:a16="http://schemas.microsoft.com/office/drawing/2014/main" id="{1F260B4D-8F96-41B4-A7CC-AE3D9A617050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2959" name="Freeform: Shape 2958">
                    <a:extLst>
                      <a:ext uri="{FF2B5EF4-FFF2-40B4-BE49-F238E27FC236}">
                        <a16:creationId xmlns:a16="http://schemas.microsoft.com/office/drawing/2014/main" id="{CCA39036-F812-4D42-B9A6-ED0AD6308EDE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23AA3794-0EEC-4702-AE53-28C137114D39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03ED23BE-9D12-415A-8B21-D506D1F7FA09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3C10F95-A742-45D0-BA1C-A813F6D69170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95511CFD-A667-44C1-B434-D6A1D407BF7E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1" name="Graphic 7">
                  <a:extLst>
                    <a:ext uri="{FF2B5EF4-FFF2-40B4-BE49-F238E27FC236}">
                      <a16:creationId xmlns:a16="http://schemas.microsoft.com/office/drawing/2014/main" id="{16410961-564F-43FB-99D7-8ACDC18DEC02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82EE5D1C-C5BB-487D-8C88-C3C3C6A1B67D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6" name="Freeform: Shape 2955">
                    <a:extLst>
                      <a:ext uri="{FF2B5EF4-FFF2-40B4-BE49-F238E27FC236}">
                        <a16:creationId xmlns:a16="http://schemas.microsoft.com/office/drawing/2014/main" id="{6BFAC740-686D-47FB-B679-ABA5C2C682DF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2" name="Graphic 7">
                  <a:extLst>
                    <a:ext uri="{FF2B5EF4-FFF2-40B4-BE49-F238E27FC236}">
                      <a16:creationId xmlns:a16="http://schemas.microsoft.com/office/drawing/2014/main" id="{9F8F8055-F0CF-4A90-B35F-827B40B4809E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24FF0BFF-5058-41AD-8789-3311938CB693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09230DAB-17DC-4634-9AEC-335E65EA6D5C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98" name="Graphic 7">
                <a:extLst>
                  <a:ext uri="{FF2B5EF4-FFF2-40B4-BE49-F238E27FC236}">
                    <a16:creationId xmlns:a16="http://schemas.microsoft.com/office/drawing/2014/main" id="{E35B999E-C1CE-4158-82AD-0DB141C83F41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2924" name="Freeform: Shape 2923">
                  <a:extLst>
                    <a:ext uri="{FF2B5EF4-FFF2-40B4-BE49-F238E27FC236}">
                      <a16:creationId xmlns:a16="http://schemas.microsoft.com/office/drawing/2014/main" id="{A5E8265E-8E7A-4C6F-8258-26B8FC3D933C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25" name="Freeform: Shape 2924">
                  <a:extLst>
                    <a:ext uri="{FF2B5EF4-FFF2-40B4-BE49-F238E27FC236}">
                      <a16:creationId xmlns:a16="http://schemas.microsoft.com/office/drawing/2014/main" id="{F5CC0E45-3454-4722-9C03-E20653DEBC89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26" name="Freeform: Shape 2925">
                  <a:extLst>
                    <a:ext uri="{FF2B5EF4-FFF2-40B4-BE49-F238E27FC236}">
                      <a16:creationId xmlns:a16="http://schemas.microsoft.com/office/drawing/2014/main" id="{66645260-2E08-4F8A-966F-4497AEF1B56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1ABE4445-32D9-4722-88BD-C1592D016B66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2937" name="Freeform: Shape 2936">
                    <a:extLst>
                      <a:ext uri="{FF2B5EF4-FFF2-40B4-BE49-F238E27FC236}">
                        <a16:creationId xmlns:a16="http://schemas.microsoft.com/office/drawing/2014/main" id="{D0D474AF-058D-4ADC-8882-AD6BB11AC087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8" name="Freeform: Shape 2937">
                    <a:extLst>
                      <a:ext uri="{FF2B5EF4-FFF2-40B4-BE49-F238E27FC236}">
                        <a16:creationId xmlns:a16="http://schemas.microsoft.com/office/drawing/2014/main" id="{F89F4B77-90D6-49E0-8C6F-AAFC5F3DC288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0969780-6825-4402-8B8E-7DFB6DBA1F7D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928" name="Freeform: Shape 2927">
                  <a:extLst>
                    <a:ext uri="{FF2B5EF4-FFF2-40B4-BE49-F238E27FC236}">
                      <a16:creationId xmlns:a16="http://schemas.microsoft.com/office/drawing/2014/main" id="{75EE2442-E22A-43CB-8749-845D6978AC30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69FEBCDF-BB7F-4917-9FD5-E5FBE4932E65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DC5587D3-5A1A-48D0-ACCB-74D48E2EBE28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457B90F9-FDAC-4F2A-AA42-E3DFC84C581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6" name="Freeform: Shape 2935">
                    <a:extLst>
                      <a:ext uri="{FF2B5EF4-FFF2-40B4-BE49-F238E27FC236}">
                        <a16:creationId xmlns:a16="http://schemas.microsoft.com/office/drawing/2014/main" id="{87068E6E-D01E-4C0D-B279-AEA63F54ECAD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31" name="Graphic 7">
                  <a:extLst>
                    <a:ext uri="{FF2B5EF4-FFF2-40B4-BE49-F238E27FC236}">
                      <a16:creationId xmlns:a16="http://schemas.microsoft.com/office/drawing/2014/main" id="{F593AB92-3A13-41E3-8D34-B89B755125BE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2933" name="Freeform: Shape 2932">
                    <a:extLst>
                      <a:ext uri="{FF2B5EF4-FFF2-40B4-BE49-F238E27FC236}">
                        <a16:creationId xmlns:a16="http://schemas.microsoft.com/office/drawing/2014/main" id="{A8FCFE7B-0023-456A-9CD1-402CAF71225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120A0E63-3A37-46AE-9A01-E93A5DB7C847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932" name="Freeform: Shape 2931">
                  <a:extLst>
                    <a:ext uri="{FF2B5EF4-FFF2-40B4-BE49-F238E27FC236}">
                      <a16:creationId xmlns:a16="http://schemas.microsoft.com/office/drawing/2014/main" id="{05B189EC-3E09-4AB0-80F2-EC42DEC99795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99" name="Graphic 7">
                <a:extLst>
                  <a:ext uri="{FF2B5EF4-FFF2-40B4-BE49-F238E27FC236}">
                    <a16:creationId xmlns:a16="http://schemas.microsoft.com/office/drawing/2014/main" id="{E058E3D4-0DBF-4278-9C22-32728EED325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2887" name="Freeform: Shape 2886">
                  <a:extLst>
                    <a:ext uri="{FF2B5EF4-FFF2-40B4-BE49-F238E27FC236}">
                      <a16:creationId xmlns:a16="http://schemas.microsoft.com/office/drawing/2014/main" id="{C64D26A4-96D1-4347-AC41-5682DC4C73F0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88" name="Graphic 7">
                  <a:extLst>
                    <a:ext uri="{FF2B5EF4-FFF2-40B4-BE49-F238E27FC236}">
                      <a16:creationId xmlns:a16="http://schemas.microsoft.com/office/drawing/2014/main" id="{06A64D88-4551-460E-9D52-DC88184370F1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F6BBE682-7909-41B9-BAF1-7B7169FCA58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682B76CA-7ED3-4318-9D55-6D1525B467D4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46D74122-0691-4FBE-B700-E0AD71C26317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EE6E9359-DE10-4350-9B35-F99B4EF945F6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1" name="Freeform: Shape 2920">
                    <a:extLst>
                      <a:ext uri="{FF2B5EF4-FFF2-40B4-BE49-F238E27FC236}">
                        <a16:creationId xmlns:a16="http://schemas.microsoft.com/office/drawing/2014/main" id="{A41F560B-154B-45B9-8FC4-176DD53D11CE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0" name="Graphic 7">
                  <a:extLst>
                    <a:ext uri="{FF2B5EF4-FFF2-40B4-BE49-F238E27FC236}">
                      <a16:creationId xmlns:a16="http://schemas.microsoft.com/office/drawing/2014/main" id="{7058AE68-B0EF-4E20-B578-1E092F026A4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2918" name="Freeform: Shape 2917">
                    <a:extLst>
                      <a:ext uri="{FF2B5EF4-FFF2-40B4-BE49-F238E27FC236}">
                        <a16:creationId xmlns:a16="http://schemas.microsoft.com/office/drawing/2014/main" id="{60E9D35C-2C76-448A-A0E9-BE847248C0C6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6F51CCD-7C25-45BC-AFBC-24F84F136DBA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1" name="Graphic 7">
                  <a:extLst>
                    <a:ext uri="{FF2B5EF4-FFF2-40B4-BE49-F238E27FC236}">
                      <a16:creationId xmlns:a16="http://schemas.microsoft.com/office/drawing/2014/main" id="{5A8C460D-C64F-4136-84EB-E9DC16E18220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8B7548B5-12F8-4F8B-BCC2-3FF1F3154053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D3AF0BF5-92AA-4BA8-A45D-183118FB1631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D77EC55F-A8B3-4003-9FE3-AA27FD81E9F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EAAD2B2B-3023-480B-B33E-BEE08FD16CB9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5" name="Freeform: Shape 2914">
                    <a:extLst>
                      <a:ext uri="{FF2B5EF4-FFF2-40B4-BE49-F238E27FC236}">
                        <a16:creationId xmlns:a16="http://schemas.microsoft.com/office/drawing/2014/main" id="{BB8B3E41-20C6-4640-916C-863CA4284B86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3" name="Graphic 7">
                  <a:extLst>
                    <a:ext uri="{FF2B5EF4-FFF2-40B4-BE49-F238E27FC236}">
                      <a16:creationId xmlns:a16="http://schemas.microsoft.com/office/drawing/2014/main" id="{BB6E301C-EA82-489A-A1F4-597FFF865C9B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2912" name="Freeform: Shape 2911">
                    <a:extLst>
                      <a:ext uri="{FF2B5EF4-FFF2-40B4-BE49-F238E27FC236}">
                        <a16:creationId xmlns:a16="http://schemas.microsoft.com/office/drawing/2014/main" id="{CB84F58B-30D8-4910-9F1A-EC5CBAAC38E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B472957F-6C6F-44B4-8744-7141FDF70023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4" name="Graphic 7">
                  <a:extLst>
                    <a:ext uri="{FF2B5EF4-FFF2-40B4-BE49-F238E27FC236}">
                      <a16:creationId xmlns:a16="http://schemas.microsoft.com/office/drawing/2014/main" id="{F9517FF5-A331-4B25-89AC-D40B5C9AA56A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D3C44EF4-3E02-4A5C-94F0-C81FA7A36914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81A43C83-DF7B-4667-8BF0-A8CAB1BB77E8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8F039D5B-E2C0-4EC6-BC20-F74965B9CB6B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5411459D-7167-46F8-A2BB-4B2AB61B7FF4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9" name="Freeform: Shape 2908">
                    <a:extLst>
                      <a:ext uri="{FF2B5EF4-FFF2-40B4-BE49-F238E27FC236}">
                        <a16:creationId xmlns:a16="http://schemas.microsoft.com/office/drawing/2014/main" id="{05DAC969-CD7A-42C8-AE5B-ADC909B2D8A0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6" name="Graphic 7">
                  <a:extLst>
                    <a:ext uri="{FF2B5EF4-FFF2-40B4-BE49-F238E27FC236}">
                      <a16:creationId xmlns:a16="http://schemas.microsoft.com/office/drawing/2014/main" id="{09D3139A-8F4D-4112-B308-1C69946B0003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2906" name="Freeform: Shape 2905">
                    <a:extLst>
                      <a:ext uri="{FF2B5EF4-FFF2-40B4-BE49-F238E27FC236}">
                        <a16:creationId xmlns:a16="http://schemas.microsoft.com/office/drawing/2014/main" id="{01E3EDDF-17D7-4B56-9DC2-CCA09A5D9733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FD676C21-2382-486F-85C6-2AB7EED0D780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7" name="Graphic 7">
                  <a:extLst>
                    <a:ext uri="{FF2B5EF4-FFF2-40B4-BE49-F238E27FC236}">
                      <a16:creationId xmlns:a16="http://schemas.microsoft.com/office/drawing/2014/main" id="{B1871F84-4B24-47B8-BB7E-5BF4FDD0FC15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E8767EC6-BB97-4371-B8AF-5CF83518A4CB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A1589AF1-66C6-4551-839B-EC398ACDF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8" name="Graphic 7">
                  <a:extLst>
                    <a:ext uri="{FF2B5EF4-FFF2-40B4-BE49-F238E27FC236}">
                      <a16:creationId xmlns:a16="http://schemas.microsoft.com/office/drawing/2014/main" id="{BAF982BD-247D-4596-80AD-28587A14B2C9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CEC10AEF-6D8E-4844-AA97-F7641E57DB2F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3" name="Freeform: Shape 2902">
                    <a:extLst>
                      <a:ext uri="{FF2B5EF4-FFF2-40B4-BE49-F238E27FC236}">
                        <a16:creationId xmlns:a16="http://schemas.microsoft.com/office/drawing/2014/main" id="{10352CD0-E3E8-4EBB-9C3C-882F27BE1745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9" name="Graphic 7">
                  <a:extLst>
                    <a:ext uri="{FF2B5EF4-FFF2-40B4-BE49-F238E27FC236}">
                      <a16:creationId xmlns:a16="http://schemas.microsoft.com/office/drawing/2014/main" id="{23949F8D-BB1C-4C99-A3BE-17AFB375453B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2900" name="Freeform: Shape 2899">
                    <a:extLst>
                      <a:ext uri="{FF2B5EF4-FFF2-40B4-BE49-F238E27FC236}">
                        <a16:creationId xmlns:a16="http://schemas.microsoft.com/office/drawing/2014/main" id="{21E1A213-C081-49E0-BBC3-700D5A09AD7C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F937EC9A-C7CD-4A95-990D-D1F3B64271B0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0" name="Graphic 7">
                <a:extLst>
                  <a:ext uri="{FF2B5EF4-FFF2-40B4-BE49-F238E27FC236}">
                    <a16:creationId xmlns:a16="http://schemas.microsoft.com/office/drawing/2014/main" id="{72C6042D-AFE9-4853-BB63-73210A3B6FE4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2850" name="Freeform: Shape 2849">
                  <a:extLst>
                    <a:ext uri="{FF2B5EF4-FFF2-40B4-BE49-F238E27FC236}">
                      <a16:creationId xmlns:a16="http://schemas.microsoft.com/office/drawing/2014/main" id="{64553458-2C07-43A2-AAA5-1D369BAC04BD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10D52B6E-1B4D-4718-A788-F7BD8DDA87BF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9F3477C2-A8C5-4CB7-A92D-3E154CAD4A5A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6" name="Freeform: Shape 2885">
                    <a:extLst>
                      <a:ext uri="{FF2B5EF4-FFF2-40B4-BE49-F238E27FC236}">
                        <a16:creationId xmlns:a16="http://schemas.microsoft.com/office/drawing/2014/main" id="{721533CF-1AA1-4347-9527-836F51C78AA4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2" name="Graphic 7">
                  <a:extLst>
                    <a:ext uri="{FF2B5EF4-FFF2-40B4-BE49-F238E27FC236}">
                      <a16:creationId xmlns:a16="http://schemas.microsoft.com/office/drawing/2014/main" id="{144193FB-E31F-430D-8C53-714336F02047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2883" name="Freeform: Shape 2882">
                    <a:extLst>
                      <a:ext uri="{FF2B5EF4-FFF2-40B4-BE49-F238E27FC236}">
                        <a16:creationId xmlns:a16="http://schemas.microsoft.com/office/drawing/2014/main" id="{33D315B0-745C-475B-8EB0-722B2ABC0F66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F1AAE1F1-50B1-41CA-B9A9-1AB5B58631EC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3" name="Graphic 7">
                  <a:extLst>
                    <a:ext uri="{FF2B5EF4-FFF2-40B4-BE49-F238E27FC236}">
                      <a16:creationId xmlns:a16="http://schemas.microsoft.com/office/drawing/2014/main" id="{4EB86AAD-D80D-4FA0-BBA1-1F192B13AD45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C4608851-0C26-415D-93AF-590B304813F0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576C1E06-5D4B-460E-907B-EE3190F70BB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46B7B5ED-C685-4E31-A8FC-11511259E298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78DC4E5E-B3AA-4CA1-BE6B-02BAB0FCA57E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A198DCDF-0D5B-4627-A8AA-D19AE588EC14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5" name="Graphic 7">
                  <a:extLst>
                    <a:ext uri="{FF2B5EF4-FFF2-40B4-BE49-F238E27FC236}">
                      <a16:creationId xmlns:a16="http://schemas.microsoft.com/office/drawing/2014/main" id="{24BD3C0A-9C69-40CC-84E5-FCEB91C59443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96BA6C15-A261-4F0F-B7DF-B0B96145527F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B415F9EF-8E44-435A-BC44-0A29C4808DF1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6" name="Graphic 7">
                  <a:extLst>
                    <a:ext uri="{FF2B5EF4-FFF2-40B4-BE49-F238E27FC236}">
                      <a16:creationId xmlns:a16="http://schemas.microsoft.com/office/drawing/2014/main" id="{31E5FC43-0838-4D6A-A7B7-D48DADD2267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BF055AC1-5262-4AE9-8E77-840CAF3E2289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D8A9391-3C6A-49A5-ADF1-541FD64B7329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8697F8CD-96F8-4CC6-AEEB-1FEC4398FEED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2EFE504C-B9D6-4EE0-9028-0CF8EA7D8EE9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1D21463D-1AA1-4981-B0A9-C339C08B4BBE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8" name="Graphic 7">
                  <a:extLst>
                    <a:ext uri="{FF2B5EF4-FFF2-40B4-BE49-F238E27FC236}">
                      <a16:creationId xmlns:a16="http://schemas.microsoft.com/office/drawing/2014/main" id="{533D2162-EE65-497F-8F61-947DFA8D8FCC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2871" name="Freeform: Shape 2870">
                    <a:extLst>
                      <a:ext uri="{FF2B5EF4-FFF2-40B4-BE49-F238E27FC236}">
                        <a16:creationId xmlns:a16="http://schemas.microsoft.com/office/drawing/2014/main" id="{84909F8B-9682-4F06-B428-325DD40AD609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F69CABC5-FA89-4F9C-A3CA-F1B9E55ACDED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9" name="Graphic 7">
                  <a:extLst>
                    <a:ext uri="{FF2B5EF4-FFF2-40B4-BE49-F238E27FC236}">
                      <a16:creationId xmlns:a16="http://schemas.microsoft.com/office/drawing/2014/main" id="{5C07EC91-EE56-4288-BE88-F63A033F1173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7FDD47-FBFF-4ABC-97F5-1F715FEF690C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3DEE6705-4D31-47C5-A7DB-597588FA65EF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60" name="Graphic 7">
                  <a:extLst>
                    <a:ext uri="{FF2B5EF4-FFF2-40B4-BE49-F238E27FC236}">
                      <a16:creationId xmlns:a16="http://schemas.microsoft.com/office/drawing/2014/main" id="{CE8DDE51-F857-4E27-B6A7-D1C36B89BCCA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3F77F580-BDD9-40AB-9629-C093A50C6493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95D05CC6-C8AC-4B21-9607-AA247B7B0AF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61" name="Graphic 7">
                  <a:extLst>
                    <a:ext uri="{FF2B5EF4-FFF2-40B4-BE49-F238E27FC236}">
                      <a16:creationId xmlns:a16="http://schemas.microsoft.com/office/drawing/2014/main" id="{DB44886C-1009-4F73-9798-4B258D36B24B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69F6D7CE-2886-4ABD-A30B-A7D2A84CFE9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5DC9FDA0-C4FB-4BCC-8DEF-47AC91D1E848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5F38EC1E-0782-4E4D-AB27-567123890363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688543CA-6C78-4B7B-B435-609E37F56C09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C7AD93EB-DA12-47CB-89A9-DFE6B87D23FD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1" name="Graphic 7">
                <a:extLst>
                  <a:ext uri="{FF2B5EF4-FFF2-40B4-BE49-F238E27FC236}">
                    <a16:creationId xmlns:a16="http://schemas.microsoft.com/office/drawing/2014/main" id="{5A438C5A-6839-4DD3-8889-9BA322E99F63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2817" name="Graphic 7">
                  <a:extLst>
                    <a:ext uri="{FF2B5EF4-FFF2-40B4-BE49-F238E27FC236}">
                      <a16:creationId xmlns:a16="http://schemas.microsoft.com/office/drawing/2014/main" id="{B9F1C20B-4B0F-4324-9131-A5D540ABBEE6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D43FB8F2-6220-4452-B495-EA56A7F898B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5B496554-108C-4F0E-B1FF-A18D70467D84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8" name="Graphic 7">
                  <a:extLst>
                    <a:ext uri="{FF2B5EF4-FFF2-40B4-BE49-F238E27FC236}">
                      <a16:creationId xmlns:a16="http://schemas.microsoft.com/office/drawing/2014/main" id="{DFEF0743-EEA3-472C-9970-9926187649D9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6B31B3-212B-4671-9062-96C40B13C290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4C638AC8-A7F2-4784-AFAD-526D55861F1B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14DD438A-463B-4F6F-A0EC-A195652424EE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93E39302-6483-49B7-94AE-DC091DA24EEE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08EC08CB-5930-45EC-9BAE-592B251D9527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820" name="Freeform: Shape 2819">
                  <a:extLst>
                    <a:ext uri="{FF2B5EF4-FFF2-40B4-BE49-F238E27FC236}">
                      <a16:creationId xmlns:a16="http://schemas.microsoft.com/office/drawing/2014/main" id="{CE5144B4-9845-4407-BD75-A3DFE2F8CADF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21" name="Freeform: Shape 2820">
                  <a:extLst>
                    <a:ext uri="{FF2B5EF4-FFF2-40B4-BE49-F238E27FC236}">
                      <a16:creationId xmlns:a16="http://schemas.microsoft.com/office/drawing/2014/main" id="{A3ABF40F-12DB-4287-A375-00252D8E46B1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22" name="Freeform: Shape 2821">
                  <a:extLst>
                    <a:ext uri="{FF2B5EF4-FFF2-40B4-BE49-F238E27FC236}">
                      <a16:creationId xmlns:a16="http://schemas.microsoft.com/office/drawing/2014/main" id="{79554C02-B1B3-4FA8-8200-FD862053EC7B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23" name="Graphic 7">
                  <a:extLst>
                    <a:ext uri="{FF2B5EF4-FFF2-40B4-BE49-F238E27FC236}">
                      <a16:creationId xmlns:a16="http://schemas.microsoft.com/office/drawing/2014/main" id="{83829853-F467-40A7-8D1C-2B868D2C331B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C7DF6F7F-43FD-40B5-88CB-297C84F57854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8EDD599F-890A-4F4E-98E0-E3F06A760786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56EFA9C2-BB9D-4AB3-9A66-ADF5D25D4581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686F367-5EB1-4019-B937-172694B939FE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B724D03C-8BBC-411A-AC89-457D99B2896F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5" name="Graphic 7">
                  <a:extLst>
                    <a:ext uri="{FF2B5EF4-FFF2-40B4-BE49-F238E27FC236}">
                      <a16:creationId xmlns:a16="http://schemas.microsoft.com/office/drawing/2014/main" id="{C1839280-146B-48B8-A25E-87E123CA6E53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2082612B-577B-4DF3-8279-3A257405B7E9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4BBDC628-8A65-4FEA-A6F3-9C117E0A9C31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6" name="Graphic 7">
                  <a:extLst>
                    <a:ext uri="{FF2B5EF4-FFF2-40B4-BE49-F238E27FC236}">
                      <a16:creationId xmlns:a16="http://schemas.microsoft.com/office/drawing/2014/main" id="{EB7BB626-C107-45EF-9049-107E4EBB2362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3D9FB145-CA32-4F2F-99F6-F6FFC68E3B19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BF51B489-6667-4CEA-8B7A-4DEC89554405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C79B9EF8-8F2A-4B40-94CD-B4B6B753A592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E5C4848F-267E-4DEC-855B-EE30734E9692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8F9B0E33-3136-490B-A431-B7756946893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8" name="Graphic 7">
                  <a:extLst>
                    <a:ext uri="{FF2B5EF4-FFF2-40B4-BE49-F238E27FC236}">
                      <a16:creationId xmlns:a16="http://schemas.microsoft.com/office/drawing/2014/main" id="{AD8F14C8-0E02-439F-9B1D-BF3FB481F1FD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61683385-9C8E-4F20-BAD9-61E974D87310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71C95A4F-314A-4A94-8708-FDA6FA9D4637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9" name="Graphic 7">
                  <a:extLst>
                    <a:ext uri="{FF2B5EF4-FFF2-40B4-BE49-F238E27FC236}">
                      <a16:creationId xmlns:a16="http://schemas.microsoft.com/office/drawing/2014/main" id="{AEA5298F-5E4E-4C70-AED0-73B3B2902E88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87F59A0C-67CF-44B4-8EE6-6EA7FE2D999B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B7005867-32FC-413B-BBA7-070744CEB5EE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2" name="Graphic 7">
                <a:extLst>
                  <a:ext uri="{FF2B5EF4-FFF2-40B4-BE49-F238E27FC236}">
                    <a16:creationId xmlns:a16="http://schemas.microsoft.com/office/drawing/2014/main" id="{5FE90B4C-5F57-4877-B596-73074984021F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2784" name="Graphic 7">
                  <a:extLst>
                    <a:ext uri="{FF2B5EF4-FFF2-40B4-BE49-F238E27FC236}">
                      <a16:creationId xmlns:a16="http://schemas.microsoft.com/office/drawing/2014/main" id="{D087077D-4F7F-4D23-81CF-6CBCDA7BBE3F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8A1B45C1-784F-4A6F-B567-22167636D819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152905D7-A0F6-43AB-941A-8722F8E99E42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A91AAB38-17F2-4083-BE47-2D00D6F75133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C6F67213-E242-47EA-B383-310BC547AB8B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871F8B0B-F1BC-4FB4-B907-411DCF79C42C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86" name="Graphic 7">
                  <a:extLst>
                    <a:ext uri="{FF2B5EF4-FFF2-40B4-BE49-F238E27FC236}">
                      <a16:creationId xmlns:a16="http://schemas.microsoft.com/office/drawing/2014/main" id="{C27B3EDF-141C-4ADD-916C-E6FFC929F78F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3E4E28B-DDDF-461E-93AD-91E0E51C824C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5C74F5F1-0C7C-4A24-8136-ED24B249818A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787" name="Freeform: Shape 2786">
                  <a:extLst>
                    <a:ext uri="{FF2B5EF4-FFF2-40B4-BE49-F238E27FC236}">
                      <a16:creationId xmlns:a16="http://schemas.microsoft.com/office/drawing/2014/main" id="{7299997B-6E88-4B45-A746-3B06A98BA06C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88" name="Freeform: Shape 2787">
                  <a:extLst>
                    <a:ext uri="{FF2B5EF4-FFF2-40B4-BE49-F238E27FC236}">
                      <a16:creationId xmlns:a16="http://schemas.microsoft.com/office/drawing/2014/main" id="{E6E08E59-FD0D-48E8-8544-F974FDF90589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7171C94B-6B0C-474C-A900-114091198E2B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59107131-E935-427A-AD5C-D9CBF1BA04EB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15493FD8-ED84-4979-888B-D7272691913C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DF73DB3B-B9C9-4274-A4E2-8370EAD2D4A2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1" name="Graphic 7">
                  <a:extLst>
                    <a:ext uri="{FF2B5EF4-FFF2-40B4-BE49-F238E27FC236}">
                      <a16:creationId xmlns:a16="http://schemas.microsoft.com/office/drawing/2014/main" id="{1E78BEBA-0F5E-4C2A-952C-9BAD46F5F93D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DBFB96E4-0632-464E-9A17-F4B5A7AD2D5E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9A74152E-5F44-472F-8B77-726B790852BE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2" name="Graphic 7">
                  <a:extLst>
                    <a:ext uri="{FF2B5EF4-FFF2-40B4-BE49-F238E27FC236}">
                      <a16:creationId xmlns:a16="http://schemas.microsoft.com/office/drawing/2014/main" id="{B39F9DD7-2A27-461C-9D8A-F88F66402A98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9CD54E97-9EC9-423A-BE47-84F9FF64257F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A8446CCD-A498-4B5C-90D1-3509B42DBF96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65791426-CD4B-48BD-AE54-9365F72EF04A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171A5A9E-0CA9-42DB-9537-9375FC1F7BE2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12B3B99A-7392-4765-B2C5-3E0C07B4AC6C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4" name="Graphic 7">
                  <a:extLst>
                    <a:ext uri="{FF2B5EF4-FFF2-40B4-BE49-F238E27FC236}">
                      <a16:creationId xmlns:a16="http://schemas.microsoft.com/office/drawing/2014/main" id="{DB6E50C0-740C-4CFB-AE78-22D19EC65CB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77F6C10B-0C79-4110-9FB4-B17220898642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8F1D8455-8D33-4482-BE01-59B75960A575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5" name="Graphic 7">
                  <a:extLst>
                    <a:ext uri="{FF2B5EF4-FFF2-40B4-BE49-F238E27FC236}">
                      <a16:creationId xmlns:a16="http://schemas.microsoft.com/office/drawing/2014/main" id="{398CBDA7-2CD8-47AF-ACCD-C6EA09FA2301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9F970D19-22B1-4523-B4C4-BD0D319CB2BD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2C5676E7-5E09-4459-B702-F70FEC69095D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AF1AAA73-ACC1-479A-A5F2-7711B454D9E4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F6138D9E-7734-4F6F-BC04-3E05944089B5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48E222A6-5C21-421F-B1F6-14597E1521D6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3" name="Graphic 7">
                <a:extLst>
                  <a:ext uri="{FF2B5EF4-FFF2-40B4-BE49-F238E27FC236}">
                    <a16:creationId xmlns:a16="http://schemas.microsoft.com/office/drawing/2014/main" id="{E265D5A6-D175-4F54-A97F-A50F5EC66D22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66E94B98-4CFF-48FA-A19C-C28264818F06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71" name="Graphic 7">
                  <a:extLst>
                    <a:ext uri="{FF2B5EF4-FFF2-40B4-BE49-F238E27FC236}">
                      <a16:creationId xmlns:a16="http://schemas.microsoft.com/office/drawing/2014/main" id="{60878FF2-7D1F-4A04-9EC8-712DD6794910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2774" name="Graphic 7">
                    <a:extLst>
                      <a:ext uri="{FF2B5EF4-FFF2-40B4-BE49-F238E27FC236}">
                        <a16:creationId xmlns:a16="http://schemas.microsoft.com/office/drawing/2014/main" id="{EA2DFD6B-CB73-48E2-AB94-323CDC5A9A89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2781" name="Freeform: Shape 2780">
                      <a:extLst>
                        <a:ext uri="{FF2B5EF4-FFF2-40B4-BE49-F238E27FC236}">
                          <a16:creationId xmlns:a16="http://schemas.microsoft.com/office/drawing/2014/main" id="{6BB6EE41-94C4-43B8-93DD-824E9BA50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82" name="Freeform: Shape 2781">
                      <a:extLst>
                        <a:ext uri="{FF2B5EF4-FFF2-40B4-BE49-F238E27FC236}">
                          <a16:creationId xmlns:a16="http://schemas.microsoft.com/office/drawing/2014/main" id="{805219A9-ADCF-44E4-B238-3B2C50912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83" name="Freeform: Shape 2782">
                      <a:extLst>
                        <a:ext uri="{FF2B5EF4-FFF2-40B4-BE49-F238E27FC236}">
                          <a16:creationId xmlns:a16="http://schemas.microsoft.com/office/drawing/2014/main" id="{E9D78E3A-12F5-4B1A-9119-9CBA143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775" name="Graphic 7">
                    <a:extLst>
                      <a:ext uri="{FF2B5EF4-FFF2-40B4-BE49-F238E27FC236}">
                        <a16:creationId xmlns:a16="http://schemas.microsoft.com/office/drawing/2014/main" id="{CE479ACE-0B2B-4FED-8BCD-71B60873242F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2776" name="Freeform: Shape 2775">
                      <a:extLst>
                        <a:ext uri="{FF2B5EF4-FFF2-40B4-BE49-F238E27FC236}">
                          <a16:creationId xmlns:a16="http://schemas.microsoft.com/office/drawing/2014/main" id="{A6F8051A-CAF1-44F7-8A38-6EED2B6B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77" name="Freeform: Shape 2776">
                      <a:extLst>
                        <a:ext uri="{FF2B5EF4-FFF2-40B4-BE49-F238E27FC236}">
                          <a16:creationId xmlns:a16="http://schemas.microsoft.com/office/drawing/2014/main" id="{F129F630-2795-4436-9069-D36390D1FD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78" name="Freeform: Shape 2777">
                      <a:extLst>
                        <a:ext uri="{FF2B5EF4-FFF2-40B4-BE49-F238E27FC236}">
                          <a16:creationId xmlns:a16="http://schemas.microsoft.com/office/drawing/2014/main" id="{B2503DCF-B631-4C6B-A8DD-072E61DD5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79" name="Freeform: Shape 2778">
                      <a:extLst>
                        <a:ext uri="{FF2B5EF4-FFF2-40B4-BE49-F238E27FC236}">
                          <a16:creationId xmlns:a16="http://schemas.microsoft.com/office/drawing/2014/main" id="{DEB05A71-0C84-43F9-8BF8-8C777F25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80" name="Freeform: Shape 2779">
                      <a:extLst>
                        <a:ext uri="{FF2B5EF4-FFF2-40B4-BE49-F238E27FC236}">
                          <a16:creationId xmlns:a16="http://schemas.microsoft.com/office/drawing/2014/main" id="{4C8B364E-3275-40BA-98DA-E86CE8C6C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72" name="Graphic 7">
                  <a:extLst>
                    <a:ext uri="{FF2B5EF4-FFF2-40B4-BE49-F238E27FC236}">
                      <a16:creationId xmlns:a16="http://schemas.microsoft.com/office/drawing/2014/main" id="{3360AF38-B2B0-4095-B442-283303A3123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2765" name="Freeform: Shape 2764">
                    <a:extLst>
                      <a:ext uri="{FF2B5EF4-FFF2-40B4-BE49-F238E27FC236}">
                        <a16:creationId xmlns:a16="http://schemas.microsoft.com/office/drawing/2014/main" id="{1CDC185B-C9A6-4FF5-AA95-1917D2FBCCE0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766" name="Graphic 7">
                    <a:extLst>
                      <a:ext uri="{FF2B5EF4-FFF2-40B4-BE49-F238E27FC236}">
                        <a16:creationId xmlns:a16="http://schemas.microsoft.com/office/drawing/2014/main" id="{F13117AB-CED3-435D-B9DF-2FCF455924B4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2772" name="Freeform: Shape 2771">
                      <a:extLst>
                        <a:ext uri="{FF2B5EF4-FFF2-40B4-BE49-F238E27FC236}">
                          <a16:creationId xmlns:a16="http://schemas.microsoft.com/office/drawing/2014/main" id="{8C2E53AC-D715-4556-BAF5-30C81C636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73" name="Freeform: Shape 2772">
                      <a:extLst>
                        <a:ext uri="{FF2B5EF4-FFF2-40B4-BE49-F238E27FC236}">
                          <a16:creationId xmlns:a16="http://schemas.microsoft.com/office/drawing/2014/main" id="{FBC945F8-1DB8-457A-8E65-B4E3E46B8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F7317932-2A1E-4273-B5EA-ED516D7AFD6B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415CEB78-0472-4223-89FF-361D4A0C2F24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B15983B6-6540-41FD-808C-295071C6A819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0" name="Freeform: Shape 2769">
                    <a:extLst>
                      <a:ext uri="{FF2B5EF4-FFF2-40B4-BE49-F238E27FC236}">
                        <a16:creationId xmlns:a16="http://schemas.microsoft.com/office/drawing/2014/main" id="{9816212B-17DB-4C5D-9398-B0A79477B078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0D46A5AB-8E83-4706-A626-245C6381153C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70803CBA-0981-412B-AFEB-19E843BC7D0B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2753" name="Graphic 7">
                    <a:extLst>
                      <a:ext uri="{FF2B5EF4-FFF2-40B4-BE49-F238E27FC236}">
                        <a16:creationId xmlns:a16="http://schemas.microsoft.com/office/drawing/2014/main" id="{3C4AB176-3A3A-448B-9507-E33C36C6B973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2760" name="Freeform: Shape 2759">
                      <a:extLst>
                        <a:ext uri="{FF2B5EF4-FFF2-40B4-BE49-F238E27FC236}">
                          <a16:creationId xmlns:a16="http://schemas.microsoft.com/office/drawing/2014/main" id="{8A7DC937-1CD0-4469-9D5C-32483D07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61" name="Freeform: Shape 2760">
                      <a:extLst>
                        <a:ext uri="{FF2B5EF4-FFF2-40B4-BE49-F238E27FC236}">
                          <a16:creationId xmlns:a16="http://schemas.microsoft.com/office/drawing/2014/main" id="{761832BD-A816-464A-AFD7-A5C48EB41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62" name="Freeform: Shape 2761">
                      <a:extLst>
                        <a:ext uri="{FF2B5EF4-FFF2-40B4-BE49-F238E27FC236}">
                          <a16:creationId xmlns:a16="http://schemas.microsoft.com/office/drawing/2014/main" id="{1E610847-8356-43E0-8B2D-261CB7A0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63" name="Freeform: Shape 2762">
                      <a:extLst>
                        <a:ext uri="{FF2B5EF4-FFF2-40B4-BE49-F238E27FC236}">
                          <a16:creationId xmlns:a16="http://schemas.microsoft.com/office/drawing/2014/main" id="{BD89B17D-43AB-47C6-8121-CD221C8D9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64" name="Freeform: Shape 2763">
                      <a:extLst>
                        <a:ext uri="{FF2B5EF4-FFF2-40B4-BE49-F238E27FC236}">
                          <a16:creationId xmlns:a16="http://schemas.microsoft.com/office/drawing/2014/main" id="{21F1825B-36A1-4B4B-A7EC-2738E7548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754" name="Graphic 7">
                    <a:extLst>
                      <a:ext uri="{FF2B5EF4-FFF2-40B4-BE49-F238E27FC236}">
                        <a16:creationId xmlns:a16="http://schemas.microsoft.com/office/drawing/2014/main" id="{35F0FFA9-E5B7-4B72-B0A4-ED2882CF58CB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2755" name="Freeform: Shape 2754">
                      <a:extLst>
                        <a:ext uri="{FF2B5EF4-FFF2-40B4-BE49-F238E27FC236}">
                          <a16:creationId xmlns:a16="http://schemas.microsoft.com/office/drawing/2014/main" id="{319E05DB-C90D-4D8A-B6D3-BE92BF068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6" name="Freeform: Shape 2755">
                      <a:extLst>
                        <a:ext uri="{FF2B5EF4-FFF2-40B4-BE49-F238E27FC236}">
                          <a16:creationId xmlns:a16="http://schemas.microsoft.com/office/drawing/2014/main" id="{E13A645B-BAB6-4E69-ACB6-026A30C39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7" name="Freeform: Shape 2756">
                      <a:extLst>
                        <a:ext uri="{FF2B5EF4-FFF2-40B4-BE49-F238E27FC236}">
                          <a16:creationId xmlns:a16="http://schemas.microsoft.com/office/drawing/2014/main" id="{0BCCCD01-AD1C-40F8-8EBE-0FED5C9C2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8" name="Freeform: Shape 2757">
                      <a:extLst>
                        <a:ext uri="{FF2B5EF4-FFF2-40B4-BE49-F238E27FC236}">
                          <a16:creationId xmlns:a16="http://schemas.microsoft.com/office/drawing/2014/main" id="{381729A1-7FB8-424F-B7CF-B7212765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9" name="Freeform: Shape 2758">
                      <a:extLst>
                        <a:ext uri="{FF2B5EF4-FFF2-40B4-BE49-F238E27FC236}">
                          <a16:creationId xmlns:a16="http://schemas.microsoft.com/office/drawing/2014/main" id="{BEC424BF-86E9-4B06-B55A-0C7EF84DC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74" name="Graphic 7">
                  <a:extLst>
                    <a:ext uri="{FF2B5EF4-FFF2-40B4-BE49-F238E27FC236}">
                      <a16:creationId xmlns:a16="http://schemas.microsoft.com/office/drawing/2014/main" id="{4DC309B3-DB94-4C7F-AD86-A76CA5C27F6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2743" name="Graphic 7">
                    <a:extLst>
                      <a:ext uri="{FF2B5EF4-FFF2-40B4-BE49-F238E27FC236}">
                        <a16:creationId xmlns:a16="http://schemas.microsoft.com/office/drawing/2014/main" id="{BB4F5D59-D51F-4641-8E0F-6D3B1F0434C9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2750" name="Freeform: Shape 2749">
                      <a:extLst>
                        <a:ext uri="{FF2B5EF4-FFF2-40B4-BE49-F238E27FC236}">
                          <a16:creationId xmlns:a16="http://schemas.microsoft.com/office/drawing/2014/main" id="{704F7080-AFE9-429E-BF80-9626CE5E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1" name="Freeform: Shape 2750">
                      <a:extLst>
                        <a:ext uri="{FF2B5EF4-FFF2-40B4-BE49-F238E27FC236}">
                          <a16:creationId xmlns:a16="http://schemas.microsoft.com/office/drawing/2014/main" id="{627CA675-8D8C-4732-A105-0945A82A6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52" name="Freeform: Shape 2751">
                      <a:extLst>
                        <a:ext uri="{FF2B5EF4-FFF2-40B4-BE49-F238E27FC236}">
                          <a16:creationId xmlns:a16="http://schemas.microsoft.com/office/drawing/2014/main" id="{4DDD5795-C044-4622-9A6B-247BFAF5F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744" name="Graphic 7">
                    <a:extLst>
                      <a:ext uri="{FF2B5EF4-FFF2-40B4-BE49-F238E27FC236}">
                        <a16:creationId xmlns:a16="http://schemas.microsoft.com/office/drawing/2014/main" id="{562876E5-D8C1-483F-BAC8-29BEF5E49210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2745" name="Freeform: Shape 2744">
                      <a:extLst>
                        <a:ext uri="{FF2B5EF4-FFF2-40B4-BE49-F238E27FC236}">
                          <a16:creationId xmlns:a16="http://schemas.microsoft.com/office/drawing/2014/main" id="{C681F8AF-D02A-48C1-BA3C-33E342D88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46" name="Freeform: Shape 2745">
                      <a:extLst>
                        <a:ext uri="{FF2B5EF4-FFF2-40B4-BE49-F238E27FC236}">
                          <a16:creationId xmlns:a16="http://schemas.microsoft.com/office/drawing/2014/main" id="{7E74B23E-9A19-4ED3-AB1F-AD5C8FFCC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47" name="Freeform: Shape 2746">
                      <a:extLst>
                        <a:ext uri="{FF2B5EF4-FFF2-40B4-BE49-F238E27FC236}">
                          <a16:creationId xmlns:a16="http://schemas.microsoft.com/office/drawing/2014/main" id="{95062CB9-026B-4862-8F53-6D5DC1074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48" name="Freeform: Shape 2747">
                      <a:extLst>
                        <a:ext uri="{FF2B5EF4-FFF2-40B4-BE49-F238E27FC236}">
                          <a16:creationId xmlns:a16="http://schemas.microsoft.com/office/drawing/2014/main" id="{DDE7993B-3CFA-433F-A52B-E19D7C1B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49" name="Freeform: Shape 2748">
                      <a:extLst>
                        <a:ext uri="{FF2B5EF4-FFF2-40B4-BE49-F238E27FC236}">
                          <a16:creationId xmlns:a16="http://schemas.microsoft.com/office/drawing/2014/main" id="{C375E598-1E0E-484F-8D15-941671DAD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75" name="Graphic 7">
                  <a:extLst>
                    <a:ext uri="{FF2B5EF4-FFF2-40B4-BE49-F238E27FC236}">
                      <a16:creationId xmlns:a16="http://schemas.microsoft.com/office/drawing/2014/main" id="{40BB440D-811B-4E40-9FAC-47FB47F77A70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4C2D175D-FD43-4898-AEA7-5C89228038E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735" name="Graphic 7">
                    <a:extLst>
                      <a:ext uri="{FF2B5EF4-FFF2-40B4-BE49-F238E27FC236}">
                        <a16:creationId xmlns:a16="http://schemas.microsoft.com/office/drawing/2014/main" id="{53A2BAD9-AA0F-467A-A989-FEE29B220DF9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2741" name="Freeform: Shape 2740">
                      <a:extLst>
                        <a:ext uri="{FF2B5EF4-FFF2-40B4-BE49-F238E27FC236}">
                          <a16:creationId xmlns:a16="http://schemas.microsoft.com/office/drawing/2014/main" id="{9095C71B-96AA-4263-93A9-C0C74DF84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42" name="Freeform: Shape 2741">
                      <a:extLst>
                        <a:ext uri="{FF2B5EF4-FFF2-40B4-BE49-F238E27FC236}">
                          <a16:creationId xmlns:a16="http://schemas.microsoft.com/office/drawing/2014/main" id="{81994CBD-DF5C-400E-8739-8D9E5518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9BBE1A24-6DAD-4F23-8F89-618B5F0DDEB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03CAFA9F-8BC3-491F-965B-EE9348BC3FCC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B48DC6A-70BF-45E9-BFAA-B1FCE704218E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9" name="Freeform: Shape 2738">
                    <a:extLst>
                      <a:ext uri="{FF2B5EF4-FFF2-40B4-BE49-F238E27FC236}">
                        <a16:creationId xmlns:a16="http://schemas.microsoft.com/office/drawing/2014/main" id="{F4C05F85-E1C9-45AC-8504-9BAFF4D0D7D6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7933A7CD-806C-4C51-B642-9B80CE38ED31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50E47D9E-7E85-447B-9370-56C8B31EB5CD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2724" name="Graphic 7">
                    <a:extLst>
                      <a:ext uri="{FF2B5EF4-FFF2-40B4-BE49-F238E27FC236}">
                        <a16:creationId xmlns:a16="http://schemas.microsoft.com/office/drawing/2014/main" id="{19BB3E6D-5F54-48E9-86E2-48279E5D3E9F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2731" name="Freeform: Shape 2730">
                      <a:extLst>
                        <a:ext uri="{FF2B5EF4-FFF2-40B4-BE49-F238E27FC236}">
                          <a16:creationId xmlns:a16="http://schemas.microsoft.com/office/drawing/2014/main" id="{B176CD8A-0635-496B-9473-83CD19193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32" name="Freeform: Shape 2731">
                      <a:extLst>
                        <a:ext uri="{FF2B5EF4-FFF2-40B4-BE49-F238E27FC236}">
                          <a16:creationId xmlns:a16="http://schemas.microsoft.com/office/drawing/2014/main" id="{779F426B-C5CA-46A9-AB04-81947096E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33" name="Freeform: Shape 2732">
                      <a:extLst>
                        <a:ext uri="{FF2B5EF4-FFF2-40B4-BE49-F238E27FC236}">
                          <a16:creationId xmlns:a16="http://schemas.microsoft.com/office/drawing/2014/main" id="{8413CFCE-0C7E-4856-9C04-6942E5759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725" name="Graphic 7">
                    <a:extLst>
                      <a:ext uri="{FF2B5EF4-FFF2-40B4-BE49-F238E27FC236}">
                        <a16:creationId xmlns:a16="http://schemas.microsoft.com/office/drawing/2014/main" id="{0C348634-4D9F-4083-A71D-73A8AC7E2A0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2726" name="Freeform: Shape 2725">
                      <a:extLst>
                        <a:ext uri="{FF2B5EF4-FFF2-40B4-BE49-F238E27FC236}">
                          <a16:creationId xmlns:a16="http://schemas.microsoft.com/office/drawing/2014/main" id="{2D4A2D32-0581-4F9F-98C9-9D1B1F0F1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27" name="Freeform: Shape 2726">
                      <a:extLst>
                        <a:ext uri="{FF2B5EF4-FFF2-40B4-BE49-F238E27FC236}">
                          <a16:creationId xmlns:a16="http://schemas.microsoft.com/office/drawing/2014/main" id="{C8AE83E5-1E0B-4082-A162-E5905120E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28" name="Freeform: Shape 2727">
                      <a:extLst>
                        <a:ext uri="{FF2B5EF4-FFF2-40B4-BE49-F238E27FC236}">
                          <a16:creationId xmlns:a16="http://schemas.microsoft.com/office/drawing/2014/main" id="{5D3D8A8A-26BB-4048-BF3C-E57ABFE2D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29" name="Freeform: Shape 2728">
                      <a:extLst>
                        <a:ext uri="{FF2B5EF4-FFF2-40B4-BE49-F238E27FC236}">
                          <a16:creationId xmlns:a16="http://schemas.microsoft.com/office/drawing/2014/main" id="{38803472-5F08-497E-9A27-466BBC071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30" name="Freeform: Shape 2729">
                      <a:extLst>
                        <a:ext uri="{FF2B5EF4-FFF2-40B4-BE49-F238E27FC236}">
                          <a16:creationId xmlns:a16="http://schemas.microsoft.com/office/drawing/2014/main" id="{5F2219AC-92FC-434C-8C5A-BCEBD4EBD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77" name="Graphic 7">
                  <a:extLst>
                    <a:ext uri="{FF2B5EF4-FFF2-40B4-BE49-F238E27FC236}">
                      <a16:creationId xmlns:a16="http://schemas.microsoft.com/office/drawing/2014/main" id="{EC028C8F-55C6-48EC-AB96-4C2EAE4D8889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68BA648-E213-46D4-B267-3F19A663FC8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716" name="Graphic 7">
                    <a:extLst>
                      <a:ext uri="{FF2B5EF4-FFF2-40B4-BE49-F238E27FC236}">
                        <a16:creationId xmlns:a16="http://schemas.microsoft.com/office/drawing/2014/main" id="{4C60F0B5-D39E-4B60-942B-7EA02EDE1E19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2722" name="Freeform: Shape 2721">
                      <a:extLst>
                        <a:ext uri="{FF2B5EF4-FFF2-40B4-BE49-F238E27FC236}">
                          <a16:creationId xmlns:a16="http://schemas.microsoft.com/office/drawing/2014/main" id="{69EF96C2-1959-475E-A33E-01246A55F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23" name="Freeform: Shape 2722">
                      <a:extLst>
                        <a:ext uri="{FF2B5EF4-FFF2-40B4-BE49-F238E27FC236}">
                          <a16:creationId xmlns:a16="http://schemas.microsoft.com/office/drawing/2014/main" id="{7E5F1BC4-846A-43E9-AB2C-43A8C23CD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4B7CAF9-A97D-47C0-AAEF-627610637CC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F12A1DB3-9D72-4D48-8F31-3E47262452BA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59D926AD-4E83-4967-907F-178054E5AE39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E16770DE-E220-4022-8895-8654C15BCF41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1" name="Freeform: Shape 2720">
                    <a:extLst>
                      <a:ext uri="{FF2B5EF4-FFF2-40B4-BE49-F238E27FC236}">
                        <a16:creationId xmlns:a16="http://schemas.microsoft.com/office/drawing/2014/main" id="{D0F832D3-4EEC-4819-B675-8E8B9F028484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8" name="Graphic 7">
                  <a:extLst>
                    <a:ext uri="{FF2B5EF4-FFF2-40B4-BE49-F238E27FC236}">
                      <a16:creationId xmlns:a16="http://schemas.microsoft.com/office/drawing/2014/main" id="{B81942D3-B447-4E4C-BA63-B6852BB1B80F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2705" name="Graphic 7">
                    <a:extLst>
                      <a:ext uri="{FF2B5EF4-FFF2-40B4-BE49-F238E27FC236}">
                        <a16:creationId xmlns:a16="http://schemas.microsoft.com/office/drawing/2014/main" id="{577662AD-FD23-4426-BB8A-52B110DE6C3A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2712" name="Freeform: Shape 2711">
                      <a:extLst>
                        <a:ext uri="{FF2B5EF4-FFF2-40B4-BE49-F238E27FC236}">
                          <a16:creationId xmlns:a16="http://schemas.microsoft.com/office/drawing/2014/main" id="{5A6214CB-A573-440F-A01C-08DCE1D87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13" name="Freeform: Shape 2712">
                      <a:extLst>
                        <a:ext uri="{FF2B5EF4-FFF2-40B4-BE49-F238E27FC236}">
                          <a16:creationId xmlns:a16="http://schemas.microsoft.com/office/drawing/2014/main" id="{0FBF1346-648E-45A4-B9EB-28F0E3170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14" name="Freeform: Shape 2713">
                      <a:extLst>
                        <a:ext uri="{FF2B5EF4-FFF2-40B4-BE49-F238E27FC236}">
                          <a16:creationId xmlns:a16="http://schemas.microsoft.com/office/drawing/2014/main" id="{0FA01828-E7BB-4772-BDD2-8692623E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706" name="Graphic 7">
                    <a:extLst>
                      <a:ext uri="{FF2B5EF4-FFF2-40B4-BE49-F238E27FC236}">
                        <a16:creationId xmlns:a16="http://schemas.microsoft.com/office/drawing/2014/main" id="{D6AB9050-8F95-419C-9DAE-B958F5AA5400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2707" name="Freeform: Shape 2706">
                      <a:extLst>
                        <a:ext uri="{FF2B5EF4-FFF2-40B4-BE49-F238E27FC236}">
                          <a16:creationId xmlns:a16="http://schemas.microsoft.com/office/drawing/2014/main" id="{713305BE-4D9E-463D-974F-3692EA416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8" name="Freeform: Shape 2707">
                      <a:extLst>
                        <a:ext uri="{FF2B5EF4-FFF2-40B4-BE49-F238E27FC236}">
                          <a16:creationId xmlns:a16="http://schemas.microsoft.com/office/drawing/2014/main" id="{570CD413-1CC2-474F-BAB7-114315E82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9" name="Freeform: Shape 2708">
                      <a:extLst>
                        <a:ext uri="{FF2B5EF4-FFF2-40B4-BE49-F238E27FC236}">
                          <a16:creationId xmlns:a16="http://schemas.microsoft.com/office/drawing/2014/main" id="{E8DB74C4-F8C9-4F47-AAE3-2548C1AA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10" name="Freeform: Shape 2709">
                      <a:extLst>
                        <a:ext uri="{FF2B5EF4-FFF2-40B4-BE49-F238E27FC236}">
                          <a16:creationId xmlns:a16="http://schemas.microsoft.com/office/drawing/2014/main" id="{5F810C2C-57BD-414D-A2BB-FD06BB8AF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11" name="Freeform: Shape 2710">
                      <a:extLst>
                        <a:ext uri="{FF2B5EF4-FFF2-40B4-BE49-F238E27FC236}">
                          <a16:creationId xmlns:a16="http://schemas.microsoft.com/office/drawing/2014/main" id="{B2B6536B-85F3-425F-9D79-EDAF1C6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55C6BFC5-8E89-4EAE-8C8A-7EC8A11DD9E3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2693" name="Graphic 7">
                    <a:extLst>
                      <a:ext uri="{FF2B5EF4-FFF2-40B4-BE49-F238E27FC236}">
                        <a16:creationId xmlns:a16="http://schemas.microsoft.com/office/drawing/2014/main" id="{08591523-76B2-41AC-9B9E-EBE60C38DF06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2700" name="Freeform: Shape 2699">
                      <a:extLst>
                        <a:ext uri="{FF2B5EF4-FFF2-40B4-BE49-F238E27FC236}">
                          <a16:creationId xmlns:a16="http://schemas.microsoft.com/office/drawing/2014/main" id="{8EF11AB6-353D-4729-8B16-3E5E74329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1" name="Freeform: Shape 2700">
                      <a:extLst>
                        <a:ext uri="{FF2B5EF4-FFF2-40B4-BE49-F238E27FC236}">
                          <a16:creationId xmlns:a16="http://schemas.microsoft.com/office/drawing/2014/main" id="{A2ADAFB9-A4F5-4E4B-A52A-FE769D425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2" name="Freeform: Shape 2701">
                      <a:extLst>
                        <a:ext uri="{FF2B5EF4-FFF2-40B4-BE49-F238E27FC236}">
                          <a16:creationId xmlns:a16="http://schemas.microsoft.com/office/drawing/2014/main" id="{B7FD2B17-C788-43CC-BEFC-35AF5497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3" name="Freeform: Shape 2702">
                      <a:extLst>
                        <a:ext uri="{FF2B5EF4-FFF2-40B4-BE49-F238E27FC236}">
                          <a16:creationId xmlns:a16="http://schemas.microsoft.com/office/drawing/2014/main" id="{26405A89-7A37-4FE8-B1F5-037161A79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704" name="Freeform: Shape 2703">
                      <a:extLst>
                        <a:ext uri="{FF2B5EF4-FFF2-40B4-BE49-F238E27FC236}">
                          <a16:creationId xmlns:a16="http://schemas.microsoft.com/office/drawing/2014/main" id="{20309E28-B180-484D-A9CF-1BF6B5C60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94" name="Graphic 7">
                    <a:extLst>
                      <a:ext uri="{FF2B5EF4-FFF2-40B4-BE49-F238E27FC236}">
                        <a16:creationId xmlns:a16="http://schemas.microsoft.com/office/drawing/2014/main" id="{D95C5862-9B24-4139-8A27-2B3697467347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2695" name="Freeform: Shape 2694">
                      <a:extLst>
                        <a:ext uri="{FF2B5EF4-FFF2-40B4-BE49-F238E27FC236}">
                          <a16:creationId xmlns:a16="http://schemas.microsoft.com/office/drawing/2014/main" id="{B5ED1108-04D5-4DA8-B0E1-42A72FC8D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96" name="Freeform: Shape 2695">
                      <a:extLst>
                        <a:ext uri="{FF2B5EF4-FFF2-40B4-BE49-F238E27FC236}">
                          <a16:creationId xmlns:a16="http://schemas.microsoft.com/office/drawing/2014/main" id="{C069F8F1-573D-4B37-A6FB-D7C100BD3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97" name="Freeform: Shape 2696">
                      <a:extLst>
                        <a:ext uri="{FF2B5EF4-FFF2-40B4-BE49-F238E27FC236}">
                          <a16:creationId xmlns:a16="http://schemas.microsoft.com/office/drawing/2014/main" id="{86212E9B-C7F4-48C9-B077-C10C95FF7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98" name="Freeform: Shape 2697">
                      <a:extLst>
                        <a:ext uri="{FF2B5EF4-FFF2-40B4-BE49-F238E27FC236}">
                          <a16:creationId xmlns:a16="http://schemas.microsoft.com/office/drawing/2014/main" id="{F5E239A6-F4F4-4906-9A61-04B3BDF93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99" name="Freeform: Shape 2698">
                      <a:extLst>
                        <a:ext uri="{FF2B5EF4-FFF2-40B4-BE49-F238E27FC236}">
                          <a16:creationId xmlns:a16="http://schemas.microsoft.com/office/drawing/2014/main" id="{344BE7F8-3258-491C-A3AB-2481E68A5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680" name="Graphic 7">
                  <a:extLst>
                    <a:ext uri="{FF2B5EF4-FFF2-40B4-BE49-F238E27FC236}">
                      <a16:creationId xmlns:a16="http://schemas.microsoft.com/office/drawing/2014/main" id="{F5D31B81-1F3E-4427-AF97-87E5B1981545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2687" name="Freeform: Shape 2686">
                    <a:extLst>
                      <a:ext uri="{FF2B5EF4-FFF2-40B4-BE49-F238E27FC236}">
                        <a16:creationId xmlns:a16="http://schemas.microsoft.com/office/drawing/2014/main" id="{2D38F4CD-2335-48FD-AFFD-2F955F679994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237094B7-B421-4D76-8186-37AA0E06575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1B7AA5FC-C73C-4CAE-8BEA-81B5C4FF1134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0" name="Freeform: Shape 2689">
                    <a:extLst>
                      <a:ext uri="{FF2B5EF4-FFF2-40B4-BE49-F238E27FC236}">
                        <a16:creationId xmlns:a16="http://schemas.microsoft.com/office/drawing/2014/main" id="{B9CFE5EE-EE4D-4889-80B7-AC439A28C66F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C6649B86-4EA5-4B38-BBB9-718562FB14D3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89BE3B30-215E-4152-9C63-6AA097454383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81" name="Graphic 7">
                  <a:extLst>
                    <a:ext uri="{FF2B5EF4-FFF2-40B4-BE49-F238E27FC236}">
                      <a16:creationId xmlns:a16="http://schemas.microsoft.com/office/drawing/2014/main" id="{40F9645B-6DA5-4807-B524-29555EDD0471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2682" name="Freeform: Shape 2681">
                    <a:extLst>
                      <a:ext uri="{FF2B5EF4-FFF2-40B4-BE49-F238E27FC236}">
                        <a16:creationId xmlns:a16="http://schemas.microsoft.com/office/drawing/2014/main" id="{9D7AFF24-CFEC-42DC-A8AB-8CDB4C1A870E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3" name="Freeform: Shape 2682">
                    <a:extLst>
                      <a:ext uri="{FF2B5EF4-FFF2-40B4-BE49-F238E27FC236}">
                        <a16:creationId xmlns:a16="http://schemas.microsoft.com/office/drawing/2014/main" id="{AC055A43-64B9-4E4A-9905-1064F5157DAF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4" name="Freeform: Shape 2683">
                    <a:extLst>
                      <a:ext uri="{FF2B5EF4-FFF2-40B4-BE49-F238E27FC236}">
                        <a16:creationId xmlns:a16="http://schemas.microsoft.com/office/drawing/2014/main" id="{7BC0F374-2ABF-46A5-9AFF-953773C9C70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567D2EA0-20EC-446A-8DA3-93FBCA4941D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F3B2F567-D474-434E-8DC7-27251300CA54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4" name="Graphic 7">
                <a:extLst>
                  <a:ext uri="{FF2B5EF4-FFF2-40B4-BE49-F238E27FC236}">
                    <a16:creationId xmlns:a16="http://schemas.microsoft.com/office/drawing/2014/main" id="{225A099F-FA53-490A-8586-2D294E8C60FA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546616BF-5D39-438C-9418-0B7C8B2F4DAA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34" name="Graphic 7">
                  <a:extLst>
                    <a:ext uri="{FF2B5EF4-FFF2-40B4-BE49-F238E27FC236}">
                      <a16:creationId xmlns:a16="http://schemas.microsoft.com/office/drawing/2014/main" id="{A27E1DA2-8E30-45E1-A7EE-75F36A3C50D6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DBDC83AA-5967-49B9-9D78-ECE108A3AC86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D67376FD-7B5F-4FAA-99B7-4FAFA0900BA4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35" name="Graphic 7">
                  <a:extLst>
                    <a:ext uri="{FF2B5EF4-FFF2-40B4-BE49-F238E27FC236}">
                      <a16:creationId xmlns:a16="http://schemas.microsoft.com/office/drawing/2014/main" id="{D42035A7-9E62-4700-BD4D-3413E4BCA3FB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2BF8299A-C39E-4F99-876A-A460DFE3457E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7" name="Freeform: Shape 2666">
                    <a:extLst>
                      <a:ext uri="{FF2B5EF4-FFF2-40B4-BE49-F238E27FC236}">
                        <a16:creationId xmlns:a16="http://schemas.microsoft.com/office/drawing/2014/main" id="{DAAD6D01-BFF6-4659-895E-CBBF214687C0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36" name="Graphic 7">
                  <a:extLst>
                    <a:ext uri="{FF2B5EF4-FFF2-40B4-BE49-F238E27FC236}">
                      <a16:creationId xmlns:a16="http://schemas.microsoft.com/office/drawing/2014/main" id="{DB0F79E8-1F0B-4267-A512-33A421A15F84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2664" name="Freeform: Shape 2663">
                    <a:extLst>
                      <a:ext uri="{FF2B5EF4-FFF2-40B4-BE49-F238E27FC236}">
                        <a16:creationId xmlns:a16="http://schemas.microsoft.com/office/drawing/2014/main" id="{60BDBA72-5534-44F5-9365-E0C47911646E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FC6E709A-5449-414D-A13F-9B784419B85F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37" name="Graphic 7">
                  <a:extLst>
                    <a:ext uri="{FF2B5EF4-FFF2-40B4-BE49-F238E27FC236}">
                      <a16:creationId xmlns:a16="http://schemas.microsoft.com/office/drawing/2014/main" id="{5CB654B9-C152-4A26-ADC6-8674D44AF072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8014B0B0-DC4F-4F90-BEF6-44435A7AE91A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1FE84846-6C32-40AC-80C8-A9B19D07F7BA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38" name="Graphic 7">
                  <a:extLst>
                    <a:ext uri="{FF2B5EF4-FFF2-40B4-BE49-F238E27FC236}">
                      <a16:creationId xmlns:a16="http://schemas.microsoft.com/office/drawing/2014/main" id="{80FAE290-689A-40A7-8836-3715216738E3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2660" name="Freeform: Shape 2659">
                    <a:extLst>
                      <a:ext uri="{FF2B5EF4-FFF2-40B4-BE49-F238E27FC236}">
                        <a16:creationId xmlns:a16="http://schemas.microsoft.com/office/drawing/2014/main" id="{198DC0C7-BAEB-4A47-8101-0E36A5F4C596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1" name="Freeform: Shape 2660">
                    <a:extLst>
                      <a:ext uri="{FF2B5EF4-FFF2-40B4-BE49-F238E27FC236}">
                        <a16:creationId xmlns:a16="http://schemas.microsoft.com/office/drawing/2014/main" id="{F0983C21-11ED-404F-A7F5-99AE176CA960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39" name="Graphic 7">
                  <a:extLst>
                    <a:ext uri="{FF2B5EF4-FFF2-40B4-BE49-F238E27FC236}">
                      <a16:creationId xmlns:a16="http://schemas.microsoft.com/office/drawing/2014/main" id="{B371565B-00B9-4ECA-B8DA-1AF9D5CA99E5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B80FF562-D3F9-4325-8B5B-114B6BBBF26C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9" name="Freeform: Shape 2658">
                    <a:extLst>
                      <a:ext uri="{FF2B5EF4-FFF2-40B4-BE49-F238E27FC236}">
                        <a16:creationId xmlns:a16="http://schemas.microsoft.com/office/drawing/2014/main" id="{D1D1518D-458C-4FFB-89D7-1A429609AC30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0" name="Graphic 7">
                  <a:extLst>
                    <a:ext uri="{FF2B5EF4-FFF2-40B4-BE49-F238E27FC236}">
                      <a16:creationId xmlns:a16="http://schemas.microsoft.com/office/drawing/2014/main" id="{D27DF606-3F1A-424E-B6CE-B18BAF8F5E8C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2656" name="Freeform: Shape 2655">
                    <a:extLst>
                      <a:ext uri="{FF2B5EF4-FFF2-40B4-BE49-F238E27FC236}">
                        <a16:creationId xmlns:a16="http://schemas.microsoft.com/office/drawing/2014/main" id="{D731EE74-7EF6-440A-9E39-AEBBD339DBFD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ECB10FAD-1253-47F8-9EB5-EDDC23455370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1" name="Graphic 7">
                  <a:extLst>
                    <a:ext uri="{FF2B5EF4-FFF2-40B4-BE49-F238E27FC236}">
                      <a16:creationId xmlns:a16="http://schemas.microsoft.com/office/drawing/2014/main" id="{75F625B9-29C2-4BBC-9E7D-2AE4C1AB0605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68E78ED3-F810-4CE7-BA43-BEBE7A9A22BA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5415D9EB-5E5B-4CDD-80D2-E3B03CF1D8CC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2" name="Graphic 7">
                  <a:extLst>
                    <a:ext uri="{FF2B5EF4-FFF2-40B4-BE49-F238E27FC236}">
                      <a16:creationId xmlns:a16="http://schemas.microsoft.com/office/drawing/2014/main" id="{A13C13F3-53BA-4FF0-B664-3FED6007150C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819308A7-6A48-4E0C-9AE7-E436A32FDAA8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3" name="Freeform: Shape 2652">
                    <a:extLst>
                      <a:ext uri="{FF2B5EF4-FFF2-40B4-BE49-F238E27FC236}">
                        <a16:creationId xmlns:a16="http://schemas.microsoft.com/office/drawing/2014/main" id="{974D79BA-3817-4C0F-96F3-FEF7182D50A4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3" name="Graphic 7">
                  <a:extLst>
                    <a:ext uri="{FF2B5EF4-FFF2-40B4-BE49-F238E27FC236}">
                      <a16:creationId xmlns:a16="http://schemas.microsoft.com/office/drawing/2014/main" id="{E70CE421-FCD5-42F8-90D2-1F52445764E2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2650" name="Freeform: Shape 2649">
                    <a:extLst>
                      <a:ext uri="{FF2B5EF4-FFF2-40B4-BE49-F238E27FC236}">
                        <a16:creationId xmlns:a16="http://schemas.microsoft.com/office/drawing/2014/main" id="{F3D2E34D-C5D0-48F0-9C92-8CBEF38F7AA0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C08BD440-F46D-474C-94B4-E1419C6A50E1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4" name="Graphic 7">
                  <a:extLst>
                    <a:ext uri="{FF2B5EF4-FFF2-40B4-BE49-F238E27FC236}">
                      <a16:creationId xmlns:a16="http://schemas.microsoft.com/office/drawing/2014/main" id="{1D32F5EB-B24D-4EF9-9E44-247E4CEA520D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2648" name="Freeform: Shape 2647">
                    <a:extLst>
                      <a:ext uri="{FF2B5EF4-FFF2-40B4-BE49-F238E27FC236}">
                        <a16:creationId xmlns:a16="http://schemas.microsoft.com/office/drawing/2014/main" id="{5123675F-98C9-42BD-862A-4BE3DEFB1C2C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49" name="Freeform: Shape 2648">
                    <a:extLst>
                      <a:ext uri="{FF2B5EF4-FFF2-40B4-BE49-F238E27FC236}">
                        <a16:creationId xmlns:a16="http://schemas.microsoft.com/office/drawing/2014/main" id="{AB86E987-845F-4683-8899-41924A18C4FB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45" name="Graphic 7">
                  <a:extLst>
                    <a:ext uri="{FF2B5EF4-FFF2-40B4-BE49-F238E27FC236}">
                      <a16:creationId xmlns:a16="http://schemas.microsoft.com/office/drawing/2014/main" id="{BAE7CBD4-031D-4C1A-92BD-F6EF38385754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2646" name="Freeform: Shape 2645">
                    <a:extLst>
                      <a:ext uri="{FF2B5EF4-FFF2-40B4-BE49-F238E27FC236}">
                        <a16:creationId xmlns:a16="http://schemas.microsoft.com/office/drawing/2014/main" id="{D8BA3AFC-AA28-4A75-8FD2-3B21B282902C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47" name="Freeform: Shape 2646">
                    <a:extLst>
                      <a:ext uri="{FF2B5EF4-FFF2-40B4-BE49-F238E27FC236}">
                        <a16:creationId xmlns:a16="http://schemas.microsoft.com/office/drawing/2014/main" id="{F19231DD-3397-4BE5-A3D4-83AA3317104A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5" name="Graphic 7">
                <a:extLst>
                  <a:ext uri="{FF2B5EF4-FFF2-40B4-BE49-F238E27FC236}">
                    <a16:creationId xmlns:a16="http://schemas.microsoft.com/office/drawing/2014/main" id="{C54739BB-D4D8-4B5D-935C-7DAC49CC8433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2514" name="Freeform: Shape 2513">
                  <a:extLst>
                    <a:ext uri="{FF2B5EF4-FFF2-40B4-BE49-F238E27FC236}">
                      <a16:creationId xmlns:a16="http://schemas.microsoft.com/office/drawing/2014/main" id="{8B8DD467-2FBB-4172-9A18-59EAE7891406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515" name="Graphic 7">
                  <a:extLst>
                    <a:ext uri="{FF2B5EF4-FFF2-40B4-BE49-F238E27FC236}">
                      <a16:creationId xmlns:a16="http://schemas.microsoft.com/office/drawing/2014/main" id="{9E70C21A-43F4-406B-99B6-E8C248BD391B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1E7AA54C-1D73-4EE1-993E-8F04C5F247C2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154E7760-08D7-4238-ABF7-B29EDB55BFF4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7616534E-7DE1-45D7-B967-8B2D27D7D392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16" name="Graphic 7">
                  <a:extLst>
                    <a:ext uri="{FF2B5EF4-FFF2-40B4-BE49-F238E27FC236}">
                      <a16:creationId xmlns:a16="http://schemas.microsoft.com/office/drawing/2014/main" id="{C4676358-591C-465F-8853-09FBAB52FEE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2627" name="Freeform: Shape 2626">
                    <a:extLst>
                      <a:ext uri="{FF2B5EF4-FFF2-40B4-BE49-F238E27FC236}">
                        <a16:creationId xmlns:a16="http://schemas.microsoft.com/office/drawing/2014/main" id="{0F29367A-3C03-4C4C-9BD4-D08999BF1A9D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28" name="Freeform: Shape 2627">
                    <a:extLst>
                      <a:ext uri="{FF2B5EF4-FFF2-40B4-BE49-F238E27FC236}">
                        <a16:creationId xmlns:a16="http://schemas.microsoft.com/office/drawing/2014/main" id="{C67E8CAE-9FAD-4375-AA4E-4EBA800730D9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5BAAFEAF-2560-4433-AF13-5056A730B92C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17" name="Graphic 7">
                  <a:extLst>
                    <a:ext uri="{FF2B5EF4-FFF2-40B4-BE49-F238E27FC236}">
                      <a16:creationId xmlns:a16="http://schemas.microsoft.com/office/drawing/2014/main" id="{C75AE232-9F3B-465B-8BF1-D628BF8A61C4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0BD4F18A-B052-4113-8FD6-57F4EFCC3DB9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01B9F604-D58C-409B-B1F2-08932B7C4904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303921FC-42D6-443C-ABCF-46E728949CAE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38D947D0-6445-48F1-8A10-8D36D8C906EF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624" name="Graphic 7">
                    <a:extLst>
                      <a:ext uri="{FF2B5EF4-FFF2-40B4-BE49-F238E27FC236}">
                        <a16:creationId xmlns:a16="http://schemas.microsoft.com/office/drawing/2014/main" id="{1502392C-4862-418B-96AA-54ADF9F0ABC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2625" name="Freeform: Shape 2624">
                      <a:extLst>
                        <a:ext uri="{FF2B5EF4-FFF2-40B4-BE49-F238E27FC236}">
                          <a16:creationId xmlns:a16="http://schemas.microsoft.com/office/drawing/2014/main" id="{4EE4CCA5-D2AF-4036-98E3-E985AC6C6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03D1A29F-8B70-4F81-870E-2318F7192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518" name="Graphic 7">
                  <a:extLst>
                    <a:ext uri="{FF2B5EF4-FFF2-40B4-BE49-F238E27FC236}">
                      <a16:creationId xmlns:a16="http://schemas.microsoft.com/office/drawing/2014/main" id="{1CA602B7-7FA2-44FE-98B4-D0F0BEA77436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75D4B421-26E3-4421-89DE-15482CDB7043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8FAC1238-D1FD-4C7C-AAD6-B8218AD7CE3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6C04BED9-92E0-4BB1-B69B-8C9531B13772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8145DEF7-059D-47B7-8543-FFD17C06E43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617" name="Graphic 7">
                    <a:extLst>
                      <a:ext uri="{FF2B5EF4-FFF2-40B4-BE49-F238E27FC236}">
                        <a16:creationId xmlns:a16="http://schemas.microsoft.com/office/drawing/2014/main" id="{E5F8F0FC-839B-4216-A346-9E0E95D977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859E0916-3F54-4E1C-9DBB-E8C9DECB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19" name="Freeform: Shape 2618">
                      <a:extLst>
                        <a:ext uri="{FF2B5EF4-FFF2-40B4-BE49-F238E27FC236}">
                          <a16:creationId xmlns:a16="http://schemas.microsoft.com/office/drawing/2014/main" id="{3482E04D-13C2-4A33-991E-9553AE99C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519" name="Graphic 7">
                  <a:extLst>
                    <a:ext uri="{FF2B5EF4-FFF2-40B4-BE49-F238E27FC236}">
                      <a16:creationId xmlns:a16="http://schemas.microsoft.com/office/drawing/2014/main" id="{FA6307D7-E374-4D89-94E8-75A1F1A01253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A2C0202F-AF29-4830-9F7C-833828183B0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70D0994-0E16-4272-9BF2-A94B4835FF20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75005C5E-6119-49C2-8DB0-FD29371DECD8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441F5902-7960-449E-8F55-AA1FAA1D4E5B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C203F78C-2A5A-4DA7-B6A4-E2758284AF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660A9854-9E53-4F95-A8EB-6F6B040FD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62383D88-C147-4F86-80C9-0B1551FAA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520" name="Graphic 7">
                  <a:extLst>
                    <a:ext uri="{FF2B5EF4-FFF2-40B4-BE49-F238E27FC236}">
                      <a16:creationId xmlns:a16="http://schemas.microsoft.com/office/drawing/2014/main" id="{CA67E650-BDCD-419C-AB53-27F796C0DEF8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9A41C5CA-ED35-46D2-8309-22A2C168889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6C9EA1DB-E2A3-4D7A-8E3E-9C14E4F0A90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C5661DE9-63ED-4745-80A0-E7C8696C79ED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149672EC-C950-4E0F-9861-441CA708318D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603" name="Graphic 7">
                    <a:extLst>
                      <a:ext uri="{FF2B5EF4-FFF2-40B4-BE49-F238E27FC236}">
                        <a16:creationId xmlns:a16="http://schemas.microsoft.com/office/drawing/2014/main" id="{F8D334F4-CC92-4D6A-BF00-735E2ED745AC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2604" name="Freeform: Shape 2603">
                      <a:extLst>
                        <a:ext uri="{FF2B5EF4-FFF2-40B4-BE49-F238E27FC236}">
                          <a16:creationId xmlns:a16="http://schemas.microsoft.com/office/drawing/2014/main" id="{D943AC51-BC0D-40E1-AA70-D4531A053C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05" name="Freeform: Shape 2604">
                      <a:extLst>
                        <a:ext uri="{FF2B5EF4-FFF2-40B4-BE49-F238E27FC236}">
                          <a16:creationId xmlns:a16="http://schemas.microsoft.com/office/drawing/2014/main" id="{D36A366F-5B0F-4DF9-BFB6-278A47D16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521" name="Graphic 7">
                  <a:extLst>
                    <a:ext uri="{FF2B5EF4-FFF2-40B4-BE49-F238E27FC236}">
                      <a16:creationId xmlns:a16="http://schemas.microsoft.com/office/drawing/2014/main" id="{92942A6B-4864-4037-9789-D76D4B5FA738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2A8DB587-60D7-43CC-88B3-62FD577FFEDB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8E1F9C2E-655D-4B9E-9CF2-F4309C9C448A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C8CF9450-73EE-47A0-AE64-555EFBB3312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08FE2B58-2C7A-453B-A91B-EDC19484BE1C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4E608B5F-0854-4A60-8891-493100D75B46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CCAD699E-5F9F-49A9-B468-B333AF91738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2" name="Graphic 7">
                  <a:extLst>
                    <a:ext uri="{FF2B5EF4-FFF2-40B4-BE49-F238E27FC236}">
                      <a16:creationId xmlns:a16="http://schemas.microsoft.com/office/drawing/2014/main" id="{CB4EF202-D834-4C77-BC1D-1E355C339202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484A213D-9AE4-4EF1-9EFF-5C9AC63CD0EE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D72B6045-C109-4F14-8708-70A8BF01037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B7C97207-3DF1-4BE3-8A4D-EF0AAAE2FF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3" name="Graphic 7">
                  <a:extLst>
                    <a:ext uri="{FF2B5EF4-FFF2-40B4-BE49-F238E27FC236}">
                      <a16:creationId xmlns:a16="http://schemas.microsoft.com/office/drawing/2014/main" id="{A5DDAC0C-DCC3-407F-9F78-F6245B236EEB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4CB87625-A145-4B1C-96FF-638714B93A0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B7C5D9E9-96FF-4170-98B4-E0C1667B97C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8913FAAC-B6B5-4102-90DE-23C72170619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4" name="Graphic 7">
                  <a:extLst>
                    <a:ext uri="{FF2B5EF4-FFF2-40B4-BE49-F238E27FC236}">
                      <a16:creationId xmlns:a16="http://schemas.microsoft.com/office/drawing/2014/main" id="{F2FBE004-E78E-4D67-BF59-E0EB4ECA5448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DCD21D0D-A9FA-4881-BDCE-0BEFF5BC8C9B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32D39238-7E27-4769-9A13-AB583397CABA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5ADBD219-C5BA-46D3-9927-52891A61FA65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5" name="Graphic 7">
                  <a:extLst>
                    <a:ext uri="{FF2B5EF4-FFF2-40B4-BE49-F238E27FC236}">
                      <a16:creationId xmlns:a16="http://schemas.microsoft.com/office/drawing/2014/main" id="{534C2ADB-9227-4998-AEA0-0FD3C3682EBC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C1E858A5-73E4-405D-9FA2-C0E7A05E452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AB113C2F-DC22-4F91-B566-4A9ACE1CD7E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6" name="Graphic 7">
                  <a:extLst>
                    <a:ext uri="{FF2B5EF4-FFF2-40B4-BE49-F238E27FC236}">
                      <a16:creationId xmlns:a16="http://schemas.microsoft.com/office/drawing/2014/main" id="{C23F091F-8921-4110-BCB6-1F2D22004C7E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1D60F7C0-2CD6-4CA7-A9A8-61F68BF84C11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B9476E6E-2CED-430B-AFCC-80A6B6C10968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7" name="Graphic 7">
                  <a:extLst>
                    <a:ext uri="{FF2B5EF4-FFF2-40B4-BE49-F238E27FC236}">
                      <a16:creationId xmlns:a16="http://schemas.microsoft.com/office/drawing/2014/main" id="{DC7C5068-BE7F-4907-AD64-7E5C6823DDD6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5E003991-787C-47DF-9A63-948E99DA1C89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461AB19C-2839-4CA5-AAAC-0BF07B2AF4A4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1F135908-AA5F-47BB-9FD7-12C843583A3A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8" name="Graphic 7">
                  <a:extLst>
                    <a:ext uri="{FF2B5EF4-FFF2-40B4-BE49-F238E27FC236}">
                      <a16:creationId xmlns:a16="http://schemas.microsoft.com/office/drawing/2014/main" id="{727999CB-0882-44D2-B0C0-D0F7209D17A5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B499E809-5D32-4A28-8AAB-C51BEE8D0C99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6536425C-F7E3-4067-8055-C30D27B8D404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3850C34C-0E0F-48AB-86E9-4EAC6BE7241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29" name="Graphic 7">
                  <a:extLst>
                    <a:ext uri="{FF2B5EF4-FFF2-40B4-BE49-F238E27FC236}">
                      <a16:creationId xmlns:a16="http://schemas.microsoft.com/office/drawing/2014/main" id="{3EA6F4C6-9244-426F-AB60-6E9F7ACA10B0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559C7C7A-E790-48FD-ACD4-0A654C86C907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7192E4F9-F698-42A3-B17B-3CDC642E548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30" name="Graphic 7">
                  <a:extLst>
                    <a:ext uri="{FF2B5EF4-FFF2-40B4-BE49-F238E27FC236}">
                      <a16:creationId xmlns:a16="http://schemas.microsoft.com/office/drawing/2014/main" id="{D71BCC5F-D33B-4351-8C96-EA1807BFAD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6C577D43-7254-431D-9FDB-54B4F280A613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7368BBBD-0DDC-4D70-85B8-7BF2CA16299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93F69160-8589-40BE-BB23-6439F753E00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31" name="Graphic 7">
                  <a:extLst>
                    <a:ext uri="{FF2B5EF4-FFF2-40B4-BE49-F238E27FC236}">
                      <a16:creationId xmlns:a16="http://schemas.microsoft.com/office/drawing/2014/main" id="{9799A85F-DF00-401E-89CC-12B1E124C88D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29956077-0AD2-4243-BC28-054742BDBD3E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4AEA2632-776D-4B5F-BFBE-7BE08E6C704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32" name="Graphic 7">
                  <a:extLst>
                    <a:ext uri="{FF2B5EF4-FFF2-40B4-BE49-F238E27FC236}">
                      <a16:creationId xmlns:a16="http://schemas.microsoft.com/office/drawing/2014/main" id="{5140A3B7-EF07-45F5-A528-DE7E45F0191C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FB338C11-8562-4C2A-8D93-175FBF7CD40A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BDA85B7C-E442-48A8-9DC1-AEB728A38D6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7ADB35B3-D74E-4BD2-8307-4BABC1D7BCA5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45" name="Freeform: Shape 2544">
                    <a:extLst>
                      <a:ext uri="{FF2B5EF4-FFF2-40B4-BE49-F238E27FC236}">
                        <a16:creationId xmlns:a16="http://schemas.microsoft.com/office/drawing/2014/main" id="{7CD75DA0-8C33-4ECF-BAA8-D33245D8FCB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546" name="Graphic 7">
                    <a:extLst>
                      <a:ext uri="{FF2B5EF4-FFF2-40B4-BE49-F238E27FC236}">
                        <a16:creationId xmlns:a16="http://schemas.microsoft.com/office/drawing/2014/main" id="{127CAC2B-2C69-48E7-B5AF-CEF7282A6114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F8AEC0D3-409B-4631-A106-699672331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B5930043-4189-47D9-885F-DD9F6DE38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47" name="Graphic 7">
                    <a:extLst>
                      <a:ext uri="{FF2B5EF4-FFF2-40B4-BE49-F238E27FC236}">
                        <a16:creationId xmlns:a16="http://schemas.microsoft.com/office/drawing/2014/main" id="{986B6CFC-69E5-4091-8784-080D1D1DF96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4E86B08-3CAD-4E11-B403-872C2D7C3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4" name="Freeform: Shape 2563">
                      <a:extLst>
                        <a:ext uri="{FF2B5EF4-FFF2-40B4-BE49-F238E27FC236}">
                          <a16:creationId xmlns:a16="http://schemas.microsoft.com/office/drawing/2014/main" id="{C8F02808-1EE7-4E7B-9411-40E7DA6AD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48" name="Graphic 7">
                    <a:extLst>
                      <a:ext uri="{FF2B5EF4-FFF2-40B4-BE49-F238E27FC236}">
                        <a16:creationId xmlns:a16="http://schemas.microsoft.com/office/drawing/2014/main" id="{29DFCD0E-B285-4EFC-8886-04D52C0B697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2561" name="Freeform: Shape 2560">
                      <a:extLst>
                        <a:ext uri="{FF2B5EF4-FFF2-40B4-BE49-F238E27FC236}">
                          <a16:creationId xmlns:a16="http://schemas.microsoft.com/office/drawing/2014/main" id="{1AADB48C-13B2-4EEA-AC48-01D9E149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52472285-F4A8-4C9A-AA73-C89B3ADCD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49" name="Graphic 7">
                    <a:extLst>
                      <a:ext uri="{FF2B5EF4-FFF2-40B4-BE49-F238E27FC236}">
                        <a16:creationId xmlns:a16="http://schemas.microsoft.com/office/drawing/2014/main" id="{323B465E-BE97-4960-ADAA-13EA65BB9B12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036EDE24-D329-4209-A680-F6E4ABF1E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C155AA0A-FDEF-4ED3-8C77-C81AB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50" name="Graphic 7">
                    <a:extLst>
                      <a:ext uri="{FF2B5EF4-FFF2-40B4-BE49-F238E27FC236}">
                        <a16:creationId xmlns:a16="http://schemas.microsoft.com/office/drawing/2014/main" id="{3B02170D-0233-40AD-89E0-90EF4014738F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2557" name="Freeform: Shape 2556">
                      <a:extLst>
                        <a:ext uri="{FF2B5EF4-FFF2-40B4-BE49-F238E27FC236}">
                          <a16:creationId xmlns:a16="http://schemas.microsoft.com/office/drawing/2014/main" id="{66CFE294-7D0F-42A5-A504-7165342D1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1A023607-2296-464A-902B-750840E35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51" name="Graphic 7">
                    <a:extLst>
                      <a:ext uri="{FF2B5EF4-FFF2-40B4-BE49-F238E27FC236}">
                        <a16:creationId xmlns:a16="http://schemas.microsoft.com/office/drawing/2014/main" id="{18719B10-DDDE-4EBB-B7E9-3DCB83326C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2555" name="Freeform: Shape 2554">
                      <a:extLst>
                        <a:ext uri="{FF2B5EF4-FFF2-40B4-BE49-F238E27FC236}">
                          <a16:creationId xmlns:a16="http://schemas.microsoft.com/office/drawing/2014/main" id="{7DF6B11C-845A-44A6-8ADA-3815AEC39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56" name="Freeform: Shape 2555">
                      <a:extLst>
                        <a:ext uri="{FF2B5EF4-FFF2-40B4-BE49-F238E27FC236}">
                          <a16:creationId xmlns:a16="http://schemas.microsoft.com/office/drawing/2014/main" id="{DCD514A6-DC26-48C1-B92A-97498D0E9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52" name="Graphic 7">
                    <a:extLst>
                      <a:ext uri="{FF2B5EF4-FFF2-40B4-BE49-F238E27FC236}">
                        <a16:creationId xmlns:a16="http://schemas.microsoft.com/office/drawing/2014/main" id="{A13A7903-8741-45A3-9D06-D88BBA3E8DE5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2553" name="Freeform: Shape 2552">
                      <a:extLst>
                        <a:ext uri="{FF2B5EF4-FFF2-40B4-BE49-F238E27FC236}">
                          <a16:creationId xmlns:a16="http://schemas.microsoft.com/office/drawing/2014/main" id="{5EC0E6FD-EF29-445D-8F80-F0F98E480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54" name="Freeform: Shape 2553">
                      <a:extLst>
                        <a:ext uri="{FF2B5EF4-FFF2-40B4-BE49-F238E27FC236}">
                          <a16:creationId xmlns:a16="http://schemas.microsoft.com/office/drawing/2014/main" id="{98082F23-F4CB-4AFD-945D-BF2A8D30C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2533" name="Graphic 7">
                  <a:extLst>
                    <a:ext uri="{FF2B5EF4-FFF2-40B4-BE49-F238E27FC236}">
                      <a16:creationId xmlns:a16="http://schemas.microsoft.com/office/drawing/2014/main" id="{3EF88E1B-CB55-4326-9F9A-AEC3CB2E6559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FC03C634-5F67-4ABD-A23A-066547F415B8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FCB344EF-9789-46EC-B52B-7A2852E917E2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34" name="Graphic 7">
                  <a:extLst>
                    <a:ext uri="{FF2B5EF4-FFF2-40B4-BE49-F238E27FC236}">
                      <a16:creationId xmlns:a16="http://schemas.microsoft.com/office/drawing/2014/main" id="{B1E97A09-B3BC-4F9D-A102-82F8E0BDA585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39A5122D-312F-48DD-BC5E-78A689FC9565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90721CBA-3B9C-4CB6-B7B1-EDD2BC2C50F0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35" name="Graphic 7">
                  <a:extLst>
                    <a:ext uri="{FF2B5EF4-FFF2-40B4-BE49-F238E27FC236}">
                      <a16:creationId xmlns:a16="http://schemas.microsoft.com/office/drawing/2014/main" id="{4047C95A-EE6F-4482-86C2-8A688ADCC3DD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34316BFC-6718-47EB-A146-0E3C1607D2C0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242EA5AE-AA66-40A7-8379-BE6344D9F965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6" name="Graphic 7">
                <a:extLst>
                  <a:ext uri="{FF2B5EF4-FFF2-40B4-BE49-F238E27FC236}">
                    <a16:creationId xmlns:a16="http://schemas.microsoft.com/office/drawing/2014/main" id="{6F2C1EB5-77FB-46F0-B80C-DD68FD53A1C0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2481" name="Freeform: Shape 2480">
                  <a:extLst>
                    <a:ext uri="{FF2B5EF4-FFF2-40B4-BE49-F238E27FC236}">
                      <a16:creationId xmlns:a16="http://schemas.microsoft.com/office/drawing/2014/main" id="{EE49CCA2-CC4E-469C-8277-16CC7ED17499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482" name="Graphic 7">
                  <a:extLst>
                    <a:ext uri="{FF2B5EF4-FFF2-40B4-BE49-F238E27FC236}">
                      <a16:creationId xmlns:a16="http://schemas.microsoft.com/office/drawing/2014/main" id="{79387FBE-6785-43FA-9C14-A60623EF137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4BAF2121-5C91-4DB2-986A-C65D5A489044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DA8AA9A8-D128-4F87-A298-196A07B3143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83" name="Graphic 7">
                  <a:extLst>
                    <a:ext uri="{FF2B5EF4-FFF2-40B4-BE49-F238E27FC236}">
                      <a16:creationId xmlns:a16="http://schemas.microsoft.com/office/drawing/2014/main" id="{4FDBE736-20E5-46E5-AC91-1AC9DE21EB12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7E617E95-0734-4F9F-8D5F-E205931C437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0F728981-897E-4EFF-8A5C-14C063E6C9AA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84" name="Graphic 7">
                  <a:extLst>
                    <a:ext uri="{FF2B5EF4-FFF2-40B4-BE49-F238E27FC236}">
                      <a16:creationId xmlns:a16="http://schemas.microsoft.com/office/drawing/2014/main" id="{12C4BB82-80FD-41E6-9BA2-AA63CADA528F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0000705B-C327-4F50-9288-B198C7455FF4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9EE9F80A-F52A-42F6-9F30-86B5B8B977C7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485" name="Freeform: Shape 2484">
                  <a:extLst>
                    <a:ext uri="{FF2B5EF4-FFF2-40B4-BE49-F238E27FC236}">
                      <a16:creationId xmlns:a16="http://schemas.microsoft.com/office/drawing/2014/main" id="{6A74E246-5F35-42CA-9C82-3867888FAC5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86" name="Freeform: Shape 2485">
                  <a:extLst>
                    <a:ext uri="{FF2B5EF4-FFF2-40B4-BE49-F238E27FC236}">
                      <a16:creationId xmlns:a16="http://schemas.microsoft.com/office/drawing/2014/main" id="{369D46BB-F45C-4E60-AB96-1666012442FB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487" name="Graphic 7">
                  <a:extLst>
                    <a:ext uri="{FF2B5EF4-FFF2-40B4-BE49-F238E27FC236}">
                      <a16:creationId xmlns:a16="http://schemas.microsoft.com/office/drawing/2014/main" id="{8969E63A-4FF6-40A7-8A77-682EBD229E28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1ECC53D6-DDAC-4D8E-A6F7-8A899A2A53B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9E0D4A25-69AE-49C8-9959-AE68B77B76E6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88" name="Graphic 7">
                  <a:extLst>
                    <a:ext uri="{FF2B5EF4-FFF2-40B4-BE49-F238E27FC236}">
                      <a16:creationId xmlns:a16="http://schemas.microsoft.com/office/drawing/2014/main" id="{4D0A263F-71C0-44DE-8ABD-ABEF208190FB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68651E2D-5129-4CC9-8E5F-D791BFE6E40E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E36B9BEE-B525-478F-AB24-14D5BE0D1321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89" name="Graphic 7">
                  <a:extLst>
                    <a:ext uri="{FF2B5EF4-FFF2-40B4-BE49-F238E27FC236}">
                      <a16:creationId xmlns:a16="http://schemas.microsoft.com/office/drawing/2014/main" id="{999A80C9-38F5-470F-9F2B-1B693FCD46B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63331FAE-FE4F-43A0-B59D-912BEF31992C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5ABF79A8-4723-47A8-8135-B1F14E222620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90" name="Graphic 7">
                  <a:extLst>
                    <a:ext uri="{FF2B5EF4-FFF2-40B4-BE49-F238E27FC236}">
                      <a16:creationId xmlns:a16="http://schemas.microsoft.com/office/drawing/2014/main" id="{AB279EDC-C527-4849-929E-A5E14BEACA0E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CE98803F-A1C3-43C6-BFFA-24188524B00C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3B936B26-976D-4813-8E18-23C21E2226FD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91" name="Graphic 7">
                  <a:extLst>
                    <a:ext uri="{FF2B5EF4-FFF2-40B4-BE49-F238E27FC236}">
                      <a16:creationId xmlns:a16="http://schemas.microsoft.com/office/drawing/2014/main" id="{FE710149-5692-4E1B-AECB-C94DA0547E8B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3220A10E-EB75-494A-A873-BF046828F8FB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A4A7A1A1-B381-40F0-8CE9-AF2DCE2B5510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92" name="Graphic 7">
                  <a:extLst>
                    <a:ext uri="{FF2B5EF4-FFF2-40B4-BE49-F238E27FC236}">
                      <a16:creationId xmlns:a16="http://schemas.microsoft.com/office/drawing/2014/main" id="{FEDF2AA9-D7CA-41EA-A6DC-7C309FFD7AC9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1C87E7AC-7DF9-4AF4-B0B7-9BEE6BF4EE68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A299A850-7F58-4B2C-B0FD-C85DB2C322C8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93" name="Graphic 7">
                  <a:extLst>
                    <a:ext uri="{FF2B5EF4-FFF2-40B4-BE49-F238E27FC236}">
                      <a16:creationId xmlns:a16="http://schemas.microsoft.com/office/drawing/2014/main" id="{EE64185B-6C38-40A8-9EF8-7A429C62F8DD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69030F11-94C0-4E79-B666-AD1FC748069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7C25DD58-2D43-4A59-80DA-3845EAD80382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7" name="Graphic 7">
                <a:extLst>
                  <a:ext uri="{FF2B5EF4-FFF2-40B4-BE49-F238E27FC236}">
                    <a16:creationId xmlns:a16="http://schemas.microsoft.com/office/drawing/2014/main" id="{AA1F7699-4346-45E9-8B86-EE6F44968E67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2426" name="Freeform: Shape 2425">
                  <a:extLst>
                    <a:ext uri="{FF2B5EF4-FFF2-40B4-BE49-F238E27FC236}">
                      <a16:creationId xmlns:a16="http://schemas.microsoft.com/office/drawing/2014/main" id="{713EDA52-EE9F-4AD1-9AE9-731E38A97928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427" name="Graphic 7">
                  <a:extLst>
                    <a:ext uri="{FF2B5EF4-FFF2-40B4-BE49-F238E27FC236}">
                      <a16:creationId xmlns:a16="http://schemas.microsoft.com/office/drawing/2014/main" id="{F1595572-2077-4EC8-9C9C-C7CE2EFFAAFE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F938E02A-7F5F-459B-8FC3-D4B0C3E6686A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6946A374-FD56-4661-8AAF-CEF0ABB5EBE4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858A9F32-EB22-4FD1-BC64-F5125CD8884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28" name="Graphic 7">
                  <a:extLst>
                    <a:ext uri="{FF2B5EF4-FFF2-40B4-BE49-F238E27FC236}">
                      <a16:creationId xmlns:a16="http://schemas.microsoft.com/office/drawing/2014/main" id="{0A95131C-46FA-4529-9FC4-EEC7F626AEE5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7BF2B7EA-37F3-4E8F-8BF1-33C832DB094B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C37F44DC-8A7B-499E-ABEC-057ABEB4B94F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1C67E763-A1A3-4527-A283-28AD1F6CB8F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C23ABAB1-A2D2-4502-AAF3-B73A9AE12E42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2C65F353-171A-40DB-B24F-AF6CB0836100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29" name="Graphic 7">
                  <a:extLst>
                    <a:ext uri="{FF2B5EF4-FFF2-40B4-BE49-F238E27FC236}">
                      <a16:creationId xmlns:a16="http://schemas.microsoft.com/office/drawing/2014/main" id="{4643906B-ECDB-485B-AC74-73E5591DC6CB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56E3B20A-A224-4DB3-ABB5-5C11D19CD6EB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5E6E9576-E626-4F7B-8CF9-F1A5826CCB03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717EE1BA-7BF5-49EB-BEE2-C50D5657F67E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A2B99E51-3453-4525-BC89-659BA3314236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6195B88C-D15B-4CA8-8997-28901C8131EC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E7078636-5C3C-48DA-BA8F-8B42F4ED05F2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0" name="Graphic 7">
                  <a:extLst>
                    <a:ext uri="{FF2B5EF4-FFF2-40B4-BE49-F238E27FC236}">
                      <a16:creationId xmlns:a16="http://schemas.microsoft.com/office/drawing/2014/main" id="{E8F25C51-5FB2-4C53-A1EB-65BA2BC12327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2464" name="Freeform: Shape 2463">
                    <a:extLst>
                      <a:ext uri="{FF2B5EF4-FFF2-40B4-BE49-F238E27FC236}">
                        <a16:creationId xmlns:a16="http://schemas.microsoft.com/office/drawing/2014/main" id="{BA8FBB2A-371D-4C3C-9B46-40C8310F754E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5" name="Freeform: Shape 2464">
                    <a:extLst>
                      <a:ext uri="{FF2B5EF4-FFF2-40B4-BE49-F238E27FC236}">
                        <a16:creationId xmlns:a16="http://schemas.microsoft.com/office/drawing/2014/main" id="{D30066B2-055A-4813-9300-D4E94F665429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6" name="Freeform: Shape 2465">
                    <a:extLst>
                      <a:ext uri="{FF2B5EF4-FFF2-40B4-BE49-F238E27FC236}">
                        <a16:creationId xmlns:a16="http://schemas.microsoft.com/office/drawing/2014/main" id="{1F83B89F-D5EC-4180-B909-255FAAD248B2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1" name="Graphic 7">
                  <a:extLst>
                    <a:ext uri="{FF2B5EF4-FFF2-40B4-BE49-F238E27FC236}">
                      <a16:creationId xmlns:a16="http://schemas.microsoft.com/office/drawing/2014/main" id="{2736BAD1-DEEE-4C61-BEF9-FD172559426D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2458" name="Freeform: Shape 2457">
                    <a:extLst>
                      <a:ext uri="{FF2B5EF4-FFF2-40B4-BE49-F238E27FC236}">
                        <a16:creationId xmlns:a16="http://schemas.microsoft.com/office/drawing/2014/main" id="{D0D020F2-3D7E-4718-B31C-A91D06579C9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9" name="Freeform: Shape 2458">
                    <a:extLst>
                      <a:ext uri="{FF2B5EF4-FFF2-40B4-BE49-F238E27FC236}">
                        <a16:creationId xmlns:a16="http://schemas.microsoft.com/office/drawing/2014/main" id="{71BD74C7-44B3-45B6-96DD-2A81E01A952E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0" name="Freeform: Shape 2459">
                    <a:extLst>
                      <a:ext uri="{FF2B5EF4-FFF2-40B4-BE49-F238E27FC236}">
                        <a16:creationId xmlns:a16="http://schemas.microsoft.com/office/drawing/2014/main" id="{633DD6C3-9F22-4662-A177-A795BA6DA12A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1" name="Freeform: Shape 2460">
                    <a:extLst>
                      <a:ext uri="{FF2B5EF4-FFF2-40B4-BE49-F238E27FC236}">
                        <a16:creationId xmlns:a16="http://schemas.microsoft.com/office/drawing/2014/main" id="{BF260566-2937-434C-98B4-C4D37913B6C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2" name="Freeform: Shape 2461">
                    <a:extLst>
                      <a:ext uri="{FF2B5EF4-FFF2-40B4-BE49-F238E27FC236}">
                        <a16:creationId xmlns:a16="http://schemas.microsoft.com/office/drawing/2014/main" id="{68ACA433-46FD-40EF-9777-6C5E7C4D8582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63" name="Freeform: Shape 2462">
                    <a:extLst>
                      <a:ext uri="{FF2B5EF4-FFF2-40B4-BE49-F238E27FC236}">
                        <a16:creationId xmlns:a16="http://schemas.microsoft.com/office/drawing/2014/main" id="{DCB2A178-7BC3-4261-89E4-57BA11198DD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2" name="Graphic 7">
                  <a:extLst>
                    <a:ext uri="{FF2B5EF4-FFF2-40B4-BE49-F238E27FC236}">
                      <a16:creationId xmlns:a16="http://schemas.microsoft.com/office/drawing/2014/main" id="{1BDE3BFF-5571-406D-873B-6F75FE1DB0D6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2453" name="Freeform: Shape 2452">
                    <a:extLst>
                      <a:ext uri="{FF2B5EF4-FFF2-40B4-BE49-F238E27FC236}">
                        <a16:creationId xmlns:a16="http://schemas.microsoft.com/office/drawing/2014/main" id="{F0447D76-5227-4018-AB0E-D6F1947E262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4" name="Freeform: Shape 2453">
                    <a:extLst>
                      <a:ext uri="{FF2B5EF4-FFF2-40B4-BE49-F238E27FC236}">
                        <a16:creationId xmlns:a16="http://schemas.microsoft.com/office/drawing/2014/main" id="{396192E2-60A7-43A2-87D0-9890B6CD1297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5" name="Freeform: Shape 2454">
                    <a:extLst>
                      <a:ext uri="{FF2B5EF4-FFF2-40B4-BE49-F238E27FC236}">
                        <a16:creationId xmlns:a16="http://schemas.microsoft.com/office/drawing/2014/main" id="{F38EB39C-8A12-49D6-988A-44381C7AA29D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6" name="Freeform: Shape 2455">
                    <a:extLst>
                      <a:ext uri="{FF2B5EF4-FFF2-40B4-BE49-F238E27FC236}">
                        <a16:creationId xmlns:a16="http://schemas.microsoft.com/office/drawing/2014/main" id="{0305EE7F-4A06-4FED-AA45-23D8A96008FB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7" name="Freeform: Shape 2456">
                    <a:extLst>
                      <a:ext uri="{FF2B5EF4-FFF2-40B4-BE49-F238E27FC236}">
                        <a16:creationId xmlns:a16="http://schemas.microsoft.com/office/drawing/2014/main" id="{B245870A-2D34-47CC-B798-B6DEF698D52E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3" name="Graphic 7">
                  <a:extLst>
                    <a:ext uri="{FF2B5EF4-FFF2-40B4-BE49-F238E27FC236}">
                      <a16:creationId xmlns:a16="http://schemas.microsoft.com/office/drawing/2014/main" id="{4451A626-33EF-4023-A865-39EA20325873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2450" name="Freeform: Shape 2449">
                    <a:extLst>
                      <a:ext uri="{FF2B5EF4-FFF2-40B4-BE49-F238E27FC236}">
                        <a16:creationId xmlns:a16="http://schemas.microsoft.com/office/drawing/2014/main" id="{8A712EF9-9286-4512-A682-8AD5D3EC9531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1" name="Freeform: Shape 2450">
                    <a:extLst>
                      <a:ext uri="{FF2B5EF4-FFF2-40B4-BE49-F238E27FC236}">
                        <a16:creationId xmlns:a16="http://schemas.microsoft.com/office/drawing/2014/main" id="{483A2EA4-99F4-459F-ACE8-DB6E69F421AA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52" name="Freeform: Shape 2451">
                    <a:extLst>
                      <a:ext uri="{FF2B5EF4-FFF2-40B4-BE49-F238E27FC236}">
                        <a16:creationId xmlns:a16="http://schemas.microsoft.com/office/drawing/2014/main" id="{069F032C-AA31-4863-A48D-6E0AEB22F808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4" name="Graphic 7">
                  <a:extLst>
                    <a:ext uri="{FF2B5EF4-FFF2-40B4-BE49-F238E27FC236}">
                      <a16:creationId xmlns:a16="http://schemas.microsoft.com/office/drawing/2014/main" id="{E1B7163F-65CE-44A8-879C-CACE509CD836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2447" name="Freeform: Shape 2446">
                    <a:extLst>
                      <a:ext uri="{FF2B5EF4-FFF2-40B4-BE49-F238E27FC236}">
                        <a16:creationId xmlns:a16="http://schemas.microsoft.com/office/drawing/2014/main" id="{6F53513E-FB6A-490E-9E31-3C1F4E660E3B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8" name="Freeform: Shape 2447">
                    <a:extLst>
                      <a:ext uri="{FF2B5EF4-FFF2-40B4-BE49-F238E27FC236}">
                        <a16:creationId xmlns:a16="http://schemas.microsoft.com/office/drawing/2014/main" id="{9D8DE808-4A45-45EB-AF5F-E433C2C26BE0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9" name="Freeform: Shape 2448">
                    <a:extLst>
                      <a:ext uri="{FF2B5EF4-FFF2-40B4-BE49-F238E27FC236}">
                        <a16:creationId xmlns:a16="http://schemas.microsoft.com/office/drawing/2014/main" id="{826E67FE-DDFF-4BA9-AE9F-56EDA05843D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5" name="Graphic 7">
                  <a:extLst>
                    <a:ext uri="{FF2B5EF4-FFF2-40B4-BE49-F238E27FC236}">
                      <a16:creationId xmlns:a16="http://schemas.microsoft.com/office/drawing/2014/main" id="{E4689D55-5663-4F90-AD09-D2B31E067445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2442" name="Freeform: Shape 2441">
                    <a:extLst>
                      <a:ext uri="{FF2B5EF4-FFF2-40B4-BE49-F238E27FC236}">
                        <a16:creationId xmlns:a16="http://schemas.microsoft.com/office/drawing/2014/main" id="{1FA40F1E-6B9E-4353-A92E-FC92C55669F7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3" name="Freeform: Shape 2442">
                    <a:extLst>
                      <a:ext uri="{FF2B5EF4-FFF2-40B4-BE49-F238E27FC236}">
                        <a16:creationId xmlns:a16="http://schemas.microsoft.com/office/drawing/2014/main" id="{FE8F61A6-4DF5-4880-BD77-51C1B43BD885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4" name="Freeform: Shape 2443">
                    <a:extLst>
                      <a:ext uri="{FF2B5EF4-FFF2-40B4-BE49-F238E27FC236}">
                        <a16:creationId xmlns:a16="http://schemas.microsoft.com/office/drawing/2014/main" id="{85F41C30-40CC-425C-8302-D13EE2FC647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5" name="Freeform: Shape 2444">
                    <a:extLst>
                      <a:ext uri="{FF2B5EF4-FFF2-40B4-BE49-F238E27FC236}">
                        <a16:creationId xmlns:a16="http://schemas.microsoft.com/office/drawing/2014/main" id="{EDD61C01-2F18-4DB5-B194-F3FC702DB0BD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6" name="Freeform: Shape 2445">
                    <a:extLst>
                      <a:ext uri="{FF2B5EF4-FFF2-40B4-BE49-F238E27FC236}">
                        <a16:creationId xmlns:a16="http://schemas.microsoft.com/office/drawing/2014/main" id="{99110804-E18B-4C2F-ADFC-1629BA05A0A5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36" name="Graphic 7">
                  <a:extLst>
                    <a:ext uri="{FF2B5EF4-FFF2-40B4-BE49-F238E27FC236}">
                      <a16:creationId xmlns:a16="http://schemas.microsoft.com/office/drawing/2014/main" id="{C9D99E9F-C996-4CE1-BAEB-10DF07613DE2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2437" name="Freeform: Shape 2436">
                    <a:extLst>
                      <a:ext uri="{FF2B5EF4-FFF2-40B4-BE49-F238E27FC236}">
                        <a16:creationId xmlns:a16="http://schemas.microsoft.com/office/drawing/2014/main" id="{6E5B5FBC-091A-4C0D-95BF-E4F7A04417A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38" name="Freeform: Shape 2437">
                    <a:extLst>
                      <a:ext uri="{FF2B5EF4-FFF2-40B4-BE49-F238E27FC236}">
                        <a16:creationId xmlns:a16="http://schemas.microsoft.com/office/drawing/2014/main" id="{696E565E-27CA-44C7-AFAB-16C161EBA1CE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39" name="Freeform: Shape 2438">
                    <a:extLst>
                      <a:ext uri="{FF2B5EF4-FFF2-40B4-BE49-F238E27FC236}">
                        <a16:creationId xmlns:a16="http://schemas.microsoft.com/office/drawing/2014/main" id="{482EB9C6-6114-4A3F-A589-D5127E596F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0" name="Freeform: Shape 2439">
                    <a:extLst>
                      <a:ext uri="{FF2B5EF4-FFF2-40B4-BE49-F238E27FC236}">
                        <a16:creationId xmlns:a16="http://schemas.microsoft.com/office/drawing/2014/main" id="{41DA9B2E-EEB1-4AAA-A35F-0C42E3AF6A92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41" name="Freeform: Shape 2440">
                    <a:extLst>
                      <a:ext uri="{FF2B5EF4-FFF2-40B4-BE49-F238E27FC236}">
                        <a16:creationId xmlns:a16="http://schemas.microsoft.com/office/drawing/2014/main" id="{84DD01F4-87ED-4992-9958-42785C49DBA9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8" name="Graphic 7">
                <a:extLst>
                  <a:ext uri="{FF2B5EF4-FFF2-40B4-BE49-F238E27FC236}">
                    <a16:creationId xmlns:a16="http://schemas.microsoft.com/office/drawing/2014/main" id="{1AFA43DA-8034-471E-A8D6-71D798BF6EC9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EDFC939A-3CCA-4C3F-B9D2-56DA472A6604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390" name="Graphic 7">
                  <a:extLst>
                    <a:ext uri="{FF2B5EF4-FFF2-40B4-BE49-F238E27FC236}">
                      <a16:creationId xmlns:a16="http://schemas.microsoft.com/office/drawing/2014/main" id="{30FCDDDE-3E08-41FA-B2F5-5BF04BFACBA0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2424" name="Freeform: Shape 2423">
                    <a:extLst>
                      <a:ext uri="{FF2B5EF4-FFF2-40B4-BE49-F238E27FC236}">
                        <a16:creationId xmlns:a16="http://schemas.microsoft.com/office/drawing/2014/main" id="{DF3FD92B-B2AA-42AF-A8BA-218292FAB5EB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25" name="Freeform: Shape 2424">
                    <a:extLst>
                      <a:ext uri="{FF2B5EF4-FFF2-40B4-BE49-F238E27FC236}">
                        <a16:creationId xmlns:a16="http://schemas.microsoft.com/office/drawing/2014/main" id="{A8E4DD9C-7C4C-4804-ABBC-62D65133D5E6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1" name="Graphic 7">
                  <a:extLst>
                    <a:ext uri="{FF2B5EF4-FFF2-40B4-BE49-F238E27FC236}">
                      <a16:creationId xmlns:a16="http://schemas.microsoft.com/office/drawing/2014/main" id="{EFE79B74-EF66-47D0-9EE0-3CDF5CC1BA4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2422" name="Freeform: Shape 2421">
                    <a:extLst>
                      <a:ext uri="{FF2B5EF4-FFF2-40B4-BE49-F238E27FC236}">
                        <a16:creationId xmlns:a16="http://schemas.microsoft.com/office/drawing/2014/main" id="{E665FCBE-369A-43A0-8050-ED0425A1A018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23" name="Freeform: Shape 2422">
                    <a:extLst>
                      <a:ext uri="{FF2B5EF4-FFF2-40B4-BE49-F238E27FC236}">
                        <a16:creationId xmlns:a16="http://schemas.microsoft.com/office/drawing/2014/main" id="{C6E0D598-4497-4CE8-8A46-B7B5B1BCB4DC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2" name="Graphic 7">
                  <a:extLst>
                    <a:ext uri="{FF2B5EF4-FFF2-40B4-BE49-F238E27FC236}">
                      <a16:creationId xmlns:a16="http://schemas.microsoft.com/office/drawing/2014/main" id="{508DEBE5-F829-423B-A9C7-36C0E3F2CA62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2420" name="Freeform: Shape 2419">
                    <a:extLst>
                      <a:ext uri="{FF2B5EF4-FFF2-40B4-BE49-F238E27FC236}">
                        <a16:creationId xmlns:a16="http://schemas.microsoft.com/office/drawing/2014/main" id="{674A4C60-2081-4D84-8D62-F7D2438BE0AB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21" name="Freeform: Shape 2420">
                    <a:extLst>
                      <a:ext uri="{FF2B5EF4-FFF2-40B4-BE49-F238E27FC236}">
                        <a16:creationId xmlns:a16="http://schemas.microsoft.com/office/drawing/2014/main" id="{17C793EC-BF75-4122-B741-77D72E4E3436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3" name="Graphic 7">
                  <a:extLst>
                    <a:ext uri="{FF2B5EF4-FFF2-40B4-BE49-F238E27FC236}">
                      <a16:creationId xmlns:a16="http://schemas.microsoft.com/office/drawing/2014/main" id="{D293CCEF-7E83-43B4-8AC0-7C85A77E0748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2418" name="Freeform: Shape 2417">
                    <a:extLst>
                      <a:ext uri="{FF2B5EF4-FFF2-40B4-BE49-F238E27FC236}">
                        <a16:creationId xmlns:a16="http://schemas.microsoft.com/office/drawing/2014/main" id="{B96D1D66-83DB-4C38-86C1-7F61FDBA3977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9" name="Freeform: Shape 2418">
                    <a:extLst>
                      <a:ext uri="{FF2B5EF4-FFF2-40B4-BE49-F238E27FC236}">
                        <a16:creationId xmlns:a16="http://schemas.microsoft.com/office/drawing/2014/main" id="{2831BDD1-E2FD-44C0-8BD5-6580AF4CCFB9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4" name="Graphic 7">
                  <a:extLst>
                    <a:ext uri="{FF2B5EF4-FFF2-40B4-BE49-F238E27FC236}">
                      <a16:creationId xmlns:a16="http://schemas.microsoft.com/office/drawing/2014/main" id="{68E02C2E-18BE-40DA-993E-19C0B7C176B5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2416" name="Freeform: Shape 2415">
                    <a:extLst>
                      <a:ext uri="{FF2B5EF4-FFF2-40B4-BE49-F238E27FC236}">
                        <a16:creationId xmlns:a16="http://schemas.microsoft.com/office/drawing/2014/main" id="{F8759B8F-229A-4958-896B-A8D961E4E41E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7" name="Freeform: Shape 2416">
                    <a:extLst>
                      <a:ext uri="{FF2B5EF4-FFF2-40B4-BE49-F238E27FC236}">
                        <a16:creationId xmlns:a16="http://schemas.microsoft.com/office/drawing/2014/main" id="{65963C34-5E9A-46DE-B57F-1109F7310FE7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5" name="Graphic 7">
                  <a:extLst>
                    <a:ext uri="{FF2B5EF4-FFF2-40B4-BE49-F238E27FC236}">
                      <a16:creationId xmlns:a16="http://schemas.microsoft.com/office/drawing/2014/main" id="{34C0A055-19FD-421D-963B-C9079239EAA4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2414" name="Freeform: Shape 2413">
                    <a:extLst>
                      <a:ext uri="{FF2B5EF4-FFF2-40B4-BE49-F238E27FC236}">
                        <a16:creationId xmlns:a16="http://schemas.microsoft.com/office/drawing/2014/main" id="{CB3B1269-A668-4BFC-BB35-E7065952FBDE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5" name="Freeform: Shape 2414">
                    <a:extLst>
                      <a:ext uri="{FF2B5EF4-FFF2-40B4-BE49-F238E27FC236}">
                        <a16:creationId xmlns:a16="http://schemas.microsoft.com/office/drawing/2014/main" id="{1019A820-E878-44FA-A4D2-419B33F56173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6" name="Graphic 7">
                  <a:extLst>
                    <a:ext uri="{FF2B5EF4-FFF2-40B4-BE49-F238E27FC236}">
                      <a16:creationId xmlns:a16="http://schemas.microsoft.com/office/drawing/2014/main" id="{E6F91A84-6460-42FE-AD0C-86038AC1C283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2412" name="Freeform: Shape 2411">
                    <a:extLst>
                      <a:ext uri="{FF2B5EF4-FFF2-40B4-BE49-F238E27FC236}">
                        <a16:creationId xmlns:a16="http://schemas.microsoft.com/office/drawing/2014/main" id="{DCCD845C-B11E-4A3A-A790-42D003D7CB57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3" name="Freeform: Shape 2412">
                    <a:extLst>
                      <a:ext uri="{FF2B5EF4-FFF2-40B4-BE49-F238E27FC236}">
                        <a16:creationId xmlns:a16="http://schemas.microsoft.com/office/drawing/2014/main" id="{3090963E-B045-4E91-8863-AA338733A077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7" name="Graphic 7">
                  <a:extLst>
                    <a:ext uri="{FF2B5EF4-FFF2-40B4-BE49-F238E27FC236}">
                      <a16:creationId xmlns:a16="http://schemas.microsoft.com/office/drawing/2014/main" id="{92FA477E-4939-458A-A53A-A3FD325778DE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2410" name="Freeform: Shape 2409">
                    <a:extLst>
                      <a:ext uri="{FF2B5EF4-FFF2-40B4-BE49-F238E27FC236}">
                        <a16:creationId xmlns:a16="http://schemas.microsoft.com/office/drawing/2014/main" id="{663516A7-8EEE-4329-8172-5195B4029CA3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1" name="Freeform: Shape 2410">
                    <a:extLst>
                      <a:ext uri="{FF2B5EF4-FFF2-40B4-BE49-F238E27FC236}">
                        <a16:creationId xmlns:a16="http://schemas.microsoft.com/office/drawing/2014/main" id="{FB9DC9E5-2659-4AFE-AC53-E99F636FA988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8" name="Graphic 7">
                  <a:extLst>
                    <a:ext uri="{FF2B5EF4-FFF2-40B4-BE49-F238E27FC236}">
                      <a16:creationId xmlns:a16="http://schemas.microsoft.com/office/drawing/2014/main" id="{7A16DC69-5C34-4624-BCAC-A96AD4E837B7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084F3022-A693-4D62-908E-0D883F0C7067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6374050B-FC91-45C6-9629-ED7F9FFA3DB1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99" name="Graphic 7">
                  <a:extLst>
                    <a:ext uri="{FF2B5EF4-FFF2-40B4-BE49-F238E27FC236}">
                      <a16:creationId xmlns:a16="http://schemas.microsoft.com/office/drawing/2014/main" id="{CC8C139C-8566-4942-B2CF-2070B4DCB907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13FB0830-EA61-4C14-BD85-4A4180192FCE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60448E09-D219-4335-A7D5-E40146F02495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00" name="Graphic 7">
                  <a:extLst>
                    <a:ext uri="{FF2B5EF4-FFF2-40B4-BE49-F238E27FC236}">
                      <a16:creationId xmlns:a16="http://schemas.microsoft.com/office/drawing/2014/main" id="{CE57C0D3-E04C-4560-A9A5-4D20CFF2750A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2404" name="Freeform: Shape 2403">
                    <a:extLst>
                      <a:ext uri="{FF2B5EF4-FFF2-40B4-BE49-F238E27FC236}">
                        <a16:creationId xmlns:a16="http://schemas.microsoft.com/office/drawing/2014/main" id="{35E40E7D-A013-423F-AC9F-3FB5797CE61D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09AD16EE-A0B8-4A9E-B280-D9916E3E391B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401" name="Graphic 7">
                  <a:extLst>
                    <a:ext uri="{FF2B5EF4-FFF2-40B4-BE49-F238E27FC236}">
                      <a16:creationId xmlns:a16="http://schemas.microsoft.com/office/drawing/2014/main" id="{2C3BD5C8-1AAF-4343-89AF-ABF2C2352778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DFBFA670-1D1F-42B2-A67C-E6ABCAE06A53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2AE77679-41D8-48E0-8C90-468E775BB383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9" name="Graphic 7">
                <a:extLst>
                  <a:ext uri="{FF2B5EF4-FFF2-40B4-BE49-F238E27FC236}">
                    <a16:creationId xmlns:a16="http://schemas.microsoft.com/office/drawing/2014/main" id="{1B951008-AF5D-4BD3-B94B-9F26C956FE6A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2352" name="Freeform: Shape 2351">
                  <a:extLst>
                    <a:ext uri="{FF2B5EF4-FFF2-40B4-BE49-F238E27FC236}">
                      <a16:creationId xmlns:a16="http://schemas.microsoft.com/office/drawing/2014/main" id="{FE4DC819-858C-4598-B05F-447508091E53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353" name="Graphic 7">
                  <a:extLst>
                    <a:ext uri="{FF2B5EF4-FFF2-40B4-BE49-F238E27FC236}">
                      <a16:creationId xmlns:a16="http://schemas.microsoft.com/office/drawing/2014/main" id="{CB1FD588-39D9-4C08-BA8F-DB7F8A661618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2387" name="Freeform: Shape 2386">
                    <a:extLst>
                      <a:ext uri="{FF2B5EF4-FFF2-40B4-BE49-F238E27FC236}">
                        <a16:creationId xmlns:a16="http://schemas.microsoft.com/office/drawing/2014/main" id="{C590A502-644B-4DBE-B532-BDD4D197E8EF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8" name="Freeform: Shape 2387">
                    <a:extLst>
                      <a:ext uri="{FF2B5EF4-FFF2-40B4-BE49-F238E27FC236}">
                        <a16:creationId xmlns:a16="http://schemas.microsoft.com/office/drawing/2014/main" id="{02C26744-3974-47C2-9C84-638F81571C64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4" name="Graphic 7">
                  <a:extLst>
                    <a:ext uri="{FF2B5EF4-FFF2-40B4-BE49-F238E27FC236}">
                      <a16:creationId xmlns:a16="http://schemas.microsoft.com/office/drawing/2014/main" id="{AD89BFBC-518A-4DFC-9AAE-DA05A90021D7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2385" name="Freeform: Shape 2384">
                    <a:extLst>
                      <a:ext uri="{FF2B5EF4-FFF2-40B4-BE49-F238E27FC236}">
                        <a16:creationId xmlns:a16="http://schemas.microsoft.com/office/drawing/2014/main" id="{B1E3F5CA-00D0-4244-A53C-4A2E4C4157A9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6" name="Freeform: Shape 2385">
                    <a:extLst>
                      <a:ext uri="{FF2B5EF4-FFF2-40B4-BE49-F238E27FC236}">
                        <a16:creationId xmlns:a16="http://schemas.microsoft.com/office/drawing/2014/main" id="{3231B444-4E31-4DDD-AC3F-C05AB1D8497E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5" name="Graphic 7">
                  <a:extLst>
                    <a:ext uri="{FF2B5EF4-FFF2-40B4-BE49-F238E27FC236}">
                      <a16:creationId xmlns:a16="http://schemas.microsoft.com/office/drawing/2014/main" id="{B19563F8-B7ED-40C7-A806-6E020A43ADC4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3F2AD12E-D7D6-45E3-B1AE-7B73E7A0ED1D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4" name="Freeform: Shape 2383">
                    <a:extLst>
                      <a:ext uri="{FF2B5EF4-FFF2-40B4-BE49-F238E27FC236}">
                        <a16:creationId xmlns:a16="http://schemas.microsoft.com/office/drawing/2014/main" id="{F14D2AF2-13F9-45AB-AB01-0081952FF70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6" name="Graphic 7">
                  <a:extLst>
                    <a:ext uri="{FF2B5EF4-FFF2-40B4-BE49-F238E27FC236}">
                      <a16:creationId xmlns:a16="http://schemas.microsoft.com/office/drawing/2014/main" id="{433C41BE-1DFA-4B4E-AC6F-B03B5036205E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2381" name="Freeform: Shape 2380">
                    <a:extLst>
                      <a:ext uri="{FF2B5EF4-FFF2-40B4-BE49-F238E27FC236}">
                        <a16:creationId xmlns:a16="http://schemas.microsoft.com/office/drawing/2014/main" id="{34E96019-FF9A-4742-B35C-E19DB8255B95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C2378897-FC44-4EB1-8BDE-E835E16E5D37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7" name="Graphic 7">
                  <a:extLst>
                    <a:ext uri="{FF2B5EF4-FFF2-40B4-BE49-F238E27FC236}">
                      <a16:creationId xmlns:a16="http://schemas.microsoft.com/office/drawing/2014/main" id="{C35A7445-9DE7-4BC5-985E-7CA95F484A62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2379" name="Freeform: Shape 2378">
                    <a:extLst>
                      <a:ext uri="{FF2B5EF4-FFF2-40B4-BE49-F238E27FC236}">
                        <a16:creationId xmlns:a16="http://schemas.microsoft.com/office/drawing/2014/main" id="{1CE79051-A947-41A9-9FD8-EA5F118C8370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0" name="Freeform: Shape 2379">
                    <a:extLst>
                      <a:ext uri="{FF2B5EF4-FFF2-40B4-BE49-F238E27FC236}">
                        <a16:creationId xmlns:a16="http://schemas.microsoft.com/office/drawing/2014/main" id="{85DF70AB-F901-4C59-B177-D575C72F87B0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8" name="Graphic 7">
                  <a:extLst>
                    <a:ext uri="{FF2B5EF4-FFF2-40B4-BE49-F238E27FC236}">
                      <a16:creationId xmlns:a16="http://schemas.microsoft.com/office/drawing/2014/main" id="{A1946E28-6092-4200-9EFA-A6B4663C74C9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2377" name="Freeform: Shape 2376">
                    <a:extLst>
                      <a:ext uri="{FF2B5EF4-FFF2-40B4-BE49-F238E27FC236}">
                        <a16:creationId xmlns:a16="http://schemas.microsoft.com/office/drawing/2014/main" id="{A9BDB327-F282-4001-B3E3-299049C49B5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8" name="Freeform: Shape 2377">
                    <a:extLst>
                      <a:ext uri="{FF2B5EF4-FFF2-40B4-BE49-F238E27FC236}">
                        <a16:creationId xmlns:a16="http://schemas.microsoft.com/office/drawing/2014/main" id="{D0312349-BF1D-46EE-AE6D-80461E02D50E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59" name="Graphic 7">
                  <a:extLst>
                    <a:ext uri="{FF2B5EF4-FFF2-40B4-BE49-F238E27FC236}">
                      <a16:creationId xmlns:a16="http://schemas.microsoft.com/office/drawing/2014/main" id="{1413E45F-BCED-4964-A2EC-D05996AB7C2C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2375" name="Freeform: Shape 2374">
                    <a:extLst>
                      <a:ext uri="{FF2B5EF4-FFF2-40B4-BE49-F238E27FC236}">
                        <a16:creationId xmlns:a16="http://schemas.microsoft.com/office/drawing/2014/main" id="{6EE449EA-EAFC-46D6-BF57-5A543247698A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6" name="Freeform: Shape 2375">
                    <a:extLst>
                      <a:ext uri="{FF2B5EF4-FFF2-40B4-BE49-F238E27FC236}">
                        <a16:creationId xmlns:a16="http://schemas.microsoft.com/office/drawing/2014/main" id="{5C630F3F-A9D9-4992-A853-0C7859EE8AFE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60" name="Graphic 7">
                  <a:extLst>
                    <a:ext uri="{FF2B5EF4-FFF2-40B4-BE49-F238E27FC236}">
                      <a16:creationId xmlns:a16="http://schemas.microsoft.com/office/drawing/2014/main" id="{43636D78-F583-48D1-BE51-AB72FFE3B785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2373" name="Freeform: Shape 2372">
                    <a:extLst>
                      <a:ext uri="{FF2B5EF4-FFF2-40B4-BE49-F238E27FC236}">
                        <a16:creationId xmlns:a16="http://schemas.microsoft.com/office/drawing/2014/main" id="{9F3F78CD-270C-4A5D-98D2-5FECCF89C83D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4" name="Freeform: Shape 2373">
                    <a:extLst>
                      <a:ext uri="{FF2B5EF4-FFF2-40B4-BE49-F238E27FC236}">
                        <a16:creationId xmlns:a16="http://schemas.microsoft.com/office/drawing/2014/main" id="{6760B209-87EE-4E12-AF2D-32A1A473845D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61" name="Graphic 7">
                  <a:extLst>
                    <a:ext uri="{FF2B5EF4-FFF2-40B4-BE49-F238E27FC236}">
                      <a16:creationId xmlns:a16="http://schemas.microsoft.com/office/drawing/2014/main" id="{8C936E8D-0B5A-4665-97CC-A45E4D721345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2371" name="Freeform: Shape 2370">
                    <a:extLst>
                      <a:ext uri="{FF2B5EF4-FFF2-40B4-BE49-F238E27FC236}">
                        <a16:creationId xmlns:a16="http://schemas.microsoft.com/office/drawing/2014/main" id="{1808EFC7-96AF-4558-92F4-9FF9A2596260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2" name="Freeform: Shape 2371">
                    <a:extLst>
                      <a:ext uri="{FF2B5EF4-FFF2-40B4-BE49-F238E27FC236}">
                        <a16:creationId xmlns:a16="http://schemas.microsoft.com/office/drawing/2014/main" id="{A4DB68A5-F464-44DE-85AB-5C8F53C2C34E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62" name="Graphic 7">
                  <a:extLst>
                    <a:ext uri="{FF2B5EF4-FFF2-40B4-BE49-F238E27FC236}">
                      <a16:creationId xmlns:a16="http://schemas.microsoft.com/office/drawing/2014/main" id="{63B479ED-DA8A-4028-B18E-9CB1508E8C7E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2369" name="Freeform: Shape 2368">
                    <a:extLst>
                      <a:ext uri="{FF2B5EF4-FFF2-40B4-BE49-F238E27FC236}">
                        <a16:creationId xmlns:a16="http://schemas.microsoft.com/office/drawing/2014/main" id="{4D67263C-5273-488A-983A-D3992125667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0" name="Freeform: Shape 2369">
                    <a:extLst>
                      <a:ext uri="{FF2B5EF4-FFF2-40B4-BE49-F238E27FC236}">
                        <a16:creationId xmlns:a16="http://schemas.microsoft.com/office/drawing/2014/main" id="{1971109D-8A9C-4C88-B532-477C8CD3C206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63" name="Graphic 7">
                  <a:extLst>
                    <a:ext uri="{FF2B5EF4-FFF2-40B4-BE49-F238E27FC236}">
                      <a16:creationId xmlns:a16="http://schemas.microsoft.com/office/drawing/2014/main" id="{A7E4FDAC-FF8D-424E-B800-B49C91B189B2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2367" name="Freeform: Shape 2366">
                    <a:extLst>
                      <a:ext uri="{FF2B5EF4-FFF2-40B4-BE49-F238E27FC236}">
                        <a16:creationId xmlns:a16="http://schemas.microsoft.com/office/drawing/2014/main" id="{51F6BE66-91B4-4E96-9ACF-835528168F4F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68" name="Freeform: Shape 2367">
                    <a:extLst>
                      <a:ext uri="{FF2B5EF4-FFF2-40B4-BE49-F238E27FC236}">
                        <a16:creationId xmlns:a16="http://schemas.microsoft.com/office/drawing/2014/main" id="{15D9BBEF-E9B7-449C-99B6-644BEEA2C32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64" name="Graphic 7">
                  <a:extLst>
                    <a:ext uri="{FF2B5EF4-FFF2-40B4-BE49-F238E27FC236}">
                      <a16:creationId xmlns:a16="http://schemas.microsoft.com/office/drawing/2014/main" id="{5ACE6E8B-8F2B-4E24-891F-AFC34BE4D9EB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2365" name="Freeform: Shape 2364">
                    <a:extLst>
                      <a:ext uri="{FF2B5EF4-FFF2-40B4-BE49-F238E27FC236}">
                        <a16:creationId xmlns:a16="http://schemas.microsoft.com/office/drawing/2014/main" id="{1D33A39B-5A66-456F-BBA0-3F74ED9265E4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66" name="Freeform: Shape 2365">
                    <a:extLst>
                      <a:ext uri="{FF2B5EF4-FFF2-40B4-BE49-F238E27FC236}">
                        <a16:creationId xmlns:a16="http://schemas.microsoft.com/office/drawing/2014/main" id="{DE981875-120D-465F-938C-4F4BA1B3652E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0" name="Graphic 7">
                <a:extLst>
                  <a:ext uri="{FF2B5EF4-FFF2-40B4-BE49-F238E27FC236}">
                    <a16:creationId xmlns:a16="http://schemas.microsoft.com/office/drawing/2014/main" id="{2C89E550-F13E-4205-BE0E-4BD29B632A50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2315" name="Freeform: Shape 2314">
                  <a:extLst>
                    <a:ext uri="{FF2B5EF4-FFF2-40B4-BE49-F238E27FC236}">
                      <a16:creationId xmlns:a16="http://schemas.microsoft.com/office/drawing/2014/main" id="{3639F2C0-A225-406F-B853-E4BC67ED8756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316" name="Graphic 7">
                  <a:extLst>
                    <a:ext uri="{FF2B5EF4-FFF2-40B4-BE49-F238E27FC236}">
                      <a16:creationId xmlns:a16="http://schemas.microsoft.com/office/drawing/2014/main" id="{6360FA8F-CF7D-4BAC-94ED-A01A85752395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2350" name="Freeform: Shape 2349">
                    <a:extLst>
                      <a:ext uri="{FF2B5EF4-FFF2-40B4-BE49-F238E27FC236}">
                        <a16:creationId xmlns:a16="http://schemas.microsoft.com/office/drawing/2014/main" id="{99B9F323-D14B-45BE-AF6D-0880CE8F10FB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51" name="Freeform: Shape 2350">
                    <a:extLst>
                      <a:ext uri="{FF2B5EF4-FFF2-40B4-BE49-F238E27FC236}">
                        <a16:creationId xmlns:a16="http://schemas.microsoft.com/office/drawing/2014/main" id="{D2C1919B-F0B0-4E19-8889-FDD10F4610FC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17" name="Graphic 7">
                  <a:extLst>
                    <a:ext uri="{FF2B5EF4-FFF2-40B4-BE49-F238E27FC236}">
                      <a16:creationId xmlns:a16="http://schemas.microsoft.com/office/drawing/2014/main" id="{511273D1-221C-474B-AE9E-5DFDB1968185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2348" name="Freeform: Shape 2347">
                    <a:extLst>
                      <a:ext uri="{FF2B5EF4-FFF2-40B4-BE49-F238E27FC236}">
                        <a16:creationId xmlns:a16="http://schemas.microsoft.com/office/drawing/2014/main" id="{423EBCCB-0811-4EED-B32B-0B3044D33A78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9" name="Freeform: Shape 2348">
                    <a:extLst>
                      <a:ext uri="{FF2B5EF4-FFF2-40B4-BE49-F238E27FC236}">
                        <a16:creationId xmlns:a16="http://schemas.microsoft.com/office/drawing/2014/main" id="{A6F47C47-C854-4FBF-AACB-24725F11855B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18" name="Graphic 7">
                  <a:extLst>
                    <a:ext uri="{FF2B5EF4-FFF2-40B4-BE49-F238E27FC236}">
                      <a16:creationId xmlns:a16="http://schemas.microsoft.com/office/drawing/2014/main" id="{24971DA2-88ED-43B8-9124-C2C576E31D37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2346" name="Freeform: Shape 2345">
                    <a:extLst>
                      <a:ext uri="{FF2B5EF4-FFF2-40B4-BE49-F238E27FC236}">
                        <a16:creationId xmlns:a16="http://schemas.microsoft.com/office/drawing/2014/main" id="{5935DC29-6933-49EC-82D1-27D14B16CB95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7" name="Freeform: Shape 2346">
                    <a:extLst>
                      <a:ext uri="{FF2B5EF4-FFF2-40B4-BE49-F238E27FC236}">
                        <a16:creationId xmlns:a16="http://schemas.microsoft.com/office/drawing/2014/main" id="{288F1004-D79B-4BF1-B040-783F5B63F83F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19" name="Graphic 7">
                  <a:extLst>
                    <a:ext uri="{FF2B5EF4-FFF2-40B4-BE49-F238E27FC236}">
                      <a16:creationId xmlns:a16="http://schemas.microsoft.com/office/drawing/2014/main" id="{2889ACED-514D-4E69-A2F9-D2AE65623EDB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2344" name="Freeform: Shape 2343">
                    <a:extLst>
                      <a:ext uri="{FF2B5EF4-FFF2-40B4-BE49-F238E27FC236}">
                        <a16:creationId xmlns:a16="http://schemas.microsoft.com/office/drawing/2014/main" id="{BB50B9AF-BFD0-4690-A466-0A7B6A7CCA7B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5" name="Freeform: Shape 2344">
                    <a:extLst>
                      <a:ext uri="{FF2B5EF4-FFF2-40B4-BE49-F238E27FC236}">
                        <a16:creationId xmlns:a16="http://schemas.microsoft.com/office/drawing/2014/main" id="{E814A1DD-98F4-43FD-9B81-EBE9DD5CA6F1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0" name="Graphic 7">
                  <a:extLst>
                    <a:ext uri="{FF2B5EF4-FFF2-40B4-BE49-F238E27FC236}">
                      <a16:creationId xmlns:a16="http://schemas.microsoft.com/office/drawing/2014/main" id="{B7128680-588B-4908-B183-0648C99D8E34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2342" name="Freeform: Shape 2341">
                    <a:extLst>
                      <a:ext uri="{FF2B5EF4-FFF2-40B4-BE49-F238E27FC236}">
                        <a16:creationId xmlns:a16="http://schemas.microsoft.com/office/drawing/2014/main" id="{A37F10E7-3A6B-48F3-8CB5-95B48BB66A4C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3" name="Freeform: Shape 2342">
                    <a:extLst>
                      <a:ext uri="{FF2B5EF4-FFF2-40B4-BE49-F238E27FC236}">
                        <a16:creationId xmlns:a16="http://schemas.microsoft.com/office/drawing/2014/main" id="{E426FC9A-93F2-4721-9611-8FAA86336E42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1" name="Graphic 7">
                  <a:extLst>
                    <a:ext uri="{FF2B5EF4-FFF2-40B4-BE49-F238E27FC236}">
                      <a16:creationId xmlns:a16="http://schemas.microsoft.com/office/drawing/2014/main" id="{977270FE-CC2A-4223-9345-EEB151909B1B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2340" name="Freeform: Shape 2339">
                    <a:extLst>
                      <a:ext uri="{FF2B5EF4-FFF2-40B4-BE49-F238E27FC236}">
                        <a16:creationId xmlns:a16="http://schemas.microsoft.com/office/drawing/2014/main" id="{5EB36720-E8FE-4562-9E73-35CFE2F15CAE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1" name="Freeform: Shape 2340">
                    <a:extLst>
                      <a:ext uri="{FF2B5EF4-FFF2-40B4-BE49-F238E27FC236}">
                        <a16:creationId xmlns:a16="http://schemas.microsoft.com/office/drawing/2014/main" id="{B9C06ABA-8CB2-4D0D-93A8-A3EF05764580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2" name="Graphic 7">
                  <a:extLst>
                    <a:ext uri="{FF2B5EF4-FFF2-40B4-BE49-F238E27FC236}">
                      <a16:creationId xmlns:a16="http://schemas.microsoft.com/office/drawing/2014/main" id="{81B3ED21-4222-49F1-95B8-F1E2649B048F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2338" name="Freeform: Shape 2337">
                    <a:extLst>
                      <a:ext uri="{FF2B5EF4-FFF2-40B4-BE49-F238E27FC236}">
                        <a16:creationId xmlns:a16="http://schemas.microsoft.com/office/drawing/2014/main" id="{1B131D43-209E-4DA3-BB15-509CD2389239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9" name="Freeform: Shape 2338">
                    <a:extLst>
                      <a:ext uri="{FF2B5EF4-FFF2-40B4-BE49-F238E27FC236}">
                        <a16:creationId xmlns:a16="http://schemas.microsoft.com/office/drawing/2014/main" id="{E733052D-905C-4CA9-91A4-D5631A18CDE8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3" name="Graphic 7">
                  <a:extLst>
                    <a:ext uri="{FF2B5EF4-FFF2-40B4-BE49-F238E27FC236}">
                      <a16:creationId xmlns:a16="http://schemas.microsoft.com/office/drawing/2014/main" id="{EE556D4D-108C-43A9-896D-6E97AFB63746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2336" name="Freeform: Shape 2335">
                    <a:extLst>
                      <a:ext uri="{FF2B5EF4-FFF2-40B4-BE49-F238E27FC236}">
                        <a16:creationId xmlns:a16="http://schemas.microsoft.com/office/drawing/2014/main" id="{55CD28A3-82E7-4B2A-8970-6FF184D025E3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7" name="Freeform: Shape 2336">
                    <a:extLst>
                      <a:ext uri="{FF2B5EF4-FFF2-40B4-BE49-F238E27FC236}">
                        <a16:creationId xmlns:a16="http://schemas.microsoft.com/office/drawing/2014/main" id="{2189C2F3-FBC3-4BCC-9E54-A3EC2AA80C53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4" name="Graphic 7">
                  <a:extLst>
                    <a:ext uri="{FF2B5EF4-FFF2-40B4-BE49-F238E27FC236}">
                      <a16:creationId xmlns:a16="http://schemas.microsoft.com/office/drawing/2014/main" id="{6B6C859A-5B4D-4D70-8E14-DE7EA6E340D5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2334" name="Freeform: Shape 2333">
                    <a:extLst>
                      <a:ext uri="{FF2B5EF4-FFF2-40B4-BE49-F238E27FC236}">
                        <a16:creationId xmlns:a16="http://schemas.microsoft.com/office/drawing/2014/main" id="{DA0AF8AB-9FBA-4C80-91D5-BFC3610FBAF1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5" name="Freeform: Shape 2334">
                    <a:extLst>
                      <a:ext uri="{FF2B5EF4-FFF2-40B4-BE49-F238E27FC236}">
                        <a16:creationId xmlns:a16="http://schemas.microsoft.com/office/drawing/2014/main" id="{26EF68AE-4562-4ADD-AFA4-EE41AEC8571C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5" name="Graphic 7">
                  <a:extLst>
                    <a:ext uri="{FF2B5EF4-FFF2-40B4-BE49-F238E27FC236}">
                      <a16:creationId xmlns:a16="http://schemas.microsoft.com/office/drawing/2014/main" id="{A0C80738-5361-48DF-9C3C-25EE3F0504A8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2332" name="Freeform: Shape 2331">
                    <a:extLst>
                      <a:ext uri="{FF2B5EF4-FFF2-40B4-BE49-F238E27FC236}">
                        <a16:creationId xmlns:a16="http://schemas.microsoft.com/office/drawing/2014/main" id="{148DB53F-FA9D-429F-BB8E-36408BBD6881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3" name="Freeform: Shape 2332">
                    <a:extLst>
                      <a:ext uri="{FF2B5EF4-FFF2-40B4-BE49-F238E27FC236}">
                        <a16:creationId xmlns:a16="http://schemas.microsoft.com/office/drawing/2014/main" id="{A88BBF3F-2384-48C8-BCDD-6873FF9E559E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6" name="Graphic 7">
                  <a:extLst>
                    <a:ext uri="{FF2B5EF4-FFF2-40B4-BE49-F238E27FC236}">
                      <a16:creationId xmlns:a16="http://schemas.microsoft.com/office/drawing/2014/main" id="{B1105412-C811-459F-A059-9F20D7E24DF4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2330" name="Freeform: Shape 2329">
                    <a:extLst>
                      <a:ext uri="{FF2B5EF4-FFF2-40B4-BE49-F238E27FC236}">
                        <a16:creationId xmlns:a16="http://schemas.microsoft.com/office/drawing/2014/main" id="{7E7B9659-0FA4-4220-B8FC-8BD12367AFAA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1" name="Freeform: Shape 2330">
                    <a:extLst>
                      <a:ext uri="{FF2B5EF4-FFF2-40B4-BE49-F238E27FC236}">
                        <a16:creationId xmlns:a16="http://schemas.microsoft.com/office/drawing/2014/main" id="{CA695F19-0E80-4272-9C86-4D3AD916364D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27" name="Graphic 7">
                  <a:extLst>
                    <a:ext uri="{FF2B5EF4-FFF2-40B4-BE49-F238E27FC236}">
                      <a16:creationId xmlns:a16="http://schemas.microsoft.com/office/drawing/2014/main" id="{841A5F5C-ED07-4CC8-A4AB-E2ED19FB1569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2328" name="Freeform: Shape 2327">
                    <a:extLst>
                      <a:ext uri="{FF2B5EF4-FFF2-40B4-BE49-F238E27FC236}">
                        <a16:creationId xmlns:a16="http://schemas.microsoft.com/office/drawing/2014/main" id="{6304E20F-8A2C-47DA-9E86-E1AD98E594A8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29" name="Freeform: Shape 2328">
                    <a:extLst>
                      <a:ext uri="{FF2B5EF4-FFF2-40B4-BE49-F238E27FC236}">
                        <a16:creationId xmlns:a16="http://schemas.microsoft.com/office/drawing/2014/main" id="{1612AA80-402C-493C-B515-2ABB862B68D0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1" name="Graphic 7">
                <a:extLst>
                  <a:ext uri="{FF2B5EF4-FFF2-40B4-BE49-F238E27FC236}">
                    <a16:creationId xmlns:a16="http://schemas.microsoft.com/office/drawing/2014/main" id="{A7C26F82-4F8E-4EC4-AE7D-CB583F35F8FE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2306" name="Graphic 7">
                  <a:extLst>
                    <a:ext uri="{FF2B5EF4-FFF2-40B4-BE49-F238E27FC236}">
                      <a16:creationId xmlns:a16="http://schemas.microsoft.com/office/drawing/2014/main" id="{A9DC1E52-A024-4A18-A1C5-6E94A9FAED09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F2DAF62D-C6CB-44CB-864B-E622D193DA40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7F636C1F-F326-48E0-9F4D-5F8F503B3646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5E45357C-7743-4FD2-AAD4-72FD52D91D27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C893DD68-E31D-477C-B80F-19AF9850FC3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D6867F8A-20F6-4357-99C6-5581C3C88854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07" name="Graphic 7">
                  <a:extLst>
                    <a:ext uri="{FF2B5EF4-FFF2-40B4-BE49-F238E27FC236}">
                      <a16:creationId xmlns:a16="http://schemas.microsoft.com/office/drawing/2014/main" id="{951D8BEA-1E92-4EE2-AD34-3CC847A52AF5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32554B14-0103-4FF4-8967-614A85503316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FC99D92A-5751-40D0-BDF5-6092F24CC97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2" name="Graphic 7">
                <a:extLst>
                  <a:ext uri="{FF2B5EF4-FFF2-40B4-BE49-F238E27FC236}">
                    <a16:creationId xmlns:a16="http://schemas.microsoft.com/office/drawing/2014/main" id="{1426A1E5-BEE3-4724-9E13-B0697E8E8F6C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8F1EA60-C4D4-4FBE-93A1-B3DC48E4BAD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270" name="Graphic 7">
                  <a:extLst>
                    <a:ext uri="{FF2B5EF4-FFF2-40B4-BE49-F238E27FC236}">
                      <a16:creationId xmlns:a16="http://schemas.microsoft.com/office/drawing/2014/main" id="{3F5E444F-26E4-4EE6-AB81-7F5ABBBCC371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D05591D3-5973-484F-815E-8A069AD5E7AC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D6E6BEE2-9412-4653-942A-4B57A786F742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1" name="Graphic 7">
                  <a:extLst>
                    <a:ext uri="{FF2B5EF4-FFF2-40B4-BE49-F238E27FC236}">
                      <a16:creationId xmlns:a16="http://schemas.microsoft.com/office/drawing/2014/main" id="{98611AAA-7553-4EFB-9673-C64885B494A3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2302" name="Freeform: Shape 2301">
                    <a:extLst>
                      <a:ext uri="{FF2B5EF4-FFF2-40B4-BE49-F238E27FC236}">
                        <a16:creationId xmlns:a16="http://schemas.microsoft.com/office/drawing/2014/main" id="{C30192AB-7896-4F8C-8990-ED553125ADAF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A1259FC6-9725-4FB6-B44E-A4F2D26B6521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2" name="Graphic 7">
                  <a:extLst>
                    <a:ext uri="{FF2B5EF4-FFF2-40B4-BE49-F238E27FC236}">
                      <a16:creationId xmlns:a16="http://schemas.microsoft.com/office/drawing/2014/main" id="{682B89A3-BD84-43CF-ACB5-58E4524DEBBE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2300" name="Freeform: Shape 2299">
                    <a:extLst>
                      <a:ext uri="{FF2B5EF4-FFF2-40B4-BE49-F238E27FC236}">
                        <a16:creationId xmlns:a16="http://schemas.microsoft.com/office/drawing/2014/main" id="{47DC7C9D-C760-467C-B351-8C8787114B54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01" name="Freeform: Shape 2300">
                    <a:extLst>
                      <a:ext uri="{FF2B5EF4-FFF2-40B4-BE49-F238E27FC236}">
                        <a16:creationId xmlns:a16="http://schemas.microsoft.com/office/drawing/2014/main" id="{68BD324A-64B0-4FF8-AFEA-81100C7725DA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3" name="Graphic 7">
                  <a:extLst>
                    <a:ext uri="{FF2B5EF4-FFF2-40B4-BE49-F238E27FC236}">
                      <a16:creationId xmlns:a16="http://schemas.microsoft.com/office/drawing/2014/main" id="{12FF971E-62F5-4685-8AAB-34B4F0846A15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2298" name="Freeform: Shape 2297">
                    <a:extLst>
                      <a:ext uri="{FF2B5EF4-FFF2-40B4-BE49-F238E27FC236}">
                        <a16:creationId xmlns:a16="http://schemas.microsoft.com/office/drawing/2014/main" id="{BBBCC138-F2C8-44B0-9788-A0A45C15AA9D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9" name="Freeform: Shape 2298">
                    <a:extLst>
                      <a:ext uri="{FF2B5EF4-FFF2-40B4-BE49-F238E27FC236}">
                        <a16:creationId xmlns:a16="http://schemas.microsoft.com/office/drawing/2014/main" id="{CF2667FD-B2D7-4D67-98F9-D3B07BBEB2CC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4" name="Graphic 7">
                  <a:extLst>
                    <a:ext uri="{FF2B5EF4-FFF2-40B4-BE49-F238E27FC236}">
                      <a16:creationId xmlns:a16="http://schemas.microsoft.com/office/drawing/2014/main" id="{0C27FAD6-A164-4F15-B078-A4B7D25D3965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2296" name="Freeform: Shape 2295">
                    <a:extLst>
                      <a:ext uri="{FF2B5EF4-FFF2-40B4-BE49-F238E27FC236}">
                        <a16:creationId xmlns:a16="http://schemas.microsoft.com/office/drawing/2014/main" id="{71E9EC2A-2FBE-4344-B792-272401C0583D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7" name="Freeform: Shape 2296">
                    <a:extLst>
                      <a:ext uri="{FF2B5EF4-FFF2-40B4-BE49-F238E27FC236}">
                        <a16:creationId xmlns:a16="http://schemas.microsoft.com/office/drawing/2014/main" id="{E9815546-700C-4C24-9F41-8D582D1CD8B5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5" name="Graphic 7">
                  <a:extLst>
                    <a:ext uri="{FF2B5EF4-FFF2-40B4-BE49-F238E27FC236}">
                      <a16:creationId xmlns:a16="http://schemas.microsoft.com/office/drawing/2014/main" id="{D3178407-C2EF-4199-B7DF-E0DDA9BE9520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2294" name="Freeform: Shape 2293">
                    <a:extLst>
                      <a:ext uri="{FF2B5EF4-FFF2-40B4-BE49-F238E27FC236}">
                        <a16:creationId xmlns:a16="http://schemas.microsoft.com/office/drawing/2014/main" id="{9D40FF80-0A40-4E2A-9DDC-2A6D30456071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5" name="Freeform: Shape 2294">
                    <a:extLst>
                      <a:ext uri="{FF2B5EF4-FFF2-40B4-BE49-F238E27FC236}">
                        <a16:creationId xmlns:a16="http://schemas.microsoft.com/office/drawing/2014/main" id="{714FCD5F-2E3E-405A-A808-299E128B0562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6" name="Graphic 7">
                  <a:extLst>
                    <a:ext uri="{FF2B5EF4-FFF2-40B4-BE49-F238E27FC236}">
                      <a16:creationId xmlns:a16="http://schemas.microsoft.com/office/drawing/2014/main" id="{1CC2FE6B-4F54-4132-B0D3-5E6709DA130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2292" name="Freeform: Shape 2291">
                    <a:extLst>
                      <a:ext uri="{FF2B5EF4-FFF2-40B4-BE49-F238E27FC236}">
                        <a16:creationId xmlns:a16="http://schemas.microsoft.com/office/drawing/2014/main" id="{0C763A92-EF72-45BC-B17F-CF279AD3A82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3" name="Freeform: Shape 2292">
                    <a:extLst>
                      <a:ext uri="{FF2B5EF4-FFF2-40B4-BE49-F238E27FC236}">
                        <a16:creationId xmlns:a16="http://schemas.microsoft.com/office/drawing/2014/main" id="{8A0A9645-10B9-41B1-A944-4D5976F82A68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7" name="Graphic 7">
                  <a:extLst>
                    <a:ext uri="{FF2B5EF4-FFF2-40B4-BE49-F238E27FC236}">
                      <a16:creationId xmlns:a16="http://schemas.microsoft.com/office/drawing/2014/main" id="{C51EF621-F5D5-409B-AC16-400AA0E160CA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2290" name="Freeform: Shape 2289">
                    <a:extLst>
                      <a:ext uri="{FF2B5EF4-FFF2-40B4-BE49-F238E27FC236}">
                        <a16:creationId xmlns:a16="http://schemas.microsoft.com/office/drawing/2014/main" id="{50F3D10C-65BB-4464-98B0-FF2C4D301A56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1" name="Freeform: Shape 2290">
                    <a:extLst>
                      <a:ext uri="{FF2B5EF4-FFF2-40B4-BE49-F238E27FC236}">
                        <a16:creationId xmlns:a16="http://schemas.microsoft.com/office/drawing/2014/main" id="{CA53898D-A7AE-4103-A4B9-54874F3A05C9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8" name="Graphic 7">
                  <a:extLst>
                    <a:ext uri="{FF2B5EF4-FFF2-40B4-BE49-F238E27FC236}">
                      <a16:creationId xmlns:a16="http://schemas.microsoft.com/office/drawing/2014/main" id="{718DC71F-94E8-4E16-BD02-9C6380B61820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2288" name="Freeform: Shape 2287">
                    <a:extLst>
                      <a:ext uri="{FF2B5EF4-FFF2-40B4-BE49-F238E27FC236}">
                        <a16:creationId xmlns:a16="http://schemas.microsoft.com/office/drawing/2014/main" id="{EDFA6D78-90FB-4BF5-B2F4-9CE76C5AA6BF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89" name="Freeform: Shape 2288">
                    <a:extLst>
                      <a:ext uri="{FF2B5EF4-FFF2-40B4-BE49-F238E27FC236}">
                        <a16:creationId xmlns:a16="http://schemas.microsoft.com/office/drawing/2014/main" id="{58179523-B056-4C03-A042-3753B6404AC3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79" name="Graphic 7">
                  <a:extLst>
                    <a:ext uri="{FF2B5EF4-FFF2-40B4-BE49-F238E27FC236}">
                      <a16:creationId xmlns:a16="http://schemas.microsoft.com/office/drawing/2014/main" id="{FAEA9DCB-EF04-491D-A6CB-F2ECFC7FFBC1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2286" name="Freeform: Shape 2285">
                    <a:extLst>
                      <a:ext uri="{FF2B5EF4-FFF2-40B4-BE49-F238E27FC236}">
                        <a16:creationId xmlns:a16="http://schemas.microsoft.com/office/drawing/2014/main" id="{15096508-2B10-4EBB-AEE8-97D796764EAA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87" name="Freeform: Shape 2286">
                    <a:extLst>
                      <a:ext uri="{FF2B5EF4-FFF2-40B4-BE49-F238E27FC236}">
                        <a16:creationId xmlns:a16="http://schemas.microsoft.com/office/drawing/2014/main" id="{B0BDB78D-18C1-44B6-9792-241E24C43BC6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80" name="Graphic 7">
                  <a:extLst>
                    <a:ext uri="{FF2B5EF4-FFF2-40B4-BE49-F238E27FC236}">
                      <a16:creationId xmlns:a16="http://schemas.microsoft.com/office/drawing/2014/main" id="{8822C3A6-BFC5-4FEF-B249-58FDC855653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2284" name="Freeform: Shape 2283">
                    <a:extLst>
                      <a:ext uri="{FF2B5EF4-FFF2-40B4-BE49-F238E27FC236}">
                        <a16:creationId xmlns:a16="http://schemas.microsoft.com/office/drawing/2014/main" id="{62CEFEFA-335D-4198-9E92-7BBC4916D851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85" name="Freeform: Shape 2284">
                    <a:extLst>
                      <a:ext uri="{FF2B5EF4-FFF2-40B4-BE49-F238E27FC236}">
                        <a16:creationId xmlns:a16="http://schemas.microsoft.com/office/drawing/2014/main" id="{B0A27788-3FE7-4333-A4FE-A95556AB4633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81" name="Graphic 7">
                  <a:extLst>
                    <a:ext uri="{FF2B5EF4-FFF2-40B4-BE49-F238E27FC236}">
                      <a16:creationId xmlns:a16="http://schemas.microsoft.com/office/drawing/2014/main" id="{640C03E5-3CAF-47AD-B59B-7335357AAC2E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2282" name="Freeform: Shape 2281">
                    <a:extLst>
                      <a:ext uri="{FF2B5EF4-FFF2-40B4-BE49-F238E27FC236}">
                        <a16:creationId xmlns:a16="http://schemas.microsoft.com/office/drawing/2014/main" id="{EB1A82AA-D2C8-423F-AC83-322290AE4331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83" name="Freeform: Shape 2282">
                    <a:extLst>
                      <a:ext uri="{FF2B5EF4-FFF2-40B4-BE49-F238E27FC236}">
                        <a16:creationId xmlns:a16="http://schemas.microsoft.com/office/drawing/2014/main" id="{C128BEFD-A2DA-44E1-906B-BF983F1692B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3" name="Graphic 7">
                <a:extLst>
                  <a:ext uri="{FF2B5EF4-FFF2-40B4-BE49-F238E27FC236}">
                    <a16:creationId xmlns:a16="http://schemas.microsoft.com/office/drawing/2014/main" id="{508D2C3E-12FE-4F4D-81AC-87B8CE32EEBE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E5226DE-F5BE-417F-BC4D-C73DCCAC55A2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233" name="Graphic 7">
                  <a:extLst>
                    <a:ext uri="{FF2B5EF4-FFF2-40B4-BE49-F238E27FC236}">
                      <a16:creationId xmlns:a16="http://schemas.microsoft.com/office/drawing/2014/main" id="{C25CDED5-088B-4B5D-AB6E-313E78FA7E05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2267" name="Freeform: Shape 2266">
                    <a:extLst>
                      <a:ext uri="{FF2B5EF4-FFF2-40B4-BE49-F238E27FC236}">
                        <a16:creationId xmlns:a16="http://schemas.microsoft.com/office/drawing/2014/main" id="{505D39DD-8964-4F85-AAF8-55419BEFC661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68" name="Freeform: Shape 2267">
                    <a:extLst>
                      <a:ext uri="{FF2B5EF4-FFF2-40B4-BE49-F238E27FC236}">
                        <a16:creationId xmlns:a16="http://schemas.microsoft.com/office/drawing/2014/main" id="{F27E71AA-8883-42DA-BF14-3D945A59D7FA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4" name="Graphic 7">
                  <a:extLst>
                    <a:ext uri="{FF2B5EF4-FFF2-40B4-BE49-F238E27FC236}">
                      <a16:creationId xmlns:a16="http://schemas.microsoft.com/office/drawing/2014/main" id="{E6AE41E2-3FBE-42AF-A86D-929296064D29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2265" name="Freeform: Shape 2264">
                    <a:extLst>
                      <a:ext uri="{FF2B5EF4-FFF2-40B4-BE49-F238E27FC236}">
                        <a16:creationId xmlns:a16="http://schemas.microsoft.com/office/drawing/2014/main" id="{8E19CC4A-4C4E-4A89-A53A-D6FA20D055DA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66" name="Freeform: Shape 2265">
                    <a:extLst>
                      <a:ext uri="{FF2B5EF4-FFF2-40B4-BE49-F238E27FC236}">
                        <a16:creationId xmlns:a16="http://schemas.microsoft.com/office/drawing/2014/main" id="{B9826AC6-CFFB-41AD-8342-CA276ABB277B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5" name="Graphic 7">
                  <a:extLst>
                    <a:ext uri="{FF2B5EF4-FFF2-40B4-BE49-F238E27FC236}">
                      <a16:creationId xmlns:a16="http://schemas.microsoft.com/office/drawing/2014/main" id="{760E2CAD-CA67-41CE-9BB1-D12F58830389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2263" name="Freeform: Shape 2262">
                    <a:extLst>
                      <a:ext uri="{FF2B5EF4-FFF2-40B4-BE49-F238E27FC236}">
                        <a16:creationId xmlns:a16="http://schemas.microsoft.com/office/drawing/2014/main" id="{AECDD84B-D4F8-4A34-8383-315FFB51C5E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64" name="Freeform: Shape 2263">
                    <a:extLst>
                      <a:ext uri="{FF2B5EF4-FFF2-40B4-BE49-F238E27FC236}">
                        <a16:creationId xmlns:a16="http://schemas.microsoft.com/office/drawing/2014/main" id="{D7997B5B-84C3-4319-B309-55680A60E608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6" name="Graphic 7">
                  <a:extLst>
                    <a:ext uri="{FF2B5EF4-FFF2-40B4-BE49-F238E27FC236}">
                      <a16:creationId xmlns:a16="http://schemas.microsoft.com/office/drawing/2014/main" id="{1662E726-8C84-4C55-AA0C-65811A9AB731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2261" name="Freeform: Shape 2260">
                    <a:extLst>
                      <a:ext uri="{FF2B5EF4-FFF2-40B4-BE49-F238E27FC236}">
                        <a16:creationId xmlns:a16="http://schemas.microsoft.com/office/drawing/2014/main" id="{F73B22EE-BB9C-43FF-A117-5257B66306A6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62" name="Freeform: Shape 2261">
                    <a:extLst>
                      <a:ext uri="{FF2B5EF4-FFF2-40B4-BE49-F238E27FC236}">
                        <a16:creationId xmlns:a16="http://schemas.microsoft.com/office/drawing/2014/main" id="{1F672368-2713-4E6C-ABD7-3003028CACD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7" name="Graphic 7">
                  <a:extLst>
                    <a:ext uri="{FF2B5EF4-FFF2-40B4-BE49-F238E27FC236}">
                      <a16:creationId xmlns:a16="http://schemas.microsoft.com/office/drawing/2014/main" id="{FCD4437C-22BB-4CF7-8E2E-D7846EC441B4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2259" name="Freeform: Shape 2258">
                    <a:extLst>
                      <a:ext uri="{FF2B5EF4-FFF2-40B4-BE49-F238E27FC236}">
                        <a16:creationId xmlns:a16="http://schemas.microsoft.com/office/drawing/2014/main" id="{2C19D8D6-FBA1-44A3-8B37-DD06C37CA5E2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60" name="Freeform: Shape 2259">
                    <a:extLst>
                      <a:ext uri="{FF2B5EF4-FFF2-40B4-BE49-F238E27FC236}">
                        <a16:creationId xmlns:a16="http://schemas.microsoft.com/office/drawing/2014/main" id="{FD46183D-058D-48F2-8C2B-C18F8C888D84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8" name="Graphic 7">
                  <a:extLst>
                    <a:ext uri="{FF2B5EF4-FFF2-40B4-BE49-F238E27FC236}">
                      <a16:creationId xmlns:a16="http://schemas.microsoft.com/office/drawing/2014/main" id="{B098CA90-F5AA-4EDF-9218-2890566BE4E6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2257" name="Freeform: Shape 2256">
                    <a:extLst>
                      <a:ext uri="{FF2B5EF4-FFF2-40B4-BE49-F238E27FC236}">
                        <a16:creationId xmlns:a16="http://schemas.microsoft.com/office/drawing/2014/main" id="{A5036D5B-4032-47CE-B725-2170D1798741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58" name="Freeform: Shape 2257">
                    <a:extLst>
                      <a:ext uri="{FF2B5EF4-FFF2-40B4-BE49-F238E27FC236}">
                        <a16:creationId xmlns:a16="http://schemas.microsoft.com/office/drawing/2014/main" id="{337D2E01-3772-4501-89DA-48FEB7E60060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39" name="Graphic 7">
                  <a:extLst>
                    <a:ext uri="{FF2B5EF4-FFF2-40B4-BE49-F238E27FC236}">
                      <a16:creationId xmlns:a16="http://schemas.microsoft.com/office/drawing/2014/main" id="{3A6B8A43-4D33-4C0D-8623-22193ACBBF47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2255" name="Freeform: Shape 2254">
                    <a:extLst>
                      <a:ext uri="{FF2B5EF4-FFF2-40B4-BE49-F238E27FC236}">
                        <a16:creationId xmlns:a16="http://schemas.microsoft.com/office/drawing/2014/main" id="{4E719D74-CCE9-48E6-84ED-629ED3E404E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56" name="Freeform: Shape 2255">
                    <a:extLst>
                      <a:ext uri="{FF2B5EF4-FFF2-40B4-BE49-F238E27FC236}">
                        <a16:creationId xmlns:a16="http://schemas.microsoft.com/office/drawing/2014/main" id="{747C9129-51E4-47E5-B1F4-3ABDB0F03E47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40" name="Graphic 7">
                  <a:extLst>
                    <a:ext uri="{FF2B5EF4-FFF2-40B4-BE49-F238E27FC236}">
                      <a16:creationId xmlns:a16="http://schemas.microsoft.com/office/drawing/2014/main" id="{6D2ADD85-6F00-4E3B-BB7E-9544D833F899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F50EDD55-6C41-402A-9C04-B20FE1F5435B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737027C1-754C-465E-9F43-18AFD501BE62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41" name="Graphic 7">
                  <a:extLst>
                    <a:ext uri="{FF2B5EF4-FFF2-40B4-BE49-F238E27FC236}">
                      <a16:creationId xmlns:a16="http://schemas.microsoft.com/office/drawing/2014/main" id="{3A9B55DA-2E20-4519-A519-D0919B40810F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2AC00204-0F69-4C43-8E5C-4279A8110B54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24E8A7AB-CB8F-4380-BACB-19C79C2F9B26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42" name="Graphic 7">
                  <a:extLst>
                    <a:ext uri="{FF2B5EF4-FFF2-40B4-BE49-F238E27FC236}">
                      <a16:creationId xmlns:a16="http://schemas.microsoft.com/office/drawing/2014/main" id="{9E935DB1-F724-417E-9919-34A884F4333F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08FB05F6-9E00-4A1D-9B9B-1CC0FE5CC141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BEC47C01-BFAC-4068-BF33-319A0340F7A1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43" name="Graphic 7">
                  <a:extLst>
                    <a:ext uri="{FF2B5EF4-FFF2-40B4-BE49-F238E27FC236}">
                      <a16:creationId xmlns:a16="http://schemas.microsoft.com/office/drawing/2014/main" id="{AB4C3D5C-F465-479C-A40F-B5B2D24B7E55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2247" name="Freeform: Shape 2246">
                    <a:extLst>
                      <a:ext uri="{FF2B5EF4-FFF2-40B4-BE49-F238E27FC236}">
                        <a16:creationId xmlns:a16="http://schemas.microsoft.com/office/drawing/2014/main" id="{3D7453BB-EE45-48C8-883D-7AB52D2E2642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48" name="Freeform: Shape 2247">
                    <a:extLst>
                      <a:ext uri="{FF2B5EF4-FFF2-40B4-BE49-F238E27FC236}">
                        <a16:creationId xmlns:a16="http://schemas.microsoft.com/office/drawing/2014/main" id="{3DE4D031-6621-4D13-ADE0-CC9E065DA364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44" name="Graphic 7">
                  <a:extLst>
                    <a:ext uri="{FF2B5EF4-FFF2-40B4-BE49-F238E27FC236}">
                      <a16:creationId xmlns:a16="http://schemas.microsoft.com/office/drawing/2014/main" id="{904A67EC-8ADA-469D-8E11-AF9DE746A387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2245" name="Freeform: Shape 2244">
                    <a:extLst>
                      <a:ext uri="{FF2B5EF4-FFF2-40B4-BE49-F238E27FC236}">
                        <a16:creationId xmlns:a16="http://schemas.microsoft.com/office/drawing/2014/main" id="{6635FA60-3065-4261-8525-0067DAC5983A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46" name="Freeform: Shape 2245">
                    <a:extLst>
                      <a:ext uri="{FF2B5EF4-FFF2-40B4-BE49-F238E27FC236}">
                        <a16:creationId xmlns:a16="http://schemas.microsoft.com/office/drawing/2014/main" id="{A152136A-1C48-4C4E-A0F9-9AB10F2B938E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4" name="Graphic 7">
                <a:extLst>
                  <a:ext uri="{FF2B5EF4-FFF2-40B4-BE49-F238E27FC236}">
                    <a16:creationId xmlns:a16="http://schemas.microsoft.com/office/drawing/2014/main" id="{5F3AECE5-4228-4679-945A-CBA43D13B89C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2203" name="Graphic 7">
                  <a:extLst>
                    <a:ext uri="{FF2B5EF4-FFF2-40B4-BE49-F238E27FC236}">
                      <a16:creationId xmlns:a16="http://schemas.microsoft.com/office/drawing/2014/main" id="{49B297CE-B629-4B3B-9E05-CEA5FAA0BF95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2216" name="Graphic 7">
                    <a:extLst>
                      <a:ext uri="{FF2B5EF4-FFF2-40B4-BE49-F238E27FC236}">
                        <a16:creationId xmlns:a16="http://schemas.microsoft.com/office/drawing/2014/main" id="{40BC9C79-D76C-4060-AFE8-0257AA641BF5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2229" name="Freeform: Shape 2228">
                      <a:extLst>
                        <a:ext uri="{FF2B5EF4-FFF2-40B4-BE49-F238E27FC236}">
                          <a16:creationId xmlns:a16="http://schemas.microsoft.com/office/drawing/2014/main" id="{7E4CFCB7-2F8C-4882-8395-FDD656BE0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30" name="Freeform: Shape 2229">
                      <a:extLst>
                        <a:ext uri="{FF2B5EF4-FFF2-40B4-BE49-F238E27FC236}">
                          <a16:creationId xmlns:a16="http://schemas.microsoft.com/office/drawing/2014/main" id="{31E537C5-7FEE-4280-B650-A2BA6A36A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31" name="Freeform: Shape 2230">
                      <a:extLst>
                        <a:ext uri="{FF2B5EF4-FFF2-40B4-BE49-F238E27FC236}">
                          <a16:creationId xmlns:a16="http://schemas.microsoft.com/office/drawing/2014/main" id="{061BC5B1-ACAF-4E8A-A67F-40C7A7B24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D1D42E96-F5B8-4851-B6B2-7D2441C00B58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3A8AA39E-8065-4498-B5EB-50AD00F086DE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05A2A05B-ECF5-4281-8ECA-3D818C7289B8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220" name="Graphic 7">
                    <a:extLst>
                      <a:ext uri="{FF2B5EF4-FFF2-40B4-BE49-F238E27FC236}">
                        <a16:creationId xmlns:a16="http://schemas.microsoft.com/office/drawing/2014/main" id="{57CAC80E-7B7B-45E0-B7DC-78717682A5AB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2227" name="Freeform: Shape 2226">
                      <a:extLst>
                        <a:ext uri="{FF2B5EF4-FFF2-40B4-BE49-F238E27FC236}">
                          <a16:creationId xmlns:a16="http://schemas.microsoft.com/office/drawing/2014/main" id="{8C04F7F5-208C-440A-8450-7DF74D0AE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28" name="Freeform: Shape 2227">
                      <a:extLst>
                        <a:ext uri="{FF2B5EF4-FFF2-40B4-BE49-F238E27FC236}">
                          <a16:creationId xmlns:a16="http://schemas.microsoft.com/office/drawing/2014/main" id="{F7E9DB2A-97D2-4205-9AC4-046C6C7C8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5127F1E6-7D4C-4EF8-B60C-B63DA842697B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985A36BB-4501-42ED-9875-C2522A645590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EB9B1FDE-A74E-458F-BD89-802220E39D05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04EAF75F-1FCB-4EAC-AB78-1BDFEC45B50D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5" name="Freeform: Shape 2224">
                    <a:extLst>
                      <a:ext uri="{FF2B5EF4-FFF2-40B4-BE49-F238E27FC236}">
                        <a16:creationId xmlns:a16="http://schemas.microsoft.com/office/drawing/2014/main" id="{EBD55888-688D-40D8-9666-3B43C68B04F8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6" name="Freeform: Shape 2225">
                    <a:extLst>
                      <a:ext uri="{FF2B5EF4-FFF2-40B4-BE49-F238E27FC236}">
                        <a16:creationId xmlns:a16="http://schemas.microsoft.com/office/drawing/2014/main" id="{4F76F101-E7A3-4E2A-B21E-8606EC15E6E9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04" name="Graphic 7">
                  <a:extLst>
                    <a:ext uri="{FF2B5EF4-FFF2-40B4-BE49-F238E27FC236}">
                      <a16:creationId xmlns:a16="http://schemas.microsoft.com/office/drawing/2014/main" id="{94B59C16-5BE3-4A06-8FF5-546017C24CB4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6DA5D3E-0211-4D9E-9AC2-0F69825CF3AB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2" name="Freeform: Shape 2211">
                    <a:extLst>
                      <a:ext uri="{FF2B5EF4-FFF2-40B4-BE49-F238E27FC236}">
                        <a16:creationId xmlns:a16="http://schemas.microsoft.com/office/drawing/2014/main" id="{AF15D688-E6C4-4B8D-A0FD-5B36116050AA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3" name="Freeform: Shape 2212">
                    <a:extLst>
                      <a:ext uri="{FF2B5EF4-FFF2-40B4-BE49-F238E27FC236}">
                        <a16:creationId xmlns:a16="http://schemas.microsoft.com/office/drawing/2014/main" id="{B531678B-71E7-4C9D-B42E-146F5C8041C1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932F67C3-8563-4F2E-A64F-646D7A8CF361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1EA2701B-604C-44F6-9772-31F3BD465C26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05" name="Graphic 7">
                  <a:extLst>
                    <a:ext uri="{FF2B5EF4-FFF2-40B4-BE49-F238E27FC236}">
                      <a16:creationId xmlns:a16="http://schemas.microsoft.com/office/drawing/2014/main" id="{3FE0E2E7-43A3-4DDC-A971-D80E4C588FD2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CF3FF4D-4286-475B-9F32-F546940138F2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E49A0BA-5D78-4123-83E9-B29D441D6477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B1E262EF-9337-457B-854D-A5F238A223C7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D769D7EE-26F8-440C-A54C-EE4A303B8395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85C130AE-DF52-4576-AB60-50F67FC09EB1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5" name="Graphic 7">
                <a:extLst>
                  <a:ext uri="{FF2B5EF4-FFF2-40B4-BE49-F238E27FC236}">
                    <a16:creationId xmlns:a16="http://schemas.microsoft.com/office/drawing/2014/main" id="{D49C45F1-EFFB-4252-824C-69E4708F8003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A5E5F9B1-CE5D-499D-BB68-9D4F1E1FCA0F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167" name="Graphic 7">
                  <a:extLst>
                    <a:ext uri="{FF2B5EF4-FFF2-40B4-BE49-F238E27FC236}">
                      <a16:creationId xmlns:a16="http://schemas.microsoft.com/office/drawing/2014/main" id="{D63B51B3-4C6E-4AA4-8A1B-BAC369D2BFEF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2201" name="Freeform: Shape 2200">
                    <a:extLst>
                      <a:ext uri="{FF2B5EF4-FFF2-40B4-BE49-F238E27FC236}">
                        <a16:creationId xmlns:a16="http://schemas.microsoft.com/office/drawing/2014/main" id="{D6B1026E-F25A-4FC6-8B31-3E02C7168C94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2" name="Freeform: Shape 2201">
                    <a:extLst>
                      <a:ext uri="{FF2B5EF4-FFF2-40B4-BE49-F238E27FC236}">
                        <a16:creationId xmlns:a16="http://schemas.microsoft.com/office/drawing/2014/main" id="{7B192B06-F560-4294-90B3-5CB3DBE62A9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68" name="Graphic 7">
                  <a:extLst>
                    <a:ext uri="{FF2B5EF4-FFF2-40B4-BE49-F238E27FC236}">
                      <a16:creationId xmlns:a16="http://schemas.microsoft.com/office/drawing/2014/main" id="{02615785-A6A2-40A5-901F-C35DBFA12C17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631D7431-8FD8-4BD0-A586-AE9461BE973A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0" name="Freeform: Shape 2199">
                    <a:extLst>
                      <a:ext uri="{FF2B5EF4-FFF2-40B4-BE49-F238E27FC236}">
                        <a16:creationId xmlns:a16="http://schemas.microsoft.com/office/drawing/2014/main" id="{2D5DA4D1-7FE7-460B-AAF3-D5D9D9F22444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69" name="Graphic 7">
                  <a:extLst>
                    <a:ext uri="{FF2B5EF4-FFF2-40B4-BE49-F238E27FC236}">
                      <a16:creationId xmlns:a16="http://schemas.microsoft.com/office/drawing/2014/main" id="{455BA755-4CFB-4122-A927-625FA37F7416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A9DF3A02-3BF9-496F-AFB9-164499A9DD90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1BA46408-92B1-4B4D-B92C-7D76DF1A107E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0" name="Graphic 7">
                  <a:extLst>
                    <a:ext uri="{FF2B5EF4-FFF2-40B4-BE49-F238E27FC236}">
                      <a16:creationId xmlns:a16="http://schemas.microsoft.com/office/drawing/2014/main" id="{75AAE0DF-3CCB-4C54-9C48-9B1B8A0FFCB4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E022EE20-F4D3-4279-A01B-B6E3FECE0704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FC910297-8A0A-4C76-8A6A-9A2100879BC4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1" name="Graphic 7">
                  <a:extLst>
                    <a:ext uri="{FF2B5EF4-FFF2-40B4-BE49-F238E27FC236}">
                      <a16:creationId xmlns:a16="http://schemas.microsoft.com/office/drawing/2014/main" id="{213B0464-75DD-4257-8488-512D0664B30A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2193" name="Freeform: Shape 2192">
                    <a:extLst>
                      <a:ext uri="{FF2B5EF4-FFF2-40B4-BE49-F238E27FC236}">
                        <a16:creationId xmlns:a16="http://schemas.microsoft.com/office/drawing/2014/main" id="{190BC748-9FA1-4A82-B198-A817921CC561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4" name="Freeform: Shape 2193">
                    <a:extLst>
                      <a:ext uri="{FF2B5EF4-FFF2-40B4-BE49-F238E27FC236}">
                        <a16:creationId xmlns:a16="http://schemas.microsoft.com/office/drawing/2014/main" id="{A9BAE940-ED5B-4D68-AA21-CF1C218C06E3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2" name="Graphic 7">
                  <a:extLst>
                    <a:ext uri="{FF2B5EF4-FFF2-40B4-BE49-F238E27FC236}">
                      <a16:creationId xmlns:a16="http://schemas.microsoft.com/office/drawing/2014/main" id="{5A7A3BBC-25ED-4709-AB3D-C59728815E26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2191" name="Freeform: Shape 2190">
                    <a:extLst>
                      <a:ext uri="{FF2B5EF4-FFF2-40B4-BE49-F238E27FC236}">
                        <a16:creationId xmlns:a16="http://schemas.microsoft.com/office/drawing/2014/main" id="{03AE88DD-D892-4A74-A73A-9C9CCFD5A31C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2" name="Freeform: Shape 2191">
                    <a:extLst>
                      <a:ext uri="{FF2B5EF4-FFF2-40B4-BE49-F238E27FC236}">
                        <a16:creationId xmlns:a16="http://schemas.microsoft.com/office/drawing/2014/main" id="{53DAD8D6-4DDA-4D1D-AE15-1AD6DF7F9C72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3" name="Graphic 7">
                  <a:extLst>
                    <a:ext uri="{FF2B5EF4-FFF2-40B4-BE49-F238E27FC236}">
                      <a16:creationId xmlns:a16="http://schemas.microsoft.com/office/drawing/2014/main" id="{D5076063-D6F9-4538-93DB-2D8AD4468E8B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6B44DAC7-55E5-4C17-AE6B-0321928D292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25253647-9F26-4FFA-825B-1765E5ABE3C1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291BC57-07AA-4D76-BD0D-718AA603689E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94EBDD2-53B2-4C86-8079-8C736BB66D9F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B265140B-25BF-412B-B57D-7771B650E415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5" name="Graphic 7">
                  <a:extLst>
                    <a:ext uri="{FF2B5EF4-FFF2-40B4-BE49-F238E27FC236}">
                      <a16:creationId xmlns:a16="http://schemas.microsoft.com/office/drawing/2014/main" id="{4FAAD12C-687A-42B6-BF79-3EC566491312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A93A1947-CB42-4FF1-88E4-B017B572A8D6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F1E5E71C-516F-4677-AC81-7A537F71890E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6" name="Graphic 7">
                  <a:extLst>
                    <a:ext uri="{FF2B5EF4-FFF2-40B4-BE49-F238E27FC236}">
                      <a16:creationId xmlns:a16="http://schemas.microsoft.com/office/drawing/2014/main" id="{AA5CF10C-CDC6-4672-A27C-FC11AD0874A0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56F1E84C-ABF7-4752-A270-006E8900AF15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048FBA75-7516-49D3-856E-F03E010868A7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7" name="Graphic 7">
                  <a:extLst>
                    <a:ext uri="{FF2B5EF4-FFF2-40B4-BE49-F238E27FC236}">
                      <a16:creationId xmlns:a16="http://schemas.microsoft.com/office/drawing/2014/main" id="{E9BB95A6-6EA2-4DE1-A8EF-D50DAA83C3E6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2181" name="Freeform: Shape 2180">
                    <a:extLst>
                      <a:ext uri="{FF2B5EF4-FFF2-40B4-BE49-F238E27FC236}">
                        <a16:creationId xmlns:a16="http://schemas.microsoft.com/office/drawing/2014/main" id="{23F4449E-39ED-4463-9054-8F608ABE2D13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40C66291-8F61-4EE3-A94E-4C957BEDB1F8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8" name="Graphic 7">
                  <a:extLst>
                    <a:ext uri="{FF2B5EF4-FFF2-40B4-BE49-F238E27FC236}">
                      <a16:creationId xmlns:a16="http://schemas.microsoft.com/office/drawing/2014/main" id="{817CF88D-624A-4DF8-BA37-2AE8DA14AAAD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2179" name="Freeform: Shape 2178">
                    <a:extLst>
                      <a:ext uri="{FF2B5EF4-FFF2-40B4-BE49-F238E27FC236}">
                        <a16:creationId xmlns:a16="http://schemas.microsoft.com/office/drawing/2014/main" id="{C9BA07C7-88C1-427F-BE28-75E97ED0B3CE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0" name="Freeform: Shape 2179">
                    <a:extLst>
                      <a:ext uri="{FF2B5EF4-FFF2-40B4-BE49-F238E27FC236}">
                        <a16:creationId xmlns:a16="http://schemas.microsoft.com/office/drawing/2014/main" id="{D3536FAE-15D0-4434-802F-0AA312D78407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6" name="Graphic 7">
                <a:extLst>
                  <a:ext uri="{FF2B5EF4-FFF2-40B4-BE49-F238E27FC236}">
                    <a16:creationId xmlns:a16="http://schemas.microsoft.com/office/drawing/2014/main" id="{BCE2B675-B42E-4609-95A6-C9771A9666EB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25129A58-F043-40BA-BE64-7CA68F1E6DAF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32195450-E3F0-42FB-998F-812B6D7C3DED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372EBBEE-F16D-4D0A-9621-DF97D75853CA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97548EC1-4F4A-4EF0-9F3B-E8C86103F7FB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0BBCD5F-7C2A-4FF1-86A0-065C94250812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5863684A-68B8-4067-BB72-D9084F57A92E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061DE717-C66D-4419-9E51-94B89E4604BE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1469949-BFD4-4D44-B5B2-84A5FFDB33F5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AA184AB8-9261-4889-85EB-8394751F5B63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63FBCEFB-C634-4287-B23A-156AB97315DE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5" name="Freeform: Shape 2024">
                  <a:extLst>
                    <a:ext uri="{FF2B5EF4-FFF2-40B4-BE49-F238E27FC236}">
                      <a16:creationId xmlns:a16="http://schemas.microsoft.com/office/drawing/2014/main" id="{B205D675-F2E5-4837-9F08-6D32AE60757B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5B10292B-E263-4926-ADB2-FFBA7DE5111E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027" name="Graphic 7">
                  <a:extLst>
                    <a:ext uri="{FF2B5EF4-FFF2-40B4-BE49-F238E27FC236}">
                      <a16:creationId xmlns:a16="http://schemas.microsoft.com/office/drawing/2014/main" id="{BC82E379-FC88-40C0-9443-99C5C0466C60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2164" name="Freeform: Shape 2163">
                    <a:extLst>
                      <a:ext uri="{FF2B5EF4-FFF2-40B4-BE49-F238E27FC236}">
                        <a16:creationId xmlns:a16="http://schemas.microsoft.com/office/drawing/2014/main" id="{AE8361B7-1831-45C3-89CA-7B21B0954068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65" name="Freeform: Shape 2164">
                    <a:extLst>
                      <a:ext uri="{FF2B5EF4-FFF2-40B4-BE49-F238E27FC236}">
                        <a16:creationId xmlns:a16="http://schemas.microsoft.com/office/drawing/2014/main" id="{454DB63D-47F3-45F2-9B01-1A3BA8880834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028" name="Graphic 7">
                  <a:extLst>
                    <a:ext uri="{FF2B5EF4-FFF2-40B4-BE49-F238E27FC236}">
                      <a16:creationId xmlns:a16="http://schemas.microsoft.com/office/drawing/2014/main" id="{8B06B9C4-A03C-4EA8-8B6B-5F4613223E6C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33" name="Freeform: Shape 2032">
                    <a:extLst>
                      <a:ext uri="{FF2B5EF4-FFF2-40B4-BE49-F238E27FC236}">
                        <a16:creationId xmlns:a16="http://schemas.microsoft.com/office/drawing/2014/main" id="{6FD56A95-0C22-43A8-BB19-72EA612785BF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034" name="Graphic 7">
                    <a:extLst>
                      <a:ext uri="{FF2B5EF4-FFF2-40B4-BE49-F238E27FC236}">
                        <a16:creationId xmlns:a16="http://schemas.microsoft.com/office/drawing/2014/main" id="{3197E042-568B-4F01-BFF9-FE6A0353997F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161" name="Freeform: Shape 2160">
                      <a:extLst>
                        <a:ext uri="{FF2B5EF4-FFF2-40B4-BE49-F238E27FC236}">
                          <a16:creationId xmlns:a16="http://schemas.microsoft.com/office/drawing/2014/main" id="{DA5D773C-5697-4E66-8CB0-70B98E5A6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2" name="Freeform: Shape 2161">
                      <a:extLst>
                        <a:ext uri="{FF2B5EF4-FFF2-40B4-BE49-F238E27FC236}">
                          <a16:creationId xmlns:a16="http://schemas.microsoft.com/office/drawing/2014/main" id="{8A3B56A1-2C17-4489-A5EB-451C519B2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6CA7C093-5483-46E9-A7F0-0EA32DD3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070E3600-49AC-49FB-9C42-1478DEBD00C2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158" name="Freeform: Shape 2157">
                      <a:extLst>
                        <a:ext uri="{FF2B5EF4-FFF2-40B4-BE49-F238E27FC236}">
                          <a16:creationId xmlns:a16="http://schemas.microsoft.com/office/drawing/2014/main" id="{EC5961C1-8E9B-444C-8888-CE582D32A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9" name="Freeform: Shape 2158">
                      <a:extLst>
                        <a:ext uri="{FF2B5EF4-FFF2-40B4-BE49-F238E27FC236}">
                          <a16:creationId xmlns:a16="http://schemas.microsoft.com/office/drawing/2014/main" id="{81502429-A432-4C17-BECB-6D76A9CD6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0" name="Freeform: Shape 2159">
                      <a:extLst>
                        <a:ext uri="{FF2B5EF4-FFF2-40B4-BE49-F238E27FC236}">
                          <a16:creationId xmlns:a16="http://schemas.microsoft.com/office/drawing/2014/main" id="{95980484-383E-419A-A4DD-A66E28819FDC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6" name="Graphic 7">
                    <a:extLst>
                      <a:ext uri="{FF2B5EF4-FFF2-40B4-BE49-F238E27FC236}">
                        <a16:creationId xmlns:a16="http://schemas.microsoft.com/office/drawing/2014/main" id="{C5812160-8816-407D-B169-C5AC3818DC40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155" name="Freeform: Shape 2154">
                      <a:extLst>
                        <a:ext uri="{FF2B5EF4-FFF2-40B4-BE49-F238E27FC236}">
                          <a16:creationId xmlns:a16="http://schemas.microsoft.com/office/drawing/2014/main" id="{365C659E-A44C-4E8C-8467-04E8F92C6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6" name="Freeform: Shape 2155">
                      <a:extLst>
                        <a:ext uri="{FF2B5EF4-FFF2-40B4-BE49-F238E27FC236}">
                          <a16:creationId xmlns:a16="http://schemas.microsoft.com/office/drawing/2014/main" id="{8C371DF1-50FC-496C-8D56-9CE9AD9C7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7" name="Freeform: Shape 2156">
                      <a:extLst>
                        <a:ext uri="{FF2B5EF4-FFF2-40B4-BE49-F238E27FC236}">
                          <a16:creationId xmlns:a16="http://schemas.microsoft.com/office/drawing/2014/main" id="{25633482-A343-41A8-90A3-B0A65514F5E4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7" name="Graphic 7">
                    <a:extLst>
                      <a:ext uri="{FF2B5EF4-FFF2-40B4-BE49-F238E27FC236}">
                        <a16:creationId xmlns:a16="http://schemas.microsoft.com/office/drawing/2014/main" id="{BA86E345-A909-4A4F-B55C-11ED0624F43C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152" name="Freeform: Shape 2151">
                      <a:extLst>
                        <a:ext uri="{FF2B5EF4-FFF2-40B4-BE49-F238E27FC236}">
                          <a16:creationId xmlns:a16="http://schemas.microsoft.com/office/drawing/2014/main" id="{01231765-9480-42E3-BBC1-FC5001A3C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3" name="Freeform: Shape 2152">
                      <a:extLst>
                        <a:ext uri="{FF2B5EF4-FFF2-40B4-BE49-F238E27FC236}">
                          <a16:creationId xmlns:a16="http://schemas.microsoft.com/office/drawing/2014/main" id="{0C454925-EBBE-42B6-9125-689B19BC3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4" name="Freeform: Shape 2153">
                      <a:extLst>
                        <a:ext uri="{FF2B5EF4-FFF2-40B4-BE49-F238E27FC236}">
                          <a16:creationId xmlns:a16="http://schemas.microsoft.com/office/drawing/2014/main" id="{3A0858B5-6086-413C-A9CF-DFA322D9696E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8" name="Graphic 7">
                    <a:extLst>
                      <a:ext uri="{FF2B5EF4-FFF2-40B4-BE49-F238E27FC236}">
                        <a16:creationId xmlns:a16="http://schemas.microsoft.com/office/drawing/2014/main" id="{98224396-DA40-4B6F-A016-AA6DA5AB766D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149" name="Freeform: Shape 2148">
                      <a:extLst>
                        <a:ext uri="{FF2B5EF4-FFF2-40B4-BE49-F238E27FC236}">
                          <a16:creationId xmlns:a16="http://schemas.microsoft.com/office/drawing/2014/main" id="{CADEE177-20BE-4AEB-BEE5-1230124D6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0" name="Freeform: Shape 2149">
                      <a:extLst>
                        <a:ext uri="{FF2B5EF4-FFF2-40B4-BE49-F238E27FC236}">
                          <a16:creationId xmlns:a16="http://schemas.microsoft.com/office/drawing/2014/main" id="{1A04A99A-FFC4-422F-94AD-CE2A6DF15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51" name="Freeform: Shape 2150">
                      <a:extLst>
                        <a:ext uri="{FF2B5EF4-FFF2-40B4-BE49-F238E27FC236}">
                          <a16:creationId xmlns:a16="http://schemas.microsoft.com/office/drawing/2014/main" id="{D29964B1-8233-4EAF-AAE6-2874753CCFA9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940877A0-1AD9-4980-9BD7-326DA6EE38F0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146" name="Freeform: Shape 2145">
                      <a:extLst>
                        <a:ext uri="{FF2B5EF4-FFF2-40B4-BE49-F238E27FC236}">
                          <a16:creationId xmlns:a16="http://schemas.microsoft.com/office/drawing/2014/main" id="{44BD8DDC-0B2E-4821-B039-63D5C81BB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7" name="Freeform: Shape 2146">
                      <a:extLst>
                        <a:ext uri="{FF2B5EF4-FFF2-40B4-BE49-F238E27FC236}">
                          <a16:creationId xmlns:a16="http://schemas.microsoft.com/office/drawing/2014/main" id="{9CD61BDA-91E9-4582-B241-4FBC29FCB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8" name="Freeform: Shape 2147">
                      <a:extLst>
                        <a:ext uri="{FF2B5EF4-FFF2-40B4-BE49-F238E27FC236}">
                          <a16:creationId xmlns:a16="http://schemas.microsoft.com/office/drawing/2014/main" id="{E0B204C4-9022-4277-A222-14EBFDB8E785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0" name="Graphic 7">
                    <a:extLst>
                      <a:ext uri="{FF2B5EF4-FFF2-40B4-BE49-F238E27FC236}">
                        <a16:creationId xmlns:a16="http://schemas.microsoft.com/office/drawing/2014/main" id="{3EC6A9D9-362E-4BAC-A0D9-0197140D4D05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143" name="Freeform: Shape 2142">
                      <a:extLst>
                        <a:ext uri="{FF2B5EF4-FFF2-40B4-BE49-F238E27FC236}">
                          <a16:creationId xmlns:a16="http://schemas.microsoft.com/office/drawing/2014/main" id="{77984DE6-09CF-4AAC-BBF5-C7635466E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4" name="Freeform: Shape 2143">
                      <a:extLst>
                        <a:ext uri="{FF2B5EF4-FFF2-40B4-BE49-F238E27FC236}">
                          <a16:creationId xmlns:a16="http://schemas.microsoft.com/office/drawing/2014/main" id="{FD2BBA2B-BE88-434F-B0D3-3E2257DDF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5" name="Freeform: Shape 2144">
                      <a:extLst>
                        <a:ext uri="{FF2B5EF4-FFF2-40B4-BE49-F238E27FC236}">
                          <a16:creationId xmlns:a16="http://schemas.microsoft.com/office/drawing/2014/main" id="{02DC10C0-C010-4A00-95A1-B41687D4A1B3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1" name="Graphic 7">
                    <a:extLst>
                      <a:ext uri="{FF2B5EF4-FFF2-40B4-BE49-F238E27FC236}">
                        <a16:creationId xmlns:a16="http://schemas.microsoft.com/office/drawing/2014/main" id="{29DBA56D-530D-46CF-B505-7C98CA5C50EE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140" name="Freeform: Shape 2139">
                      <a:extLst>
                        <a:ext uri="{FF2B5EF4-FFF2-40B4-BE49-F238E27FC236}">
                          <a16:creationId xmlns:a16="http://schemas.microsoft.com/office/drawing/2014/main" id="{5922C0F4-E5B7-4D45-82C5-641194721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1" name="Freeform: Shape 2140">
                      <a:extLst>
                        <a:ext uri="{FF2B5EF4-FFF2-40B4-BE49-F238E27FC236}">
                          <a16:creationId xmlns:a16="http://schemas.microsoft.com/office/drawing/2014/main" id="{768E884E-5D56-4682-BEAD-253FF39DE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42" name="Freeform: Shape 2141">
                      <a:extLst>
                        <a:ext uri="{FF2B5EF4-FFF2-40B4-BE49-F238E27FC236}">
                          <a16:creationId xmlns:a16="http://schemas.microsoft.com/office/drawing/2014/main" id="{5A4AF26F-D08E-405A-BF92-979EB9B8AA98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2" name="Graphic 7">
                    <a:extLst>
                      <a:ext uri="{FF2B5EF4-FFF2-40B4-BE49-F238E27FC236}">
                        <a16:creationId xmlns:a16="http://schemas.microsoft.com/office/drawing/2014/main" id="{81A80EFC-AEF7-4EC9-8EDC-EF0AADE13A28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137" name="Freeform: Shape 2136">
                      <a:extLst>
                        <a:ext uri="{FF2B5EF4-FFF2-40B4-BE49-F238E27FC236}">
                          <a16:creationId xmlns:a16="http://schemas.microsoft.com/office/drawing/2014/main" id="{9C7E85E3-D6DA-440B-87E3-420BB12CB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8" name="Freeform: Shape 2137">
                      <a:extLst>
                        <a:ext uri="{FF2B5EF4-FFF2-40B4-BE49-F238E27FC236}">
                          <a16:creationId xmlns:a16="http://schemas.microsoft.com/office/drawing/2014/main" id="{6AE08BD2-32C4-4D45-8A0E-DA74AE0A1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9" name="Freeform: Shape 2138">
                      <a:extLst>
                        <a:ext uri="{FF2B5EF4-FFF2-40B4-BE49-F238E27FC236}">
                          <a16:creationId xmlns:a16="http://schemas.microsoft.com/office/drawing/2014/main" id="{FF098E22-AE7A-4DF7-86E0-CB61DDE5492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ED95260-318B-42C7-B102-BE693BE85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134" name="Freeform: Shape 2133">
                      <a:extLst>
                        <a:ext uri="{FF2B5EF4-FFF2-40B4-BE49-F238E27FC236}">
                          <a16:creationId xmlns:a16="http://schemas.microsoft.com/office/drawing/2014/main" id="{5F3F4C79-36A2-47D4-BF32-89E7B4A513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5" name="Freeform: Shape 2134">
                      <a:extLst>
                        <a:ext uri="{FF2B5EF4-FFF2-40B4-BE49-F238E27FC236}">
                          <a16:creationId xmlns:a16="http://schemas.microsoft.com/office/drawing/2014/main" id="{3871C78F-FBA9-4DEE-A106-CFEBFC2A5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6" name="Freeform: Shape 2135">
                      <a:extLst>
                        <a:ext uri="{FF2B5EF4-FFF2-40B4-BE49-F238E27FC236}">
                          <a16:creationId xmlns:a16="http://schemas.microsoft.com/office/drawing/2014/main" id="{AA7D468E-238A-4AA1-BAAA-64EFD4322885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4" name="Graphic 7">
                    <a:extLst>
                      <a:ext uri="{FF2B5EF4-FFF2-40B4-BE49-F238E27FC236}">
                        <a16:creationId xmlns:a16="http://schemas.microsoft.com/office/drawing/2014/main" id="{48F6DA47-9AAE-481A-A0C4-F73A2962A5B4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131" name="Freeform: Shape 2130">
                      <a:extLst>
                        <a:ext uri="{FF2B5EF4-FFF2-40B4-BE49-F238E27FC236}">
                          <a16:creationId xmlns:a16="http://schemas.microsoft.com/office/drawing/2014/main" id="{25F1B30B-E17B-460F-ADEF-673017005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2" name="Freeform: Shape 2131">
                      <a:extLst>
                        <a:ext uri="{FF2B5EF4-FFF2-40B4-BE49-F238E27FC236}">
                          <a16:creationId xmlns:a16="http://schemas.microsoft.com/office/drawing/2014/main" id="{6D22D339-E7C6-4E75-B449-A6033618C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3" name="Freeform: Shape 2132">
                      <a:extLst>
                        <a:ext uri="{FF2B5EF4-FFF2-40B4-BE49-F238E27FC236}">
                          <a16:creationId xmlns:a16="http://schemas.microsoft.com/office/drawing/2014/main" id="{461EA53C-C01E-4AEE-B70C-9EE9FE304C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5" name="Graphic 7">
                    <a:extLst>
                      <a:ext uri="{FF2B5EF4-FFF2-40B4-BE49-F238E27FC236}">
                        <a16:creationId xmlns:a16="http://schemas.microsoft.com/office/drawing/2014/main" id="{D856CE5D-CB95-40E5-AEB6-187C463DF0C9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3893607F-8C59-448C-A8CB-86CC63B9A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06554622-D515-43AF-88F1-817D440C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F64BF17B-612B-4F6F-B18C-4B65FA1A2458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6" name="Graphic 7">
                    <a:extLst>
                      <a:ext uri="{FF2B5EF4-FFF2-40B4-BE49-F238E27FC236}">
                        <a16:creationId xmlns:a16="http://schemas.microsoft.com/office/drawing/2014/main" id="{8504BA89-0415-46FD-BA00-4179D1480478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1A66F664-10E0-451D-8628-072771793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9364FB8F-011A-41EF-97F2-D03B72D1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7" name="Freeform: Shape 2126">
                      <a:extLst>
                        <a:ext uri="{FF2B5EF4-FFF2-40B4-BE49-F238E27FC236}">
                          <a16:creationId xmlns:a16="http://schemas.microsoft.com/office/drawing/2014/main" id="{01BD5447-1B86-4CC0-B47E-44AC9B0BC903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6E48DB09-D684-4677-BA18-EC409B59D5EC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40798E97-6A18-4D43-87E8-2FBFD579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3" name="Freeform: Shape 2122">
                      <a:extLst>
                        <a:ext uri="{FF2B5EF4-FFF2-40B4-BE49-F238E27FC236}">
                          <a16:creationId xmlns:a16="http://schemas.microsoft.com/office/drawing/2014/main" id="{0B253827-C825-452D-AE33-26869FCAF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F24A4DF3-E609-4661-AA28-F3B463EF5A82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8" name="Graphic 7">
                    <a:extLst>
                      <a:ext uri="{FF2B5EF4-FFF2-40B4-BE49-F238E27FC236}">
                        <a16:creationId xmlns:a16="http://schemas.microsoft.com/office/drawing/2014/main" id="{03D955F3-1DCD-438F-9E80-20CC0C70550E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119" name="Freeform: Shape 2118">
                      <a:extLst>
                        <a:ext uri="{FF2B5EF4-FFF2-40B4-BE49-F238E27FC236}">
                          <a16:creationId xmlns:a16="http://schemas.microsoft.com/office/drawing/2014/main" id="{7D5EB60C-F832-4F86-BB4A-C42ACBE78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EDCE2C3D-5D32-4A39-BEAD-DC2F09795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AE918BBE-FB79-4256-B955-E970F126614A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9" name="Graphic 7">
                    <a:extLst>
                      <a:ext uri="{FF2B5EF4-FFF2-40B4-BE49-F238E27FC236}">
                        <a16:creationId xmlns:a16="http://schemas.microsoft.com/office/drawing/2014/main" id="{1C0EFDC6-6052-46E7-B65B-DBF227C3028F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C9E98199-21D9-4D22-8031-B8C7C932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D7BA4034-F3C3-43B3-BEE2-723D95EA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1DEFEA97-8B5F-405C-A3D9-0983F10328D6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0" name="Graphic 7">
                    <a:extLst>
                      <a:ext uri="{FF2B5EF4-FFF2-40B4-BE49-F238E27FC236}">
                        <a16:creationId xmlns:a16="http://schemas.microsoft.com/office/drawing/2014/main" id="{F69625C7-A1DA-4B01-9C4C-7AEC602B0FB3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9327913-F476-4522-89E6-AA41AE25D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CBB845FC-3AFF-4C9E-A9A6-06712F5C0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5" name="Freeform: Shape 2114">
                      <a:extLst>
                        <a:ext uri="{FF2B5EF4-FFF2-40B4-BE49-F238E27FC236}">
                          <a16:creationId xmlns:a16="http://schemas.microsoft.com/office/drawing/2014/main" id="{F3C5AA80-4571-4B01-BC47-15107F44AA5C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8D958123-A2A9-4416-9FB1-03295875BC36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1567521C-1B17-4F57-BF29-660BF5638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1" name="Freeform: Shape 2110">
                      <a:extLst>
                        <a:ext uri="{FF2B5EF4-FFF2-40B4-BE49-F238E27FC236}">
                          <a16:creationId xmlns:a16="http://schemas.microsoft.com/office/drawing/2014/main" id="{EEC54AD4-FF03-4814-84E2-A1DE0DAF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9C2914BE-8B7E-4752-89B4-F1999452EEE5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2" name="Graphic 7">
                    <a:extLst>
                      <a:ext uri="{FF2B5EF4-FFF2-40B4-BE49-F238E27FC236}">
                        <a16:creationId xmlns:a16="http://schemas.microsoft.com/office/drawing/2014/main" id="{5A2ED157-B35C-44E5-B155-1231C366BD4C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107" name="Freeform: Shape 2106">
                      <a:extLst>
                        <a:ext uri="{FF2B5EF4-FFF2-40B4-BE49-F238E27FC236}">
                          <a16:creationId xmlns:a16="http://schemas.microsoft.com/office/drawing/2014/main" id="{C7F0780C-033E-4928-A97C-CE9626410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F399BDFC-0B1F-4DAA-823D-900B3D36C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18B31926-1472-4254-86D0-234DE7113BC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3" name="Graphic 7">
                    <a:extLst>
                      <a:ext uri="{FF2B5EF4-FFF2-40B4-BE49-F238E27FC236}">
                        <a16:creationId xmlns:a16="http://schemas.microsoft.com/office/drawing/2014/main" id="{F668D1B4-79F8-4EF5-9979-997BB7B49A88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4F18EC9A-F40D-4627-8AFE-D36744EB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3BFC3993-3FB4-4AA6-828A-982D92E10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5A6F6076-FC39-493D-98E6-DC7035755187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4" name="Graphic 7">
                    <a:extLst>
                      <a:ext uri="{FF2B5EF4-FFF2-40B4-BE49-F238E27FC236}">
                        <a16:creationId xmlns:a16="http://schemas.microsoft.com/office/drawing/2014/main" id="{B2F0CE45-376C-4E05-8A32-90A0EA51C52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DBF1931E-03F2-4520-9D24-AF344B216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A334C574-9B7F-475B-AC17-158DE3837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3" name="Freeform: Shape 2102">
                      <a:extLst>
                        <a:ext uri="{FF2B5EF4-FFF2-40B4-BE49-F238E27FC236}">
                          <a16:creationId xmlns:a16="http://schemas.microsoft.com/office/drawing/2014/main" id="{5EB8AA8F-CADB-4577-AA46-605CE3145A0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A3DE7A80-9994-4286-92EB-751E3F61451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65115241-CF49-4E0D-B253-802A49F10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9" name="Freeform: Shape 2098">
                      <a:extLst>
                        <a:ext uri="{FF2B5EF4-FFF2-40B4-BE49-F238E27FC236}">
                          <a16:creationId xmlns:a16="http://schemas.microsoft.com/office/drawing/2014/main" id="{C5B22947-CDAD-4BAD-98C8-CCC61AD28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2D37B988-00F4-4199-94DC-997D002E6A57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6" name="Graphic 7">
                    <a:extLst>
                      <a:ext uri="{FF2B5EF4-FFF2-40B4-BE49-F238E27FC236}">
                        <a16:creationId xmlns:a16="http://schemas.microsoft.com/office/drawing/2014/main" id="{B9A5B205-FFC8-48CB-A12D-0539EA2B6A93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5" name="Freeform: Shape 2094">
                      <a:extLst>
                        <a:ext uri="{FF2B5EF4-FFF2-40B4-BE49-F238E27FC236}">
                          <a16:creationId xmlns:a16="http://schemas.microsoft.com/office/drawing/2014/main" id="{F0C4FC75-BD65-4E94-9EB8-C345B8221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FBB3F3A5-2DF2-491B-A0EE-6E9FA631A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751DDC15-4F83-48CD-AE20-3C19E16BC8EB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7" name="Graphic 7">
                    <a:extLst>
                      <a:ext uri="{FF2B5EF4-FFF2-40B4-BE49-F238E27FC236}">
                        <a16:creationId xmlns:a16="http://schemas.microsoft.com/office/drawing/2014/main" id="{1B781A7D-50A5-47CD-B9FB-4D7B0956E765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DF78A323-34AD-4DF5-9BDB-79EE83C1E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2A34694A-6E2F-4581-9FF0-FD40C50EE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C4BDFDB3-8041-4292-B0D2-51E9B1C6082D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8" name="Graphic 7">
                    <a:extLst>
                      <a:ext uri="{FF2B5EF4-FFF2-40B4-BE49-F238E27FC236}">
                        <a16:creationId xmlns:a16="http://schemas.microsoft.com/office/drawing/2014/main" id="{31EB783B-6D16-4C0F-BB65-3F912F1B8781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59FB371A-2696-4CC2-8F02-AB50FA22B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3EAA6D0B-4C1C-448E-A427-69A7218F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1" name="Freeform: Shape 2090">
                      <a:extLst>
                        <a:ext uri="{FF2B5EF4-FFF2-40B4-BE49-F238E27FC236}">
                          <a16:creationId xmlns:a16="http://schemas.microsoft.com/office/drawing/2014/main" id="{FD3E0AB7-7F83-4195-82BD-CA7AE120B603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5861D7E9-5DDA-4FA8-AE87-7025127D9A9D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D019BBBC-A394-4DDE-A5DC-71B40D6A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7" name="Freeform: Shape 2086">
                      <a:extLst>
                        <a:ext uri="{FF2B5EF4-FFF2-40B4-BE49-F238E27FC236}">
                          <a16:creationId xmlns:a16="http://schemas.microsoft.com/office/drawing/2014/main" id="{FE4F45AC-95A9-480A-B7FE-E1B723BBE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9BDBEEED-6539-4AE4-AAAC-4CA62A4DB5B4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0" name="Graphic 7">
                    <a:extLst>
                      <a:ext uri="{FF2B5EF4-FFF2-40B4-BE49-F238E27FC236}">
                        <a16:creationId xmlns:a16="http://schemas.microsoft.com/office/drawing/2014/main" id="{847CAC55-FEBB-41E0-B05E-8A2AED58EE8E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083" name="Freeform: Shape 2082">
                      <a:extLst>
                        <a:ext uri="{FF2B5EF4-FFF2-40B4-BE49-F238E27FC236}">
                          <a16:creationId xmlns:a16="http://schemas.microsoft.com/office/drawing/2014/main" id="{01885FCE-6DF6-4B43-98CF-CE49F2389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CE17BE06-4A48-4834-8EA4-2F42FF3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F64C0E8-761C-43A1-BF83-041600136D94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1" name="Graphic 7">
                    <a:extLst>
                      <a:ext uri="{FF2B5EF4-FFF2-40B4-BE49-F238E27FC236}">
                        <a16:creationId xmlns:a16="http://schemas.microsoft.com/office/drawing/2014/main" id="{46777980-CA63-4551-A6FA-BFE5407D6C5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404D2265-3D29-413E-BB90-75CCE4234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52423569-9E0D-4139-A7C8-662CDA8B8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A7DAEFDD-118E-4892-A658-B2D985BDA21C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2" name="Graphic 7">
                    <a:extLst>
                      <a:ext uri="{FF2B5EF4-FFF2-40B4-BE49-F238E27FC236}">
                        <a16:creationId xmlns:a16="http://schemas.microsoft.com/office/drawing/2014/main" id="{572F15CD-F658-45CD-BC92-6FBCF79C8F4B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A55CAC16-2382-46F9-B2A3-9BF246B22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B6E452A0-A2F8-4210-ADEC-18EACB3D3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9" name="Freeform: Shape 2078">
                      <a:extLst>
                        <a:ext uri="{FF2B5EF4-FFF2-40B4-BE49-F238E27FC236}">
                          <a16:creationId xmlns:a16="http://schemas.microsoft.com/office/drawing/2014/main" id="{4E731E2B-6A16-4BF6-A841-78E6F524806E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4022520A-754D-4B80-808D-4DA94757275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D2E62F3A-909A-48AE-905D-F7DDF38F5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5" name="Freeform: Shape 2074">
                      <a:extLst>
                        <a:ext uri="{FF2B5EF4-FFF2-40B4-BE49-F238E27FC236}">
                          <a16:creationId xmlns:a16="http://schemas.microsoft.com/office/drawing/2014/main" id="{25488E57-0256-440C-867F-80110136A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A2A8AA2F-FDB1-4DB9-8B3A-FC5D9487027D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4" name="Graphic 7">
                    <a:extLst>
                      <a:ext uri="{FF2B5EF4-FFF2-40B4-BE49-F238E27FC236}">
                        <a16:creationId xmlns:a16="http://schemas.microsoft.com/office/drawing/2014/main" id="{E1997B29-CF1A-485A-B173-BBFF8A3289F1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071" name="Freeform: Shape 2070">
                      <a:extLst>
                        <a:ext uri="{FF2B5EF4-FFF2-40B4-BE49-F238E27FC236}">
                          <a16:creationId xmlns:a16="http://schemas.microsoft.com/office/drawing/2014/main" id="{06DC3564-A204-4E22-B5D2-2E49F20A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7B21606B-E071-45B6-8BB0-27D450C74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8A535950-8237-417D-8E53-AD5D0E0673E8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5" name="Graphic 7">
                    <a:extLst>
                      <a:ext uri="{FF2B5EF4-FFF2-40B4-BE49-F238E27FC236}">
                        <a16:creationId xmlns:a16="http://schemas.microsoft.com/office/drawing/2014/main" id="{4AFBF2E7-191C-4CE6-AB4B-04BD227A880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1C45A375-2366-4588-86EC-98CCCAFDB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D4D839C0-7593-47C4-BB58-3F232E1CF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A983EDC-5D66-4CEE-86D4-D14E9C28A91B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066" name="Freeform: Shape 2065">
                    <a:extLst>
                      <a:ext uri="{FF2B5EF4-FFF2-40B4-BE49-F238E27FC236}">
                        <a16:creationId xmlns:a16="http://schemas.microsoft.com/office/drawing/2014/main" id="{468AAE88-B953-452B-9F70-F13A860F09EA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67" name="Freeform: Shape 2066">
                    <a:extLst>
                      <a:ext uri="{FF2B5EF4-FFF2-40B4-BE49-F238E27FC236}">
                        <a16:creationId xmlns:a16="http://schemas.microsoft.com/office/drawing/2014/main" id="{E8981F71-E5AF-4F35-AE3B-3C861CB03C55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407CD03E-BE13-4A82-A212-C8987724653B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BACBE378-8F51-4BEA-95A1-A799297C6BAC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279A8017-AB6E-4409-AB55-162D50C10226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1E42AC64-9BC8-49BF-B451-8DC279218EDE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7" name="Graphic 7">
                <a:extLst>
                  <a:ext uri="{FF2B5EF4-FFF2-40B4-BE49-F238E27FC236}">
                    <a16:creationId xmlns:a16="http://schemas.microsoft.com/office/drawing/2014/main" id="{B16E9B83-8747-4B5C-A44A-506B07FA5DB1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F6D33AE0-846E-4890-995D-80F4865853AD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797DC56E-7AB9-40BB-A540-DC00ECD77AD9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B9FE6FB7-596D-45BB-9861-4CF627550CD3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407FE7B7-5A24-4D3B-BFDA-04326433F5DD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DDEAF767-C5A1-46A8-A5A3-828287BF31B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065EE762-5834-42BE-86A0-3EE0937390FD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71993715-FC08-41EC-8D7C-BD77A99AC004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08226B4E-1F50-4310-B4BC-E5F75EC45FF4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68507BFA-21B8-4560-9C6B-8BD62102D68D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D7B68766-0545-4B28-9E17-971503D458F9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8BFB91BD-0EBB-41AA-B78D-3817402E5120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0" name="Freeform: Shape 2009">
                  <a:extLst>
                    <a:ext uri="{FF2B5EF4-FFF2-40B4-BE49-F238E27FC236}">
                      <a16:creationId xmlns:a16="http://schemas.microsoft.com/office/drawing/2014/main" id="{690D1FF4-2C13-4871-8328-02B48AF28CBE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1BBAC831-21F9-4A7E-830F-34DCCC9CE11F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5799A845-53C2-4B75-9036-6FC740E9B289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B3EE76C7-85CD-4BF0-9590-B9151A6C7332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FAAC8C2B-BF31-4F5C-924F-220882159D77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8" name="Graphic 7">
                <a:extLst>
                  <a:ext uri="{FF2B5EF4-FFF2-40B4-BE49-F238E27FC236}">
                    <a16:creationId xmlns:a16="http://schemas.microsoft.com/office/drawing/2014/main" id="{1759000B-1A72-4673-91E0-08449D7DBAB5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1942" name="Graphic 7">
                  <a:extLst>
                    <a:ext uri="{FF2B5EF4-FFF2-40B4-BE49-F238E27FC236}">
                      <a16:creationId xmlns:a16="http://schemas.microsoft.com/office/drawing/2014/main" id="{922A3B60-40D7-4329-987F-C2C38E091748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1994" name="Freeform: Shape 1993">
                    <a:extLst>
                      <a:ext uri="{FF2B5EF4-FFF2-40B4-BE49-F238E27FC236}">
                        <a16:creationId xmlns:a16="http://schemas.microsoft.com/office/drawing/2014/main" id="{81F12197-1E97-49A2-8116-EA3D7256A191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95" name="Freeform: Shape 1994">
                    <a:extLst>
                      <a:ext uri="{FF2B5EF4-FFF2-40B4-BE49-F238E27FC236}">
                        <a16:creationId xmlns:a16="http://schemas.microsoft.com/office/drawing/2014/main" id="{E8DAA2B6-733C-4FFF-B0B8-43F7E0E276F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96" name="Freeform: Shape 1995">
                    <a:extLst>
                      <a:ext uri="{FF2B5EF4-FFF2-40B4-BE49-F238E27FC236}">
                        <a16:creationId xmlns:a16="http://schemas.microsoft.com/office/drawing/2014/main" id="{562E4728-43B1-4E59-9849-22D09ADC6BC1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97" name="Freeform: Shape 1996">
                    <a:extLst>
                      <a:ext uri="{FF2B5EF4-FFF2-40B4-BE49-F238E27FC236}">
                        <a16:creationId xmlns:a16="http://schemas.microsoft.com/office/drawing/2014/main" id="{DC9CE36E-55F2-49FA-99EE-186DAEF0FA72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98" name="Freeform: Shape 1997">
                    <a:extLst>
                      <a:ext uri="{FF2B5EF4-FFF2-40B4-BE49-F238E27FC236}">
                        <a16:creationId xmlns:a16="http://schemas.microsoft.com/office/drawing/2014/main" id="{904C23F4-9B98-4E64-A083-A028EEB878FD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43" name="Graphic 7">
                  <a:extLst>
                    <a:ext uri="{FF2B5EF4-FFF2-40B4-BE49-F238E27FC236}">
                      <a16:creationId xmlns:a16="http://schemas.microsoft.com/office/drawing/2014/main" id="{A54B74DF-6F69-41AA-9B43-7E5C243357A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1982" name="Graphic 7">
                    <a:extLst>
                      <a:ext uri="{FF2B5EF4-FFF2-40B4-BE49-F238E27FC236}">
                        <a16:creationId xmlns:a16="http://schemas.microsoft.com/office/drawing/2014/main" id="{2455A441-3D58-4BAC-9C00-CD430223B98A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1988" name="Freeform: Shape 1987">
                      <a:extLst>
                        <a:ext uri="{FF2B5EF4-FFF2-40B4-BE49-F238E27FC236}">
                          <a16:creationId xmlns:a16="http://schemas.microsoft.com/office/drawing/2014/main" id="{4B5E335D-6B28-4A65-9C35-3817F69D4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89" name="Freeform: Shape 1988">
                      <a:extLst>
                        <a:ext uri="{FF2B5EF4-FFF2-40B4-BE49-F238E27FC236}">
                          <a16:creationId xmlns:a16="http://schemas.microsoft.com/office/drawing/2014/main" id="{F7AE1F50-6887-4545-8B7C-2C86B0B6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90" name="Freeform: Shape 1989">
                      <a:extLst>
                        <a:ext uri="{FF2B5EF4-FFF2-40B4-BE49-F238E27FC236}">
                          <a16:creationId xmlns:a16="http://schemas.microsoft.com/office/drawing/2014/main" id="{376300CF-FEFE-44A4-9B62-631E87029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91" name="Freeform: Shape 1990">
                      <a:extLst>
                        <a:ext uri="{FF2B5EF4-FFF2-40B4-BE49-F238E27FC236}">
                          <a16:creationId xmlns:a16="http://schemas.microsoft.com/office/drawing/2014/main" id="{35EEE854-B6BA-4EBD-A5B5-653CD480E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92" name="Freeform: Shape 1991">
                      <a:extLst>
                        <a:ext uri="{FF2B5EF4-FFF2-40B4-BE49-F238E27FC236}">
                          <a16:creationId xmlns:a16="http://schemas.microsoft.com/office/drawing/2014/main" id="{CE575F04-B4BB-4F0C-B1E4-F0EC459292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93" name="Freeform: Shape 1992">
                      <a:extLst>
                        <a:ext uri="{FF2B5EF4-FFF2-40B4-BE49-F238E27FC236}">
                          <a16:creationId xmlns:a16="http://schemas.microsoft.com/office/drawing/2014/main" id="{95E24F90-B9A1-41FB-9906-5D55B9A161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DE9E03D9-23C5-43C4-B2D7-B0EAEE2563AF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E2FF9CD8-9597-497F-8B70-D43E560F7CC0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CE4AE77A-06A5-4656-8DD7-F7B08F7A5F6B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0475FBC2-A65E-46B9-A823-532948397EB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A020918E-FA7E-49FF-8CE9-D6258937B01D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44" name="Graphic 7">
                  <a:extLst>
                    <a:ext uri="{FF2B5EF4-FFF2-40B4-BE49-F238E27FC236}">
                      <a16:creationId xmlns:a16="http://schemas.microsoft.com/office/drawing/2014/main" id="{C0475719-15AE-4793-BAEA-E4E8E359D12C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1970" name="Graphic 7">
                    <a:extLst>
                      <a:ext uri="{FF2B5EF4-FFF2-40B4-BE49-F238E27FC236}">
                        <a16:creationId xmlns:a16="http://schemas.microsoft.com/office/drawing/2014/main" id="{CB4D4AF3-9452-4E83-8812-6B03B59AAE89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1976" name="Freeform: Shape 1975">
                      <a:extLst>
                        <a:ext uri="{FF2B5EF4-FFF2-40B4-BE49-F238E27FC236}">
                          <a16:creationId xmlns:a16="http://schemas.microsoft.com/office/drawing/2014/main" id="{62B96093-97A4-4356-8FC6-6AAB81A97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77" name="Freeform: Shape 1976">
                      <a:extLst>
                        <a:ext uri="{FF2B5EF4-FFF2-40B4-BE49-F238E27FC236}">
                          <a16:creationId xmlns:a16="http://schemas.microsoft.com/office/drawing/2014/main" id="{13BEF0FD-AD03-42A7-A033-6B5470D74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78" name="Freeform: Shape 1977">
                      <a:extLst>
                        <a:ext uri="{FF2B5EF4-FFF2-40B4-BE49-F238E27FC236}">
                          <a16:creationId xmlns:a16="http://schemas.microsoft.com/office/drawing/2014/main" id="{2277937F-CEE7-49F9-B524-A4BF5C352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79" name="Freeform: Shape 1978">
                      <a:extLst>
                        <a:ext uri="{FF2B5EF4-FFF2-40B4-BE49-F238E27FC236}">
                          <a16:creationId xmlns:a16="http://schemas.microsoft.com/office/drawing/2014/main" id="{582A4F6D-E565-4592-9CD0-E0F65EEBC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80" name="Freeform: Shape 1979">
                      <a:extLst>
                        <a:ext uri="{FF2B5EF4-FFF2-40B4-BE49-F238E27FC236}">
                          <a16:creationId xmlns:a16="http://schemas.microsoft.com/office/drawing/2014/main" id="{FDCBAEBF-2A81-4FBA-B741-BA160615B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81" name="Freeform: Shape 1980">
                      <a:extLst>
                        <a:ext uri="{FF2B5EF4-FFF2-40B4-BE49-F238E27FC236}">
                          <a16:creationId xmlns:a16="http://schemas.microsoft.com/office/drawing/2014/main" id="{E04F4AD9-8B1C-4600-A279-90A507E52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814F4E36-6168-41DF-B7BE-2555632EAA2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A1280DDA-8FEF-40A2-840D-D023949B655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B1B29280-4CB5-4527-B1A6-91700F7C2107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7E48492A-1FA8-4C9E-A8DE-74029BAA0E22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F1BC3D05-52C2-4AE5-9AF1-85755ACAA2D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45" name="Graphic 7">
                  <a:extLst>
                    <a:ext uri="{FF2B5EF4-FFF2-40B4-BE49-F238E27FC236}">
                      <a16:creationId xmlns:a16="http://schemas.microsoft.com/office/drawing/2014/main" id="{B3D38B2B-711E-4C13-838D-2ED29D925C7C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1958" name="Graphic 7">
                    <a:extLst>
                      <a:ext uri="{FF2B5EF4-FFF2-40B4-BE49-F238E27FC236}">
                        <a16:creationId xmlns:a16="http://schemas.microsoft.com/office/drawing/2014/main" id="{D14E1930-EA19-40C3-9C16-43B9DE71C1E6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1964" name="Freeform: Shape 1963">
                      <a:extLst>
                        <a:ext uri="{FF2B5EF4-FFF2-40B4-BE49-F238E27FC236}">
                          <a16:creationId xmlns:a16="http://schemas.microsoft.com/office/drawing/2014/main" id="{8ECA3B79-06CA-4F20-B71B-35A6076D1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65" name="Freeform: Shape 1964">
                      <a:extLst>
                        <a:ext uri="{FF2B5EF4-FFF2-40B4-BE49-F238E27FC236}">
                          <a16:creationId xmlns:a16="http://schemas.microsoft.com/office/drawing/2014/main" id="{1DC66BF6-9CEE-4C13-942D-939AE897D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66" name="Freeform: Shape 1965">
                      <a:extLst>
                        <a:ext uri="{FF2B5EF4-FFF2-40B4-BE49-F238E27FC236}">
                          <a16:creationId xmlns:a16="http://schemas.microsoft.com/office/drawing/2014/main" id="{23C599D2-A636-4D13-9C02-E2549CC18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67" name="Freeform: Shape 1966">
                      <a:extLst>
                        <a:ext uri="{FF2B5EF4-FFF2-40B4-BE49-F238E27FC236}">
                          <a16:creationId xmlns:a16="http://schemas.microsoft.com/office/drawing/2014/main" id="{C46E571D-8FC7-4EE7-920C-C7D25196D5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68" name="Freeform: Shape 1967">
                      <a:extLst>
                        <a:ext uri="{FF2B5EF4-FFF2-40B4-BE49-F238E27FC236}">
                          <a16:creationId xmlns:a16="http://schemas.microsoft.com/office/drawing/2014/main" id="{4FE76F21-1143-4AB4-A5EA-F21B0E4BD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69" name="Freeform: Shape 1968">
                      <a:extLst>
                        <a:ext uri="{FF2B5EF4-FFF2-40B4-BE49-F238E27FC236}">
                          <a16:creationId xmlns:a16="http://schemas.microsoft.com/office/drawing/2014/main" id="{F0AD4CFB-72D1-4C32-8366-87793CC25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452EA68A-034A-4096-8BD0-687897F0F1F7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C18491D-5865-43D5-B977-8F1533C69324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BDF458F0-C1BE-4ADF-8C52-3B4C377F0018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D8A91CBD-AE00-417D-9423-421B4564D8B7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A5E9BCBF-CC35-48E0-B256-B786CCDBF682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46" name="Graphic 7">
                  <a:extLst>
                    <a:ext uri="{FF2B5EF4-FFF2-40B4-BE49-F238E27FC236}">
                      <a16:creationId xmlns:a16="http://schemas.microsoft.com/office/drawing/2014/main" id="{BE232F2A-0162-4C23-82BB-32EB70CDF11C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1947" name="Graphic 7">
                    <a:extLst>
                      <a:ext uri="{FF2B5EF4-FFF2-40B4-BE49-F238E27FC236}">
                        <a16:creationId xmlns:a16="http://schemas.microsoft.com/office/drawing/2014/main" id="{879575AD-DFC0-45B7-B456-1DBC1295D08B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1953" name="Freeform: Shape 1952">
                      <a:extLst>
                        <a:ext uri="{FF2B5EF4-FFF2-40B4-BE49-F238E27FC236}">
                          <a16:creationId xmlns:a16="http://schemas.microsoft.com/office/drawing/2014/main" id="{0A8CCE3D-3A8C-4B20-B1E3-8598B4F92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54" name="Freeform: Shape 1953">
                      <a:extLst>
                        <a:ext uri="{FF2B5EF4-FFF2-40B4-BE49-F238E27FC236}">
                          <a16:creationId xmlns:a16="http://schemas.microsoft.com/office/drawing/2014/main" id="{F7E9B99A-B966-44E9-B04A-8637F222B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55" name="Freeform: Shape 1954">
                      <a:extLst>
                        <a:ext uri="{FF2B5EF4-FFF2-40B4-BE49-F238E27FC236}">
                          <a16:creationId xmlns:a16="http://schemas.microsoft.com/office/drawing/2014/main" id="{6F93E453-A2D0-4241-8E07-7D3DE4024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56" name="Freeform: Shape 1955">
                      <a:extLst>
                        <a:ext uri="{FF2B5EF4-FFF2-40B4-BE49-F238E27FC236}">
                          <a16:creationId xmlns:a16="http://schemas.microsoft.com/office/drawing/2014/main" id="{CBCEBCD6-114B-49B8-BDDF-17BA9FC8E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57" name="Freeform: Shape 1956">
                      <a:extLst>
                        <a:ext uri="{FF2B5EF4-FFF2-40B4-BE49-F238E27FC236}">
                          <a16:creationId xmlns:a16="http://schemas.microsoft.com/office/drawing/2014/main" id="{2D8BCEFF-FE9B-40E1-884A-FCC93575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1E4B77A3-119D-42F6-9245-EFAA442D196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0F152D94-6CAE-4CB0-8780-DF89EF5395C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3B67CC11-A52E-4482-AE2E-E501F384ACD7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76A02FA3-533F-4AE6-9F0A-C70AC312FDDA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2" name="Freeform: Shape 1951">
                    <a:extLst>
                      <a:ext uri="{FF2B5EF4-FFF2-40B4-BE49-F238E27FC236}">
                        <a16:creationId xmlns:a16="http://schemas.microsoft.com/office/drawing/2014/main" id="{7F36564F-7875-4137-9819-D6FCD6F6A16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19" name="Graphic 7">
                <a:extLst>
                  <a:ext uri="{FF2B5EF4-FFF2-40B4-BE49-F238E27FC236}">
                    <a16:creationId xmlns:a16="http://schemas.microsoft.com/office/drawing/2014/main" id="{CCC5495A-7051-42AA-9A1E-CDC8722AFA1D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1930" name="Graphic 7">
                  <a:extLst>
                    <a:ext uri="{FF2B5EF4-FFF2-40B4-BE49-F238E27FC236}">
                      <a16:creationId xmlns:a16="http://schemas.microsoft.com/office/drawing/2014/main" id="{364E59C5-BEA1-407D-A736-25EE3FDD71C7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953080A7-EA4A-41BF-9B80-DC84E6111BB2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25A00E6F-4C56-4201-810D-9894A35383C1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0FEE4A48-916E-40E1-9ED1-A5BFEED1C619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0239B853-1DF8-41D0-8364-092161B544D0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46C8DFA7-FA1D-4C6B-B331-141EAA853108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31" name="Graphic 7">
                  <a:extLst>
                    <a:ext uri="{FF2B5EF4-FFF2-40B4-BE49-F238E27FC236}">
                      <a16:creationId xmlns:a16="http://schemas.microsoft.com/office/drawing/2014/main" id="{23E57EC1-6828-46C7-9E7A-460766CC6D24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706FF6BB-5950-4BD5-A803-88CE66377F14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199D00EE-1A64-4234-B6F9-DFD5CD64809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E343B8FC-6AAA-4CBC-8F94-D31726C390BC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F6EB0C63-D39E-49D6-AC74-C5FAC5F405F3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1641FFA9-DED6-4DBA-8949-F0ADBCCE724F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0" name="Graphic 7">
                <a:extLst>
                  <a:ext uri="{FF2B5EF4-FFF2-40B4-BE49-F238E27FC236}">
                    <a16:creationId xmlns:a16="http://schemas.microsoft.com/office/drawing/2014/main" id="{5830E522-A8D5-4840-917D-0ED5401B5827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1869" name="Freeform: Shape 1868">
                  <a:extLst>
                    <a:ext uri="{FF2B5EF4-FFF2-40B4-BE49-F238E27FC236}">
                      <a16:creationId xmlns:a16="http://schemas.microsoft.com/office/drawing/2014/main" id="{81DC465C-1A09-437D-AB2A-3C108500CC88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0" name="Freeform: Shape 1869">
                  <a:extLst>
                    <a:ext uri="{FF2B5EF4-FFF2-40B4-BE49-F238E27FC236}">
                      <a16:creationId xmlns:a16="http://schemas.microsoft.com/office/drawing/2014/main" id="{3A11E0B7-7E12-42D7-8372-46659FF9D4BA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1" name="Freeform: Shape 1870">
                  <a:extLst>
                    <a:ext uri="{FF2B5EF4-FFF2-40B4-BE49-F238E27FC236}">
                      <a16:creationId xmlns:a16="http://schemas.microsoft.com/office/drawing/2014/main" id="{C7A27242-679B-4AB6-B881-1AB88D5536DB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2" name="Freeform: Shape 1871">
                  <a:extLst>
                    <a:ext uri="{FF2B5EF4-FFF2-40B4-BE49-F238E27FC236}">
                      <a16:creationId xmlns:a16="http://schemas.microsoft.com/office/drawing/2014/main" id="{42C11FDB-ACB5-42E0-B639-29E392BEFB38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3" name="Freeform: Shape 1872">
                  <a:extLst>
                    <a:ext uri="{FF2B5EF4-FFF2-40B4-BE49-F238E27FC236}">
                      <a16:creationId xmlns:a16="http://schemas.microsoft.com/office/drawing/2014/main" id="{9E426E98-79AE-4291-9DDB-71653A297791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4" name="Freeform: Shape 1873">
                  <a:extLst>
                    <a:ext uri="{FF2B5EF4-FFF2-40B4-BE49-F238E27FC236}">
                      <a16:creationId xmlns:a16="http://schemas.microsoft.com/office/drawing/2014/main" id="{AF678A67-58F7-4608-BF26-EFE245DB2786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5" name="Freeform: Shape 1874">
                  <a:extLst>
                    <a:ext uri="{FF2B5EF4-FFF2-40B4-BE49-F238E27FC236}">
                      <a16:creationId xmlns:a16="http://schemas.microsoft.com/office/drawing/2014/main" id="{7841C402-A5F5-4D89-8AD4-30137A64EBA4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6" name="Freeform: Shape 1875">
                  <a:extLst>
                    <a:ext uri="{FF2B5EF4-FFF2-40B4-BE49-F238E27FC236}">
                      <a16:creationId xmlns:a16="http://schemas.microsoft.com/office/drawing/2014/main" id="{BB49E317-1E8D-4D4A-82C8-0413F2CF71A5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7" name="Freeform: Shape 1876">
                  <a:extLst>
                    <a:ext uri="{FF2B5EF4-FFF2-40B4-BE49-F238E27FC236}">
                      <a16:creationId xmlns:a16="http://schemas.microsoft.com/office/drawing/2014/main" id="{218CFC12-DA96-43A4-89A4-3D35C522653A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8" name="Freeform: Shape 1877">
                  <a:extLst>
                    <a:ext uri="{FF2B5EF4-FFF2-40B4-BE49-F238E27FC236}">
                      <a16:creationId xmlns:a16="http://schemas.microsoft.com/office/drawing/2014/main" id="{613E038A-3131-410D-B941-948CDD558381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9" name="Freeform: Shape 1878">
                  <a:extLst>
                    <a:ext uri="{FF2B5EF4-FFF2-40B4-BE49-F238E27FC236}">
                      <a16:creationId xmlns:a16="http://schemas.microsoft.com/office/drawing/2014/main" id="{17DB9CFA-CF48-4026-8254-9A90D0AE74DB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63167C39-C1EA-4349-A5AC-D2FF0F4143A8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1" name="Freeform: Shape 1880">
                  <a:extLst>
                    <a:ext uri="{FF2B5EF4-FFF2-40B4-BE49-F238E27FC236}">
                      <a16:creationId xmlns:a16="http://schemas.microsoft.com/office/drawing/2014/main" id="{1555F52E-0B54-4AF0-8446-F18C5EA46119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2" name="Freeform: Shape 1881">
                  <a:extLst>
                    <a:ext uri="{FF2B5EF4-FFF2-40B4-BE49-F238E27FC236}">
                      <a16:creationId xmlns:a16="http://schemas.microsoft.com/office/drawing/2014/main" id="{670145B1-A0B1-47F2-91DB-35F0060372D9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3" name="Freeform: Shape 1882">
                  <a:extLst>
                    <a:ext uri="{FF2B5EF4-FFF2-40B4-BE49-F238E27FC236}">
                      <a16:creationId xmlns:a16="http://schemas.microsoft.com/office/drawing/2014/main" id="{B22DAF4F-A395-4EB5-B211-CA000DAB2A0D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4" name="Freeform: Shape 1883">
                  <a:extLst>
                    <a:ext uri="{FF2B5EF4-FFF2-40B4-BE49-F238E27FC236}">
                      <a16:creationId xmlns:a16="http://schemas.microsoft.com/office/drawing/2014/main" id="{EC117A4E-B42B-48E2-BD4B-D06B774E619E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5" name="Freeform: Shape 1884">
                  <a:extLst>
                    <a:ext uri="{FF2B5EF4-FFF2-40B4-BE49-F238E27FC236}">
                      <a16:creationId xmlns:a16="http://schemas.microsoft.com/office/drawing/2014/main" id="{257BEE6F-003B-4769-A66C-56DE7ACF2BE1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6" name="Freeform: Shape 1885">
                  <a:extLst>
                    <a:ext uri="{FF2B5EF4-FFF2-40B4-BE49-F238E27FC236}">
                      <a16:creationId xmlns:a16="http://schemas.microsoft.com/office/drawing/2014/main" id="{1C36D882-94A3-44AE-9A6A-18F46322279A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7" name="Freeform: Shape 1886">
                  <a:extLst>
                    <a:ext uri="{FF2B5EF4-FFF2-40B4-BE49-F238E27FC236}">
                      <a16:creationId xmlns:a16="http://schemas.microsoft.com/office/drawing/2014/main" id="{A9B06550-BAD2-48D1-9CCA-835A25A4D597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8" name="Freeform: Shape 1887">
                  <a:extLst>
                    <a:ext uri="{FF2B5EF4-FFF2-40B4-BE49-F238E27FC236}">
                      <a16:creationId xmlns:a16="http://schemas.microsoft.com/office/drawing/2014/main" id="{865222B7-5C98-46D5-800C-5569CD685763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9" name="Freeform: Shape 1888">
                  <a:extLst>
                    <a:ext uri="{FF2B5EF4-FFF2-40B4-BE49-F238E27FC236}">
                      <a16:creationId xmlns:a16="http://schemas.microsoft.com/office/drawing/2014/main" id="{609AC0AC-6151-45CC-A1E9-F606294868F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0" name="Freeform: Shape 1889">
                  <a:extLst>
                    <a:ext uri="{FF2B5EF4-FFF2-40B4-BE49-F238E27FC236}">
                      <a16:creationId xmlns:a16="http://schemas.microsoft.com/office/drawing/2014/main" id="{2A963692-1E2E-42BF-84BB-951B16405730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1" name="Freeform: Shape 1890">
                  <a:extLst>
                    <a:ext uri="{FF2B5EF4-FFF2-40B4-BE49-F238E27FC236}">
                      <a16:creationId xmlns:a16="http://schemas.microsoft.com/office/drawing/2014/main" id="{A5C3C3ED-6A80-421A-9F49-60705B76D524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2" name="Freeform: Shape 1891">
                  <a:extLst>
                    <a:ext uri="{FF2B5EF4-FFF2-40B4-BE49-F238E27FC236}">
                      <a16:creationId xmlns:a16="http://schemas.microsoft.com/office/drawing/2014/main" id="{49FA9181-36C9-4A68-A32B-53675214A9D0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3" name="Freeform: Shape 1892">
                  <a:extLst>
                    <a:ext uri="{FF2B5EF4-FFF2-40B4-BE49-F238E27FC236}">
                      <a16:creationId xmlns:a16="http://schemas.microsoft.com/office/drawing/2014/main" id="{DD5F9A8F-2B7F-4D39-AF2A-47275D1D7E33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4" name="Freeform: Shape 1893">
                  <a:extLst>
                    <a:ext uri="{FF2B5EF4-FFF2-40B4-BE49-F238E27FC236}">
                      <a16:creationId xmlns:a16="http://schemas.microsoft.com/office/drawing/2014/main" id="{CE74DE0E-4C56-4E94-9633-FFB886357167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5" name="Freeform: Shape 1894">
                  <a:extLst>
                    <a:ext uri="{FF2B5EF4-FFF2-40B4-BE49-F238E27FC236}">
                      <a16:creationId xmlns:a16="http://schemas.microsoft.com/office/drawing/2014/main" id="{242F0378-8E4B-4E45-9CDD-04414E5C06C7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6" name="Freeform: Shape 1895">
                  <a:extLst>
                    <a:ext uri="{FF2B5EF4-FFF2-40B4-BE49-F238E27FC236}">
                      <a16:creationId xmlns:a16="http://schemas.microsoft.com/office/drawing/2014/main" id="{0F7732BF-006B-4A79-A9D6-4B11368C3F27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7" name="Freeform: Shape 1896">
                  <a:extLst>
                    <a:ext uri="{FF2B5EF4-FFF2-40B4-BE49-F238E27FC236}">
                      <a16:creationId xmlns:a16="http://schemas.microsoft.com/office/drawing/2014/main" id="{E88126BB-1209-4ECD-90D4-7C8AD6B05DE5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7767D619-12E7-4FC6-B4B8-FE67AF262E49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9" name="Freeform: Shape 1898">
                  <a:extLst>
                    <a:ext uri="{FF2B5EF4-FFF2-40B4-BE49-F238E27FC236}">
                      <a16:creationId xmlns:a16="http://schemas.microsoft.com/office/drawing/2014/main" id="{7987E10C-669C-4853-BCAC-48F6728DA53A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0" name="Freeform: Shape 1899">
                  <a:extLst>
                    <a:ext uri="{FF2B5EF4-FFF2-40B4-BE49-F238E27FC236}">
                      <a16:creationId xmlns:a16="http://schemas.microsoft.com/office/drawing/2014/main" id="{8D66F58E-6587-4908-B68E-37910337E1B9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1" name="Freeform: Shape 1900">
                  <a:extLst>
                    <a:ext uri="{FF2B5EF4-FFF2-40B4-BE49-F238E27FC236}">
                      <a16:creationId xmlns:a16="http://schemas.microsoft.com/office/drawing/2014/main" id="{9C4A2AA2-DC30-4ECC-92CD-4B9C5ABD7075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2" name="Freeform: Shape 1901">
                  <a:extLst>
                    <a:ext uri="{FF2B5EF4-FFF2-40B4-BE49-F238E27FC236}">
                      <a16:creationId xmlns:a16="http://schemas.microsoft.com/office/drawing/2014/main" id="{BD06E669-61E0-4A96-9743-39DEEAACB10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3" name="Freeform: Shape 1902">
                  <a:extLst>
                    <a:ext uri="{FF2B5EF4-FFF2-40B4-BE49-F238E27FC236}">
                      <a16:creationId xmlns:a16="http://schemas.microsoft.com/office/drawing/2014/main" id="{5CDEA573-C487-4EE8-8217-4DA904A0CC8A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AB766AA2-8C6C-4FD5-A52C-670F9244E1D9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5" name="Freeform: Shape 1904">
                  <a:extLst>
                    <a:ext uri="{FF2B5EF4-FFF2-40B4-BE49-F238E27FC236}">
                      <a16:creationId xmlns:a16="http://schemas.microsoft.com/office/drawing/2014/main" id="{1353B391-84C6-4D28-8EF3-7FBA9BBD3110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6" name="Freeform: Shape 1905">
                  <a:extLst>
                    <a:ext uri="{FF2B5EF4-FFF2-40B4-BE49-F238E27FC236}">
                      <a16:creationId xmlns:a16="http://schemas.microsoft.com/office/drawing/2014/main" id="{6A715474-0AD2-4EDD-B1C8-D95BAFD82FE3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7" name="Freeform: Shape 1906">
                  <a:extLst>
                    <a:ext uri="{FF2B5EF4-FFF2-40B4-BE49-F238E27FC236}">
                      <a16:creationId xmlns:a16="http://schemas.microsoft.com/office/drawing/2014/main" id="{9B1C2B81-5044-4A32-B3B5-6B9467435603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8" name="Freeform: Shape 1907">
                  <a:extLst>
                    <a:ext uri="{FF2B5EF4-FFF2-40B4-BE49-F238E27FC236}">
                      <a16:creationId xmlns:a16="http://schemas.microsoft.com/office/drawing/2014/main" id="{DB1B1FF9-9BDC-4B94-B6D6-C5E09E071F98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9" name="Freeform: Shape 1908">
                  <a:extLst>
                    <a:ext uri="{FF2B5EF4-FFF2-40B4-BE49-F238E27FC236}">
                      <a16:creationId xmlns:a16="http://schemas.microsoft.com/office/drawing/2014/main" id="{247773B6-8D72-4050-A2C8-A0C9D616F14F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A448C2EF-21A5-4FF5-9397-7D2FF28CC7BB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1" name="Freeform: Shape 1910">
                  <a:extLst>
                    <a:ext uri="{FF2B5EF4-FFF2-40B4-BE49-F238E27FC236}">
                      <a16:creationId xmlns:a16="http://schemas.microsoft.com/office/drawing/2014/main" id="{9576D754-D8C2-4280-8824-AB1BD6300D7C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2" name="Freeform: Shape 1911">
                  <a:extLst>
                    <a:ext uri="{FF2B5EF4-FFF2-40B4-BE49-F238E27FC236}">
                      <a16:creationId xmlns:a16="http://schemas.microsoft.com/office/drawing/2014/main" id="{124DDF74-0220-4C5C-AA5B-D35518B5C50B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3" name="Freeform: Shape 1912">
                  <a:extLst>
                    <a:ext uri="{FF2B5EF4-FFF2-40B4-BE49-F238E27FC236}">
                      <a16:creationId xmlns:a16="http://schemas.microsoft.com/office/drawing/2014/main" id="{EC023BBD-9CC6-429B-8509-A9415B725403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4" name="Freeform: Shape 1913">
                  <a:extLst>
                    <a:ext uri="{FF2B5EF4-FFF2-40B4-BE49-F238E27FC236}">
                      <a16:creationId xmlns:a16="http://schemas.microsoft.com/office/drawing/2014/main" id="{D771537A-24BE-4BC7-A9E6-5E24227B2099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5" name="Freeform: Shape 1914">
                  <a:extLst>
                    <a:ext uri="{FF2B5EF4-FFF2-40B4-BE49-F238E27FC236}">
                      <a16:creationId xmlns:a16="http://schemas.microsoft.com/office/drawing/2014/main" id="{351E5544-3DB4-42D9-89F7-DA20FC6828A5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734E5139-2592-42D7-ACE4-8CAB8AA90B4A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7" name="Freeform: Shape 1916">
                  <a:extLst>
                    <a:ext uri="{FF2B5EF4-FFF2-40B4-BE49-F238E27FC236}">
                      <a16:creationId xmlns:a16="http://schemas.microsoft.com/office/drawing/2014/main" id="{3DC3CE9C-3A51-4BFD-9A18-83F1D2B386BC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8" name="Freeform: Shape 1917">
                  <a:extLst>
                    <a:ext uri="{FF2B5EF4-FFF2-40B4-BE49-F238E27FC236}">
                      <a16:creationId xmlns:a16="http://schemas.microsoft.com/office/drawing/2014/main" id="{6A759CFA-D2AF-4BA8-894F-683210EA74E9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9" name="Freeform: Shape 1918">
                  <a:extLst>
                    <a:ext uri="{FF2B5EF4-FFF2-40B4-BE49-F238E27FC236}">
                      <a16:creationId xmlns:a16="http://schemas.microsoft.com/office/drawing/2014/main" id="{BF016424-8C5F-4610-AAAA-4F457E6E76A1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0" name="Freeform: Shape 1919">
                  <a:extLst>
                    <a:ext uri="{FF2B5EF4-FFF2-40B4-BE49-F238E27FC236}">
                      <a16:creationId xmlns:a16="http://schemas.microsoft.com/office/drawing/2014/main" id="{979B3BC9-3C6C-4A27-BA4D-5281F79D135E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AD32F51B-C7D3-4285-9F9E-A650C7E8DB7C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2" name="Freeform: Shape 1921">
                  <a:extLst>
                    <a:ext uri="{FF2B5EF4-FFF2-40B4-BE49-F238E27FC236}">
                      <a16:creationId xmlns:a16="http://schemas.microsoft.com/office/drawing/2014/main" id="{98A4554F-2F1B-4635-8EC8-3FCFBC5B2A6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3" name="Freeform: Shape 1922">
                  <a:extLst>
                    <a:ext uri="{FF2B5EF4-FFF2-40B4-BE49-F238E27FC236}">
                      <a16:creationId xmlns:a16="http://schemas.microsoft.com/office/drawing/2014/main" id="{5C5FBADC-1059-49C4-BB13-9368EA2E54D3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4" name="Freeform: Shape 1923">
                  <a:extLst>
                    <a:ext uri="{FF2B5EF4-FFF2-40B4-BE49-F238E27FC236}">
                      <a16:creationId xmlns:a16="http://schemas.microsoft.com/office/drawing/2014/main" id="{6A3F11AE-CD97-40CA-8540-F392C972BE5F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5" name="Freeform: Shape 1924">
                  <a:extLst>
                    <a:ext uri="{FF2B5EF4-FFF2-40B4-BE49-F238E27FC236}">
                      <a16:creationId xmlns:a16="http://schemas.microsoft.com/office/drawing/2014/main" id="{4AE705EB-16C1-4617-8285-00A7BE61DC9C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6" name="Freeform: Shape 1925">
                  <a:extLst>
                    <a:ext uri="{FF2B5EF4-FFF2-40B4-BE49-F238E27FC236}">
                      <a16:creationId xmlns:a16="http://schemas.microsoft.com/office/drawing/2014/main" id="{18A6FD53-76CA-4A99-BF08-522F8AE4207D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D04812C6-6B32-467E-873A-AB071B7C64E5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8" name="Freeform: Shape 1927">
                  <a:extLst>
                    <a:ext uri="{FF2B5EF4-FFF2-40B4-BE49-F238E27FC236}">
                      <a16:creationId xmlns:a16="http://schemas.microsoft.com/office/drawing/2014/main" id="{E6C5EFB0-2E02-44B0-B1A4-AD5505EC40A7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9" name="Freeform: Shape 1928">
                  <a:extLst>
                    <a:ext uri="{FF2B5EF4-FFF2-40B4-BE49-F238E27FC236}">
                      <a16:creationId xmlns:a16="http://schemas.microsoft.com/office/drawing/2014/main" id="{E6610898-0CA5-4CB8-9647-8AE137A51384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1" name="Graphic 7">
                <a:extLst>
                  <a:ext uri="{FF2B5EF4-FFF2-40B4-BE49-F238E27FC236}">
                    <a16:creationId xmlns:a16="http://schemas.microsoft.com/office/drawing/2014/main" id="{D8E94332-1394-43C5-8D34-B41C9061536A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3E0C5751-0B18-429C-9458-59A2ECABD83E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510" name="Graphic 7">
                  <a:extLst>
                    <a:ext uri="{FF2B5EF4-FFF2-40B4-BE49-F238E27FC236}">
                      <a16:creationId xmlns:a16="http://schemas.microsoft.com/office/drawing/2014/main" id="{248976FB-F530-4822-8600-A13DF035CF81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1604" name="Graphic 7">
                    <a:extLst>
                      <a:ext uri="{FF2B5EF4-FFF2-40B4-BE49-F238E27FC236}">
                        <a16:creationId xmlns:a16="http://schemas.microsoft.com/office/drawing/2014/main" id="{172AB903-A120-4179-B21C-45894324C228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1866" name="Freeform: Shape 1865">
                      <a:extLst>
                        <a:ext uri="{FF2B5EF4-FFF2-40B4-BE49-F238E27FC236}">
                          <a16:creationId xmlns:a16="http://schemas.microsoft.com/office/drawing/2014/main" id="{4F1D4FF4-3B70-4BB6-86D9-813F47D74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67" name="Freeform: Shape 1866">
                      <a:extLst>
                        <a:ext uri="{FF2B5EF4-FFF2-40B4-BE49-F238E27FC236}">
                          <a16:creationId xmlns:a16="http://schemas.microsoft.com/office/drawing/2014/main" id="{CE666F7D-9006-42E4-8546-97BF832E6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68" name="Freeform: Shape 1867">
                      <a:extLst>
                        <a:ext uri="{FF2B5EF4-FFF2-40B4-BE49-F238E27FC236}">
                          <a16:creationId xmlns:a16="http://schemas.microsoft.com/office/drawing/2014/main" id="{8BE32611-D9EC-4F59-9A24-13D16D930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5" name="Graphic 7">
                    <a:extLst>
                      <a:ext uri="{FF2B5EF4-FFF2-40B4-BE49-F238E27FC236}">
                        <a16:creationId xmlns:a16="http://schemas.microsoft.com/office/drawing/2014/main" id="{27F6D3B3-F691-4761-8019-3E4363CF5DCE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1864" name="Freeform: Shape 1863">
                      <a:extLst>
                        <a:ext uri="{FF2B5EF4-FFF2-40B4-BE49-F238E27FC236}">
                          <a16:creationId xmlns:a16="http://schemas.microsoft.com/office/drawing/2014/main" id="{C49BD72A-1F13-4D95-9968-BA20B8E82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65" name="Freeform: Shape 1864">
                      <a:extLst>
                        <a:ext uri="{FF2B5EF4-FFF2-40B4-BE49-F238E27FC236}">
                          <a16:creationId xmlns:a16="http://schemas.microsoft.com/office/drawing/2014/main" id="{C556DE5F-7090-4BE2-A84D-41560BD55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3492D452-1D3F-469B-8F71-996E9649A8BC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1862" name="Freeform: Shape 1861">
                      <a:extLst>
                        <a:ext uri="{FF2B5EF4-FFF2-40B4-BE49-F238E27FC236}">
                          <a16:creationId xmlns:a16="http://schemas.microsoft.com/office/drawing/2014/main" id="{602440AB-AF86-45D4-8C65-AE192ABBE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63" name="Freeform: Shape 1862">
                      <a:extLst>
                        <a:ext uri="{FF2B5EF4-FFF2-40B4-BE49-F238E27FC236}">
                          <a16:creationId xmlns:a16="http://schemas.microsoft.com/office/drawing/2014/main" id="{50055B07-C43B-4F44-9D34-29346A495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7" name="Graphic 7">
                    <a:extLst>
                      <a:ext uri="{FF2B5EF4-FFF2-40B4-BE49-F238E27FC236}">
                        <a16:creationId xmlns:a16="http://schemas.microsoft.com/office/drawing/2014/main" id="{6C1E55C3-9D28-4D06-A089-9C303AF67073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1860" name="Freeform: Shape 1859">
                      <a:extLst>
                        <a:ext uri="{FF2B5EF4-FFF2-40B4-BE49-F238E27FC236}">
                          <a16:creationId xmlns:a16="http://schemas.microsoft.com/office/drawing/2014/main" id="{11E384D3-AE4B-4A7D-A747-639E23E5C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61" name="Freeform: Shape 1860">
                      <a:extLst>
                        <a:ext uri="{FF2B5EF4-FFF2-40B4-BE49-F238E27FC236}">
                          <a16:creationId xmlns:a16="http://schemas.microsoft.com/office/drawing/2014/main" id="{5B658FA8-9A39-4D83-A307-D61C90C42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8" name="Graphic 7">
                    <a:extLst>
                      <a:ext uri="{FF2B5EF4-FFF2-40B4-BE49-F238E27FC236}">
                        <a16:creationId xmlns:a16="http://schemas.microsoft.com/office/drawing/2014/main" id="{07D990C9-CB3A-4835-89FF-15A349D13B98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1858" name="Freeform: Shape 1857">
                      <a:extLst>
                        <a:ext uri="{FF2B5EF4-FFF2-40B4-BE49-F238E27FC236}">
                          <a16:creationId xmlns:a16="http://schemas.microsoft.com/office/drawing/2014/main" id="{D835F26E-4355-4B9D-A162-C36CA31906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9" name="Freeform: Shape 1858">
                      <a:extLst>
                        <a:ext uri="{FF2B5EF4-FFF2-40B4-BE49-F238E27FC236}">
                          <a16:creationId xmlns:a16="http://schemas.microsoft.com/office/drawing/2014/main" id="{26AF1B75-21B7-4B5E-B568-B8F3D7BFD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BD07EBD3-0825-42A5-AA3F-B49D8771C3CD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1855" name="Freeform: Shape 1854">
                      <a:extLst>
                        <a:ext uri="{FF2B5EF4-FFF2-40B4-BE49-F238E27FC236}">
                          <a16:creationId xmlns:a16="http://schemas.microsoft.com/office/drawing/2014/main" id="{FB68BB5E-BFA3-47DA-AB53-32173D6D3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6" name="Freeform: Shape 1855">
                      <a:extLst>
                        <a:ext uri="{FF2B5EF4-FFF2-40B4-BE49-F238E27FC236}">
                          <a16:creationId xmlns:a16="http://schemas.microsoft.com/office/drawing/2014/main" id="{2CEB23B6-B131-49F4-B8A1-F7DBE29AD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7" name="Freeform: Shape 1856">
                      <a:extLst>
                        <a:ext uri="{FF2B5EF4-FFF2-40B4-BE49-F238E27FC236}">
                          <a16:creationId xmlns:a16="http://schemas.microsoft.com/office/drawing/2014/main" id="{040520ED-3166-4997-A4A1-221D6FF89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0" name="Graphic 7">
                    <a:extLst>
                      <a:ext uri="{FF2B5EF4-FFF2-40B4-BE49-F238E27FC236}">
                        <a16:creationId xmlns:a16="http://schemas.microsoft.com/office/drawing/2014/main" id="{0FC868A7-9ACB-4DCB-9471-0855201BBCF0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1852" name="Freeform: Shape 1851">
                      <a:extLst>
                        <a:ext uri="{FF2B5EF4-FFF2-40B4-BE49-F238E27FC236}">
                          <a16:creationId xmlns:a16="http://schemas.microsoft.com/office/drawing/2014/main" id="{26317D5F-069A-495B-A9BE-B1A1FF15A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3" name="Freeform: Shape 1852">
                      <a:extLst>
                        <a:ext uri="{FF2B5EF4-FFF2-40B4-BE49-F238E27FC236}">
                          <a16:creationId xmlns:a16="http://schemas.microsoft.com/office/drawing/2014/main" id="{B78F076C-1D52-4DE8-9AB4-638F637A2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4" name="Freeform: Shape 1853">
                      <a:extLst>
                        <a:ext uri="{FF2B5EF4-FFF2-40B4-BE49-F238E27FC236}">
                          <a16:creationId xmlns:a16="http://schemas.microsoft.com/office/drawing/2014/main" id="{7B924DC4-7879-461D-9CFD-AB8F95A13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1" name="Graphic 7">
                    <a:extLst>
                      <a:ext uri="{FF2B5EF4-FFF2-40B4-BE49-F238E27FC236}">
                        <a16:creationId xmlns:a16="http://schemas.microsoft.com/office/drawing/2014/main" id="{3409CAE2-C918-4EB8-9BCC-ED5F3AE5F9D6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1849" name="Freeform: Shape 1848">
                      <a:extLst>
                        <a:ext uri="{FF2B5EF4-FFF2-40B4-BE49-F238E27FC236}">
                          <a16:creationId xmlns:a16="http://schemas.microsoft.com/office/drawing/2014/main" id="{6A735E9C-8659-453E-AE25-77F5A1E28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0" name="Freeform: Shape 1849">
                      <a:extLst>
                        <a:ext uri="{FF2B5EF4-FFF2-40B4-BE49-F238E27FC236}">
                          <a16:creationId xmlns:a16="http://schemas.microsoft.com/office/drawing/2014/main" id="{FBBEC5F4-8AFB-4FC6-AFD3-9365E8490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51" name="Freeform: Shape 1850">
                      <a:extLst>
                        <a:ext uri="{FF2B5EF4-FFF2-40B4-BE49-F238E27FC236}">
                          <a16:creationId xmlns:a16="http://schemas.microsoft.com/office/drawing/2014/main" id="{6C15B843-3A68-41AC-AB0A-361344E58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1FD18F2F-19C5-40AA-A2CE-0A793BB2AF7F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1847" name="Freeform: Shape 1846">
                      <a:extLst>
                        <a:ext uri="{FF2B5EF4-FFF2-40B4-BE49-F238E27FC236}">
                          <a16:creationId xmlns:a16="http://schemas.microsoft.com/office/drawing/2014/main" id="{4D50A697-5D84-472D-8B4D-52F1ED603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48" name="Freeform: Shape 1847">
                      <a:extLst>
                        <a:ext uri="{FF2B5EF4-FFF2-40B4-BE49-F238E27FC236}">
                          <a16:creationId xmlns:a16="http://schemas.microsoft.com/office/drawing/2014/main" id="{58EC7DAD-5223-46EF-89D6-FC4C4E61E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3" name="Graphic 7">
                    <a:extLst>
                      <a:ext uri="{FF2B5EF4-FFF2-40B4-BE49-F238E27FC236}">
                        <a16:creationId xmlns:a16="http://schemas.microsoft.com/office/drawing/2014/main" id="{E3FCBA33-D255-426E-8549-96164FD2705A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1845" name="Freeform: Shape 1844">
                      <a:extLst>
                        <a:ext uri="{FF2B5EF4-FFF2-40B4-BE49-F238E27FC236}">
                          <a16:creationId xmlns:a16="http://schemas.microsoft.com/office/drawing/2014/main" id="{B4B1E842-F0E3-4CE4-931A-A9F919474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46" name="Freeform: Shape 1845">
                      <a:extLst>
                        <a:ext uri="{FF2B5EF4-FFF2-40B4-BE49-F238E27FC236}">
                          <a16:creationId xmlns:a16="http://schemas.microsoft.com/office/drawing/2014/main" id="{F5545FAB-F083-47F5-97CC-00144016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4" name="Graphic 7">
                    <a:extLst>
                      <a:ext uri="{FF2B5EF4-FFF2-40B4-BE49-F238E27FC236}">
                        <a16:creationId xmlns:a16="http://schemas.microsoft.com/office/drawing/2014/main" id="{6C875A42-A332-4C31-B70D-BBC69A9B1BA7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1837" name="Graphic 7">
                      <a:extLst>
                        <a:ext uri="{FF2B5EF4-FFF2-40B4-BE49-F238E27FC236}">
                          <a16:creationId xmlns:a16="http://schemas.microsoft.com/office/drawing/2014/main" id="{5FBAF698-CC23-4DF4-92A5-800266CEF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1843" name="Freeform: Shape 1842">
                        <a:extLst>
                          <a:ext uri="{FF2B5EF4-FFF2-40B4-BE49-F238E27FC236}">
                            <a16:creationId xmlns:a16="http://schemas.microsoft.com/office/drawing/2014/main" id="{BFF04ABF-A463-463E-94A0-E14597C7A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44" name="Freeform: Shape 1843">
                        <a:extLst>
                          <a:ext uri="{FF2B5EF4-FFF2-40B4-BE49-F238E27FC236}">
                            <a16:creationId xmlns:a16="http://schemas.microsoft.com/office/drawing/2014/main" id="{3EAE2555-663B-447F-A177-A261E2929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838" name="Graphic 7">
                      <a:extLst>
                        <a:ext uri="{FF2B5EF4-FFF2-40B4-BE49-F238E27FC236}">
                          <a16:creationId xmlns:a16="http://schemas.microsoft.com/office/drawing/2014/main" id="{8C477A86-C339-4274-8FCA-2F7CAE6362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1841" name="Freeform: Shape 1840">
                        <a:extLst>
                          <a:ext uri="{FF2B5EF4-FFF2-40B4-BE49-F238E27FC236}">
                            <a16:creationId xmlns:a16="http://schemas.microsoft.com/office/drawing/2014/main" id="{C0CF7281-8E59-44F0-89CF-164DFF64B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42" name="Freeform: Shape 1841">
                        <a:extLst>
                          <a:ext uri="{FF2B5EF4-FFF2-40B4-BE49-F238E27FC236}">
                            <a16:creationId xmlns:a16="http://schemas.microsoft.com/office/drawing/2014/main" id="{3CB9BFD2-5035-45E0-8D4D-866410867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839" name="Freeform: Shape 1838">
                      <a:extLst>
                        <a:ext uri="{FF2B5EF4-FFF2-40B4-BE49-F238E27FC236}">
                          <a16:creationId xmlns:a16="http://schemas.microsoft.com/office/drawing/2014/main" id="{40E498A9-6320-425D-BE9B-437B457A1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40" name="Freeform: Shape 1839">
                      <a:extLst>
                        <a:ext uri="{FF2B5EF4-FFF2-40B4-BE49-F238E27FC236}">
                          <a16:creationId xmlns:a16="http://schemas.microsoft.com/office/drawing/2014/main" id="{88EF731E-BA7C-44FC-9BA6-89B03CAD9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E783B0E5-5D6A-4DD4-9799-00873C5D42C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1835" name="Freeform: Shape 1834">
                      <a:extLst>
                        <a:ext uri="{FF2B5EF4-FFF2-40B4-BE49-F238E27FC236}">
                          <a16:creationId xmlns:a16="http://schemas.microsoft.com/office/drawing/2014/main" id="{F2C71CCD-6A2C-4E56-BF0B-6E3FF3CCB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36" name="Freeform: Shape 1835">
                      <a:extLst>
                        <a:ext uri="{FF2B5EF4-FFF2-40B4-BE49-F238E27FC236}">
                          <a16:creationId xmlns:a16="http://schemas.microsoft.com/office/drawing/2014/main" id="{67BCA6E0-AAC9-47DB-B560-FAA8CEA3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6" name="Graphic 7">
                    <a:extLst>
                      <a:ext uri="{FF2B5EF4-FFF2-40B4-BE49-F238E27FC236}">
                        <a16:creationId xmlns:a16="http://schemas.microsoft.com/office/drawing/2014/main" id="{8DE3BE12-4810-4EFD-A853-0CAB37B3092C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1833" name="Freeform: Shape 1832">
                      <a:extLst>
                        <a:ext uri="{FF2B5EF4-FFF2-40B4-BE49-F238E27FC236}">
                          <a16:creationId xmlns:a16="http://schemas.microsoft.com/office/drawing/2014/main" id="{6EDFFB0B-3FEE-4F8F-8B40-60B57D805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34" name="Freeform: Shape 1833">
                      <a:extLst>
                        <a:ext uri="{FF2B5EF4-FFF2-40B4-BE49-F238E27FC236}">
                          <a16:creationId xmlns:a16="http://schemas.microsoft.com/office/drawing/2014/main" id="{219B208D-48E9-4343-A9A2-AF9332D73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7" name="Graphic 7">
                    <a:extLst>
                      <a:ext uri="{FF2B5EF4-FFF2-40B4-BE49-F238E27FC236}">
                        <a16:creationId xmlns:a16="http://schemas.microsoft.com/office/drawing/2014/main" id="{E8109604-1ACF-4118-A44C-64DD3699BDBE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1825" name="Graphic 7">
                      <a:extLst>
                        <a:ext uri="{FF2B5EF4-FFF2-40B4-BE49-F238E27FC236}">
                          <a16:creationId xmlns:a16="http://schemas.microsoft.com/office/drawing/2014/main" id="{3287A95B-D09F-4FDF-BF13-379CF13E2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1831" name="Freeform: Shape 1830">
                        <a:extLst>
                          <a:ext uri="{FF2B5EF4-FFF2-40B4-BE49-F238E27FC236}">
                            <a16:creationId xmlns:a16="http://schemas.microsoft.com/office/drawing/2014/main" id="{13B615E0-6F8F-4237-9C05-9388C0975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32" name="Freeform: Shape 1831">
                        <a:extLst>
                          <a:ext uri="{FF2B5EF4-FFF2-40B4-BE49-F238E27FC236}">
                            <a16:creationId xmlns:a16="http://schemas.microsoft.com/office/drawing/2014/main" id="{F18AC7CA-B627-4CFF-8C9E-8578781B6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826" name="Graphic 7">
                      <a:extLst>
                        <a:ext uri="{FF2B5EF4-FFF2-40B4-BE49-F238E27FC236}">
                          <a16:creationId xmlns:a16="http://schemas.microsoft.com/office/drawing/2014/main" id="{0A8D05F8-C7F6-4BEE-84D4-D93555FED2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1829" name="Freeform: Shape 1828">
                        <a:extLst>
                          <a:ext uri="{FF2B5EF4-FFF2-40B4-BE49-F238E27FC236}">
                            <a16:creationId xmlns:a16="http://schemas.microsoft.com/office/drawing/2014/main" id="{14B71AA2-CAD2-4455-88E3-D8E7C375D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30" name="Freeform: Shape 1829">
                        <a:extLst>
                          <a:ext uri="{FF2B5EF4-FFF2-40B4-BE49-F238E27FC236}">
                            <a16:creationId xmlns:a16="http://schemas.microsoft.com/office/drawing/2014/main" id="{0D7D8583-EA53-4832-8736-E31E7AC6F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827" name="Freeform: Shape 1826">
                      <a:extLst>
                        <a:ext uri="{FF2B5EF4-FFF2-40B4-BE49-F238E27FC236}">
                          <a16:creationId xmlns:a16="http://schemas.microsoft.com/office/drawing/2014/main" id="{B47879BB-0C58-4F42-B734-C674C6755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28" name="Freeform: Shape 1827">
                      <a:extLst>
                        <a:ext uri="{FF2B5EF4-FFF2-40B4-BE49-F238E27FC236}">
                          <a16:creationId xmlns:a16="http://schemas.microsoft.com/office/drawing/2014/main" id="{4F98EC78-0ED1-4562-A97F-F4925312D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8" name="Graphic 7">
                    <a:extLst>
                      <a:ext uri="{FF2B5EF4-FFF2-40B4-BE49-F238E27FC236}">
                        <a16:creationId xmlns:a16="http://schemas.microsoft.com/office/drawing/2014/main" id="{BDD2D25F-4374-4695-BFF8-D5E79562B506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1823" name="Freeform: Shape 1822">
                      <a:extLst>
                        <a:ext uri="{FF2B5EF4-FFF2-40B4-BE49-F238E27FC236}">
                          <a16:creationId xmlns:a16="http://schemas.microsoft.com/office/drawing/2014/main" id="{91DC50C0-D11D-4F88-850E-3E3C80FDD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24" name="Freeform: Shape 1823">
                      <a:extLst>
                        <a:ext uri="{FF2B5EF4-FFF2-40B4-BE49-F238E27FC236}">
                          <a16:creationId xmlns:a16="http://schemas.microsoft.com/office/drawing/2014/main" id="{9D941258-115B-43CF-9F24-7C6374F6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9" name="Graphic 7">
                    <a:extLst>
                      <a:ext uri="{FF2B5EF4-FFF2-40B4-BE49-F238E27FC236}">
                        <a16:creationId xmlns:a16="http://schemas.microsoft.com/office/drawing/2014/main" id="{5F3CFB51-8781-44C0-9FFD-F57EAEF84BF8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1821" name="Freeform: Shape 1820">
                      <a:extLst>
                        <a:ext uri="{FF2B5EF4-FFF2-40B4-BE49-F238E27FC236}">
                          <a16:creationId xmlns:a16="http://schemas.microsoft.com/office/drawing/2014/main" id="{57E3782F-36DD-44DE-8BC2-031EF55E7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22" name="Freeform: Shape 1821">
                      <a:extLst>
                        <a:ext uri="{FF2B5EF4-FFF2-40B4-BE49-F238E27FC236}">
                          <a16:creationId xmlns:a16="http://schemas.microsoft.com/office/drawing/2014/main" id="{B537BFA0-64C8-4096-932E-F576A8C3B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0" name="Graphic 7">
                    <a:extLst>
                      <a:ext uri="{FF2B5EF4-FFF2-40B4-BE49-F238E27FC236}">
                        <a16:creationId xmlns:a16="http://schemas.microsoft.com/office/drawing/2014/main" id="{650C0B69-32D2-43D8-AD9D-3EE140C14D59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1819" name="Freeform: Shape 1818">
                      <a:extLst>
                        <a:ext uri="{FF2B5EF4-FFF2-40B4-BE49-F238E27FC236}">
                          <a16:creationId xmlns:a16="http://schemas.microsoft.com/office/drawing/2014/main" id="{D7ADE017-B306-4A51-9CFE-2390B0C1D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20" name="Freeform: Shape 1819">
                      <a:extLst>
                        <a:ext uri="{FF2B5EF4-FFF2-40B4-BE49-F238E27FC236}">
                          <a16:creationId xmlns:a16="http://schemas.microsoft.com/office/drawing/2014/main" id="{96E3DE3C-06F0-4380-92AE-4240DC3CB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1" name="Graphic 7">
                    <a:extLst>
                      <a:ext uri="{FF2B5EF4-FFF2-40B4-BE49-F238E27FC236}">
                        <a16:creationId xmlns:a16="http://schemas.microsoft.com/office/drawing/2014/main" id="{1046E831-26F2-4953-B9EB-39E768EDCF95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1817" name="Freeform: Shape 1816">
                      <a:extLst>
                        <a:ext uri="{FF2B5EF4-FFF2-40B4-BE49-F238E27FC236}">
                          <a16:creationId xmlns:a16="http://schemas.microsoft.com/office/drawing/2014/main" id="{79C24A99-BD27-4185-8996-78FFC6F86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18" name="Freeform: Shape 1817">
                      <a:extLst>
                        <a:ext uri="{FF2B5EF4-FFF2-40B4-BE49-F238E27FC236}">
                          <a16:creationId xmlns:a16="http://schemas.microsoft.com/office/drawing/2014/main" id="{865F4236-BEC4-45B1-BDB9-F02EB67C1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2" name="Graphic 7">
                    <a:extLst>
                      <a:ext uri="{FF2B5EF4-FFF2-40B4-BE49-F238E27FC236}">
                        <a16:creationId xmlns:a16="http://schemas.microsoft.com/office/drawing/2014/main" id="{E42352EC-17E1-4111-925C-0633C76BB367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1814" name="Freeform: Shape 1813">
                      <a:extLst>
                        <a:ext uri="{FF2B5EF4-FFF2-40B4-BE49-F238E27FC236}">
                          <a16:creationId xmlns:a16="http://schemas.microsoft.com/office/drawing/2014/main" id="{11E67E15-CD49-4CE7-9466-E77CABD6B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15" name="Freeform: Shape 1814">
                      <a:extLst>
                        <a:ext uri="{FF2B5EF4-FFF2-40B4-BE49-F238E27FC236}">
                          <a16:creationId xmlns:a16="http://schemas.microsoft.com/office/drawing/2014/main" id="{202087B3-61BC-4250-8761-E955790E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816" name="Freeform: Shape 1815">
                      <a:extLst>
                        <a:ext uri="{FF2B5EF4-FFF2-40B4-BE49-F238E27FC236}">
                          <a16:creationId xmlns:a16="http://schemas.microsoft.com/office/drawing/2014/main" id="{D9DDC0A8-8A6A-4A19-9465-FE847820E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3" name="Graphic 7">
                    <a:extLst>
                      <a:ext uri="{FF2B5EF4-FFF2-40B4-BE49-F238E27FC236}">
                        <a16:creationId xmlns:a16="http://schemas.microsoft.com/office/drawing/2014/main" id="{99334445-3AA1-4379-9328-F9DC33A8836F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1802" name="Graphic 7">
                      <a:extLst>
                        <a:ext uri="{FF2B5EF4-FFF2-40B4-BE49-F238E27FC236}">
                          <a16:creationId xmlns:a16="http://schemas.microsoft.com/office/drawing/2014/main" id="{B220AE54-BCCD-460A-8FAB-696A901F1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1811" name="Freeform: Shape 1810">
                        <a:extLst>
                          <a:ext uri="{FF2B5EF4-FFF2-40B4-BE49-F238E27FC236}">
                            <a16:creationId xmlns:a16="http://schemas.microsoft.com/office/drawing/2014/main" id="{B23A0FF6-0DC2-47B3-A7A0-9B740E0D8F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12" name="Freeform: Shape 1811">
                        <a:extLst>
                          <a:ext uri="{FF2B5EF4-FFF2-40B4-BE49-F238E27FC236}">
                            <a16:creationId xmlns:a16="http://schemas.microsoft.com/office/drawing/2014/main" id="{2FC927B0-7CBD-4C28-9E1B-58AE54F00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13" name="Freeform: Shape 1812">
                        <a:extLst>
                          <a:ext uri="{FF2B5EF4-FFF2-40B4-BE49-F238E27FC236}">
                            <a16:creationId xmlns:a16="http://schemas.microsoft.com/office/drawing/2014/main" id="{0659ACE7-82A8-4AE0-9784-17B84E7AF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803" name="Graphic 7">
                      <a:extLst>
                        <a:ext uri="{FF2B5EF4-FFF2-40B4-BE49-F238E27FC236}">
                          <a16:creationId xmlns:a16="http://schemas.microsoft.com/office/drawing/2014/main" id="{2646B110-5F80-4AC4-9DAF-39DB21BCD7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1808" name="Freeform: Shape 1807">
                        <a:extLst>
                          <a:ext uri="{FF2B5EF4-FFF2-40B4-BE49-F238E27FC236}">
                            <a16:creationId xmlns:a16="http://schemas.microsoft.com/office/drawing/2014/main" id="{F2A9E835-FA51-4FEC-A9E0-3E59FA9472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09" name="Freeform: Shape 1808">
                        <a:extLst>
                          <a:ext uri="{FF2B5EF4-FFF2-40B4-BE49-F238E27FC236}">
                            <a16:creationId xmlns:a16="http://schemas.microsoft.com/office/drawing/2014/main" id="{37D36606-4F82-4B18-92B1-0164F491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10" name="Freeform: Shape 1809">
                        <a:extLst>
                          <a:ext uri="{FF2B5EF4-FFF2-40B4-BE49-F238E27FC236}">
                            <a16:creationId xmlns:a16="http://schemas.microsoft.com/office/drawing/2014/main" id="{F13EBD7B-7E59-4F2B-9468-8B616223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804" name="Graphic 7">
                      <a:extLst>
                        <a:ext uri="{FF2B5EF4-FFF2-40B4-BE49-F238E27FC236}">
                          <a16:creationId xmlns:a16="http://schemas.microsoft.com/office/drawing/2014/main" id="{7330DB54-0577-429E-9BAA-CBD3109B6C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1805" name="Freeform: Shape 1804">
                        <a:extLst>
                          <a:ext uri="{FF2B5EF4-FFF2-40B4-BE49-F238E27FC236}">
                            <a16:creationId xmlns:a16="http://schemas.microsoft.com/office/drawing/2014/main" id="{42EFC77C-E443-4964-9DF9-E550F715D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06" name="Freeform: Shape 1805">
                        <a:extLst>
                          <a:ext uri="{FF2B5EF4-FFF2-40B4-BE49-F238E27FC236}">
                            <a16:creationId xmlns:a16="http://schemas.microsoft.com/office/drawing/2014/main" id="{14656429-9EE7-458A-BA5A-34F136FCB2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07" name="Freeform: Shape 1806">
                        <a:extLst>
                          <a:ext uri="{FF2B5EF4-FFF2-40B4-BE49-F238E27FC236}">
                            <a16:creationId xmlns:a16="http://schemas.microsoft.com/office/drawing/2014/main" id="{5C24881A-323C-4F93-8351-BED7E358F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24" name="Graphic 7">
                    <a:extLst>
                      <a:ext uri="{FF2B5EF4-FFF2-40B4-BE49-F238E27FC236}">
                        <a16:creationId xmlns:a16="http://schemas.microsoft.com/office/drawing/2014/main" id="{E0202D81-BE80-49F4-B160-5303DC75003B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1790" name="Graphic 7">
                      <a:extLst>
                        <a:ext uri="{FF2B5EF4-FFF2-40B4-BE49-F238E27FC236}">
                          <a16:creationId xmlns:a16="http://schemas.microsoft.com/office/drawing/2014/main" id="{2EC91820-C9A5-4391-863D-13B841C0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1799" name="Freeform: Shape 1798">
                        <a:extLst>
                          <a:ext uri="{FF2B5EF4-FFF2-40B4-BE49-F238E27FC236}">
                            <a16:creationId xmlns:a16="http://schemas.microsoft.com/office/drawing/2014/main" id="{AABDEA73-FF27-4CCD-B983-BA85700795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00" name="Freeform: Shape 1799">
                        <a:extLst>
                          <a:ext uri="{FF2B5EF4-FFF2-40B4-BE49-F238E27FC236}">
                            <a16:creationId xmlns:a16="http://schemas.microsoft.com/office/drawing/2014/main" id="{398C5128-E6C2-45EA-9B22-B2DA9E185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801" name="Freeform: Shape 1800">
                        <a:extLst>
                          <a:ext uri="{FF2B5EF4-FFF2-40B4-BE49-F238E27FC236}">
                            <a16:creationId xmlns:a16="http://schemas.microsoft.com/office/drawing/2014/main" id="{620CE94A-9718-444B-8468-0F42DFC9C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91" name="Graphic 7">
                      <a:extLst>
                        <a:ext uri="{FF2B5EF4-FFF2-40B4-BE49-F238E27FC236}">
                          <a16:creationId xmlns:a16="http://schemas.microsoft.com/office/drawing/2014/main" id="{3D131087-B7E1-4589-8C38-48FA10ACC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1796" name="Freeform: Shape 1795">
                        <a:extLst>
                          <a:ext uri="{FF2B5EF4-FFF2-40B4-BE49-F238E27FC236}">
                            <a16:creationId xmlns:a16="http://schemas.microsoft.com/office/drawing/2014/main" id="{51A33F9A-7463-4460-B5A1-D7319F754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97" name="Freeform: Shape 1796">
                        <a:extLst>
                          <a:ext uri="{FF2B5EF4-FFF2-40B4-BE49-F238E27FC236}">
                            <a16:creationId xmlns:a16="http://schemas.microsoft.com/office/drawing/2014/main" id="{46E702FA-3362-4157-BB22-7633BB9C1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98" name="Freeform: Shape 1797">
                        <a:extLst>
                          <a:ext uri="{FF2B5EF4-FFF2-40B4-BE49-F238E27FC236}">
                            <a16:creationId xmlns:a16="http://schemas.microsoft.com/office/drawing/2014/main" id="{25CA3BCE-38CD-4210-8EF7-DFE021648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92" name="Graphic 7">
                      <a:extLst>
                        <a:ext uri="{FF2B5EF4-FFF2-40B4-BE49-F238E27FC236}">
                          <a16:creationId xmlns:a16="http://schemas.microsoft.com/office/drawing/2014/main" id="{B40EA6CB-1C29-4CF3-9A4A-0DD9D89247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1793" name="Freeform: Shape 1792">
                        <a:extLst>
                          <a:ext uri="{FF2B5EF4-FFF2-40B4-BE49-F238E27FC236}">
                            <a16:creationId xmlns:a16="http://schemas.microsoft.com/office/drawing/2014/main" id="{714C626F-C55E-4579-BB26-90F56C12B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94" name="Freeform: Shape 1793">
                        <a:extLst>
                          <a:ext uri="{FF2B5EF4-FFF2-40B4-BE49-F238E27FC236}">
                            <a16:creationId xmlns:a16="http://schemas.microsoft.com/office/drawing/2014/main" id="{FAFC74FF-A6B1-4D31-A248-B7BA1F520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95" name="Freeform: Shape 1794">
                        <a:extLst>
                          <a:ext uri="{FF2B5EF4-FFF2-40B4-BE49-F238E27FC236}">
                            <a16:creationId xmlns:a16="http://schemas.microsoft.com/office/drawing/2014/main" id="{0D69BDCC-511E-4899-AD68-C822258E0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25" name="Graphic 7">
                    <a:extLst>
                      <a:ext uri="{FF2B5EF4-FFF2-40B4-BE49-F238E27FC236}">
                        <a16:creationId xmlns:a16="http://schemas.microsoft.com/office/drawing/2014/main" id="{A6BE9BC3-3920-43D7-A6F8-101152FD1C02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1778" name="Graphic 7">
                      <a:extLst>
                        <a:ext uri="{FF2B5EF4-FFF2-40B4-BE49-F238E27FC236}">
                          <a16:creationId xmlns:a16="http://schemas.microsoft.com/office/drawing/2014/main" id="{0BC45787-F736-4DDB-901A-B45507DF69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1787" name="Freeform: Shape 1786">
                        <a:extLst>
                          <a:ext uri="{FF2B5EF4-FFF2-40B4-BE49-F238E27FC236}">
                            <a16:creationId xmlns:a16="http://schemas.microsoft.com/office/drawing/2014/main" id="{9E47660B-74CE-4142-BF53-BDFA38EFFA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8" name="Freeform: Shape 1787">
                        <a:extLst>
                          <a:ext uri="{FF2B5EF4-FFF2-40B4-BE49-F238E27FC236}">
                            <a16:creationId xmlns:a16="http://schemas.microsoft.com/office/drawing/2014/main" id="{84733C6A-9854-4F59-8AA1-B25A2EEC8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9" name="Freeform: Shape 1788">
                        <a:extLst>
                          <a:ext uri="{FF2B5EF4-FFF2-40B4-BE49-F238E27FC236}">
                            <a16:creationId xmlns:a16="http://schemas.microsoft.com/office/drawing/2014/main" id="{D6279C81-F0AA-42E7-8DCE-940154346E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79" name="Graphic 7">
                      <a:extLst>
                        <a:ext uri="{FF2B5EF4-FFF2-40B4-BE49-F238E27FC236}">
                          <a16:creationId xmlns:a16="http://schemas.microsoft.com/office/drawing/2014/main" id="{8EA96163-5CA9-409E-8C46-E78AC8CF6A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1784" name="Freeform: Shape 1783">
                        <a:extLst>
                          <a:ext uri="{FF2B5EF4-FFF2-40B4-BE49-F238E27FC236}">
                            <a16:creationId xmlns:a16="http://schemas.microsoft.com/office/drawing/2014/main" id="{0D2038D2-0140-4395-80F8-DA3197014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5" name="Freeform: Shape 1784">
                        <a:extLst>
                          <a:ext uri="{FF2B5EF4-FFF2-40B4-BE49-F238E27FC236}">
                            <a16:creationId xmlns:a16="http://schemas.microsoft.com/office/drawing/2014/main" id="{CDA57B01-9DCC-4715-90FE-AC1FE891E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6" name="Freeform: Shape 1785">
                        <a:extLst>
                          <a:ext uri="{FF2B5EF4-FFF2-40B4-BE49-F238E27FC236}">
                            <a16:creationId xmlns:a16="http://schemas.microsoft.com/office/drawing/2014/main" id="{43BB7E34-5022-4980-A075-E190733D6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80" name="Graphic 7">
                      <a:extLst>
                        <a:ext uri="{FF2B5EF4-FFF2-40B4-BE49-F238E27FC236}">
                          <a16:creationId xmlns:a16="http://schemas.microsoft.com/office/drawing/2014/main" id="{DD44E405-BD65-4887-9EFD-1D72DF0189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1781" name="Freeform: Shape 1780">
                        <a:extLst>
                          <a:ext uri="{FF2B5EF4-FFF2-40B4-BE49-F238E27FC236}">
                            <a16:creationId xmlns:a16="http://schemas.microsoft.com/office/drawing/2014/main" id="{28C608F9-E485-498D-8806-C7DFC6286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2" name="Freeform: Shape 1781">
                        <a:extLst>
                          <a:ext uri="{FF2B5EF4-FFF2-40B4-BE49-F238E27FC236}">
                            <a16:creationId xmlns:a16="http://schemas.microsoft.com/office/drawing/2014/main" id="{FC835B7F-E0EA-479F-A6DB-1E5D7266D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83" name="Freeform: Shape 1782">
                        <a:extLst>
                          <a:ext uri="{FF2B5EF4-FFF2-40B4-BE49-F238E27FC236}">
                            <a16:creationId xmlns:a16="http://schemas.microsoft.com/office/drawing/2014/main" id="{A7780BA5-EAD8-47B8-9160-E68F62319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26" name="Graphic 7">
                    <a:extLst>
                      <a:ext uri="{FF2B5EF4-FFF2-40B4-BE49-F238E27FC236}">
                        <a16:creationId xmlns:a16="http://schemas.microsoft.com/office/drawing/2014/main" id="{38665F6E-648F-4131-8658-474FFD1F1286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1775" name="Freeform: Shape 1774">
                      <a:extLst>
                        <a:ext uri="{FF2B5EF4-FFF2-40B4-BE49-F238E27FC236}">
                          <a16:creationId xmlns:a16="http://schemas.microsoft.com/office/drawing/2014/main" id="{08BE1384-303B-407A-9C8F-1802A547C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6" name="Freeform: Shape 1775">
                      <a:extLst>
                        <a:ext uri="{FF2B5EF4-FFF2-40B4-BE49-F238E27FC236}">
                          <a16:creationId xmlns:a16="http://schemas.microsoft.com/office/drawing/2014/main" id="{15316ECA-9969-4C4D-A8C5-DC9258901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7" name="Freeform: Shape 1776">
                      <a:extLst>
                        <a:ext uri="{FF2B5EF4-FFF2-40B4-BE49-F238E27FC236}">
                          <a16:creationId xmlns:a16="http://schemas.microsoft.com/office/drawing/2014/main" id="{9595B44D-4514-4603-B67E-FB9D6798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7" name="Graphic 7">
                    <a:extLst>
                      <a:ext uri="{FF2B5EF4-FFF2-40B4-BE49-F238E27FC236}">
                        <a16:creationId xmlns:a16="http://schemas.microsoft.com/office/drawing/2014/main" id="{42EF0718-E1DE-4FB8-B3BA-CA60797610F7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1772" name="Freeform: Shape 1771">
                      <a:extLst>
                        <a:ext uri="{FF2B5EF4-FFF2-40B4-BE49-F238E27FC236}">
                          <a16:creationId xmlns:a16="http://schemas.microsoft.com/office/drawing/2014/main" id="{FF21C842-1342-41CC-B3E0-F50B92015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3" name="Freeform: Shape 1772">
                      <a:extLst>
                        <a:ext uri="{FF2B5EF4-FFF2-40B4-BE49-F238E27FC236}">
                          <a16:creationId xmlns:a16="http://schemas.microsoft.com/office/drawing/2014/main" id="{0911C1B5-9893-486C-8106-53782AAB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4" name="Freeform: Shape 1773">
                      <a:extLst>
                        <a:ext uri="{FF2B5EF4-FFF2-40B4-BE49-F238E27FC236}">
                          <a16:creationId xmlns:a16="http://schemas.microsoft.com/office/drawing/2014/main" id="{B13C6A3B-9626-4C24-AE80-4D244E8C1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8" name="Graphic 7">
                    <a:extLst>
                      <a:ext uri="{FF2B5EF4-FFF2-40B4-BE49-F238E27FC236}">
                        <a16:creationId xmlns:a16="http://schemas.microsoft.com/office/drawing/2014/main" id="{81DA4BF6-6F2A-46AE-8D16-E2502EDAE0C4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1769" name="Freeform: Shape 1768">
                      <a:extLst>
                        <a:ext uri="{FF2B5EF4-FFF2-40B4-BE49-F238E27FC236}">
                          <a16:creationId xmlns:a16="http://schemas.microsoft.com/office/drawing/2014/main" id="{D2042B00-52EC-4DB3-A54A-A3A5A91DE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0" name="Freeform: Shape 1769">
                      <a:extLst>
                        <a:ext uri="{FF2B5EF4-FFF2-40B4-BE49-F238E27FC236}">
                          <a16:creationId xmlns:a16="http://schemas.microsoft.com/office/drawing/2014/main" id="{E8C366E4-7AC3-4EFB-9387-5496BC3AB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71" name="Freeform: Shape 1770">
                      <a:extLst>
                        <a:ext uri="{FF2B5EF4-FFF2-40B4-BE49-F238E27FC236}">
                          <a16:creationId xmlns:a16="http://schemas.microsoft.com/office/drawing/2014/main" id="{333062E9-113E-4BBE-85FC-3A2986EDC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29" name="Graphic 7">
                    <a:extLst>
                      <a:ext uri="{FF2B5EF4-FFF2-40B4-BE49-F238E27FC236}">
                        <a16:creationId xmlns:a16="http://schemas.microsoft.com/office/drawing/2014/main" id="{EB45BED3-30CF-4B87-8EDA-747DFA530197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1766" name="Freeform: Shape 1765">
                      <a:extLst>
                        <a:ext uri="{FF2B5EF4-FFF2-40B4-BE49-F238E27FC236}">
                          <a16:creationId xmlns:a16="http://schemas.microsoft.com/office/drawing/2014/main" id="{AC777663-D20E-43F4-8C8A-FBC5D2050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67" name="Freeform: Shape 1766">
                      <a:extLst>
                        <a:ext uri="{FF2B5EF4-FFF2-40B4-BE49-F238E27FC236}">
                          <a16:creationId xmlns:a16="http://schemas.microsoft.com/office/drawing/2014/main" id="{F8615833-0963-40A8-937C-6CA7352E9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68" name="Freeform: Shape 1767">
                      <a:extLst>
                        <a:ext uri="{FF2B5EF4-FFF2-40B4-BE49-F238E27FC236}">
                          <a16:creationId xmlns:a16="http://schemas.microsoft.com/office/drawing/2014/main" id="{8185A819-FA38-4911-A1C5-459AD3C6D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0" name="Graphic 7">
                    <a:extLst>
                      <a:ext uri="{FF2B5EF4-FFF2-40B4-BE49-F238E27FC236}">
                        <a16:creationId xmlns:a16="http://schemas.microsoft.com/office/drawing/2014/main" id="{A8D9061B-B220-46AC-9518-0A261FAA1494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1763" name="Freeform: Shape 1762">
                      <a:extLst>
                        <a:ext uri="{FF2B5EF4-FFF2-40B4-BE49-F238E27FC236}">
                          <a16:creationId xmlns:a16="http://schemas.microsoft.com/office/drawing/2014/main" id="{D98417C4-31BF-419B-A0FD-90D85C743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64" name="Freeform: Shape 1763">
                      <a:extLst>
                        <a:ext uri="{FF2B5EF4-FFF2-40B4-BE49-F238E27FC236}">
                          <a16:creationId xmlns:a16="http://schemas.microsoft.com/office/drawing/2014/main" id="{BAF3CC75-954C-45FA-A544-46D9BC24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65" name="Freeform: Shape 1764">
                      <a:extLst>
                        <a:ext uri="{FF2B5EF4-FFF2-40B4-BE49-F238E27FC236}">
                          <a16:creationId xmlns:a16="http://schemas.microsoft.com/office/drawing/2014/main" id="{A37799A3-FBB1-4F08-A101-FA545F751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1" name="Graphic 7">
                    <a:extLst>
                      <a:ext uri="{FF2B5EF4-FFF2-40B4-BE49-F238E27FC236}">
                        <a16:creationId xmlns:a16="http://schemas.microsoft.com/office/drawing/2014/main" id="{26B5F392-26A1-4FD6-89E5-04695111D7A8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1755" name="Graphic 7">
                      <a:extLst>
                        <a:ext uri="{FF2B5EF4-FFF2-40B4-BE49-F238E27FC236}">
                          <a16:creationId xmlns:a16="http://schemas.microsoft.com/office/drawing/2014/main" id="{A5A0D9D3-1770-408D-B437-9754F6E07A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1761" name="Freeform: Shape 1760">
                        <a:extLst>
                          <a:ext uri="{FF2B5EF4-FFF2-40B4-BE49-F238E27FC236}">
                            <a16:creationId xmlns:a16="http://schemas.microsoft.com/office/drawing/2014/main" id="{D6311B73-450F-433D-8AA5-EFA218BC5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62" name="Freeform: Shape 1761">
                        <a:extLst>
                          <a:ext uri="{FF2B5EF4-FFF2-40B4-BE49-F238E27FC236}">
                            <a16:creationId xmlns:a16="http://schemas.microsoft.com/office/drawing/2014/main" id="{7D3C5EE7-E4A6-4F56-8ED9-E587B3C4B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56" name="Graphic 7">
                      <a:extLst>
                        <a:ext uri="{FF2B5EF4-FFF2-40B4-BE49-F238E27FC236}">
                          <a16:creationId xmlns:a16="http://schemas.microsoft.com/office/drawing/2014/main" id="{B4431298-A558-4BD7-AC16-4F632A6834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1759" name="Freeform: Shape 1758">
                        <a:extLst>
                          <a:ext uri="{FF2B5EF4-FFF2-40B4-BE49-F238E27FC236}">
                            <a16:creationId xmlns:a16="http://schemas.microsoft.com/office/drawing/2014/main" id="{A911092F-49D4-4B5B-912F-8A3FF461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60" name="Freeform: Shape 1759">
                        <a:extLst>
                          <a:ext uri="{FF2B5EF4-FFF2-40B4-BE49-F238E27FC236}">
                            <a16:creationId xmlns:a16="http://schemas.microsoft.com/office/drawing/2014/main" id="{463F28F8-1729-4923-8A88-B499AA801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757" name="Freeform: Shape 1756">
                      <a:extLst>
                        <a:ext uri="{FF2B5EF4-FFF2-40B4-BE49-F238E27FC236}">
                          <a16:creationId xmlns:a16="http://schemas.microsoft.com/office/drawing/2014/main" id="{68AB2518-D16B-41C6-ADAE-D604B8753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58" name="Freeform: Shape 1757">
                      <a:extLst>
                        <a:ext uri="{FF2B5EF4-FFF2-40B4-BE49-F238E27FC236}">
                          <a16:creationId xmlns:a16="http://schemas.microsoft.com/office/drawing/2014/main" id="{162831CA-F208-45C5-BC8C-EAC3E0C07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2" name="Graphic 7">
                    <a:extLst>
                      <a:ext uri="{FF2B5EF4-FFF2-40B4-BE49-F238E27FC236}">
                        <a16:creationId xmlns:a16="http://schemas.microsoft.com/office/drawing/2014/main" id="{181A3A3C-5BBB-4AB4-8666-A9F1078E919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1747" name="Graphic 7">
                      <a:extLst>
                        <a:ext uri="{FF2B5EF4-FFF2-40B4-BE49-F238E27FC236}">
                          <a16:creationId xmlns:a16="http://schemas.microsoft.com/office/drawing/2014/main" id="{305D383D-2CE9-4A0A-9486-72A484921E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1753" name="Freeform: Shape 1752">
                        <a:extLst>
                          <a:ext uri="{FF2B5EF4-FFF2-40B4-BE49-F238E27FC236}">
                            <a16:creationId xmlns:a16="http://schemas.microsoft.com/office/drawing/2014/main" id="{51224F5D-DB16-4058-97A4-F9EFF2F58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54" name="Freeform: Shape 1753">
                        <a:extLst>
                          <a:ext uri="{FF2B5EF4-FFF2-40B4-BE49-F238E27FC236}">
                            <a16:creationId xmlns:a16="http://schemas.microsoft.com/office/drawing/2014/main" id="{4F5CD586-2F1A-4524-844A-3081C48FD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48" name="Graphic 7">
                      <a:extLst>
                        <a:ext uri="{FF2B5EF4-FFF2-40B4-BE49-F238E27FC236}">
                          <a16:creationId xmlns:a16="http://schemas.microsoft.com/office/drawing/2014/main" id="{7B0A35B7-491C-4A37-9DD1-CBE6AA968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1751" name="Freeform: Shape 1750">
                        <a:extLst>
                          <a:ext uri="{FF2B5EF4-FFF2-40B4-BE49-F238E27FC236}">
                            <a16:creationId xmlns:a16="http://schemas.microsoft.com/office/drawing/2014/main" id="{A3F13E21-6FD3-43C5-8F3A-F7B97209E3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52" name="Freeform: Shape 1751">
                        <a:extLst>
                          <a:ext uri="{FF2B5EF4-FFF2-40B4-BE49-F238E27FC236}">
                            <a16:creationId xmlns:a16="http://schemas.microsoft.com/office/drawing/2014/main" id="{56EF6990-4FB0-40C7-9FCB-B38EC7133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749" name="Freeform: Shape 1748">
                      <a:extLst>
                        <a:ext uri="{FF2B5EF4-FFF2-40B4-BE49-F238E27FC236}">
                          <a16:creationId xmlns:a16="http://schemas.microsoft.com/office/drawing/2014/main" id="{D8DB2DD1-F12A-49F9-BF2F-77A65AFF3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50" name="Freeform: Shape 1749">
                      <a:extLst>
                        <a:ext uri="{FF2B5EF4-FFF2-40B4-BE49-F238E27FC236}">
                          <a16:creationId xmlns:a16="http://schemas.microsoft.com/office/drawing/2014/main" id="{8B2129AE-160E-41B7-A16D-AC2DDDACF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3" name="Graphic 7">
                    <a:extLst>
                      <a:ext uri="{FF2B5EF4-FFF2-40B4-BE49-F238E27FC236}">
                        <a16:creationId xmlns:a16="http://schemas.microsoft.com/office/drawing/2014/main" id="{1DB13623-771F-4EB6-8582-6D4668AE932F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1735" name="Graphic 7">
                      <a:extLst>
                        <a:ext uri="{FF2B5EF4-FFF2-40B4-BE49-F238E27FC236}">
                          <a16:creationId xmlns:a16="http://schemas.microsoft.com/office/drawing/2014/main" id="{40DF84D1-8CC7-423B-9C16-2DB0A85BA0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1744" name="Freeform: Shape 1743">
                        <a:extLst>
                          <a:ext uri="{FF2B5EF4-FFF2-40B4-BE49-F238E27FC236}">
                            <a16:creationId xmlns:a16="http://schemas.microsoft.com/office/drawing/2014/main" id="{AE8039B5-2AA9-40AC-B77A-471C0D20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45" name="Freeform: Shape 1744">
                        <a:extLst>
                          <a:ext uri="{FF2B5EF4-FFF2-40B4-BE49-F238E27FC236}">
                            <a16:creationId xmlns:a16="http://schemas.microsoft.com/office/drawing/2014/main" id="{96D5CCC6-B62E-4D62-BB52-FBC615E96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46" name="Freeform: Shape 1745">
                        <a:extLst>
                          <a:ext uri="{FF2B5EF4-FFF2-40B4-BE49-F238E27FC236}">
                            <a16:creationId xmlns:a16="http://schemas.microsoft.com/office/drawing/2014/main" id="{6EE4F985-BF22-4CD1-8CFB-66FD4C13E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36" name="Graphic 7">
                      <a:extLst>
                        <a:ext uri="{FF2B5EF4-FFF2-40B4-BE49-F238E27FC236}">
                          <a16:creationId xmlns:a16="http://schemas.microsoft.com/office/drawing/2014/main" id="{8BC8D1A4-E51F-45A3-8E1C-0C8227EEAA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1741" name="Freeform: Shape 1740">
                        <a:extLst>
                          <a:ext uri="{FF2B5EF4-FFF2-40B4-BE49-F238E27FC236}">
                            <a16:creationId xmlns:a16="http://schemas.microsoft.com/office/drawing/2014/main" id="{2EB1C27E-3B49-4C02-B6B6-5FBAB6CD3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42" name="Freeform: Shape 1741">
                        <a:extLst>
                          <a:ext uri="{FF2B5EF4-FFF2-40B4-BE49-F238E27FC236}">
                            <a16:creationId xmlns:a16="http://schemas.microsoft.com/office/drawing/2014/main" id="{497050FB-7939-42C1-B357-4C6063C3B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43" name="Freeform: Shape 1742">
                        <a:extLst>
                          <a:ext uri="{FF2B5EF4-FFF2-40B4-BE49-F238E27FC236}">
                            <a16:creationId xmlns:a16="http://schemas.microsoft.com/office/drawing/2014/main" id="{1CFE696B-7C2E-4229-B92B-96E945084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37" name="Graphic 7">
                      <a:extLst>
                        <a:ext uri="{FF2B5EF4-FFF2-40B4-BE49-F238E27FC236}">
                          <a16:creationId xmlns:a16="http://schemas.microsoft.com/office/drawing/2014/main" id="{C1FFE411-2B13-46D6-9881-AE49679D1F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1738" name="Freeform: Shape 1737">
                        <a:extLst>
                          <a:ext uri="{FF2B5EF4-FFF2-40B4-BE49-F238E27FC236}">
                            <a16:creationId xmlns:a16="http://schemas.microsoft.com/office/drawing/2014/main" id="{250066C0-9279-4DE4-818B-63D12F12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39" name="Freeform: Shape 1738">
                        <a:extLst>
                          <a:ext uri="{FF2B5EF4-FFF2-40B4-BE49-F238E27FC236}">
                            <a16:creationId xmlns:a16="http://schemas.microsoft.com/office/drawing/2014/main" id="{0C29F81E-325B-473E-B469-EFF90CB3F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40" name="Freeform: Shape 1739">
                        <a:extLst>
                          <a:ext uri="{FF2B5EF4-FFF2-40B4-BE49-F238E27FC236}">
                            <a16:creationId xmlns:a16="http://schemas.microsoft.com/office/drawing/2014/main" id="{4C84428B-D598-4272-A05C-008EADB11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34" name="Graphic 7">
                    <a:extLst>
                      <a:ext uri="{FF2B5EF4-FFF2-40B4-BE49-F238E27FC236}">
                        <a16:creationId xmlns:a16="http://schemas.microsoft.com/office/drawing/2014/main" id="{EF7A8919-1753-4988-8A20-E4CFCC5B56A4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1723" name="Graphic 7">
                      <a:extLst>
                        <a:ext uri="{FF2B5EF4-FFF2-40B4-BE49-F238E27FC236}">
                          <a16:creationId xmlns:a16="http://schemas.microsoft.com/office/drawing/2014/main" id="{DB81A862-61A3-4F90-A37A-9BFDA6C591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1732" name="Freeform: Shape 1731">
                        <a:extLst>
                          <a:ext uri="{FF2B5EF4-FFF2-40B4-BE49-F238E27FC236}">
                            <a16:creationId xmlns:a16="http://schemas.microsoft.com/office/drawing/2014/main" id="{F2CE99D7-8D71-4EE9-A7AB-DBE45F9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33" name="Freeform: Shape 1732">
                        <a:extLst>
                          <a:ext uri="{FF2B5EF4-FFF2-40B4-BE49-F238E27FC236}">
                            <a16:creationId xmlns:a16="http://schemas.microsoft.com/office/drawing/2014/main" id="{6EFA9A56-F281-4003-9C96-21BE01FC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34" name="Freeform: Shape 1733">
                        <a:extLst>
                          <a:ext uri="{FF2B5EF4-FFF2-40B4-BE49-F238E27FC236}">
                            <a16:creationId xmlns:a16="http://schemas.microsoft.com/office/drawing/2014/main" id="{EA226C2B-B91F-4B48-9BA5-109A09EA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24" name="Graphic 7">
                      <a:extLst>
                        <a:ext uri="{FF2B5EF4-FFF2-40B4-BE49-F238E27FC236}">
                          <a16:creationId xmlns:a16="http://schemas.microsoft.com/office/drawing/2014/main" id="{18656225-C1E5-46D6-A873-5A1028E9CC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1729" name="Freeform: Shape 1728">
                        <a:extLst>
                          <a:ext uri="{FF2B5EF4-FFF2-40B4-BE49-F238E27FC236}">
                            <a16:creationId xmlns:a16="http://schemas.microsoft.com/office/drawing/2014/main" id="{13FF56A9-35B0-4BFE-9A3A-A7876D8627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30" name="Freeform: Shape 1729">
                        <a:extLst>
                          <a:ext uri="{FF2B5EF4-FFF2-40B4-BE49-F238E27FC236}">
                            <a16:creationId xmlns:a16="http://schemas.microsoft.com/office/drawing/2014/main" id="{D2B9D9CC-4CA3-41C4-8D1E-891DB639A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31" name="Freeform: Shape 1730">
                        <a:extLst>
                          <a:ext uri="{FF2B5EF4-FFF2-40B4-BE49-F238E27FC236}">
                            <a16:creationId xmlns:a16="http://schemas.microsoft.com/office/drawing/2014/main" id="{408111CA-72A2-48A8-8211-7714A7B8E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25" name="Graphic 7">
                      <a:extLst>
                        <a:ext uri="{FF2B5EF4-FFF2-40B4-BE49-F238E27FC236}">
                          <a16:creationId xmlns:a16="http://schemas.microsoft.com/office/drawing/2014/main" id="{B1246D14-490C-4018-9F65-1F2E1430BD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1726" name="Freeform: Shape 1725">
                        <a:extLst>
                          <a:ext uri="{FF2B5EF4-FFF2-40B4-BE49-F238E27FC236}">
                            <a16:creationId xmlns:a16="http://schemas.microsoft.com/office/drawing/2014/main" id="{35385DD3-EB3D-40F5-8B29-2AACE1D5E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27" name="Freeform: Shape 1726">
                        <a:extLst>
                          <a:ext uri="{FF2B5EF4-FFF2-40B4-BE49-F238E27FC236}">
                            <a16:creationId xmlns:a16="http://schemas.microsoft.com/office/drawing/2014/main" id="{54F30622-DACA-4A19-9093-C562CF811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28" name="Freeform: Shape 1727">
                        <a:extLst>
                          <a:ext uri="{FF2B5EF4-FFF2-40B4-BE49-F238E27FC236}">
                            <a16:creationId xmlns:a16="http://schemas.microsoft.com/office/drawing/2014/main" id="{7704B581-1899-42EC-BC8B-53D35142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35" name="Graphic 7">
                    <a:extLst>
                      <a:ext uri="{FF2B5EF4-FFF2-40B4-BE49-F238E27FC236}">
                        <a16:creationId xmlns:a16="http://schemas.microsoft.com/office/drawing/2014/main" id="{70085A92-9EA2-45BE-A237-657F3CA45E6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1711" name="Graphic 7">
                      <a:extLst>
                        <a:ext uri="{FF2B5EF4-FFF2-40B4-BE49-F238E27FC236}">
                          <a16:creationId xmlns:a16="http://schemas.microsoft.com/office/drawing/2014/main" id="{B4524ACF-72DF-46C1-A8FD-85B2FCF74F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1720" name="Freeform: Shape 1719">
                        <a:extLst>
                          <a:ext uri="{FF2B5EF4-FFF2-40B4-BE49-F238E27FC236}">
                            <a16:creationId xmlns:a16="http://schemas.microsoft.com/office/drawing/2014/main" id="{4441CF06-C793-4CF0-BBAE-F74014BD9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21" name="Freeform: Shape 1720">
                        <a:extLst>
                          <a:ext uri="{FF2B5EF4-FFF2-40B4-BE49-F238E27FC236}">
                            <a16:creationId xmlns:a16="http://schemas.microsoft.com/office/drawing/2014/main" id="{09CED158-DC1A-4CBB-B46E-C39D4BCD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22" name="Freeform: Shape 1721">
                        <a:extLst>
                          <a:ext uri="{FF2B5EF4-FFF2-40B4-BE49-F238E27FC236}">
                            <a16:creationId xmlns:a16="http://schemas.microsoft.com/office/drawing/2014/main" id="{ED995F52-C5EF-4F2D-B083-B04EFB27E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12" name="Graphic 7">
                      <a:extLst>
                        <a:ext uri="{FF2B5EF4-FFF2-40B4-BE49-F238E27FC236}">
                          <a16:creationId xmlns:a16="http://schemas.microsoft.com/office/drawing/2014/main" id="{E12BD603-2E8E-4F11-A6B3-06A1E6C7DF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1717" name="Freeform: Shape 1716">
                        <a:extLst>
                          <a:ext uri="{FF2B5EF4-FFF2-40B4-BE49-F238E27FC236}">
                            <a16:creationId xmlns:a16="http://schemas.microsoft.com/office/drawing/2014/main" id="{6A3746FF-C872-4FBD-9A30-34D1501CF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18" name="Freeform: Shape 1717">
                        <a:extLst>
                          <a:ext uri="{FF2B5EF4-FFF2-40B4-BE49-F238E27FC236}">
                            <a16:creationId xmlns:a16="http://schemas.microsoft.com/office/drawing/2014/main" id="{602385AB-146C-4B04-8721-C86CACCDB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19" name="Freeform: Shape 1718">
                        <a:extLst>
                          <a:ext uri="{FF2B5EF4-FFF2-40B4-BE49-F238E27FC236}">
                            <a16:creationId xmlns:a16="http://schemas.microsoft.com/office/drawing/2014/main" id="{C2F10611-CF29-45F7-BC5D-B708BB3A7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13" name="Graphic 7">
                      <a:extLst>
                        <a:ext uri="{FF2B5EF4-FFF2-40B4-BE49-F238E27FC236}">
                          <a16:creationId xmlns:a16="http://schemas.microsoft.com/office/drawing/2014/main" id="{A11BC86F-617E-4258-A252-30D15FCE9D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1714" name="Freeform: Shape 1713">
                        <a:extLst>
                          <a:ext uri="{FF2B5EF4-FFF2-40B4-BE49-F238E27FC236}">
                            <a16:creationId xmlns:a16="http://schemas.microsoft.com/office/drawing/2014/main" id="{E1720687-6757-4014-9028-1A99100F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15" name="Freeform: Shape 1714">
                        <a:extLst>
                          <a:ext uri="{FF2B5EF4-FFF2-40B4-BE49-F238E27FC236}">
                            <a16:creationId xmlns:a16="http://schemas.microsoft.com/office/drawing/2014/main" id="{6E750827-20E9-4247-8BA7-C69F99C76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16" name="Freeform: Shape 1715">
                        <a:extLst>
                          <a:ext uri="{FF2B5EF4-FFF2-40B4-BE49-F238E27FC236}">
                            <a16:creationId xmlns:a16="http://schemas.microsoft.com/office/drawing/2014/main" id="{C98EB202-9E26-4C5A-B65D-E84ECCC1FC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36" name="Graphic 7">
                    <a:extLst>
                      <a:ext uri="{FF2B5EF4-FFF2-40B4-BE49-F238E27FC236}">
                        <a16:creationId xmlns:a16="http://schemas.microsoft.com/office/drawing/2014/main" id="{A4E5D1CB-88C5-47EB-B6BE-547C6F2B8DA7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1703" name="Graphic 7">
                      <a:extLst>
                        <a:ext uri="{FF2B5EF4-FFF2-40B4-BE49-F238E27FC236}">
                          <a16:creationId xmlns:a16="http://schemas.microsoft.com/office/drawing/2014/main" id="{AB07FF1D-D03D-49F3-BCD6-E21BBFDDE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1709" name="Freeform: Shape 1708">
                        <a:extLst>
                          <a:ext uri="{FF2B5EF4-FFF2-40B4-BE49-F238E27FC236}">
                            <a16:creationId xmlns:a16="http://schemas.microsoft.com/office/drawing/2014/main" id="{EE77713C-FC7F-4BE4-8BAD-12E5F15B4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10" name="Freeform: Shape 1709">
                        <a:extLst>
                          <a:ext uri="{FF2B5EF4-FFF2-40B4-BE49-F238E27FC236}">
                            <a16:creationId xmlns:a16="http://schemas.microsoft.com/office/drawing/2014/main" id="{35961666-9447-4337-B883-5B21FE082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704" name="Graphic 7">
                      <a:extLst>
                        <a:ext uri="{FF2B5EF4-FFF2-40B4-BE49-F238E27FC236}">
                          <a16:creationId xmlns:a16="http://schemas.microsoft.com/office/drawing/2014/main" id="{C7EDBBCB-4BAE-4ABF-9113-5116D38DE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1707" name="Freeform: Shape 1706">
                        <a:extLst>
                          <a:ext uri="{FF2B5EF4-FFF2-40B4-BE49-F238E27FC236}">
                            <a16:creationId xmlns:a16="http://schemas.microsoft.com/office/drawing/2014/main" id="{2338202F-B0D4-4114-A0AE-ABDDE94FFD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08" name="Freeform: Shape 1707">
                        <a:extLst>
                          <a:ext uri="{FF2B5EF4-FFF2-40B4-BE49-F238E27FC236}">
                            <a16:creationId xmlns:a16="http://schemas.microsoft.com/office/drawing/2014/main" id="{6754BA7A-AF5D-4865-9BF8-7E8DA81F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705" name="Freeform: Shape 1704">
                      <a:extLst>
                        <a:ext uri="{FF2B5EF4-FFF2-40B4-BE49-F238E27FC236}">
                          <a16:creationId xmlns:a16="http://schemas.microsoft.com/office/drawing/2014/main" id="{B8F7D7E3-B4F6-447E-BEC5-F5202C713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706" name="Freeform: Shape 1705">
                      <a:extLst>
                        <a:ext uri="{FF2B5EF4-FFF2-40B4-BE49-F238E27FC236}">
                          <a16:creationId xmlns:a16="http://schemas.microsoft.com/office/drawing/2014/main" id="{306573E5-1767-4190-AE8C-A32B9A39B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7" name="Graphic 7">
                    <a:extLst>
                      <a:ext uri="{FF2B5EF4-FFF2-40B4-BE49-F238E27FC236}">
                        <a16:creationId xmlns:a16="http://schemas.microsoft.com/office/drawing/2014/main" id="{65E4F39B-11DD-46AB-A6D1-775A44C5CF53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1695" name="Graphic 7">
                      <a:extLst>
                        <a:ext uri="{FF2B5EF4-FFF2-40B4-BE49-F238E27FC236}">
                          <a16:creationId xmlns:a16="http://schemas.microsoft.com/office/drawing/2014/main" id="{6F03CC66-CDAA-4103-8235-14693FF6B5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1701" name="Freeform: Shape 1700">
                        <a:extLst>
                          <a:ext uri="{FF2B5EF4-FFF2-40B4-BE49-F238E27FC236}">
                            <a16:creationId xmlns:a16="http://schemas.microsoft.com/office/drawing/2014/main" id="{F93F33BC-4089-444A-A6D0-33BCEB0FF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02" name="Freeform: Shape 1701">
                        <a:extLst>
                          <a:ext uri="{FF2B5EF4-FFF2-40B4-BE49-F238E27FC236}">
                            <a16:creationId xmlns:a16="http://schemas.microsoft.com/office/drawing/2014/main" id="{F62E5960-444C-4787-8913-E03DD6302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96" name="Graphic 7">
                      <a:extLst>
                        <a:ext uri="{FF2B5EF4-FFF2-40B4-BE49-F238E27FC236}">
                          <a16:creationId xmlns:a16="http://schemas.microsoft.com/office/drawing/2014/main" id="{C25F6C03-6D21-43E7-B8F9-7F678C8E35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1699" name="Freeform: Shape 1698">
                        <a:extLst>
                          <a:ext uri="{FF2B5EF4-FFF2-40B4-BE49-F238E27FC236}">
                            <a16:creationId xmlns:a16="http://schemas.microsoft.com/office/drawing/2014/main" id="{72EC6A6B-ACAA-4332-8267-55EAEBF99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700" name="Freeform: Shape 1699">
                        <a:extLst>
                          <a:ext uri="{FF2B5EF4-FFF2-40B4-BE49-F238E27FC236}">
                            <a16:creationId xmlns:a16="http://schemas.microsoft.com/office/drawing/2014/main" id="{6E88313A-B461-4C8F-9425-6A92857E37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697" name="Freeform: Shape 1696">
                      <a:extLst>
                        <a:ext uri="{FF2B5EF4-FFF2-40B4-BE49-F238E27FC236}">
                          <a16:creationId xmlns:a16="http://schemas.microsoft.com/office/drawing/2014/main" id="{3585C4C2-20C5-4E40-AC72-E4CA48D0D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98" name="Freeform: Shape 1697">
                      <a:extLst>
                        <a:ext uri="{FF2B5EF4-FFF2-40B4-BE49-F238E27FC236}">
                          <a16:creationId xmlns:a16="http://schemas.microsoft.com/office/drawing/2014/main" id="{9C138458-7C80-485D-8098-4EECC777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8" name="Graphic 7">
                    <a:extLst>
                      <a:ext uri="{FF2B5EF4-FFF2-40B4-BE49-F238E27FC236}">
                        <a16:creationId xmlns:a16="http://schemas.microsoft.com/office/drawing/2014/main" id="{AE11F13D-E60D-4E17-B19E-824CFA85B3B5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1687" name="Graphic 7">
                      <a:extLst>
                        <a:ext uri="{FF2B5EF4-FFF2-40B4-BE49-F238E27FC236}">
                          <a16:creationId xmlns:a16="http://schemas.microsoft.com/office/drawing/2014/main" id="{AF839AC3-A7C1-474B-A7D5-FB73EDFAC6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1693" name="Freeform: Shape 1692">
                        <a:extLst>
                          <a:ext uri="{FF2B5EF4-FFF2-40B4-BE49-F238E27FC236}">
                            <a16:creationId xmlns:a16="http://schemas.microsoft.com/office/drawing/2014/main" id="{FA1A6160-39A1-49B7-B117-4578DD053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94" name="Freeform: Shape 1693">
                        <a:extLst>
                          <a:ext uri="{FF2B5EF4-FFF2-40B4-BE49-F238E27FC236}">
                            <a16:creationId xmlns:a16="http://schemas.microsoft.com/office/drawing/2014/main" id="{6595D032-E675-42A9-B5DB-2E22F5424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88" name="Graphic 7">
                      <a:extLst>
                        <a:ext uri="{FF2B5EF4-FFF2-40B4-BE49-F238E27FC236}">
                          <a16:creationId xmlns:a16="http://schemas.microsoft.com/office/drawing/2014/main" id="{D33CDFCA-2787-42BF-B4ED-4D7FBF6F6D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1691" name="Freeform: Shape 1690">
                        <a:extLst>
                          <a:ext uri="{FF2B5EF4-FFF2-40B4-BE49-F238E27FC236}">
                            <a16:creationId xmlns:a16="http://schemas.microsoft.com/office/drawing/2014/main" id="{63580EB1-7D6D-426D-9C93-BBCF8D8805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92" name="Freeform: Shape 1691">
                        <a:extLst>
                          <a:ext uri="{FF2B5EF4-FFF2-40B4-BE49-F238E27FC236}">
                            <a16:creationId xmlns:a16="http://schemas.microsoft.com/office/drawing/2014/main" id="{4BBE1690-96A7-4262-AED6-2BF0ADF83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689" name="Freeform: Shape 1688">
                      <a:extLst>
                        <a:ext uri="{FF2B5EF4-FFF2-40B4-BE49-F238E27FC236}">
                          <a16:creationId xmlns:a16="http://schemas.microsoft.com/office/drawing/2014/main" id="{9BD0774B-76AA-4080-B648-1C8D30088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90" name="Freeform: Shape 1689">
                      <a:extLst>
                        <a:ext uri="{FF2B5EF4-FFF2-40B4-BE49-F238E27FC236}">
                          <a16:creationId xmlns:a16="http://schemas.microsoft.com/office/drawing/2014/main" id="{0CB36060-85F2-4085-93E6-9D09B1478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39" name="Graphic 7">
                    <a:extLst>
                      <a:ext uri="{FF2B5EF4-FFF2-40B4-BE49-F238E27FC236}">
                        <a16:creationId xmlns:a16="http://schemas.microsoft.com/office/drawing/2014/main" id="{3093E122-FD84-4FF7-9C82-22DE24476910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1679" name="Graphic 7">
                      <a:extLst>
                        <a:ext uri="{FF2B5EF4-FFF2-40B4-BE49-F238E27FC236}">
                          <a16:creationId xmlns:a16="http://schemas.microsoft.com/office/drawing/2014/main" id="{077EF9D9-0789-4321-B7A0-41364E1B1B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1685" name="Freeform: Shape 1684">
                        <a:extLst>
                          <a:ext uri="{FF2B5EF4-FFF2-40B4-BE49-F238E27FC236}">
                            <a16:creationId xmlns:a16="http://schemas.microsoft.com/office/drawing/2014/main" id="{6BF3211F-BED2-49F5-A296-09F592FB27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86" name="Freeform: Shape 1685">
                        <a:extLst>
                          <a:ext uri="{FF2B5EF4-FFF2-40B4-BE49-F238E27FC236}">
                            <a16:creationId xmlns:a16="http://schemas.microsoft.com/office/drawing/2014/main" id="{45625152-CE53-456C-9093-E4E5515C25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80" name="Graphic 7">
                      <a:extLst>
                        <a:ext uri="{FF2B5EF4-FFF2-40B4-BE49-F238E27FC236}">
                          <a16:creationId xmlns:a16="http://schemas.microsoft.com/office/drawing/2014/main" id="{61870C2D-657B-4A60-B032-FC98AA6FB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1683" name="Freeform: Shape 1682">
                        <a:extLst>
                          <a:ext uri="{FF2B5EF4-FFF2-40B4-BE49-F238E27FC236}">
                            <a16:creationId xmlns:a16="http://schemas.microsoft.com/office/drawing/2014/main" id="{47EB5F88-9E27-43FA-BD35-28C87391C9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84" name="Freeform: Shape 1683">
                        <a:extLst>
                          <a:ext uri="{FF2B5EF4-FFF2-40B4-BE49-F238E27FC236}">
                            <a16:creationId xmlns:a16="http://schemas.microsoft.com/office/drawing/2014/main" id="{A5412B95-C85B-4D3F-A76C-12067154EB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1681" name="Freeform: Shape 1680">
                      <a:extLst>
                        <a:ext uri="{FF2B5EF4-FFF2-40B4-BE49-F238E27FC236}">
                          <a16:creationId xmlns:a16="http://schemas.microsoft.com/office/drawing/2014/main" id="{A3A532AC-5413-4AD4-9D5D-BAE0E1FD5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82" name="Freeform: Shape 1681">
                      <a:extLst>
                        <a:ext uri="{FF2B5EF4-FFF2-40B4-BE49-F238E27FC236}">
                          <a16:creationId xmlns:a16="http://schemas.microsoft.com/office/drawing/2014/main" id="{F7D57D19-76BC-43F2-8F50-AB9A26BDD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40" name="Graphic 7">
                    <a:extLst>
                      <a:ext uri="{FF2B5EF4-FFF2-40B4-BE49-F238E27FC236}">
                        <a16:creationId xmlns:a16="http://schemas.microsoft.com/office/drawing/2014/main" id="{984968E6-BA5A-41C1-A04A-ECDFF44BBFCA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1667" name="Graphic 7">
                      <a:extLst>
                        <a:ext uri="{FF2B5EF4-FFF2-40B4-BE49-F238E27FC236}">
                          <a16:creationId xmlns:a16="http://schemas.microsoft.com/office/drawing/2014/main" id="{4E0932E0-48CD-422A-82BE-9AAFE4AF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1676" name="Freeform: Shape 1675">
                        <a:extLst>
                          <a:ext uri="{FF2B5EF4-FFF2-40B4-BE49-F238E27FC236}">
                            <a16:creationId xmlns:a16="http://schemas.microsoft.com/office/drawing/2014/main" id="{8CDE9D8E-FF9F-4CF7-92FA-FE64292A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7" name="Freeform: Shape 1676">
                        <a:extLst>
                          <a:ext uri="{FF2B5EF4-FFF2-40B4-BE49-F238E27FC236}">
                            <a16:creationId xmlns:a16="http://schemas.microsoft.com/office/drawing/2014/main" id="{7C50021D-9D27-4FCF-B344-835614E5D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8" name="Freeform: Shape 1677">
                        <a:extLst>
                          <a:ext uri="{FF2B5EF4-FFF2-40B4-BE49-F238E27FC236}">
                            <a16:creationId xmlns:a16="http://schemas.microsoft.com/office/drawing/2014/main" id="{DAC7A251-27DA-4B9E-A740-8B93A4976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68" name="Graphic 7">
                      <a:extLst>
                        <a:ext uri="{FF2B5EF4-FFF2-40B4-BE49-F238E27FC236}">
                          <a16:creationId xmlns:a16="http://schemas.microsoft.com/office/drawing/2014/main" id="{3F55AB13-6AC5-4D97-96E7-AA70EF175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1673" name="Freeform: Shape 1672">
                        <a:extLst>
                          <a:ext uri="{FF2B5EF4-FFF2-40B4-BE49-F238E27FC236}">
                            <a16:creationId xmlns:a16="http://schemas.microsoft.com/office/drawing/2014/main" id="{34C57670-645D-44D5-8204-345D05CDC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4" name="Freeform: Shape 1673">
                        <a:extLst>
                          <a:ext uri="{FF2B5EF4-FFF2-40B4-BE49-F238E27FC236}">
                            <a16:creationId xmlns:a16="http://schemas.microsoft.com/office/drawing/2014/main" id="{1C4D453F-A53C-445A-A930-B00B4F9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5" name="Freeform: Shape 1674">
                        <a:extLst>
                          <a:ext uri="{FF2B5EF4-FFF2-40B4-BE49-F238E27FC236}">
                            <a16:creationId xmlns:a16="http://schemas.microsoft.com/office/drawing/2014/main" id="{8E8B9A03-AB9A-4224-BA48-C40F2AE225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69" name="Graphic 7">
                      <a:extLst>
                        <a:ext uri="{FF2B5EF4-FFF2-40B4-BE49-F238E27FC236}">
                          <a16:creationId xmlns:a16="http://schemas.microsoft.com/office/drawing/2014/main" id="{F4BCBDC8-7C90-4345-81D8-32E63958CA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1670" name="Freeform: Shape 1669">
                        <a:extLst>
                          <a:ext uri="{FF2B5EF4-FFF2-40B4-BE49-F238E27FC236}">
                            <a16:creationId xmlns:a16="http://schemas.microsoft.com/office/drawing/2014/main" id="{26A29DD5-44B7-4A5E-B684-D9A818DCF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1" name="Freeform: Shape 1670">
                        <a:extLst>
                          <a:ext uri="{FF2B5EF4-FFF2-40B4-BE49-F238E27FC236}">
                            <a16:creationId xmlns:a16="http://schemas.microsoft.com/office/drawing/2014/main" id="{701BAC39-25C0-4174-BC59-892EC03B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72" name="Freeform: Shape 1671">
                        <a:extLst>
                          <a:ext uri="{FF2B5EF4-FFF2-40B4-BE49-F238E27FC236}">
                            <a16:creationId xmlns:a16="http://schemas.microsoft.com/office/drawing/2014/main" id="{C6779C20-9027-4029-9EFB-20FAAC70D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41" name="Graphic 7">
                    <a:extLst>
                      <a:ext uri="{FF2B5EF4-FFF2-40B4-BE49-F238E27FC236}">
                        <a16:creationId xmlns:a16="http://schemas.microsoft.com/office/drawing/2014/main" id="{BBCB2BCC-19E2-4975-986B-45EC5B3BA4C0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1655" name="Graphic 7">
                      <a:extLst>
                        <a:ext uri="{FF2B5EF4-FFF2-40B4-BE49-F238E27FC236}">
                          <a16:creationId xmlns:a16="http://schemas.microsoft.com/office/drawing/2014/main" id="{E55CBE70-3CC8-4CDA-BD3B-DEE72DC310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1664" name="Freeform: Shape 1663">
                        <a:extLst>
                          <a:ext uri="{FF2B5EF4-FFF2-40B4-BE49-F238E27FC236}">
                            <a16:creationId xmlns:a16="http://schemas.microsoft.com/office/drawing/2014/main" id="{E449BDCD-6728-4337-B670-A08FA02ED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65" name="Freeform: Shape 1664">
                        <a:extLst>
                          <a:ext uri="{FF2B5EF4-FFF2-40B4-BE49-F238E27FC236}">
                            <a16:creationId xmlns:a16="http://schemas.microsoft.com/office/drawing/2014/main" id="{0746B51D-DEA4-4CB2-A437-71DE0A953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66" name="Freeform: Shape 1665">
                        <a:extLst>
                          <a:ext uri="{FF2B5EF4-FFF2-40B4-BE49-F238E27FC236}">
                            <a16:creationId xmlns:a16="http://schemas.microsoft.com/office/drawing/2014/main" id="{02F5BFE2-D21B-47C7-ABA0-0A6A73852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56" name="Graphic 7">
                      <a:extLst>
                        <a:ext uri="{FF2B5EF4-FFF2-40B4-BE49-F238E27FC236}">
                          <a16:creationId xmlns:a16="http://schemas.microsoft.com/office/drawing/2014/main" id="{415D4690-2DB6-48D2-A9A4-253F3F5711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1661" name="Freeform: Shape 1660">
                        <a:extLst>
                          <a:ext uri="{FF2B5EF4-FFF2-40B4-BE49-F238E27FC236}">
                            <a16:creationId xmlns:a16="http://schemas.microsoft.com/office/drawing/2014/main" id="{2B78E33A-7079-420D-B3A1-3B0032672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62" name="Freeform: Shape 1661">
                        <a:extLst>
                          <a:ext uri="{FF2B5EF4-FFF2-40B4-BE49-F238E27FC236}">
                            <a16:creationId xmlns:a16="http://schemas.microsoft.com/office/drawing/2014/main" id="{1DA482C0-D010-4150-9D21-75EF185ED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63" name="Freeform: Shape 1662">
                        <a:extLst>
                          <a:ext uri="{FF2B5EF4-FFF2-40B4-BE49-F238E27FC236}">
                            <a16:creationId xmlns:a16="http://schemas.microsoft.com/office/drawing/2014/main" id="{5F79DB2D-8E3F-4DEE-963A-4159DAB6D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57" name="Graphic 7">
                      <a:extLst>
                        <a:ext uri="{FF2B5EF4-FFF2-40B4-BE49-F238E27FC236}">
                          <a16:creationId xmlns:a16="http://schemas.microsoft.com/office/drawing/2014/main" id="{87934A21-190F-4BC2-8067-4A1FC85053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1658" name="Freeform: Shape 1657">
                        <a:extLst>
                          <a:ext uri="{FF2B5EF4-FFF2-40B4-BE49-F238E27FC236}">
                            <a16:creationId xmlns:a16="http://schemas.microsoft.com/office/drawing/2014/main" id="{B7656F5B-F8EA-4B3D-AFE5-C9E670B73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59" name="Freeform: Shape 1658">
                        <a:extLst>
                          <a:ext uri="{FF2B5EF4-FFF2-40B4-BE49-F238E27FC236}">
                            <a16:creationId xmlns:a16="http://schemas.microsoft.com/office/drawing/2014/main" id="{56F39D62-9A05-4787-BB3B-BE81FFD4D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60" name="Freeform: Shape 1659">
                        <a:extLst>
                          <a:ext uri="{FF2B5EF4-FFF2-40B4-BE49-F238E27FC236}">
                            <a16:creationId xmlns:a16="http://schemas.microsoft.com/office/drawing/2014/main" id="{8A2AFDB2-B980-4ECB-88D0-62BDFB5DF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642" name="Graphic 7">
                    <a:extLst>
                      <a:ext uri="{FF2B5EF4-FFF2-40B4-BE49-F238E27FC236}">
                        <a16:creationId xmlns:a16="http://schemas.microsoft.com/office/drawing/2014/main" id="{66392942-8FFE-4955-AC6F-8D6999A7F53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1643" name="Graphic 7">
                      <a:extLst>
                        <a:ext uri="{FF2B5EF4-FFF2-40B4-BE49-F238E27FC236}">
                          <a16:creationId xmlns:a16="http://schemas.microsoft.com/office/drawing/2014/main" id="{3E514456-CAF1-483F-AAF3-B7AB1F83A2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1652" name="Freeform: Shape 1651">
                        <a:extLst>
                          <a:ext uri="{FF2B5EF4-FFF2-40B4-BE49-F238E27FC236}">
                            <a16:creationId xmlns:a16="http://schemas.microsoft.com/office/drawing/2014/main" id="{C60A7841-A47E-41B4-84EB-A9EDD70DDD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53" name="Freeform: Shape 1652">
                        <a:extLst>
                          <a:ext uri="{FF2B5EF4-FFF2-40B4-BE49-F238E27FC236}">
                            <a16:creationId xmlns:a16="http://schemas.microsoft.com/office/drawing/2014/main" id="{96B63D70-020E-46F2-A916-ECE589B24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54" name="Freeform: Shape 1653">
                        <a:extLst>
                          <a:ext uri="{FF2B5EF4-FFF2-40B4-BE49-F238E27FC236}">
                            <a16:creationId xmlns:a16="http://schemas.microsoft.com/office/drawing/2014/main" id="{B386DF97-A5AE-4541-9D0A-559B27F06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44" name="Graphic 7">
                      <a:extLst>
                        <a:ext uri="{FF2B5EF4-FFF2-40B4-BE49-F238E27FC236}">
                          <a16:creationId xmlns:a16="http://schemas.microsoft.com/office/drawing/2014/main" id="{92966D38-FD0E-4636-A05C-57D18F35CD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1649" name="Freeform: Shape 1648">
                        <a:extLst>
                          <a:ext uri="{FF2B5EF4-FFF2-40B4-BE49-F238E27FC236}">
                            <a16:creationId xmlns:a16="http://schemas.microsoft.com/office/drawing/2014/main" id="{CA527DA2-8CEC-4773-999D-1D93A079D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50" name="Freeform: Shape 1649">
                        <a:extLst>
                          <a:ext uri="{FF2B5EF4-FFF2-40B4-BE49-F238E27FC236}">
                            <a16:creationId xmlns:a16="http://schemas.microsoft.com/office/drawing/2014/main" id="{F9F3FDA2-2178-44D9-AC8F-57F779E4BF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51" name="Freeform: Shape 1650">
                        <a:extLst>
                          <a:ext uri="{FF2B5EF4-FFF2-40B4-BE49-F238E27FC236}">
                            <a16:creationId xmlns:a16="http://schemas.microsoft.com/office/drawing/2014/main" id="{200D766C-A7BA-4CCD-825D-50BD3502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645" name="Graphic 7">
                      <a:extLst>
                        <a:ext uri="{FF2B5EF4-FFF2-40B4-BE49-F238E27FC236}">
                          <a16:creationId xmlns:a16="http://schemas.microsoft.com/office/drawing/2014/main" id="{2B65011E-A3AF-4DAF-9D58-36E60C219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1646" name="Freeform: Shape 1645">
                        <a:extLst>
                          <a:ext uri="{FF2B5EF4-FFF2-40B4-BE49-F238E27FC236}">
                            <a16:creationId xmlns:a16="http://schemas.microsoft.com/office/drawing/2014/main" id="{4CF2A320-04E1-4CA4-9055-02796F5307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47" name="Freeform: Shape 1646">
                        <a:extLst>
                          <a:ext uri="{FF2B5EF4-FFF2-40B4-BE49-F238E27FC236}">
                            <a16:creationId xmlns:a16="http://schemas.microsoft.com/office/drawing/2014/main" id="{12A2DD6E-A943-435A-8A03-5F4A5CDE61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648" name="Freeform: Shape 1647">
                        <a:extLst>
                          <a:ext uri="{FF2B5EF4-FFF2-40B4-BE49-F238E27FC236}">
                            <a16:creationId xmlns:a16="http://schemas.microsoft.com/office/drawing/2014/main" id="{628B17A6-41FB-4519-B675-A6EEC9E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1" name="Freeform: Shape 1510">
                  <a:extLst>
                    <a:ext uri="{FF2B5EF4-FFF2-40B4-BE49-F238E27FC236}">
                      <a16:creationId xmlns:a16="http://schemas.microsoft.com/office/drawing/2014/main" id="{CCABB0FE-D700-409D-B467-EF7ED4568EA7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512" name="Graphic 7">
                  <a:extLst>
                    <a:ext uri="{FF2B5EF4-FFF2-40B4-BE49-F238E27FC236}">
                      <a16:creationId xmlns:a16="http://schemas.microsoft.com/office/drawing/2014/main" id="{66981AFF-3F71-41CA-AB18-DAE2BBE910B4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1513" name="Graphic 7">
                    <a:extLst>
                      <a:ext uri="{FF2B5EF4-FFF2-40B4-BE49-F238E27FC236}">
                        <a16:creationId xmlns:a16="http://schemas.microsoft.com/office/drawing/2014/main" id="{0850DBAE-BE08-4B69-99B3-C424BFDBC09E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B5AF47C3-9E3C-4A73-BE2D-442D9255D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5055B969-6AB0-4A25-9E55-7CD6D371D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3" name="Freeform: Shape 1602">
                      <a:extLst>
                        <a:ext uri="{FF2B5EF4-FFF2-40B4-BE49-F238E27FC236}">
                          <a16:creationId xmlns:a16="http://schemas.microsoft.com/office/drawing/2014/main" id="{75FB9715-9F8B-45E7-9472-CBDB3D46E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4" name="Graphic 7">
                    <a:extLst>
                      <a:ext uri="{FF2B5EF4-FFF2-40B4-BE49-F238E27FC236}">
                        <a16:creationId xmlns:a16="http://schemas.microsoft.com/office/drawing/2014/main" id="{6783B4DE-0A68-4CFB-93C1-C86B72E0E91C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48A3C02F-EC03-45B7-856B-3D57B3F98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0" name="Freeform: Shape 1599">
                      <a:extLst>
                        <a:ext uri="{FF2B5EF4-FFF2-40B4-BE49-F238E27FC236}">
                          <a16:creationId xmlns:a16="http://schemas.microsoft.com/office/drawing/2014/main" id="{D5504201-DC32-4E9C-8E4C-C97000C0C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5" name="Graphic 7">
                    <a:extLst>
                      <a:ext uri="{FF2B5EF4-FFF2-40B4-BE49-F238E27FC236}">
                        <a16:creationId xmlns:a16="http://schemas.microsoft.com/office/drawing/2014/main" id="{A0911047-9ADA-4CE7-9E89-60ECCF9761E0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1597" name="Freeform: Shape 1596">
                      <a:extLst>
                        <a:ext uri="{FF2B5EF4-FFF2-40B4-BE49-F238E27FC236}">
                          <a16:creationId xmlns:a16="http://schemas.microsoft.com/office/drawing/2014/main" id="{CE8796F0-0837-4121-B562-2FFCF662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4588FA1B-7294-4BE1-9A03-B698D674F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6" name="Graphic 7">
                    <a:extLst>
                      <a:ext uri="{FF2B5EF4-FFF2-40B4-BE49-F238E27FC236}">
                        <a16:creationId xmlns:a16="http://schemas.microsoft.com/office/drawing/2014/main" id="{9B498DF8-78D5-40AD-B367-4F3CE72EE444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1594" name="Freeform: Shape 1593">
                      <a:extLst>
                        <a:ext uri="{FF2B5EF4-FFF2-40B4-BE49-F238E27FC236}">
                          <a16:creationId xmlns:a16="http://schemas.microsoft.com/office/drawing/2014/main" id="{8ED9D25A-3FD8-4167-83EA-E7EA1F74E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5" name="Freeform: Shape 1594">
                      <a:extLst>
                        <a:ext uri="{FF2B5EF4-FFF2-40B4-BE49-F238E27FC236}">
                          <a16:creationId xmlns:a16="http://schemas.microsoft.com/office/drawing/2014/main" id="{5740B64B-EADF-4308-953C-5F1B398E3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6" name="Freeform: Shape 1595">
                      <a:extLst>
                        <a:ext uri="{FF2B5EF4-FFF2-40B4-BE49-F238E27FC236}">
                          <a16:creationId xmlns:a16="http://schemas.microsoft.com/office/drawing/2014/main" id="{DB99C7CA-C5AB-4345-8421-0808B06EA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7" name="Graphic 7">
                    <a:extLst>
                      <a:ext uri="{FF2B5EF4-FFF2-40B4-BE49-F238E27FC236}">
                        <a16:creationId xmlns:a16="http://schemas.microsoft.com/office/drawing/2014/main" id="{F12BF22F-D700-4E68-A17C-EB72F128CC7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1592" name="Freeform: Shape 1591">
                      <a:extLst>
                        <a:ext uri="{FF2B5EF4-FFF2-40B4-BE49-F238E27FC236}">
                          <a16:creationId xmlns:a16="http://schemas.microsoft.com/office/drawing/2014/main" id="{0A00FB85-2A04-4522-B171-3972D010D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3" name="Freeform: Shape 1592">
                      <a:extLst>
                        <a:ext uri="{FF2B5EF4-FFF2-40B4-BE49-F238E27FC236}">
                          <a16:creationId xmlns:a16="http://schemas.microsoft.com/office/drawing/2014/main" id="{76A4C504-0AA6-4DF8-A9DF-94B0A5C8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8" name="Graphic 7">
                    <a:extLst>
                      <a:ext uri="{FF2B5EF4-FFF2-40B4-BE49-F238E27FC236}">
                        <a16:creationId xmlns:a16="http://schemas.microsoft.com/office/drawing/2014/main" id="{FF1EA08B-CC5D-41F0-A351-7E4520A48CF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1590" name="Freeform: Shape 1589">
                      <a:extLst>
                        <a:ext uri="{FF2B5EF4-FFF2-40B4-BE49-F238E27FC236}">
                          <a16:creationId xmlns:a16="http://schemas.microsoft.com/office/drawing/2014/main" id="{3474EFF2-F2D6-4778-B6BD-B33847330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1" name="Freeform: Shape 1590">
                      <a:extLst>
                        <a:ext uri="{FF2B5EF4-FFF2-40B4-BE49-F238E27FC236}">
                          <a16:creationId xmlns:a16="http://schemas.microsoft.com/office/drawing/2014/main" id="{E99C4AA7-5A8E-47AF-84A1-C7365CD35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19" name="Graphic 7">
                    <a:extLst>
                      <a:ext uri="{FF2B5EF4-FFF2-40B4-BE49-F238E27FC236}">
                        <a16:creationId xmlns:a16="http://schemas.microsoft.com/office/drawing/2014/main" id="{4CFD6477-D45B-47DA-9573-18AC4649F29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1588" name="Freeform: Shape 1587">
                      <a:extLst>
                        <a:ext uri="{FF2B5EF4-FFF2-40B4-BE49-F238E27FC236}">
                          <a16:creationId xmlns:a16="http://schemas.microsoft.com/office/drawing/2014/main" id="{912D64CE-E99C-435B-B851-C56F51003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89" name="Freeform: Shape 1588">
                      <a:extLst>
                        <a:ext uri="{FF2B5EF4-FFF2-40B4-BE49-F238E27FC236}">
                          <a16:creationId xmlns:a16="http://schemas.microsoft.com/office/drawing/2014/main" id="{ABE2EBCF-3EC5-46F4-B1BE-BC38CFC3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0" name="Graphic 7">
                    <a:extLst>
                      <a:ext uri="{FF2B5EF4-FFF2-40B4-BE49-F238E27FC236}">
                        <a16:creationId xmlns:a16="http://schemas.microsoft.com/office/drawing/2014/main" id="{267BDAA5-DFA4-4511-B685-21F716C01B39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1585" name="Freeform: Shape 1584">
                      <a:extLst>
                        <a:ext uri="{FF2B5EF4-FFF2-40B4-BE49-F238E27FC236}">
                          <a16:creationId xmlns:a16="http://schemas.microsoft.com/office/drawing/2014/main" id="{1F3708F2-DF71-4891-8C12-5B68638AA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86" name="Freeform: Shape 1585">
                      <a:extLst>
                        <a:ext uri="{FF2B5EF4-FFF2-40B4-BE49-F238E27FC236}">
                          <a16:creationId xmlns:a16="http://schemas.microsoft.com/office/drawing/2014/main" id="{2A581700-0D9F-4A3C-B759-99DFB4F66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87" name="Freeform: Shape 1586">
                      <a:extLst>
                        <a:ext uri="{FF2B5EF4-FFF2-40B4-BE49-F238E27FC236}">
                          <a16:creationId xmlns:a16="http://schemas.microsoft.com/office/drawing/2014/main" id="{7D9A9693-CC22-4DC2-9D9F-CB291509A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1" name="Graphic 7">
                    <a:extLst>
                      <a:ext uri="{FF2B5EF4-FFF2-40B4-BE49-F238E27FC236}">
                        <a16:creationId xmlns:a16="http://schemas.microsoft.com/office/drawing/2014/main" id="{DF22D549-887D-48A9-B9ED-C361AC382EA2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1579" name="Graphic 7">
                      <a:extLst>
                        <a:ext uri="{FF2B5EF4-FFF2-40B4-BE49-F238E27FC236}">
                          <a16:creationId xmlns:a16="http://schemas.microsoft.com/office/drawing/2014/main" id="{AD366E53-1CB3-4820-B490-A063E42A9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1583" name="Freeform: Shape 1582">
                        <a:extLst>
                          <a:ext uri="{FF2B5EF4-FFF2-40B4-BE49-F238E27FC236}">
                            <a16:creationId xmlns:a16="http://schemas.microsoft.com/office/drawing/2014/main" id="{0A336C26-7F4B-416E-95ED-E1E9E76E68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84" name="Freeform: Shape 1583">
                        <a:extLst>
                          <a:ext uri="{FF2B5EF4-FFF2-40B4-BE49-F238E27FC236}">
                            <a16:creationId xmlns:a16="http://schemas.microsoft.com/office/drawing/2014/main" id="{20F3D6DD-B1D8-4801-B71B-ABB52A629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580" name="Graphic 7">
                      <a:extLst>
                        <a:ext uri="{FF2B5EF4-FFF2-40B4-BE49-F238E27FC236}">
                          <a16:creationId xmlns:a16="http://schemas.microsoft.com/office/drawing/2014/main" id="{98DD315E-8B4F-41EB-B1A4-8FEBC233A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1581" name="Freeform: Shape 1580">
                        <a:extLst>
                          <a:ext uri="{FF2B5EF4-FFF2-40B4-BE49-F238E27FC236}">
                            <a16:creationId xmlns:a16="http://schemas.microsoft.com/office/drawing/2014/main" id="{3944368F-A59C-42EA-BFDF-E30AF9F2D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82" name="Freeform: Shape 1581">
                        <a:extLst>
                          <a:ext uri="{FF2B5EF4-FFF2-40B4-BE49-F238E27FC236}">
                            <a16:creationId xmlns:a16="http://schemas.microsoft.com/office/drawing/2014/main" id="{2FFE0064-CD96-416F-82F9-E884BBAEA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654F030F-7628-4C62-BBAA-AFA878EAB79E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1577" name="Freeform: Shape 1576">
                      <a:extLst>
                        <a:ext uri="{FF2B5EF4-FFF2-40B4-BE49-F238E27FC236}">
                          <a16:creationId xmlns:a16="http://schemas.microsoft.com/office/drawing/2014/main" id="{FA2AFB2D-22D1-4633-A9F4-863BF6E10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78" name="Freeform: Shape 1577">
                      <a:extLst>
                        <a:ext uri="{FF2B5EF4-FFF2-40B4-BE49-F238E27FC236}">
                          <a16:creationId xmlns:a16="http://schemas.microsoft.com/office/drawing/2014/main" id="{0B1ED366-008E-480E-92FB-451156BA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3" name="Graphic 7">
                    <a:extLst>
                      <a:ext uri="{FF2B5EF4-FFF2-40B4-BE49-F238E27FC236}">
                        <a16:creationId xmlns:a16="http://schemas.microsoft.com/office/drawing/2014/main" id="{AB680F8C-D09C-4D9A-A069-01F297F330EB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1575" name="Freeform: Shape 1574">
                      <a:extLst>
                        <a:ext uri="{FF2B5EF4-FFF2-40B4-BE49-F238E27FC236}">
                          <a16:creationId xmlns:a16="http://schemas.microsoft.com/office/drawing/2014/main" id="{35E2216F-08EE-4752-A6ED-F5CE452E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76" name="Freeform: Shape 1575">
                      <a:extLst>
                        <a:ext uri="{FF2B5EF4-FFF2-40B4-BE49-F238E27FC236}">
                          <a16:creationId xmlns:a16="http://schemas.microsoft.com/office/drawing/2014/main" id="{42634731-B80A-479F-95ED-D2CF52C16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4" name="Graphic 7">
                    <a:extLst>
                      <a:ext uri="{FF2B5EF4-FFF2-40B4-BE49-F238E27FC236}">
                        <a16:creationId xmlns:a16="http://schemas.microsoft.com/office/drawing/2014/main" id="{DCC74219-36E9-424C-9537-E210C37C4EC9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1573" name="Freeform: Shape 1572">
                      <a:extLst>
                        <a:ext uri="{FF2B5EF4-FFF2-40B4-BE49-F238E27FC236}">
                          <a16:creationId xmlns:a16="http://schemas.microsoft.com/office/drawing/2014/main" id="{9153FF0A-575E-407E-A2D0-21681C64B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74" name="Freeform: Shape 1573">
                      <a:extLst>
                        <a:ext uri="{FF2B5EF4-FFF2-40B4-BE49-F238E27FC236}">
                          <a16:creationId xmlns:a16="http://schemas.microsoft.com/office/drawing/2014/main" id="{335B07A6-06E5-447A-85C0-F8AA71D2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5" name="Graphic 7">
                    <a:extLst>
                      <a:ext uri="{FF2B5EF4-FFF2-40B4-BE49-F238E27FC236}">
                        <a16:creationId xmlns:a16="http://schemas.microsoft.com/office/drawing/2014/main" id="{7C3BEB8F-218A-49C5-8773-ACD9B4D11012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1567" name="Graphic 7">
                      <a:extLst>
                        <a:ext uri="{FF2B5EF4-FFF2-40B4-BE49-F238E27FC236}">
                          <a16:creationId xmlns:a16="http://schemas.microsoft.com/office/drawing/2014/main" id="{825415EC-DAA2-4ECC-87C6-FE852FEC2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1571" name="Freeform: Shape 1570">
                        <a:extLst>
                          <a:ext uri="{FF2B5EF4-FFF2-40B4-BE49-F238E27FC236}">
                            <a16:creationId xmlns:a16="http://schemas.microsoft.com/office/drawing/2014/main" id="{68B0D13D-54AB-43F1-82CF-6357E1DC84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72" name="Freeform: Shape 1571">
                        <a:extLst>
                          <a:ext uri="{FF2B5EF4-FFF2-40B4-BE49-F238E27FC236}">
                            <a16:creationId xmlns:a16="http://schemas.microsoft.com/office/drawing/2014/main" id="{4AA266C8-ED07-497E-9D97-27DD61F60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568" name="Graphic 7">
                      <a:extLst>
                        <a:ext uri="{FF2B5EF4-FFF2-40B4-BE49-F238E27FC236}">
                          <a16:creationId xmlns:a16="http://schemas.microsoft.com/office/drawing/2014/main" id="{664F7FB8-FABC-45A7-AC27-AC41BCBF0C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1569" name="Freeform: Shape 1568">
                        <a:extLst>
                          <a:ext uri="{FF2B5EF4-FFF2-40B4-BE49-F238E27FC236}">
                            <a16:creationId xmlns:a16="http://schemas.microsoft.com/office/drawing/2014/main" id="{BC04DE38-A8B2-4D55-9D91-B1CD8B012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70" name="Freeform: Shape 1569">
                        <a:extLst>
                          <a:ext uri="{FF2B5EF4-FFF2-40B4-BE49-F238E27FC236}">
                            <a16:creationId xmlns:a16="http://schemas.microsoft.com/office/drawing/2014/main" id="{05846480-B16F-40A6-B451-B610B26389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526" name="Graphic 7">
                    <a:extLst>
                      <a:ext uri="{FF2B5EF4-FFF2-40B4-BE49-F238E27FC236}">
                        <a16:creationId xmlns:a16="http://schemas.microsoft.com/office/drawing/2014/main" id="{470A9E8F-C955-4C69-A47A-227A5510EAF9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1565" name="Freeform: Shape 1564">
                      <a:extLst>
                        <a:ext uri="{FF2B5EF4-FFF2-40B4-BE49-F238E27FC236}">
                          <a16:creationId xmlns:a16="http://schemas.microsoft.com/office/drawing/2014/main" id="{3C642E4E-F368-4D1A-A37E-21FC08D41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66" name="Freeform: Shape 1565">
                      <a:extLst>
                        <a:ext uri="{FF2B5EF4-FFF2-40B4-BE49-F238E27FC236}">
                          <a16:creationId xmlns:a16="http://schemas.microsoft.com/office/drawing/2014/main" id="{21B889C5-97AE-4681-8B8D-F9709A1D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7" name="Graphic 7">
                    <a:extLst>
                      <a:ext uri="{FF2B5EF4-FFF2-40B4-BE49-F238E27FC236}">
                        <a16:creationId xmlns:a16="http://schemas.microsoft.com/office/drawing/2014/main" id="{BF23B808-A945-4330-9628-A37A87AEBB38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1563" name="Freeform: Shape 1562">
                      <a:extLst>
                        <a:ext uri="{FF2B5EF4-FFF2-40B4-BE49-F238E27FC236}">
                          <a16:creationId xmlns:a16="http://schemas.microsoft.com/office/drawing/2014/main" id="{C3691FFC-4EB3-4C36-9A4F-D4DD05BB7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64" name="Freeform: Shape 1563">
                      <a:extLst>
                        <a:ext uri="{FF2B5EF4-FFF2-40B4-BE49-F238E27FC236}">
                          <a16:creationId xmlns:a16="http://schemas.microsoft.com/office/drawing/2014/main" id="{82B6AAA3-5955-43D3-98E7-7A1D14C8F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8" name="Graphic 7">
                    <a:extLst>
                      <a:ext uri="{FF2B5EF4-FFF2-40B4-BE49-F238E27FC236}">
                        <a16:creationId xmlns:a16="http://schemas.microsoft.com/office/drawing/2014/main" id="{D94BA081-79E1-4589-B21F-ACF8257FFE48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1561" name="Freeform: Shape 1560">
                      <a:extLst>
                        <a:ext uri="{FF2B5EF4-FFF2-40B4-BE49-F238E27FC236}">
                          <a16:creationId xmlns:a16="http://schemas.microsoft.com/office/drawing/2014/main" id="{BACB4750-7FF1-4B40-AD45-EE1EAB261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62" name="Freeform: Shape 1561">
                      <a:extLst>
                        <a:ext uri="{FF2B5EF4-FFF2-40B4-BE49-F238E27FC236}">
                          <a16:creationId xmlns:a16="http://schemas.microsoft.com/office/drawing/2014/main" id="{A93079DA-A1E3-4A64-927D-661594E57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29" name="Graphic 7">
                    <a:extLst>
                      <a:ext uri="{FF2B5EF4-FFF2-40B4-BE49-F238E27FC236}">
                        <a16:creationId xmlns:a16="http://schemas.microsoft.com/office/drawing/2014/main" id="{724E7E8E-AE10-4EE2-B528-D8B7D878A111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1559" name="Freeform: Shape 1558">
                      <a:extLst>
                        <a:ext uri="{FF2B5EF4-FFF2-40B4-BE49-F238E27FC236}">
                          <a16:creationId xmlns:a16="http://schemas.microsoft.com/office/drawing/2014/main" id="{CAD200EE-BD3D-4CC2-A0DD-DBB43FD94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60" name="Freeform: Shape 1559">
                      <a:extLst>
                        <a:ext uri="{FF2B5EF4-FFF2-40B4-BE49-F238E27FC236}">
                          <a16:creationId xmlns:a16="http://schemas.microsoft.com/office/drawing/2014/main" id="{065C0B29-7926-447E-9D57-494114E2C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AA0E7AD8-B7A5-4605-AE43-1698CE19092D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1557" name="Freeform: Shape 1556">
                      <a:extLst>
                        <a:ext uri="{FF2B5EF4-FFF2-40B4-BE49-F238E27FC236}">
                          <a16:creationId xmlns:a16="http://schemas.microsoft.com/office/drawing/2014/main" id="{C47CBC5F-B825-463B-81DC-15F530373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58" name="Freeform: Shape 1557">
                      <a:extLst>
                        <a:ext uri="{FF2B5EF4-FFF2-40B4-BE49-F238E27FC236}">
                          <a16:creationId xmlns:a16="http://schemas.microsoft.com/office/drawing/2014/main" id="{160E8E71-F990-4D73-A1CA-BCA3A0600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31" name="Graphic 7">
                    <a:extLst>
                      <a:ext uri="{FF2B5EF4-FFF2-40B4-BE49-F238E27FC236}">
                        <a16:creationId xmlns:a16="http://schemas.microsoft.com/office/drawing/2014/main" id="{A98416E4-4D21-4298-BE2D-53BC01A21839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1555" name="Freeform: Shape 1554">
                      <a:extLst>
                        <a:ext uri="{FF2B5EF4-FFF2-40B4-BE49-F238E27FC236}">
                          <a16:creationId xmlns:a16="http://schemas.microsoft.com/office/drawing/2014/main" id="{DB5F5851-B353-47A7-91E6-D57A47C6C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56" name="Freeform: Shape 1555">
                      <a:extLst>
                        <a:ext uri="{FF2B5EF4-FFF2-40B4-BE49-F238E27FC236}">
                          <a16:creationId xmlns:a16="http://schemas.microsoft.com/office/drawing/2014/main" id="{5A1792DA-934F-4CFE-9887-D9AE6053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532" name="Graphic 7">
                    <a:extLst>
                      <a:ext uri="{FF2B5EF4-FFF2-40B4-BE49-F238E27FC236}">
                        <a16:creationId xmlns:a16="http://schemas.microsoft.com/office/drawing/2014/main" id="{AD94B5C7-39B3-4887-B490-A9356165F44D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1552" name="Freeform: Shape 1551">
                      <a:extLst>
                        <a:ext uri="{FF2B5EF4-FFF2-40B4-BE49-F238E27FC236}">
                          <a16:creationId xmlns:a16="http://schemas.microsoft.com/office/drawing/2014/main" id="{5726032F-E080-4424-B615-A2D181507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53" name="Freeform: Shape 1552">
                      <a:extLst>
                        <a:ext uri="{FF2B5EF4-FFF2-40B4-BE49-F238E27FC236}">
                          <a16:creationId xmlns:a16="http://schemas.microsoft.com/office/drawing/2014/main" id="{44A3EB19-F304-46EB-985E-D426917C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54" name="Freeform: Shape 1553">
                      <a:extLst>
                        <a:ext uri="{FF2B5EF4-FFF2-40B4-BE49-F238E27FC236}">
                          <a16:creationId xmlns:a16="http://schemas.microsoft.com/office/drawing/2014/main" id="{A931B55B-8543-4E7D-A7FD-DBFE794A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7A0EFE22-A24E-41B9-9150-CCF775B3D6CC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A905CE37-577E-43B4-9B3A-B50C59A9C6D4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2F7F6290-3B76-4A06-B822-78429AA5B357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76140520-B2EF-4054-8CB8-4757720B139A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7ADDD51D-2FE1-4CA6-A383-40B46C0FECC8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58447C8F-2816-4422-9F1C-5E4296D41DC3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39" name="Graphic 7">
                    <a:extLst>
                      <a:ext uri="{FF2B5EF4-FFF2-40B4-BE49-F238E27FC236}">
                        <a16:creationId xmlns:a16="http://schemas.microsoft.com/office/drawing/2014/main" id="{54C3B425-FFDF-44BF-83B3-7EBDD0A10C8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1540" name="Graphic 7">
                      <a:extLst>
                        <a:ext uri="{FF2B5EF4-FFF2-40B4-BE49-F238E27FC236}">
                          <a16:creationId xmlns:a16="http://schemas.microsoft.com/office/drawing/2014/main" id="{AB026258-A136-47B7-AE56-FD2AA09E5A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1549" name="Freeform: Shape 1548">
                        <a:extLst>
                          <a:ext uri="{FF2B5EF4-FFF2-40B4-BE49-F238E27FC236}">
                            <a16:creationId xmlns:a16="http://schemas.microsoft.com/office/drawing/2014/main" id="{F8F88C7F-7BFD-4F93-9B49-F95A34D77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50" name="Freeform: Shape 1549">
                        <a:extLst>
                          <a:ext uri="{FF2B5EF4-FFF2-40B4-BE49-F238E27FC236}">
                            <a16:creationId xmlns:a16="http://schemas.microsoft.com/office/drawing/2014/main" id="{59393240-7CB8-44D0-B49F-9FE10D03F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51" name="Freeform: Shape 1550">
                        <a:extLst>
                          <a:ext uri="{FF2B5EF4-FFF2-40B4-BE49-F238E27FC236}">
                            <a16:creationId xmlns:a16="http://schemas.microsoft.com/office/drawing/2014/main" id="{D96885B9-591B-42AE-9062-3483E6A2B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541" name="Graphic 7">
                      <a:extLst>
                        <a:ext uri="{FF2B5EF4-FFF2-40B4-BE49-F238E27FC236}">
                          <a16:creationId xmlns:a16="http://schemas.microsoft.com/office/drawing/2014/main" id="{D4D3A335-D805-4A6C-9F5F-E974E09E27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1546" name="Freeform: Shape 1545">
                        <a:extLst>
                          <a:ext uri="{FF2B5EF4-FFF2-40B4-BE49-F238E27FC236}">
                            <a16:creationId xmlns:a16="http://schemas.microsoft.com/office/drawing/2014/main" id="{E31F99FD-3714-4C20-BAE9-5E1C95DA2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47" name="Freeform: Shape 1546">
                        <a:extLst>
                          <a:ext uri="{FF2B5EF4-FFF2-40B4-BE49-F238E27FC236}">
                            <a16:creationId xmlns:a16="http://schemas.microsoft.com/office/drawing/2014/main" id="{BD1827AF-CA9A-44EC-90B6-F6537BE08F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48" name="Freeform: Shape 1547">
                        <a:extLst>
                          <a:ext uri="{FF2B5EF4-FFF2-40B4-BE49-F238E27FC236}">
                            <a16:creationId xmlns:a16="http://schemas.microsoft.com/office/drawing/2014/main" id="{650B6B96-47CF-4475-9957-BEF29001F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1542" name="Graphic 7">
                      <a:extLst>
                        <a:ext uri="{FF2B5EF4-FFF2-40B4-BE49-F238E27FC236}">
                          <a16:creationId xmlns:a16="http://schemas.microsoft.com/office/drawing/2014/main" id="{3295F38B-F92E-4830-AD04-151712988C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1543" name="Freeform: Shape 1542">
                        <a:extLst>
                          <a:ext uri="{FF2B5EF4-FFF2-40B4-BE49-F238E27FC236}">
                            <a16:creationId xmlns:a16="http://schemas.microsoft.com/office/drawing/2014/main" id="{419B5E86-F8ED-4F0F-AB67-C2560FABC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44" name="Freeform: Shape 1543">
                        <a:extLst>
                          <a:ext uri="{FF2B5EF4-FFF2-40B4-BE49-F238E27FC236}">
                            <a16:creationId xmlns:a16="http://schemas.microsoft.com/office/drawing/2014/main" id="{6FC440B3-1F32-4FDE-BFA5-35E644BC7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1545" name="Freeform: Shape 1544">
                        <a:extLst>
                          <a:ext uri="{FF2B5EF4-FFF2-40B4-BE49-F238E27FC236}">
                            <a16:creationId xmlns:a16="http://schemas.microsoft.com/office/drawing/2014/main" id="{CA1440CC-3DCD-4F9F-8A70-A9E8FBAF8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422" name="Graphic 7">
                <a:extLst>
                  <a:ext uri="{FF2B5EF4-FFF2-40B4-BE49-F238E27FC236}">
                    <a16:creationId xmlns:a16="http://schemas.microsoft.com/office/drawing/2014/main" id="{6DE87D2D-B8C9-488A-B61E-AE7995B224B0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738AACA9-4B5F-4FBE-BC48-681EC845B7F2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972F201E-7D98-4EC9-8D29-5560D84D5B84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C5B0CFCA-13DC-4F24-A0B2-A962F72A73CF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F5DDD553-9FB8-4261-9CF8-71E480D41696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78" name="Graphic 7">
                  <a:extLst>
                    <a:ext uri="{FF2B5EF4-FFF2-40B4-BE49-F238E27FC236}">
                      <a16:creationId xmlns:a16="http://schemas.microsoft.com/office/drawing/2014/main" id="{97D1EAB9-D8F9-4E51-AEC5-D728442993FE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BC88B8C-1093-4AC9-B199-EF04651B74CE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398565AA-6071-4148-94D4-9BAAC511DA1F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79" name="Graphic 7">
                  <a:extLst>
                    <a:ext uri="{FF2B5EF4-FFF2-40B4-BE49-F238E27FC236}">
                      <a16:creationId xmlns:a16="http://schemas.microsoft.com/office/drawing/2014/main" id="{70C0E2FB-9252-4396-B1BE-526ED4C55F2C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0512690C-AFD5-4EAE-971D-7BB8B1C03F68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733278E4-C36B-4C5A-A15B-D342ECD73B0D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F9F5228C-9860-473F-8373-FF8091E4CFB3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BB7BE156-3A5E-4866-83F4-B3B6993597C7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82" name="Graphic 7">
                  <a:extLst>
                    <a:ext uri="{FF2B5EF4-FFF2-40B4-BE49-F238E27FC236}">
                      <a16:creationId xmlns:a16="http://schemas.microsoft.com/office/drawing/2014/main" id="{F8197D8A-4946-4FED-8D8C-76D48970B564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1275CD66-C374-4E8D-867B-13581CE67C09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023BD07E-E5ED-4B9A-BB64-6AE8CFD5571C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D1920315-AAC8-405B-84C3-CC6350CD1891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830F2667-6791-437E-B5EB-8FBCD8FF1889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92FC5383-7D25-4AD0-AA2E-BFA78499755C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4" name="Graphic 7">
                  <a:extLst>
                    <a:ext uri="{FF2B5EF4-FFF2-40B4-BE49-F238E27FC236}">
                      <a16:creationId xmlns:a16="http://schemas.microsoft.com/office/drawing/2014/main" id="{5CE8036F-350B-4CB8-9D8C-72AA1016E429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B5C61965-AFBD-4F47-9706-5AE816F4B23E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1B9DB24F-506E-4DD3-BD17-00C460E5BEE4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5" name="Graphic 7">
                  <a:extLst>
                    <a:ext uri="{FF2B5EF4-FFF2-40B4-BE49-F238E27FC236}">
                      <a16:creationId xmlns:a16="http://schemas.microsoft.com/office/drawing/2014/main" id="{42A4DA53-CFB0-4A58-A1F2-096A1C8E68F7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A1DA184E-5D06-4EEB-902E-3AA4C093B16E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40BE9E7E-3099-4429-9A66-17B38D2D2B50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F22AB0C8-7ADE-46A3-AD72-F8A0213C9F8F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217EDECA-702A-4591-9ED4-19C6B970E62C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8CA655B6-A5A6-4141-8F63-2BEFCF1251E1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7" name="Graphic 7">
                  <a:extLst>
                    <a:ext uri="{FF2B5EF4-FFF2-40B4-BE49-F238E27FC236}">
                      <a16:creationId xmlns:a16="http://schemas.microsoft.com/office/drawing/2014/main" id="{FCDB2CFA-989E-450A-97C1-39A083957A0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92BC657F-92B7-450B-A6F1-CD9AB9AA634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1A8B4429-AA5D-4A91-98E9-0022AFF45CEA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8" name="Graphic 7">
                  <a:extLst>
                    <a:ext uri="{FF2B5EF4-FFF2-40B4-BE49-F238E27FC236}">
                      <a16:creationId xmlns:a16="http://schemas.microsoft.com/office/drawing/2014/main" id="{BD791C78-7FF7-4F8A-9724-B4AA8345A0FA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D9414C41-E382-4A3F-A000-4C2D111F5D44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12D587D1-32BA-4AA5-B173-27A63F7608D6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3" name="Graphic 7">
                <a:extLst>
                  <a:ext uri="{FF2B5EF4-FFF2-40B4-BE49-F238E27FC236}">
                    <a16:creationId xmlns:a16="http://schemas.microsoft.com/office/drawing/2014/main" id="{4CEB610D-A303-4E48-96A3-36F5D17DA709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30DB6803-163A-4402-99F3-665237CAACE0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44" name="Graphic 7">
                  <a:extLst>
                    <a:ext uri="{FF2B5EF4-FFF2-40B4-BE49-F238E27FC236}">
                      <a16:creationId xmlns:a16="http://schemas.microsoft.com/office/drawing/2014/main" id="{319DD4E1-9D1A-4DD5-8503-BD9DB160B66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6DCBA24B-9321-45F2-9712-257F11459049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6E66664B-3BEE-4177-8C2E-BE9B90D5F09D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45" name="Graphic 7">
                  <a:extLst>
                    <a:ext uri="{FF2B5EF4-FFF2-40B4-BE49-F238E27FC236}">
                      <a16:creationId xmlns:a16="http://schemas.microsoft.com/office/drawing/2014/main" id="{EDFEE405-8C6F-4589-B073-C78E1FF6A8DC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69C22488-F97D-4D0B-81CB-873F47AA0EE3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A7C705A2-C973-439D-987D-EB8891EB21F7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46" name="Graphic 7">
                  <a:extLst>
                    <a:ext uri="{FF2B5EF4-FFF2-40B4-BE49-F238E27FC236}">
                      <a16:creationId xmlns:a16="http://schemas.microsoft.com/office/drawing/2014/main" id="{72AAD417-98CB-4F61-A510-34A4BB94D9FF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50445563-3FF8-48F5-A80D-000C8320EE76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B526B7AC-EDA3-46A4-AB66-03D67814EFC1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A2161943-E4D5-4C5C-82EA-2D8CB219D695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C68A66B5-0DE7-4B08-8139-3684A84F0E2B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49" name="Graphic 7">
                  <a:extLst>
                    <a:ext uri="{FF2B5EF4-FFF2-40B4-BE49-F238E27FC236}">
                      <a16:creationId xmlns:a16="http://schemas.microsoft.com/office/drawing/2014/main" id="{5D00D2D7-E281-4F60-A213-FECA67FE6C89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EFDCE538-DB4E-459E-8C7A-EA25823A405E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750E462A-C68B-4C5C-B025-AF23F2907257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0" name="Graphic 7">
                  <a:extLst>
                    <a:ext uri="{FF2B5EF4-FFF2-40B4-BE49-F238E27FC236}">
                      <a16:creationId xmlns:a16="http://schemas.microsoft.com/office/drawing/2014/main" id="{2352C4FE-69A3-4979-B3A8-2A81CF2B07A9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AAF07EF1-187C-43F0-989F-2DE1AD87FF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A24D9B2B-80CE-4F84-B5A6-58C1C8BAFE14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1" name="Graphic 7">
                  <a:extLst>
                    <a:ext uri="{FF2B5EF4-FFF2-40B4-BE49-F238E27FC236}">
                      <a16:creationId xmlns:a16="http://schemas.microsoft.com/office/drawing/2014/main" id="{C2E15195-2E10-4B33-8FEF-50DA1BD53909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D3B02AC1-E0F5-4107-A688-AE14AAC5B885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8A233097-90CB-4A34-B7B2-83C866B8F028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2" name="Graphic 7">
                  <a:extLst>
                    <a:ext uri="{FF2B5EF4-FFF2-40B4-BE49-F238E27FC236}">
                      <a16:creationId xmlns:a16="http://schemas.microsoft.com/office/drawing/2014/main" id="{D0DA8796-E915-40F6-BD18-6F6BA83FF878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17D44510-F2BB-467F-9514-B2694E8FDA68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A6F59BE1-8828-47CC-A820-7898FCA39BB7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3" name="Graphic 7">
                  <a:extLst>
                    <a:ext uri="{FF2B5EF4-FFF2-40B4-BE49-F238E27FC236}">
                      <a16:creationId xmlns:a16="http://schemas.microsoft.com/office/drawing/2014/main" id="{64E294C2-6913-4743-B068-3761D71A266B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F1FB0A2B-E3FC-4731-AC31-D13909511BF8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04E75EB-0125-4D53-8C41-64D380FA1D0A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4" name="Graphic 7">
                  <a:extLst>
                    <a:ext uri="{FF2B5EF4-FFF2-40B4-BE49-F238E27FC236}">
                      <a16:creationId xmlns:a16="http://schemas.microsoft.com/office/drawing/2014/main" id="{42F7063F-C906-4B29-AA80-4DB2CB564504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C3E233E7-23A3-4CA3-9C0F-EFB08E717C65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B8E18D90-5F63-4629-93B6-59899BED437B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55" name="Graphic 7">
                  <a:extLst>
                    <a:ext uri="{FF2B5EF4-FFF2-40B4-BE49-F238E27FC236}">
                      <a16:creationId xmlns:a16="http://schemas.microsoft.com/office/drawing/2014/main" id="{2FD88A18-A953-4BCA-A95F-CB8AE8B91783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EB079A17-1835-4E48-90C3-D104527472DC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E7E58756-C19A-4898-8B57-0EB86E5C0FC3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4" name="Graphic 7">
                <a:extLst>
                  <a:ext uri="{FF2B5EF4-FFF2-40B4-BE49-F238E27FC236}">
                    <a16:creationId xmlns:a16="http://schemas.microsoft.com/office/drawing/2014/main" id="{E6938CCD-45DF-4E4E-B569-844FCEB2F4DC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2E3F9B85-1B34-4ADB-A82F-4E337AB00195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07" name="Graphic 7">
                  <a:extLst>
                    <a:ext uri="{FF2B5EF4-FFF2-40B4-BE49-F238E27FC236}">
                      <a16:creationId xmlns:a16="http://schemas.microsoft.com/office/drawing/2014/main" id="{1057907B-86C8-488E-8F36-6EF56F2A6BB8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2444DD6E-BFC3-47FE-8F82-C0C8710A6C9F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ECB22FE3-87A2-4E44-BF7B-B59CD50CA68C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08" name="Graphic 7">
                  <a:extLst>
                    <a:ext uri="{FF2B5EF4-FFF2-40B4-BE49-F238E27FC236}">
                      <a16:creationId xmlns:a16="http://schemas.microsoft.com/office/drawing/2014/main" id="{1942A8EF-BFE2-448A-9731-51B6DD3EA1CA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FE4A17FC-70FE-4510-9CD8-54548C845BDF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962400E4-2239-418E-B41D-A1D2F0C282C7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09" name="Graphic 7">
                  <a:extLst>
                    <a:ext uri="{FF2B5EF4-FFF2-40B4-BE49-F238E27FC236}">
                      <a16:creationId xmlns:a16="http://schemas.microsoft.com/office/drawing/2014/main" id="{1F81679B-C803-48C2-AB7E-0EBF8FE0789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CE0F2493-1D35-421F-87D8-D808B27EFEEE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7E76F352-0D97-408A-9DF0-49D8A23FD8B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0" name="Graphic 7">
                  <a:extLst>
                    <a:ext uri="{FF2B5EF4-FFF2-40B4-BE49-F238E27FC236}">
                      <a16:creationId xmlns:a16="http://schemas.microsoft.com/office/drawing/2014/main" id="{7A977F7A-A0BA-482F-A164-C85FF270CAA8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5782C29C-26B3-49EC-A02A-E4DA0D25505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B3DE2FC-D02F-4590-9697-E735FABDA700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66A238CD-378B-4200-88BC-5A5DD7E121A7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0DB7B572-A0A0-4F52-83E4-2F8F94554181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8438CE2F-3BE4-4825-B384-005A384B1BB4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2" name="Graphic 7">
                  <a:extLst>
                    <a:ext uri="{FF2B5EF4-FFF2-40B4-BE49-F238E27FC236}">
                      <a16:creationId xmlns:a16="http://schemas.microsoft.com/office/drawing/2014/main" id="{D614611C-D82C-4036-A153-71488BADB630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A262591A-C4F3-4DAC-B671-C99FF60395BC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FE9CC33D-411B-4792-8606-E8677E23B205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3" name="Graphic 7">
                  <a:extLst>
                    <a:ext uri="{FF2B5EF4-FFF2-40B4-BE49-F238E27FC236}">
                      <a16:creationId xmlns:a16="http://schemas.microsoft.com/office/drawing/2014/main" id="{FAA612F9-AA09-4017-AA26-05586CE3489E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CBE65C93-7C7E-4E56-90E5-4DB5ECB12AE6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81739A6C-8B8C-4EC4-A0C9-671C6DBB2551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4" name="Graphic 7">
                  <a:extLst>
                    <a:ext uri="{FF2B5EF4-FFF2-40B4-BE49-F238E27FC236}">
                      <a16:creationId xmlns:a16="http://schemas.microsoft.com/office/drawing/2014/main" id="{9ED04E67-5BD9-4212-AFAF-7CB18FD14A58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54A83C1B-6503-498F-9A2D-135DEA0179F8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277EB49A-67DD-48EC-A062-BDC5556B5BE5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5" name="Graphic 7">
                  <a:extLst>
                    <a:ext uri="{FF2B5EF4-FFF2-40B4-BE49-F238E27FC236}">
                      <a16:creationId xmlns:a16="http://schemas.microsoft.com/office/drawing/2014/main" id="{53857093-E642-427B-B3A1-D060D9692DAA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FD8E2D1B-A864-49B0-919E-F949E85B21D5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8986CEFE-8C2B-4C28-9387-9856984BB82C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6" name="Graphic 7">
                  <a:extLst>
                    <a:ext uri="{FF2B5EF4-FFF2-40B4-BE49-F238E27FC236}">
                      <a16:creationId xmlns:a16="http://schemas.microsoft.com/office/drawing/2014/main" id="{FACEED0F-7A9D-4DCA-AC04-72C8B85420CA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9BEC9952-9C71-42F8-9682-5ADD4D85BB9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020AB0A7-EEDD-473D-81A6-63A5D0CC362D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7" name="Graphic 7">
                  <a:extLst>
                    <a:ext uri="{FF2B5EF4-FFF2-40B4-BE49-F238E27FC236}">
                      <a16:creationId xmlns:a16="http://schemas.microsoft.com/office/drawing/2014/main" id="{EB21BC45-2C4B-458E-97FE-BC6A59A79B2C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407F4F25-E154-4F23-AC89-DF5FD2A596CA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D23F6D86-6B1D-4B64-B04B-483FA65D3D1A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8" name="Graphic 7">
                  <a:extLst>
                    <a:ext uri="{FF2B5EF4-FFF2-40B4-BE49-F238E27FC236}">
                      <a16:creationId xmlns:a16="http://schemas.microsoft.com/office/drawing/2014/main" id="{406681FD-7339-4548-BFB6-085C0F31EFAE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6935C284-A6D1-49D7-A8F7-332AF7A62F7D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F92D954A-D563-4ADB-ABDD-BAD3C57BA7EB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5" name="Graphic 7">
                <a:extLst>
                  <a:ext uri="{FF2B5EF4-FFF2-40B4-BE49-F238E27FC236}">
                    <a16:creationId xmlns:a16="http://schemas.microsoft.com/office/drawing/2014/main" id="{60F58A3D-F1D7-4FEE-8758-BB383B563F4E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866B0BF3-4441-4FC8-8531-7C2439FD50B8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74" name="Graphic 7">
                  <a:extLst>
                    <a:ext uri="{FF2B5EF4-FFF2-40B4-BE49-F238E27FC236}">
                      <a16:creationId xmlns:a16="http://schemas.microsoft.com/office/drawing/2014/main" id="{9C63CC7D-FEAD-4693-ABA6-CC8342FAEC4B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DE3292C3-5B29-4689-9D3A-C4768FCCEC36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A4727D51-AD0E-4D1B-A8C8-C6D98ABB6015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75" name="Graphic 7">
                  <a:extLst>
                    <a:ext uri="{FF2B5EF4-FFF2-40B4-BE49-F238E27FC236}">
                      <a16:creationId xmlns:a16="http://schemas.microsoft.com/office/drawing/2014/main" id="{CCE074FB-3076-4121-B81D-FF8D81BD4178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AEC2CDB2-640F-447E-B74C-D259A446D23A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41D41200-FC05-4C99-A741-A0F60CB60985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76" name="Graphic 7">
                  <a:extLst>
                    <a:ext uri="{FF2B5EF4-FFF2-40B4-BE49-F238E27FC236}">
                      <a16:creationId xmlns:a16="http://schemas.microsoft.com/office/drawing/2014/main" id="{2D8D30D7-78C4-4341-BDB0-4F51B6921244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2D79A665-53BC-40A1-9925-AFFB38844169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542D34B8-B334-420F-9E0F-D5BDE9F491CE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0610AD10-15AB-4BDA-896D-50D9167F04F1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3CBF9892-6388-461D-BF87-0FF1EC79E020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79" name="Graphic 7">
                  <a:extLst>
                    <a:ext uri="{FF2B5EF4-FFF2-40B4-BE49-F238E27FC236}">
                      <a16:creationId xmlns:a16="http://schemas.microsoft.com/office/drawing/2014/main" id="{07A91A1F-8723-47FB-B71C-B796CE37DE8B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1C39F233-8C35-4187-9761-871C1E2CB18E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466BF6D-D360-4D65-BD8F-68EE0F31C5EF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0" name="Graphic 7">
                  <a:extLst>
                    <a:ext uri="{FF2B5EF4-FFF2-40B4-BE49-F238E27FC236}">
                      <a16:creationId xmlns:a16="http://schemas.microsoft.com/office/drawing/2014/main" id="{279304DA-88F0-437C-A840-7D2A2A711D81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616B4509-A15D-4E92-9AA3-15B39386AF5D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D801AAA-DB23-4825-AB51-7F41AE1ECBCE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1" name="Graphic 7">
                  <a:extLst>
                    <a:ext uri="{FF2B5EF4-FFF2-40B4-BE49-F238E27FC236}">
                      <a16:creationId xmlns:a16="http://schemas.microsoft.com/office/drawing/2014/main" id="{4C7B4E4C-1F93-47F9-A33E-55AD75ED7E27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8562426F-2573-40E7-9007-19D06B652382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5A3053FA-9F3C-4C6F-B42D-56EFAF436B43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2" name="Graphic 7">
                  <a:extLst>
                    <a:ext uri="{FF2B5EF4-FFF2-40B4-BE49-F238E27FC236}">
                      <a16:creationId xmlns:a16="http://schemas.microsoft.com/office/drawing/2014/main" id="{D3BEE0DC-713F-4071-B28F-52720C3AD428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08DCD728-3CD0-4EB9-9063-56AE7021C8C9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7B80A4D7-AD5F-4C6E-9081-6FD3E638EDF6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3" name="Graphic 7">
                  <a:extLst>
                    <a:ext uri="{FF2B5EF4-FFF2-40B4-BE49-F238E27FC236}">
                      <a16:creationId xmlns:a16="http://schemas.microsoft.com/office/drawing/2014/main" id="{FEE335A8-8B3F-40D7-B173-37D8BD4001AE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FEECACD1-DA28-496E-A175-5F8FCC84D17D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F6284B03-DFD7-4ED4-BFBE-37A2D8840451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4" name="Graphic 7">
                  <a:extLst>
                    <a:ext uri="{FF2B5EF4-FFF2-40B4-BE49-F238E27FC236}">
                      <a16:creationId xmlns:a16="http://schemas.microsoft.com/office/drawing/2014/main" id="{5A59C494-0FC1-48DC-A2F5-ED2182236F4C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7EFB1786-7E40-41BC-A41C-7CEF6BC7E8DF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72FFD166-933C-4D0A-B18F-2B31141DF8F2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85" name="Graphic 7">
                  <a:extLst>
                    <a:ext uri="{FF2B5EF4-FFF2-40B4-BE49-F238E27FC236}">
                      <a16:creationId xmlns:a16="http://schemas.microsoft.com/office/drawing/2014/main" id="{A2AFC6D0-9FB5-4B23-B978-61D750F55ACF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F18F1B01-CD29-4DB7-87F5-B263DBEEC63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1109D586-42D4-4055-9EA8-E005BF88A70D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6" name="Graphic 7">
                <a:extLst>
                  <a:ext uri="{FF2B5EF4-FFF2-40B4-BE49-F238E27FC236}">
                    <a16:creationId xmlns:a16="http://schemas.microsoft.com/office/drawing/2014/main" id="{BA6804AB-25E8-41FB-8AE9-E354102EDEBE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23AEE01C-80A4-45BE-A3F9-FB9C076FEB9A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41" name="Graphic 7">
                  <a:extLst>
                    <a:ext uri="{FF2B5EF4-FFF2-40B4-BE49-F238E27FC236}">
                      <a16:creationId xmlns:a16="http://schemas.microsoft.com/office/drawing/2014/main" id="{88CF2B22-7FF3-494B-A042-D0FACC9D6158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B546082A-FB46-4FD4-8478-32F486EF1C6C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AEF36B3B-51E1-4034-A860-7568143DAD43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0D507A81-67E5-411D-8EF9-E3590640D41E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DAF200ED-46F9-4AE9-8264-679FD00F95DD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659162AF-9697-4DBA-976E-6A7E611DAC04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3" name="Graphic 7">
                  <a:extLst>
                    <a:ext uri="{FF2B5EF4-FFF2-40B4-BE49-F238E27FC236}">
                      <a16:creationId xmlns:a16="http://schemas.microsoft.com/office/drawing/2014/main" id="{55D1C01A-6285-4108-997D-2FEDDF88CC2A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3C72DFE-31FA-4AEF-9696-5E6692CA8903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087A4412-00DA-4535-A121-9BDE2092E82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8F29E8DF-1B28-42F9-989A-3E5FE7BD35D5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655B3C42-9B86-4C1A-98B3-DF8051907DEA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46" name="Graphic 7">
                  <a:extLst>
                    <a:ext uri="{FF2B5EF4-FFF2-40B4-BE49-F238E27FC236}">
                      <a16:creationId xmlns:a16="http://schemas.microsoft.com/office/drawing/2014/main" id="{4E442965-76EB-4181-858A-FC55D160B1CC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56EAF4F1-1ABF-4C75-AA62-32F62347478E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4D0CB7D1-3D60-4C9D-9973-6C1D51732D34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7" name="Graphic 7">
                  <a:extLst>
                    <a:ext uri="{FF2B5EF4-FFF2-40B4-BE49-F238E27FC236}">
                      <a16:creationId xmlns:a16="http://schemas.microsoft.com/office/drawing/2014/main" id="{9CF69085-DD73-42DF-A429-7BCF5FE9DE80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8086CAB5-7A62-4C16-9AC6-996C9A35B869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E5873D2D-CAFF-485D-B231-8FA213AC18D1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2A9FE668-1662-49EF-B6C9-E5127BB3C5D6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AD8E6883-F002-4E58-9F53-9AF0869BC1CA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1B077C9E-6E21-4F19-A51F-7E99531A866D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9" name="Graphic 7">
                  <a:extLst>
                    <a:ext uri="{FF2B5EF4-FFF2-40B4-BE49-F238E27FC236}">
                      <a16:creationId xmlns:a16="http://schemas.microsoft.com/office/drawing/2014/main" id="{CDB51A9A-DFF2-4958-90F1-A8D0D3B7810F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6556060-6CC5-4F16-8D45-F81757F7E2A7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A7368635-4831-414A-92D5-67A82B505240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50" name="Graphic 7">
                  <a:extLst>
                    <a:ext uri="{FF2B5EF4-FFF2-40B4-BE49-F238E27FC236}">
                      <a16:creationId xmlns:a16="http://schemas.microsoft.com/office/drawing/2014/main" id="{A82FF8CA-3458-4C0C-B29D-97F7B5FC3A56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EB41A2C-2067-46A4-A0EB-9749E451BD08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E8FE0E7D-F791-4EB3-B022-261A780CA5FF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6707C899-4653-40DF-8235-738B8CE441C4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12F46DE-FD98-419B-85A4-2D1BA237AEB2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967F0904-168B-497B-8E50-B47160703891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52" name="Graphic 7">
                  <a:extLst>
                    <a:ext uri="{FF2B5EF4-FFF2-40B4-BE49-F238E27FC236}">
                      <a16:creationId xmlns:a16="http://schemas.microsoft.com/office/drawing/2014/main" id="{C9DD85E1-E7C7-4177-829F-3D4DE9B51176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0AEE760-B8DD-4B4A-B133-EA1908C6AA02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5B3FF811-B3BF-426A-9E15-AAC07CD0CDF8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7" name="Graphic 7">
                <a:extLst>
                  <a:ext uri="{FF2B5EF4-FFF2-40B4-BE49-F238E27FC236}">
                    <a16:creationId xmlns:a16="http://schemas.microsoft.com/office/drawing/2014/main" id="{F7503A61-1A0A-45A7-8882-D055C6B7655B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9533F877-98A4-40CC-897E-DEADF5CB89E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04" name="Graphic 7">
                  <a:extLst>
                    <a:ext uri="{FF2B5EF4-FFF2-40B4-BE49-F238E27FC236}">
                      <a16:creationId xmlns:a16="http://schemas.microsoft.com/office/drawing/2014/main" id="{48A94D28-B07C-46E3-9971-1AAFDC479342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B303EA33-1C02-4225-8E9F-203B4D19329A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8AF9F2A4-CCC0-4A0B-9E80-A3A8081F8B63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B64DDA38-525E-488F-978A-9D6DD77A4B28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3BA8F4D-69E7-4D4D-80D9-C2DC574E4A43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2A1D9B3A-32C7-4452-8075-695B6A063F88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6" name="Graphic 7">
                  <a:extLst>
                    <a:ext uri="{FF2B5EF4-FFF2-40B4-BE49-F238E27FC236}">
                      <a16:creationId xmlns:a16="http://schemas.microsoft.com/office/drawing/2014/main" id="{01CC3CC3-77F2-464B-8AE4-805F6CE7963A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4B73C571-6CEE-4C1D-824E-DA64F5385CFE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3B74F055-A823-4B4E-BD90-153D34A73EC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7" name="Graphic 7">
                  <a:extLst>
                    <a:ext uri="{FF2B5EF4-FFF2-40B4-BE49-F238E27FC236}">
                      <a16:creationId xmlns:a16="http://schemas.microsoft.com/office/drawing/2014/main" id="{0BA49F09-F71C-422E-9DA1-51C71C287FCD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9EFE6787-D5C3-49CC-B210-59775DEE35CB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BE2C2D32-1F50-4F1D-B122-3E9B4E2B24FE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6782EC8B-1DDD-40FE-AB93-7EA3CACD6BB9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3C96B2C1-FA23-4F23-A2D4-F33D42CE38DF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D2DDD2A8-3E0F-4232-9F24-A0A2BC4B188B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9" name="Graphic 7">
                  <a:extLst>
                    <a:ext uri="{FF2B5EF4-FFF2-40B4-BE49-F238E27FC236}">
                      <a16:creationId xmlns:a16="http://schemas.microsoft.com/office/drawing/2014/main" id="{00386543-CC59-42CD-8E47-74A4D14C9CC8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D9B0240F-D053-47DE-B813-A513EA18C590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99C3036-12D8-4BD2-9224-0096362FDD5E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0" name="Graphic 7">
                  <a:extLst>
                    <a:ext uri="{FF2B5EF4-FFF2-40B4-BE49-F238E27FC236}">
                      <a16:creationId xmlns:a16="http://schemas.microsoft.com/office/drawing/2014/main" id="{BB1E7070-3EF2-4617-ABB3-04F10394D06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07E4137-DF56-43EA-B242-18A64402EC56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468AB80E-4AAB-4C9F-A2C8-7E3BDE69A72A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7618FCA9-064C-49FD-AF19-0F333861859C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2DFE187D-66A2-4BF7-9EB8-AF53F9E0335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F25AF2D-D5CA-4723-A6CE-174E02713A05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2" name="Graphic 7">
                  <a:extLst>
                    <a:ext uri="{FF2B5EF4-FFF2-40B4-BE49-F238E27FC236}">
                      <a16:creationId xmlns:a16="http://schemas.microsoft.com/office/drawing/2014/main" id="{5921EC19-ED30-4FA4-9B31-2E76974C533A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0D3C91AC-D5B5-40B4-82CE-F6329F0AEDCE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415A4ECC-C9BD-4C58-993B-9FFFCE265875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3" name="Graphic 7">
                  <a:extLst>
                    <a:ext uri="{FF2B5EF4-FFF2-40B4-BE49-F238E27FC236}">
                      <a16:creationId xmlns:a16="http://schemas.microsoft.com/office/drawing/2014/main" id="{C9F96B74-F6BA-4B51-B6EA-5DABF64352B9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73F67168-540C-4DA0-98AE-9F3890998053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E9D04FBB-9A2F-4C7C-8B4B-580A3D18AFCC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AFFF72C5-BE3E-47BA-9DE0-9219FBB460F5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F88F3449-946E-4500-8255-F0E26715E4B3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7C56D2F5-7F5D-41F0-AF87-968B53324504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5" name="Graphic 7">
                  <a:extLst>
                    <a:ext uri="{FF2B5EF4-FFF2-40B4-BE49-F238E27FC236}">
                      <a16:creationId xmlns:a16="http://schemas.microsoft.com/office/drawing/2014/main" id="{2ECAF21E-7B25-4C4B-B3E2-28177EB064BB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EE40B0D5-A3C2-4C31-8261-03DF595D90BF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ADF35413-19B5-4917-A5AE-4C7210B1BD4B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8" name="Graphic 7">
                <a:extLst>
                  <a:ext uri="{FF2B5EF4-FFF2-40B4-BE49-F238E27FC236}">
                    <a16:creationId xmlns:a16="http://schemas.microsoft.com/office/drawing/2014/main" id="{8370F5F0-B3A0-4FFD-8B7F-3FB40CEC432E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5CC55EE-852F-40D1-AEFA-BEA85E9AAD41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67" name="Graphic 7">
                  <a:extLst>
                    <a:ext uri="{FF2B5EF4-FFF2-40B4-BE49-F238E27FC236}">
                      <a16:creationId xmlns:a16="http://schemas.microsoft.com/office/drawing/2014/main" id="{B198ADDD-8226-419F-9344-6C73EEA15CA7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3B229FDD-F47B-4EF9-A0F4-E41318A659D8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3E076758-3CC1-4908-8D66-996289A01218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7DD4A6B0-F923-4E74-81FB-B087D8D8185E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6F21241B-9F3D-4898-B4B8-C40F0FFDA27B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80242CA4-FF01-4519-B497-860F196217AA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69" name="Graphic 7">
                  <a:extLst>
                    <a:ext uri="{FF2B5EF4-FFF2-40B4-BE49-F238E27FC236}">
                      <a16:creationId xmlns:a16="http://schemas.microsoft.com/office/drawing/2014/main" id="{B1006CEC-B3E4-457C-B671-53299E86D680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1E50DCE-3098-4D42-8214-490604422A49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959B0745-5CEF-4419-949D-A7B34A0B934B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0" name="Graphic 7">
                  <a:extLst>
                    <a:ext uri="{FF2B5EF4-FFF2-40B4-BE49-F238E27FC236}">
                      <a16:creationId xmlns:a16="http://schemas.microsoft.com/office/drawing/2014/main" id="{E51A5B5E-1E5E-40FA-BAA4-45C9AA7437F1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7120A065-8CEF-4A72-9CAF-A081AEFF092F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FA3A6A87-797D-4819-8F08-B6A1F83182D3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E9AECD90-399B-4CFA-99E8-6C545924E2A6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C664B3B6-4A3F-4E6D-9F5E-7B9786258C40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FF60E2E2-4B9F-4771-8859-FDC2A279F870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2" name="Graphic 7">
                  <a:extLst>
                    <a:ext uri="{FF2B5EF4-FFF2-40B4-BE49-F238E27FC236}">
                      <a16:creationId xmlns:a16="http://schemas.microsoft.com/office/drawing/2014/main" id="{32C5AFBA-5B12-4AEF-ACCB-9AC131478D86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303F6C98-BE6B-44B9-BE2B-55A45EDB8217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FEAA3C78-B8D4-42A8-8CDD-9D28E6D6FDF8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3" name="Graphic 7">
                  <a:extLst>
                    <a:ext uri="{FF2B5EF4-FFF2-40B4-BE49-F238E27FC236}">
                      <a16:creationId xmlns:a16="http://schemas.microsoft.com/office/drawing/2014/main" id="{F669325A-E8FF-4346-8EC5-18F86C8D908F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A866CA17-74DC-45F6-98A0-414C5C2B0D30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059FA707-2D2A-46C0-A0E4-A6C92B4B2EF8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D0659390-3AFB-438E-8111-C0A351132AF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1C2C4995-88CE-4154-BF26-783FFB265EBF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E7B1C3FB-71F6-4A5B-AB5F-C3B1B67BD6D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5" name="Graphic 7">
                  <a:extLst>
                    <a:ext uri="{FF2B5EF4-FFF2-40B4-BE49-F238E27FC236}">
                      <a16:creationId xmlns:a16="http://schemas.microsoft.com/office/drawing/2014/main" id="{3F758B75-0D31-40AA-8656-50652AB4D0FD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AFB46373-7D62-4FCD-A582-FE684663CB54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95F264B5-D6C7-4558-9536-E3CA5E2BC547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6" name="Graphic 7">
                  <a:extLst>
                    <a:ext uri="{FF2B5EF4-FFF2-40B4-BE49-F238E27FC236}">
                      <a16:creationId xmlns:a16="http://schemas.microsoft.com/office/drawing/2014/main" id="{7E8E5295-782B-4B78-B1CB-D3D07E4951D8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C0B7CCDD-1BA8-4161-AE3B-FA08156B71DA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3E7CACEF-1719-47C1-A31B-D8C78FE26E83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2BEDDE46-A3F4-4AB4-90E5-78ABB2EB7EDC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60FC4F9D-D6A1-4AB8-8C81-A101F11AC444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CE26F56B-B3CF-4CA3-8F77-6B51FE9C9F32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8" name="Graphic 7">
                  <a:extLst>
                    <a:ext uri="{FF2B5EF4-FFF2-40B4-BE49-F238E27FC236}">
                      <a16:creationId xmlns:a16="http://schemas.microsoft.com/office/drawing/2014/main" id="{FA1DB95D-68F5-4A00-B2E3-7A94AA6423B2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BB17BD73-9E66-46FF-ABF9-A37EFC41AB1B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EDA7CCB1-91B2-4368-9923-45107F4F377D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9" name="Graphic 7">
                <a:extLst>
                  <a:ext uri="{FF2B5EF4-FFF2-40B4-BE49-F238E27FC236}">
                    <a16:creationId xmlns:a16="http://schemas.microsoft.com/office/drawing/2014/main" id="{034BED04-0C4D-44A1-82FF-5D1FD50AD284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7F6576A-C666-494F-A0BC-52416877F9EF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78EAE395-A698-43B2-856C-F58BD88D370E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15C4C7BA-4DA5-4C37-8855-1115A2173C8C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88D06BB9-8B04-4E5B-B3C1-F35C5C829444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1" name="Graphic 7">
                  <a:extLst>
                    <a:ext uri="{FF2B5EF4-FFF2-40B4-BE49-F238E27FC236}">
                      <a16:creationId xmlns:a16="http://schemas.microsoft.com/office/drawing/2014/main" id="{E28CD66C-CE08-4613-9A93-53147AEBB885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5EDBF4C2-CA87-4D82-946D-E38824784B9B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1847310D-EBA8-480E-9DCB-AA06841D99CF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2" name="Graphic 7">
                  <a:extLst>
                    <a:ext uri="{FF2B5EF4-FFF2-40B4-BE49-F238E27FC236}">
                      <a16:creationId xmlns:a16="http://schemas.microsoft.com/office/drawing/2014/main" id="{EA0B3E57-6BFE-4975-B258-2D0C56C838B1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961F061-7B97-4546-BB2A-4292E81A89C6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0FA1D10-A4D8-463D-B895-A0F37B4BEF3C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DF47147C-8989-42EF-A00F-27AFBEB48C77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2160D08F-3A70-44BD-866A-53F50F4CD072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C00ECFA5-966F-42A2-9137-690F6065729E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4" name="Graphic 7">
                  <a:extLst>
                    <a:ext uri="{FF2B5EF4-FFF2-40B4-BE49-F238E27FC236}">
                      <a16:creationId xmlns:a16="http://schemas.microsoft.com/office/drawing/2014/main" id="{F8EAD6FA-A852-48E5-A69A-3A213F3CB135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4A5E43C1-15B9-46EF-B138-0C3CCB87C3E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F013F119-B168-4AC3-97CC-506E6AC12D8E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5" name="Graphic 7">
                  <a:extLst>
                    <a:ext uri="{FF2B5EF4-FFF2-40B4-BE49-F238E27FC236}">
                      <a16:creationId xmlns:a16="http://schemas.microsoft.com/office/drawing/2014/main" id="{D5029635-E9C8-44F0-925B-243EF3FA485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EDCDE84-DB67-4F7A-8DB3-FB9D33D5913D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42B54F67-CDBD-4040-9AF3-7404F3680824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9410DDB6-1BD1-415C-BC35-AFACB22917EC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FE8B092-3107-4F64-8C99-5E7D54AC3F6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B5EE390-86A2-4FBB-9AAC-B500744965C4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7" name="Graphic 7">
                  <a:extLst>
                    <a:ext uri="{FF2B5EF4-FFF2-40B4-BE49-F238E27FC236}">
                      <a16:creationId xmlns:a16="http://schemas.microsoft.com/office/drawing/2014/main" id="{FBEC4915-8A14-4F5D-B33C-BAC2243C9F7E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66642AA-6824-4FC9-A7B2-2532BAC2C383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08DEC35C-E9F8-46FF-B2C5-706C99452292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8" name="Graphic 7">
                  <a:extLst>
                    <a:ext uri="{FF2B5EF4-FFF2-40B4-BE49-F238E27FC236}">
                      <a16:creationId xmlns:a16="http://schemas.microsoft.com/office/drawing/2014/main" id="{E52B7E30-2DA1-4152-9AFF-D00AE902FDE8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7AF3B84-DD6D-4B78-8236-FBA6BBB1DD2C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B7EC3BDC-C8EF-47CD-8208-D775AC550D7B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F908E4C-F1EA-4596-8BCF-C719119F9459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F0CA05AB-7364-44AE-8202-4010C62096C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F9B00875-E145-4DB1-928C-323225E6D1D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40" name="Graphic 7">
                  <a:extLst>
                    <a:ext uri="{FF2B5EF4-FFF2-40B4-BE49-F238E27FC236}">
                      <a16:creationId xmlns:a16="http://schemas.microsoft.com/office/drawing/2014/main" id="{60E95D2B-690C-4B1E-8442-E3BBB20DD9CD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8799374F-8BCF-4ACC-B484-E2E39AE1B7D7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C37EE0D6-76EF-414B-8E3F-F859D9FCDD7F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41" name="Graphic 7">
                  <a:extLst>
                    <a:ext uri="{FF2B5EF4-FFF2-40B4-BE49-F238E27FC236}">
                      <a16:creationId xmlns:a16="http://schemas.microsoft.com/office/drawing/2014/main" id="{25EFC449-2DCC-4B44-8792-290DAE49261D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659FBF8-B279-4B12-B5DF-7C5C5229B9C1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1ABE2DA5-57C4-425D-BC21-3C6EE26F1374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0" name="Graphic 7">
                <a:extLst>
                  <a:ext uri="{FF2B5EF4-FFF2-40B4-BE49-F238E27FC236}">
                    <a16:creationId xmlns:a16="http://schemas.microsoft.com/office/drawing/2014/main" id="{2D4ED394-6BA7-4025-84F6-B5FEE0A7E763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DF04361A-6E18-4D6D-B786-9B69BCE17913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93" name="Graphic 7">
                  <a:extLst>
                    <a:ext uri="{FF2B5EF4-FFF2-40B4-BE49-F238E27FC236}">
                      <a16:creationId xmlns:a16="http://schemas.microsoft.com/office/drawing/2014/main" id="{EF8775F4-06FA-4A62-8D35-25557E19FE7C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5D052709-BB66-400C-B05F-454B3589926B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473B9786-1A3B-420F-9B8E-1955FD01CC5E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4" name="Graphic 7">
                  <a:extLst>
                    <a:ext uri="{FF2B5EF4-FFF2-40B4-BE49-F238E27FC236}">
                      <a16:creationId xmlns:a16="http://schemas.microsoft.com/office/drawing/2014/main" id="{6C52CAAF-33E1-46E5-AD4B-650B55936C2D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1EE2ADF9-7D18-447E-A19B-3951C07D28C2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C2AB4E63-1442-42DC-9460-C18FFE4A4513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5" name="Graphic 7">
                  <a:extLst>
                    <a:ext uri="{FF2B5EF4-FFF2-40B4-BE49-F238E27FC236}">
                      <a16:creationId xmlns:a16="http://schemas.microsoft.com/office/drawing/2014/main" id="{F33BA1A3-D9E8-446F-BCD8-E78512A29550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AC0B7954-B38D-4206-8DFA-4074B1973C80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3C1A4D49-6055-4809-A954-D7128B0C4D3A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6" name="Graphic 7">
                  <a:extLst>
                    <a:ext uri="{FF2B5EF4-FFF2-40B4-BE49-F238E27FC236}">
                      <a16:creationId xmlns:a16="http://schemas.microsoft.com/office/drawing/2014/main" id="{E1793105-7EB1-4847-9A20-9180AE67F70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FE46E644-AD67-40F5-A42E-B7614A9D2EDD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1726733E-BF08-48F7-B601-48A2C1119571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67177E58-802A-4FF4-905F-623B7FA57FE2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F2E1CF9-4228-4E3F-A139-30DBECFD7BC5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7088E957-9A9D-41D2-9D99-B9E38EC80101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8" name="Graphic 7">
                  <a:extLst>
                    <a:ext uri="{FF2B5EF4-FFF2-40B4-BE49-F238E27FC236}">
                      <a16:creationId xmlns:a16="http://schemas.microsoft.com/office/drawing/2014/main" id="{E71E65DA-8B58-4AC2-BDCC-E852799A4A32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52867FCA-E086-4FE4-8D12-34B6E9BAE92C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610B9DFF-6CE1-4DC1-99E1-80EAB25CE8D4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9" name="Graphic 7">
                  <a:extLst>
                    <a:ext uri="{FF2B5EF4-FFF2-40B4-BE49-F238E27FC236}">
                      <a16:creationId xmlns:a16="http://schemas.microsoft.com/office/drawing/2014/main" id="{39D3B9B1-C805-45E8-9607-751ACC0D3604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015249F0-6C3D-485F-A885-DB16FB208A97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CE73CF1-B57E-427F-A567-80BF50C8B93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0" name="Graphic 7">
                  <a:extLst>
                    <a:ext uri="{FF2B5EF4-FFF2-40B4-BE49-F238E27FC236}">
                      <a16:creationId xmlns:a16="http://schemas.microsoft.com/office/drawing/2014/main" id="{C5B8630C-5E33-42F7-A4EB-21CFE0B326CB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AA3E46-761B-490E-9C78-CFC18AB65BCF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AF5CD89A-C9EB-4AA7-8E6F-5CB9436AA3EF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1" name="Graphic 7">
                  <a:extLst>
                    <a:ext uri="{FF2B5EF4-FFF2-40B4-BE49-F238E27FC236}">
                      <a16:creationId xmlns:a16="http://schemas.microsoft.com/office/drawing/2014/main" id="{C5A0F911-0172-406C-B3F4-0CB8BCAE2DE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7E6BEA64-E795-4D04-A8B0-017238AB01A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427799B-5C18-4D9B-8A4F-EB086D182C3F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2" name="Graphic 7">
                  <a:extLst>
                    <a:ext uri="{FF2B5EF4-FFF2-40B4-BE49-F238E27FC236}">
                      <a16:creationId xmlns:a16="http://schemas.microsoft.com/office/drawing/2014/main" id="{000538A4-847E-46C5-9143-1942B3A0009E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34391AC-C5B3-4EAD-AD5A-963F2D0A0F8C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F5CFAE10-A1A4-4FC7-B0F3-50450F22528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23B999C1-F28E-4329-BFCF-71EF982B28CE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1CBF976E-191C-495D-A0FC-1A09CA52153E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47081537-B238-4204-ADF0-EA5DEE538849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4" name="Graphic 7">
                  <a:extLst>
                    <a:ext uri="{FF2B5EF4-FFF2-40B4-BE49-F238E27FC236}">
                      <a16:creationId xmlns:a16="http://schemas.microsoft.com/office/drawing/2014/main" id="{AA67BC03-D874-41D9-965B-88EB9BACFBFD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DBBDC176-1F74-4BCF-AF6F-EDA3B80079F9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908B0027-10FD-4526-A45C-7FA75A866928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1" name="Graphic 7">
                <a:extLst>
                  <a:ext uri="{FF2B5EF4-FFF2-40B4-BE49-F238E27FC236}">
                    <a16:creationId xmlns:a16="http://schemas.microsoft.com/office/drawing/2014/main" id="{C87537EC-2651-4FB2-A324-C1A29A123983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DC27FDD1-BBCA-4ED9-A2F8-AC84179732E3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7C0AE961-E87D-4A12-BB8B-773DF966B177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AAD4AFB3-B2BF-4059-BF51-E4EBEB6C25C9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50059D20-8AA5-4B34-9CF1-48E462D0486C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7" name="Graphic 7">
                  <a:extLst>
                    <a:ext uri="{FF2B5EF4-FFF2-40B4-BE49-F238E27FC236}">
                      <a16:creationId xmlns:a16="http://schemas.microsoft.com/office/drawing/2014/main" id="{05566194-0054-4195-8E52-AF288D88C20B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F5CAE957-F63A-4D08-8F24-DF5ED2F7B8AE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3A1593F6-F288-4A81-995F-E90265F52964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8" name="Graphic 7">
                  <a:extLst>
                    <a:ext uri="{FF2B5EF4-FFF2-40B4-BE49-F238E27FC236}">
                      <a16:creationId xmlns:a16="http://schemas.microsoft.com/office/drawing/2014/main" id="{D338E18C-8165-4975-97A0-B76CA8FADC91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CDE3E098-4FBE-4441-A06A-C4E70C5D721B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F242E3CB-E710-4054-A746-E2B9C2931C08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9" name="Graphic 7">
                  <a:extLst>
                    <a:ext uri="{FF2B5EF4-FFF2-40B4-BE49-F238E27FC236}">
                      <a16:creationId xmlns:a16="http://schemas.microsoft.com/office/drawing/2014/main" id="{CAB2BFD3-5D07-48DA-851F-8949CE5FBB5B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A8CF5F77-F3E0-46FD-AD2B-B06C51FD5125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BBA35C3C-20B5-444F-A775-472941AB43AB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DC208B27-91F1-4874-9A5C-38DC5CE3D71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BD636C48-1F8E-446E-88FD-D3104CDECF38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CB33D0CC-C150-4973-8921-969F86EC1E5B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1" name="Graphic 7">
                  <a:extLst>
                    <a:ext uri="{FF2B5EF4-FFF2-40B4-BE49-F238E27FC236}">
                      <a16:creationId xmlns:a16="http://schemas.microsoft.com/office/drawing/2014/main" id="{E097F0FE-F2A8-4C2F-9BEC-8A1DBAA1AB89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7BC9BC05-CC02-4500-AC73-ECFA7F9D32A0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ADF5EFFF-5728-43FF-920A-D48F7454DF82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2" name="Graphic 7">
                  <a:extLst>
                    <a:ext uri="{FF2B5EF4-FFF2-40B4-BE49-F238E27FC236}">
                      <a16:creationId xmlns:a16="http://schemas.microsoft.com/office/drawing/2014/main" id="{CC7E4EDE-A0D8-4488-A36B-CB78F239832B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40A01213-65DA-45E5-8852-6B43E7F2FA5B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B70A90E-77C8-485C-A06E-421BC607AF20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AEEB0E7D-6F29-4DC0-9183-241467CBC28E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CC5CBB8F-0E47-42DB-8A1C-EFEA55B324F8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C506C286-112C-4580-8228-8FEDDB783B12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4" name="Graphic 7">
                  <a:extLst>
                    <a:ext uri="{FF2B5EF4-FFF2-40B4-BE49-F238E27FC236}">
                      <a16:creationId xmlns:a16="http://schemas.microsoft.com/office/drawing/2014/main" id="{5858F7B9-1234-4CCD-B761-22B07B406F8D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E363421E-319C-4DAB-BA0F-2359D3F08BDB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268266BC-526D-4421-B83A-0C50D0EA87C1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5" name="Graphic 7">
                  <a:extLst>
                    <a:ext uri="{FF2B5EF4-FFF2-40B4-BE49-F238E27FC236}">
                      <a16:creationId xmlns:a16="http://schemas.microsoft.com/office/drawing/2014/main" id="{926DBB98-FDE3-411E-956A-BD55762D00D2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F847D40F-41C5-48B6-ABC3-F45BFC7297B7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E7A47A9D-C62F-4EEA-BB97-B31D65503509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F95F7E4C-0F09-4653-A241-1A17E47B2995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D56EA5F2-8471-4925-AB96-FD6E846FE603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D5F96A50-27D2-4A8F-B837-35834EAC60BC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7" name="Graphic 7">
                  <a:extLst>
                    <a:ext uri="{FF2B5EF4-FFF2-40B4-BE49-F238E27FC236}">
                      <a16:creationId xmlns:a16="http://schemas.microsoft.com/office/drawing/2014/main" id="{70F1261E-9423-41D5-B118-0FFBF3373902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72C069D-F143-4CA7-B8D2-A952CAC11D4A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9CC77E37-495E-4B9E-9726-3F0E24648C35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2" name="Graphic 7">
                <a:extLst>
                  <a:ext uri="{FF2B5EF4-FFF2-40B4-BE49-F238E27FC236}">
                    <a16:creationId xmlns:a16="http://schemas.microsoft.com/office/drawing/2014/main" id="{A1CCA56A-7FFD-4CED-B753-CA564BE13106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2B0048CF-D718-40E7-B783-E019C64FBD88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84460DB9-F399-4BFB-A3B4-D315BA673002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BBBDA325-2816-4B78-A5CD-31F2674D946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0A2A3B30-B0C0-420E-B13D-C2BD31A88FAF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0" name="Graphic 7">
                  <a:extLst>
                    <a:ext uri="{FF2B5EF4-FFF2-40B4-BE49-F238E27FC236}">
                      <a16:creationId xmlns:a16="http://schemas.microsoft.com/office/drawing/2014/main" id="{8AB887E5-8733-4882-A4D7-7038FB0CA552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F314BF80-7EFB-4ECA-9C20-1793F19C3237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11310C60-B2E0-4290-84FF-AF01A3E2927B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1" name="Graphic 7">
                  <a:extLst>
                    <a:ext uri="{FF2B5EF4-FFF2-40B4-BE49-F238E27FC236}">
                      <a16:creationId xmlns:a16="http://schemas.microsoft.com/office/drawing/2014/main" id="{DBA979F8-A1B5-4F1C-9C53-FA777C452C6B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794D16A4-7430-439A-A14F-DA0042736695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7F220764-82C5-438B-AA7B-514150F69E87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0FF199E9-0A14-4089-929C-A1164F17A641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BC1B62F3-CD73-49D1-9098-1AE8F6115E44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E4349C9-FC3A-4CA9-A0A6-5083954E507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3" name="Graphic 7">
                  <a:extLst>
                    <a:ext uri="{FF2B5EF4-FFF2-40B4-BE49-F238E27FC236}">
                      <a16:creationId xmlns:a16="http://schemas.microsoft.com/office/drawing/2014/main" id="{C9BB8491-6AC7-49E9-9088-982C312FCE5A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7333A4B8-7BD3-4B8C-9D26-992BCBBAA2D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D3C4DD40-65E1-441A-BAFF-6A2889F1065A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4" name="Graphic 7">
                  <a:extLst>
                    <a:ext uri="{FF2B5EF4-FFF2-40B4-BE49-F238E27FC236}">
                      <a16:creationId xmlns:a16="http://schemas.microsoft.com/office/drawing/2014/main" id="{2CF25BA1-D7E7-480C-9761-9649D018FBAD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AE7A160-E2DF-4B82-9D5B-BF8020A691F2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EC31D117-DE70-4842-889F-0960F95FFB1E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5" name="Graphic 7">
                  <a:extLst>
                    <a:ext uri="{FF2B5EF4-FFF2-40B4-BE49-F238E27FC236}">
                      <a16:creationId xmlns:a16="http://schemas.microsoft.com/office/drawing/2014/main" id="{2C2D249F-CEF6-48DF-AE2A-770890267553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24570DDB-EA8C-4AD0-B7A8-43297D63CB25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D9076CCF-0518-4434-A7F2-7151F602CA0C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C02FB0EB-26E4-4913-A4B0-69035ED13F96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A15B9F22-F4AB-4D71-9095-B63C98F45633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5CAE0F9-F73F-4C83-8360-96DD2E802538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7" name="Graphic 7">
                  <a:extLst>
                    <a:ext uri="{FF2B5EF4-FFF2-40B4-BE49-F238E27FC236}">
                      <a16:creationId xmlns:a16="http://schemas.microsoft.com/office/drawing/2014/main" id="{1EFBCE88-65A2-4CC3-B803-DF60D8AF7DA4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29797358-1DA7-4F7C-A395-FB3549DADD26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690EBFE0-3F7D-4DD7-A339-742A2673D5D8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8" name="Graphic 7">
                  <a:extLst>
                    <a:ext uri="{FF2B5EF4-FFF2-40B4-BE49-F238E27FC236}">
                      <a16:creationId xmlns:a16="http://schemas.microsoft.com/office/drawing/2014/main" id="{14904A14-DEBB-4A32-8804-248EA86961A4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96FFAC79-0E6C-4F6D-94A8-176040065072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F7A205E-953C-4FD4-A0F3-1963ACC46D4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FF51D3FB-F5B5-4564-BF2E-D5CF0592688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6007327-4D8F-4112-B6D6-948A400F49EC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B609E97-EE82-4D8A-9B6E-6DBCE67AAADB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30" name="Graphic 7">
                  <a:extLst>
                    <a:ext uri="{FF2B5EF4-FFF2-40B4-BE49-F238E27FC236}">
                      <a16:creationId xmlns:a16="http://schemas.microsoft.com/office/drawing/2014/main" id="{2E2BC306-CAE4-4D37-98CD-A11CD2123AF8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E853923D-D46C-45A3-AF52-09E0E3334D93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D0D3FA2-33F6-4308-A0D0-77B0EA0D30E9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3" name="Graphic 7">
                <a:extLst>
                  <a:ext uri="{FF2B5EF4-FFF2-40B4-BE49-F238E27FC236}">
                    <a16:creationId xmlns:a16="http://schemas.microsoft.com/office/drawing/2014/main" id="{A0121B87-50C4-456E-950F-6FC855CD5AC9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1085" name="Graphic 7">
                  <a:extLst>
                    <a:ext uri="{FF2B5EF4-FFF2-40B4-BE49-F238E27FC236}">
                      <a16:creationId xmlns:a16="http://schemas.microsoft.com/office/drawing/2014/main" id="{6FA420FE-F387-4449-B544-201FD53DA07A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99718C2-BCD3-4465-9136-6B656CC26ADB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BE7EE7FC-04C4-427D-BB5C-13EC1A76B2B6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86" name="Graphic 7">
                  <a:extLst>
                    <a:ext uri="{FF2B5EF4-FFF2-40B4-BE49-F238E27FC236}">
                      <a16:creationId xmlns:a16="http://schemas.microsoft.com/office/drawing/2014/main" id="{C2FF04CA-9FD2-4630-AF92-F813D1804B6B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205CB673-EDF0-4609-B236-36F1092DC8A8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DF706FB9-4EF7-4DFB-9CD0-23CAE2DDC5D4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87" name="Graphic 7">
                  <a:extLst>
                    <a:ext uri="{FF2B5EF4-FFF2-40B4-BE49-F238E27FC236}">
                      <a16:creationId xmlns:a16="http://schemas.microsoft.com/office/drawing/2014/main" id="{192A0880-8DAC-4FF5-B428-998881519AB1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CEA03DC-E5C6-483A-BF45-2B8639314F8A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E260CCC1-C0E9-4506-8A4B-451BC3F86D61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707132D6-05F2-4450-BA0F-4002AB4A85EE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619F0885-9BA0-45B5-BB36-8442399ACAC4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4FF6DED7-EFD8-4B1A-8C17-6C0099276869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091" name="Graphic 7">
                  <a:extLst>
                    <a:ext uri="{FF2B5EF4-FFF2-40B4-BE49-F238E27FC236}">
                      <a16:creationId xmlns:a16="http://schemas.microsoft.com/office/drawing/2014/main" id="{0218D450-ABE4-4F5C-9E66-258471A5AA9F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65485377-251A-4267-ADA9-D9846E00E05E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A86BCEF0-2EFA-46D1-8865-4F78D2EC0A0B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86DA4761-69D0-4B15-B0AA-037976DCDCDE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E3F3059A-82BB-4FC1-A6C6-01E05149BD53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ADC25C1C-3781-4B2D-AE71-1528D36065BB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3" name="Graphic 7">
                  <a:extLst>
                    <a:ext uri="{FF2B5EF4-FFF2-40B4-BE49-F238E27FC236}">
                      <a16:creationId xmlns:a16="http://schemas.microsoft.com/office/drawing/2014/main" id="{B1A699E1-1D24-4C46-9239-C105F151F151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F37A833-B4CD-4482-BC9E-9D47935696DE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26C0465-15F2-4689-95DD-E4C660C957BD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4" name="Graphic 7">
                  <a:extLst>
                    <a:ext uri="{FF2B5EF4-FFF2-40B4-BE49-F238E27FC236}">
                      <a16:creationId xmlns:a16="http://schemas.microsoft.com/office/drawing/2014/main" id="{FF2C8BC2-B13A-46E9-87C4-D8F047C9C63F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18B05A88-7122-43B0-9FDD-E874F118E99D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31BE4D0F-0A07-4A67-AC81-FA423899464F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52BA787D-D8E5-4F70-AD48-0D0EDC6C8B5E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018EE501-A551-45EF-A2A7-89CFC1973EA9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12BCF0F9-8E2E-487D-A2EC-E281CE5FC5B7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6" name="Graphic 7">
                  <a:extLst>
                    <a:ext uri="{FF2B5EF4-FFF2-40B4-BE49-F238E27FC236}">
                      <a16:creationId xmlns:a16="http://schemas.microsoft.com/office/drawing/2014/main" id="{27235217-A7EF-4D47-9177-B738C2FF6D0E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77A9865-97FA-4AF1-AC1F-FAF750806930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F542F903-C732-41DA-AB36-E40AF9127C34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7" name="Graphic 7">
                  <a:extLst>
                    <a:ext uri="{FF2B5EF4-FFF2-40B4-BE49-F238E27FC236}">
                      <a16:creationId xmlns:a16="http://schemas.microsoft.com/office/drawing/2014/main" id="{29B92531-99E1-40F4-8030-C017BF496035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4837453C-141E-422B-9164-921B25CD8700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6D57C3E3-887F-4643-9419-26AAB6325E95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4" name="Graphic 7">
                <a:extLst>
                  <a:ext uri="{FF2B5EF4-FFF2-40B4-BE49-F238E27FC236}">
                    <a16:creationId xmlns:a16="http://schemas.microsoft.com/office/drawing/2014/main" id="{3AC18E57-0F27-466A-B366-4C1FD37D7F46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1052" name="Graphic 7">
                  <a:extLst>
                    <a:ext uri="{FF2B5EF4-FFF2-40B4-BE49-F238E27FC236}">
                      <a16:creationId xmlns:a16="http://schemas.microsoft.com/office/drawing/2014/main" id="{9349C5D2-6B97-48CE-8215-B3D38BBB6AF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68F3BA50-B6CD-4668-9C80-031CBB366CD0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6A3D412B-00FD-4B9E-9900-198C94FAA95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3" name="Graphic 7">
                  <a:extLst>
                    <a:ext uri="{FF2B5EF4-FFF2-40B4-BE49-F238E27FC236}">
                      <a16:creationId xmlns:a16="http://schemas.microsoft.com/office/drawing/2014/main" id="{C615E799-5F4C-4997-BC96-DE0C450D4B5F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C3FA6FEB-7DBD-4801-90E9-91337FA93716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4AB0C678-116F-4711-829E-9EBE4269025F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B9E0DF77-7F40-4A1D-B7C7-D1493B5DEA9F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55675427-FA44-4F6D-ACC3-C8EAB867DBF4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C997131C-7E5C-4113-90C4-1325559A9C60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3F1412A-D67F-4BB4-BE40-22A100219E07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1749FC31-53BC-4DE4-955F-5ED0366EF7C5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FC5A86A3-7E74-463F-829A-5EF7CD39FCBC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058" name="Graphic 7">
                  <a:extLst>
                    <a:ext uri="{FF2B5EF4-FFF2-40B4-BE49-F238E27FC236}">
                      <a16:creationId xmlns:a16="http://schemas.microsoft.com/office/drawing/2014/main" id="{356699FC-8727-4871-A8F1-246026BEDB25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7C8BF0CD-B4CF-4912-BF5C-F06971F3A98C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80389D64-1F84-4A4D-9134-400AE940075C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9" name="Graphic 7">
                  <a:extLst>
                    <a:ext uri="{FF2B5EF4-FFF2-40B4-BE49-F238E27FC236}">
                      <a16:creationId xmlns:a16="http://schemas.microsoft.com/office/drawing/2014/main" id="{505B7565-A2EB-4137-9E00-3FBD7CC8B34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F0764E25-D58E-4568-83DD-F7636ED37531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A440D5C6-9922-4E15-8B9F-972BBE310699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D8C7546E-DA45-47BE-9B86-05D51BFB101B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E1878E07-60CF-486D-A3F9-60E80F29EE7E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00C6FEEF-BBBA-4BAD-984D-F258E78753EF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1" name="Graphic 7">
                  <a:extLst>
                    <a:ext uri="{FF2B5EF4-FFF2-40B4-BE49-F238E27FC236}">
                      <a16:creationId xmlns:a16="http://schemas.microsoft.com/office/drawing/2014/main" id="{C8AC22B1-8FFE-440E-BCAD-11580B17B83D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BDCE7F52-3487-4184-863F-03C305A36139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BE16BF0B-2D12-4729-96BA-7C70F40EEF08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2" name="Graphic 7">
                  <a:extLst>
                    <a:ext uri="{FF2B5EF4-FFF2-40B4-BE49-F238E27FC236}">
                      <a16:creationId xmlns:a16="http://schemas.microsoft.com/office/drawing/2014/main" id="{D39B3DB2-B298-4C51-8637-244C6950F0F8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FD916407-4949-4826-BCB3-B467801869EA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2AAFD68-D4D7-4A1F-8E74-012A87BA037B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88EEE2C-25FA-4D74-B4F9-DB617C76AA82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ED910244-ECE7-40E4-8E76-73F4BBC1A03E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05291A50-C1EE-4CB9-A8B2-6C27788CD717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4" name="Graphic 7">
                  <a:extLst>
                    <a:ext uri="{FF2B5EF4-FFF2-40B4-BE49-F238E27FC236}">
                      <a16:creationId xmlns:a16="http://schemas.microsoft.com/office/drawing/2014/main" id="{78DE4862-45FF-4E30-908E-A778737165E6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69D3597C-C92A-46F0-9B5C-2DA355D6A5CD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974342EF-53D8-4BD6-8A26-F1FC797B1BFA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5" name="Graphic 7">
                <a:extLst>
                  <a:ext uri="{FF2B5EF4-FFF2-40B4-BE49-F238E27FC236}">
                    <a16:creationId xmlns:a16="http://schemas.microsoft.com/office/drawing/2014/main" id="{6C24BCC3-3580-44B4-BD42-D41568ABB59C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0DBD5504-89E4-48FE-B539-A9AD6E3D1159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016" name="Graphic 7">
                  <a:extLst>
                    <a:ext uri="{FF2B5EF4-FFF2-40B4-BE49-F238E27FC236}">
                      <a16:creationId xmlns:a16="http://schemas.microsoft.com/office/drawing/2014/main" id="{1219BDBE-E3C6-4AC7-B508-351914080F0B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2E20D997-1509-4B40-A9EB-3559156A0039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4D661B8D-04F1-4550-8205-5A318D0435F8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17" name="Graphic 7">
                  <a:extLst>
                    <a:ext uri="{FF2B5EF4-FFF2-40B4-BE49-F238E27FC236}">
                      <a16:creationId xmlns:a16="http://schemas.microsoft.com/office/drawing/2014/main" id="{2C445935-6720-45B4-BBFB-3938CB5AF83E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E8978CA-DD51-4034-9247-5EAA274061AD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7C3F0568-14CC-4CB5-8145-DE82E2FE353A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18" name="Graphic 7">
                  <a:extLst>
                    <a:ext uri="{FF2B5EF4-FFF2-40B4-BE49-F238E27FC236}">
                      <a16:creationId xmlns:a16="http://schemas.microsoft.com/office/drawing/2014/main" id="{248AC18A-B837-4124-B069-4ACD0D177758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C4FDBC2-A5EA-4D18-BE17-7CF67412FA89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971C9F-4779-4374-A06C-81AD5B3AAA04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19" name="Graphic 7">
                  <a:extLst>
                    <a:ext uri="{FF2B5EF4-FFF2-40B4-BE49-F238E27FC236}">
                      <a16:creationId xmlns:a16="http://schemas.microsoft.com/office/drawing/2014/main" id="{36551E96-C7E4-4304-B67E-2471A9B24D86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D79933B7-C55F-4543-8BAD-7FAF63E4CF20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08366308-4A38-4420-A440-5872614510E3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0" name="Graphic 7">
                  <a:extLst>
                    <a:ext uri="{FF2B5EF4-FFF2-40B4-BE49-F238E27FC236}">
                      <a16:creationId xmlns:a16="http://schemas.microsoft.com/office/drawing/2014/main" id="{ED3E5DBF-5F9B-4D0F-8C84-1B7BB44C126F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3D83F88-AD46-4A19-BC7E-45D7C1195CBD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6D8CA834-E544-491E-8DED-21BB4A92985C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1" name="Graphic 7">
                  <a:extLst>
                    <a:ext uri="{FF2B5EF4-FFF2-40B4-BE49-F238E27FC236}">
                      <a16:creationId xmlns:a16="http://schemas.microsoft.com/office/drawing/2014/main" id="{AED2BB06-6DC3-4572-A0F4-DC9FF933E14F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D8B83929-14C6-4D93-98CF-820E5AC6D997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430984A0-7E44-4293-875E-6F7B566BE2BC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2" name="Graphic 7">
                  <a:extLst>
                    <a:ext uri="{FF2B5EF4-FFF2-40B4-BE49-F238E27FC236}">
                      <a16:creationId xmlns:a16="http://schemas.microsoft.com/office/drawing/2014/main" id="{2F76824A-D054-422F-A04A-D81FD3EF19E6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48811296-7D05-489C-8107-32E02ABC5EE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857E4C49-6968-493B-B590-1287744FA64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3" name="Graphic 7">
                  <a:extLst>
                    <a:ext uri="{FF2B5EF4-FFF2-40B4-BE49-F238E27FC236}">
                      <a16:creationId xmlns:a16="http://schemas.microsoft.com/office/drawing/2014/main" id="{E4FE9960-A1D7-4EB0-84A3-F96585E493CC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92FEA47D-F582-4FD2-904B-BAED1791B223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2913C681-DE21-4394-A951-BACD11D530D3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4" name="Graphic 7">
                  <a:extLst>
                    <a:ext uri="{FF2B5EF4-FFF2-40B4-BE49-F238E27FC236}">
                      <a16:creationId xmlns:a16="http://schemas.microsoft.com/office/drawing/2014/main" id="{124D4055-B4FF-4FE3-ADC6-ED06274FD6AF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792E1368-708F-4C79-AEBD-194F72E99EB8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4016B99C-C708-432E-AFAF-0805FD6A1026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5" name="Graphic 7">
                  <a:extLst>
                    <a:ext uri="{FF2B5EF4-FFF2-40B4-BE49-F238E27FC236}">
                      <a16:creationId xmlns:a16="http://schemas.microsoft.com/office/drawing/2014/main" id="{3F6FEABB-2EF2-4885-A171-629932C86D96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77AE650B-0A11-422B-A22A-FF71AABE3BD2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E56B70D0-1105-44B7-87D9-A35D43151EAD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6" name="Graphic 7">
                  <a:extLst>
                    <a:ext uri="{FF2B5EF4-FFF2-40B4-BE49-F238E27FC236}">
                      <a16:creationId xmlns:a16="http://schemas.microsoft.com/office/drawing/2014/main" id="{BC444AE5-3A41-471E-BAC4-0CD4C94611DB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15361E31-5774-42B0-A627-D50FDCAAE178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1540C79-75A0-42FD-9BB4-9EA1B5094388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7" name="Graphic 7">
                  <a:extLst>
                    <a:ext uri="{FF2B5EF4-FFF2-40B4-BE49-F238E27FC236}">
                      <a16:creationId xmlns:a16="http://schemas.microsoft.com/office/drawing/2014/main" id="{0CF71CE3-FB61-4CCF-A6DE-B2E1A28DADD7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8E5E2328-1C9B-409A-B70F-AFBBB6B03590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7E9DBFFB-88F5-4593-B90F-DF1559C78E06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6" name="Graphic 7">
                <a:extLst>
                  <a:ext uri="{FF2B5EF4-FFF2-40B4-BE49-F238E27FC236}">
                    <a16:creationId xmlns:a16="http://schemas.microsoft.com/office/drawing/2014/main" id="{052C0BDA-891C-496F-8BD2-9E5834794BA8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E9853D65-173D-487A-A876-2C582291F3CA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979" name="Graphic 7">
                  <a:extLst>
                    <a:ext uri="{FF2B5EF4-FFF2-40B4-BE49-F238E27FC236}">
                      <a16:creationId xmlns:a16="http://schemas.microsoft.com/office/drawing/2014/main" id="{2F605572-3AAB-484E-804C-2D692616E42B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51A3E286-824C-44C8-808F-1AD59CEDC1D4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BF0AE34C-16AB-4DC3-994C-CA5B1E21D93E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0" name="Graphic 7">
                  <a:extLst>
                    <a:ext uri="{FF2B5EF4-FFF2-40B4-BE49-F238E27FC236}">
                      <a16:creationId xmlns:a16="http://schemas.microsoft.com/office/drawing/2014/main" id="{F90737EC-6319-4475-BE4E-D97B8C43BA26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0A7A2821-AFAE-4F51-BAA7-F8D4F2219276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BEF37DF-0A03-413A-AADE-B830F95598DD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1" name="Graphic 7">
                  <a:extLst>
                    <a:ext uri="{FF2B5EF4-FFF2-40B4-BE49-F238E27FC236}">
                      <a16:creationId xmlns:a16="http://schemas.microsoft.com/office/drawing/2014/main" id="{27DEF248-336D-4DD8-AF08-14559C08AEF3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7C852BF3-171F-443D-A64F-FCB410B60D19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784C7DA-3017-4D37-A7D2-EFB3FBEFC9B7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2" name="Graphic 7">
                  <a:extLst>
                    <a:ext uri="{FF2B5EF4-FFF2-40B4-BE49-F238E27FC236}">
                      <a16:creationId xmlns:a16="http://schemas.microsoft.com/office/drawing/2014/main" id="{E9C0672C-A6C8-466D-8F14-AA7B71760DB4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5A6F469-9B4F-4A0A-B96B-D3C4B259E7BF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05C4106F-1546-4A20-A789-A35494580B2F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3" name="Graphic 7">
                  <a:extLst>
                    <a:ext uri="{FF2B5EF4-FFF2-40B4-BE49-F238E27FC236}">
                      <a16:creationId xmlns:a16="http://schemas.microsoft.com/office/drawing/2014/main" id="{6EBBF2F4-01DF-4472-8B0D-54EE622231C1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34CF91C7-530B-4416-AE8C-935F0BDBEA92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9C1BE96-7308-4139-B1B6-A5C2A54E5E4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4" name="Graphic 7">
                  <a:extLst>
                    <a:ext uri="{FF2B5EF4-FFF2-40B4-BE49-F238E27FC236}">
                      <a16:creationId xmlns:a16="http://schemas.microsoft.com/office/drawing/2014/main" id="{177D31C3-CD16-4B17-8C46-9EE68E6A45D0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07D30FB-BFAD-47C7-81FC-A27D1A021D26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DA471EBF-262F-4322-95E4-9790FABB420C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5" name="Graphic 7">
                  <a:extLst>
                    <a:ext uri="{FF2B5EF4-FFF2-40B4-BE49-F238E27FC236}">
                      <a16:creationId xmlns:a16="http://schemas.microsoft.com/office/drawing/2014/main" id="{EC887208-0E85-4448-8CE8-C958937A8570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62D01A8-BD4F-4906-AA1B-D87D7EA33042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09A7038-F525-4F8A-839C-4944B6F429DC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6" name="Graphic 7">
                  <a:extLst>
                    <a:ext uri="{FF2B5EF4-FFF2-40B4-BE49-F238E27FC236}">
                      <a16:creationId xmlns:a16="http://schemas.microsoft.com/office/drawing/2014/main" id="{869A1B0D-49A6-4467-80FE-CB56754B07D8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59ACD96B-7AAB-4587-ABEE-6D3CC2BE58D9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0F8C5084-0C49-4AAD-AF74-BADA5465EA22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7" name="Graphic 7">
                  <a:extLst>
                    <a:ext uri="{FF2B5EF4-FFF2-40B4-BE49-F238E27FC236}">
                      <a16:creationId xmlns:a16="http://schemas.microsoft.com/office/drawing/2014/main" id="{A06CF0AB-0C0A-404F-ABB5-376AC5E5E9FB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D227E110-2099-43ED-ACF0-838D36440D4E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2FFA9446-57DE-4806-A328-20CA81CB6478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8" name="Graphic 7">
                  <a:extLst>
                    <a:ext uri="{FF2B5EF4-FFF2-40B4-BE49-F238E27FC236}">
                      <a16:creationId xmlns:a16="http://schemas.microsoft.com/office/drawing/2014/main" id="{B3DD87A2-5A24-464E-B252-C2E389F7C22B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6F49AC15-6555-460F-B224-6BD89EE80F6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96720163-B3AA-4A63-86A6-8961607AE833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9" name="Graphic 7">
                  <a:extLst>
                    <a:ext uri="{FF2B5EF4-FFF2-40B4-BE49-F238E27FC236}">
                      <a16:creationId xmlns:a16="http://schemas.microsoft.com/office/drawing/2014/main" id="{9A3C4981-AC29-45CD-9ACB-839A57F277A4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7CAAB7BC-B60A-4D46-93AD-35A10DC9BAEE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5E30F6C4-7153-4F3C-A4E2-A67072D2DE1A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90" name="Graphic 7">
                  <a:extLst>
                    <a:ext uri="{FF2B5EF4-FFF2-40B4-BE49-F238E27FC236}">
                      <a16:creationId xmlns:a16="http://schemas.microsoft.com/office/drawing/2014/main" id="{3928A750-A83F-43E6-B55B-98FA0B3E50BE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46D65372-0402-470F-AF2A-0FFD45E5F4CE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BB217608-A30F-4BC4-9671-FF46F165E34E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7" name="Graphic 7">
                <a:extLst>
                  <a:ext uri="{FF2B5EF4-FFF2-40B4-BE49-F238E27FC236}">
                    <a16:creationId xmlns:a16="http://schemas.microsoft.com/office/drawing/2014/main" id="{2C916EEC-5B74-4D5A-93EC-D4C8026EF33A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122CD3F4-4C02-45D7-B21F-D5DB7767E668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942" name="Graphic 7">
                  <a:extLst>
                    <a:ext uri="{FF2B5EF4-FFF2-40B4-BE49-F238E27FC236}">
                      <a16:creationId xmlns:a16="http://schemas.microsoft.com/office/drawing/2014/main" id="{48A16853-88CF-41EC-8A86-88557BAC36F5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E78BE851-5FEB-45AD-90B8-93C8CA337A39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45F25B8-CB5F-419C-980D-4E8A99220AC5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3" name="Graphic 7">
                  <a:extLst>
                    <a:ext uri="{FF2B5EF4-FFF2-40B4-BE49-F238E27FC236}">
                      <a16:creationId xmlns:a16="http://schemas.microsoft.com/office/drawing/2014/main" id="{AD430335-DF10-4F62-9F9B-B36AC8238261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0D5CE19C-861E-4352-AB26-77FA7FB8CD21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F52A52C0-A13F-4F2F-98A1-1C226EC684C3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4" name="Graphic 7">
                  <a:extLst>
                    <a:ext uri="{FF2B5EF4-FFF2-40B4-BE49-F238E27FC236}">
                      <a16:creationId xmlns:a16="http://schemas.microsoft.com/office/drawing/2014/main" id="{D0A4E51C-7FD2-4B03-99C1-0496C64B07AF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E6D2247A-FCAC-4082-93DB-F6A7DF8EFE13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A91D30BD-3D4C-4237-AB7B-7E381FA0CF98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5" name="Graphic 7">
                  <a:extLst>
                    <a:ext uri="{FF2B5EF4-FFF2-40B4-BE49-F238E27FC236}">
                      <a16:creationId xmlns:a16="http://schemas.microsoft.com/office/drawing/2014/main" id="{F6C7684D-2CAD-47ED-8D27-1E04D8A93498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8A102306-1BB5-4EEF-AD58-D508CD2E721A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C799993E-6468-453D-AEEE-1C1E5808830F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6" name="Graphic 7">
                  <a:extLst>
                    <a:ext uri="{FF2B5EF4-FFF2-40B4-BE49-F238E27FC236}">
                      <a16:creationId xmlns:a16="http://schemas.microsoft.com/office/drawing/2014/main" id="{F83ADC24-1489-4696-BA76-18D6EEF42CEA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C1F36FD-EBD3-427F-BCB8-8F1D472AF4BC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F8866BA-ECDD-4851-9033-44C282ED12AA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7" name="Graphic 7">
                  <a:extLst>
                    <a:ext uri="{FF2B5EF4-FFF2-40B4-BE49-F238E27FC236}">
                      <a16:creationId xmlns:a16="http://schemas.microsoft.com/office/drawing/2014/main" id="{7CDD3894-9931-422F-B88A-E2367C7D098B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BD5D6901-9ABA-4341-9EEA-4030050C55DC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A8E05DB6-6187-442E-B3D1-CA7BE4972A09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8" name="Graphic 7">
                  <a:extLst>
                    <a:ext uri="{FF2B5EF4-FFF2-40B4-BE49-F238E27FC236}">
                      <a16:creationId xmlns:a16="http://schemas.microsoft.com/office/drawing/2014/main" id="{9C941C7A-FAC9-47D8-A985-A1898FD08F5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0530BA5E-7495-4502-BBB1-D252B63F454D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8C13454D-F013-4861-8958-F229126E646B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9" name="Graphic 7">
                  <a:extLst>
                    <a:ext uri="{FF2B5EF4-FFF2-40B4-BE49-F238E27FC236}">
                      <a16:creationId xmlns:a16="http://schemas.microsoft.com/office/drawing/2014/main" id="{75CCE981-B98C-4187-A09D-6F5635F3786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77CA57F-4802-4D7F-B072-066EC2535346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C500B05-025D-486C-BB21-165C26E2E502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50" name="Graphic 7">
                  <a:extLst>
                    <a:ext uri="{FF2B5EF4-FFF2-40B4-BE49-F238E27FC236}">
                      <a16:creationId xmlns:a16="http://schemas.microsoft.com/office/drawing/2014/main" id="{17EFC1D5-AD6A-4BBB-8CC8-A2D1B90FB638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9181CA97-9CC1-472B-B2EA-664C2F170C01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0BBAB8DD-1724-45E8-A398-D56F348C0D63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51" name="Graphic 7">
                  <a:extLst>
                    <a:ext uri="{FF2B5EF4-FFF2-40B4-BE49-F238E27FC236}">
                      <a16:creationId xmlns:a16="http://schemas.microsoft.com/office/drawing/2014/main" id="{1D3386D3-96F7-44B8-B22C-7E470AEF9F2F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6624FEE-75B0-405A-B311-F0CF86427037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9F54B51-16B6-413C-B0B6-5F0640AF4A9C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52" name="Graphic 7">
                  <a:extLst>
                    <a:ext uri="{FF2B5EF4-FFF2-40B4-BE49-F238E27FC236}">
                      <a16:creationId xmlns:a16="http://schemas.microsoft.com/office/drawing/2014/main" id="{C52BFE14-AF6A-4117-B1DC-FD23711BF5C6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7B2A766C-4B3E-4156-A5B0-DFE05FF87419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5DE6503-5D8C-4151-B814-16BB97F9E4AE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53" name="Graphic 7">
                  <a:extLst>
                    <a:ext uri="{FF2B5EF4-FFF2-40B4-BE49-F238E27FC236}">
                      <a16:creationId xmlns:a16="http://schemas.microsoft.com/office/drawing/2014/main" id="{BF0509D8-A675-4D6C-AA34-578F0A3DA4C4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404251E-02FF-45B8-BA13-3F7288AAC28E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1E774EDF-712E-4B13-ABDB-F072750637F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8" name="Graphic 7">
                <a:extLst>
                  <a:ext uri="{FF2B5EF4-FFF2-40B4-BE49-F238E27FC236}">
                    <a16:creationId xmlns:a16="http://schemas.microsoft.com/office/drawing/2014/main" id="{9CEB9474-B163-4B13-B2F5-2D0D93ACC359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BC89EDF6-49E8-4DED-9292-361BA9648079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905" name="Graphic 7">
                  <a:extLst>
                    <a:ext uri="{FF2B5EF4-FFF2-40B4-BE49-F238E27FC236}">
                      <a16:creationId xmlns:a16="http://schemas.microsoft.com/office/drawing/2014/main" id="{7304DDC3-29D5-4767-98FF-1DF4BBDE7450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A5B3F8C1-6888-4EDD-9BAC-B6734CC47EC0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BE62FFF-F639-4050-BE74-E1FB281A200D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06" name="Graphic 7">
                  <a:extLst>
                    <a:ext uri="{FF2B5EF4-FFF2-40B4-BE49-F238E27FC236}">
                      <a16:creationId xmlns:a16="http://schemas.microsoft.com/office/drawing/2014/main" id="{D5C4F774-25E0-4D84-BE72-7E966F57CA65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F21F9E31-196E-46D8-A15F-0790D6BF3ABA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051C2AD-D4F8-485C-841C-095F624927E6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07" name="Graphic 7">
                  <a:extLst>
                    <a:ext uri="{FF2B5EF4-FFF2-40B4-BE49-F238E27FC236}">
                      <a16:creationId xmlns:a16="http://schemas.microsoft.com/office/drawing/2014/main" id="{B4F949B6-791E-41B0-92E5-1153A84029BC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A8D23D99-DA09-4A69-9AEB-97E7A51FEF5B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89469089-B4A5-40AF-81DA-9FCE3E6ED972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08" name="Graphic 7">
                  <a:extLst>
                    <a:ext uri="{FF2B5EF4-FFF2-40B4-BE49-F238E27FC236}">
                      <a16:creationId xmlns:a16="http://schemas.microsoft.com/office/drawing/2014/main" id="{4EF13017-9880-486E-80FD-E293A7A27A1A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D54CB484-5A82-4E5B-BA90-5085B10041D8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A09CB8C-C6E9-495F-A182-CC136571927E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09" name="Graphic 7">
                  <a:extLst>
                    <a:ext uri="{FF2B5EF4-FFF2-40B4-BE49-F238E27FC236}">
                      <a16:creationId xmlns:a16="http://schemas.microsoft.com/office/drawing/2014/main" id="{F5B0EED5-2324-43BA-952D-56EDABA89C14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E5DA537-80A2-4F9C-8AC6-4523F3B65DE4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7C7CDA6-61F3-4B03-B54A-17D47C4D575D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0" name="Graphic 7">
                  <a:extLst>
                    <a:ext uri="{FF2B5EF4-FFF2-40B4-BE49-F238E27FC236}">
                      <a16:creationId xmlns:a16="http://schemas.microsoft.com/office/drawing/2014/main" id="{0364A259-8371-4243-AD27-461AC01B7E2C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5DF17544-40FE-4A1C-94E9-F4D41AF55FF2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879B861-253C-4523-B444-86FE2D68D51B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1" name="Graphic 7">
                  <a:extLst>
                    <a:ext uri="{FF2B5EF4-FFF2-40B4-BE49-F238E27FC236}">
                      <a16:creationId xmlns:a16="http://schemas.microsoft.com/office/drawing/2014/main" id="{163CF15A-9091-4EC3-A65F-AA5143F127BC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1C39C59B-6A30-4792-9806-D56E87A0754F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6C71712E-5784-4460-8EA2-FB7BB332E392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2" name="Graphic 7">
                  <a:extLst>
                    <a:ext uri="{FF2B5EF4-FFF2-40B4-BE49-F238E27FC236}">
                      <a16:creationId xmlns:a16="http://schemas.microsoft.com/office/drawing/2014/main" id="{5B1AB416-F801-4E9E-9CF4-68CEB6C48125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74E3E1F-EE5C-4611-9E7A-60A5B74DFC95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1ECFD06B-1157-454E-8544-672643FCAC5A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3" name="Graphic 7">
                  <a:extLst>
                    <a:ext uri="{FF2B5EF4-FFF2-40B4-BE49-F238E27FC236}">
                      <a16:creationId xmlns:a16="http://schemas.microsoft.com/office/drawing/2014/main" id="{3818C4EA-8F59-4917-BA9C-D57AE86621A3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36D7224B-820D-42B4-8F95-CFC7C662AD57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161988E-8205-48CC-87F0-A6F95D0261C8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4" name="Graphic 7">
                  <a:extLst>
                    <a:ext uri="{FF2B5EF4-FFF2-40B4-BE49-F238E27FC236}">
                      <a16:creationId xmlns:a16="http://schemas.microsoft.com/office/drawing/2014/main" id="{F1652C71-ED6C-4C0C-B9C6-FBC78FA001C7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20D9E7E8-F34D-4E06-806A-D140BEE8AD20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78850185-DC06-4D0E-ABC6-9A69C4039E22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5" name="Graphic 7">
                  <a:extLst>
                    <a:ext uri="{FF2B5EF4-FFF2-40B4-BE49-F238E27FC236}">
                      <a16:creationId xmlns:a16="http://schemas.microsoft.com/office/drawing/2014/main" id="{E5826ED0-6CCA-4001-8DCD-1EA52D797C28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9D2497A-D129-4495-B7EB-37EA949D996C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25E2D761-CA06-4217-93C6-BB232502EE53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6" name="Graphic 7">
                  <a:extLst>
                    <a:ext uri="{FF2B5EF4-FFF2-40B4-BE49-F238E27FC236}">
                      <a16:creationId xmlns:a16="http://schemas.microsoft.com/office/drawing/2014/main" id="{CB0E998B-2057-4A95-ACEA-B031BE418200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F3209795-419D-47A4-A430-894CCCFC3A5A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34DC2988-A9CA-406F-8D92-D1B33CE35A72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9" name="Graphic 7">
                <a:extLst>
                  <a:ext uri="{FF2B5EF4-FFF2-40B4-BE49-F238E27FC236}">
                    <a16:creationId xmlns:a16="http://schemas.microsoft.com/office/drawing/2014/main" id="{0F0359BD-42C7-4D9B-9FF8-94D853A427F5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871" name="Graphic 7">
                  <a:extLst>
                    <a:ext uri="{FF2B5EF4-FFF2-40B4-BE49-F238E27FC236}">
                      <a16:creationId xmlns:a16="http://schemas.microsoft.com/office/drawing/2014/main" id="{2B63ABBB-C847-4945-A3ED-3A6891855C38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70C7067B-A001-4465-A876-5FCCA5E37753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63067773-9EE3-4EFA-AF01-08D61C9462C8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72" name="Graphic 7">
                  <a:extLst>
                    <a:ext uri="{FF2B5EF4-FFF2-40B4-BE49-F238E27FC236}">
                      <a16:creationId xmlns:a16="http://schemas.microsoft.com/office/drawing/2014/main" id="{8A62EA3B-AB38-49F5-8597-BCD7C078EABE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494E138B-A24F-41CE-85B4-75146F8FEAC7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A1E40-2132-48B1-B1DE-03DDC8F42E7C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73" name="Graphic 7">
                  <a:extLst>
                    <a:ext uri="{FF2B5EF4-FFF2-40B4-BE49-F238E27FC236}">
                      <a16:creationId xmlns:a16="http://schemas.microsoft.com/office/drawing/2014/main" id="{DFD0ECFA-287D-411B-9095-7CE1E6F0F58A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36FAD37-7D02-47FC-87B9-8EBB3DB0BB07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A139C4A4-F915-43DF-9825-E560DEFA34A7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9CBD09D9-37B0-46F9-9C45-F0DC826E2083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8FA2E5BC-6AED-41CB-9FEF-8B859BCDC8A4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4BDB0018-FF3E-4BFF-B3A7-285539222061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877" name="Graphic 7">
                  <a:extLst>
                    <a:ext uri="{FF2B5EF4-FFF2-40B4-BE49-F238E27FC236}">
                      <a16:creationId xmlns:a16="http://schemas.microsoft.com/office/drawing/2014/main" id="{28F121F4-CB9D-4BFD-9CB2-DC73BE94EE0C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B39C5BE9-0E04-499E-AA66-ED54AF4F48F9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22BF682F-6328-4D61-8CE5-7DBED8658994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78" name="Graphic 7">
                  <a:extLst>
                    <a:ext uri="{FF2B5EF4-FFF2-40B4-BE49-F238E27FC236}">
                      <a16:creationId xmlns:a16="http://schemas.microsoft.com/office/drawing/2014/main" id="{78C93232-A00A-4A92-8210-AFBD36E7B499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B541B843-5333-4E1B-9D5A-07076B853CC4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03071797-39AB-4D6B-B433-E7B5313E4D0A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79" name="Graphic 7">
                  <a:extLst>
                    <a:ext uri="{FF2B5EF4-FFF2-40B4-BE49-F238E27FC236}">
                      <a16:creationId xmlns:a16="http://schemas.microsoft.com/office/drawing/2014/main" id="{6B7A0D57-33AE-4E18-9F01-089E5B7B1E97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6330F33E-85CC-4C08-BD55-082162386368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09670CC0-8831-493D-8B30-D1EB0460C096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80" name="Graphic 7">
                  <a:extLst>
                    <a:ext uri="{FF2B5EF4-FFF2-40B4-BE49-F238E27FC236}">
                      <a16:creationId xmlns:a16="http://schemas.microsoft.com/office/drawing/2014/main" id="{FF803F17-0A81-4B1A-B032-327918EF037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5CFB964B-6174-4055-B37A-B850AE13A582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73DE0AFD-07BD-41E5-B935-4845059D400B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81" name="Graphic 7">
                  <a:extLst>
                    <a:ext uri="{FF2B5EF4-FFF2-40B4-BE49-F238E27FC236}">
                      <a16:creationId xmlns:a16="http://schemas.microsoft.com/office/drawing/2014/main" id="{11C5C417-BF8C-4966-8329-C3709A4F0101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E617631-5017-4286-9CDB-BEAA8C938900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0DBF1182-70A5-441E-9186-B42707C978C2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82" name="Graphic 7">
                  <a:extLst>
                    <a:ext uri="{FF2B5EF4-FFF2-40B4-BE49-F238E27FC236}">
                      <a16:creationId xmlns:a16="http://schemas.microsoft.com/office/drawing/2014/main" id="{16F38024-EFCE-4D27-A4AC-B43B17D3A92B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EF7C90F9-17DB-49A6-A809-100EA6E6AD29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01C09C50-977A-4C39-8313-B3745B456DB1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83" name="Graphic 7">
                  <a:extLst>
                    <a:ext uri="{FF2B5EF4-FFF2-40B4-BE49-F238E27FC236}">
                      <a16:creationId xmlns:a16="http://schemas.microsoft.com/office/drawing/2014/main" id="{6B1AE2AD-FCF7-4292-97EC-3E7F1ED7FF19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B3E93552-EDC5-4A34-B7D8-8847883E4382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B01683F2-05AF-4DC9-B60A-5D55949C8850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40" name="Graphic 7">
                <a:extLst>
                  <a:ext uri="{FF2B5EF4-FFF2-40B4-BE49-F238E27FC236}">
                    <a16:creationId xmlns:a16="http://schemas.microsoft.com/office/drawing/2014/main" id="{99B1E73B-78B8-40BA-9930-93CA90CC10B3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EAF83CA5-11D9-46BD-B237-7B7456F9A6CB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835" name="Graphic 7">
                  <a:extLst>
                    <a:ext uri="{FF2B5EF4-FFF2-40B4-BE49-F238E27FC236}">
                      <a16:creationId xmlns:a16="http://schemas.microsoft.com/office/drawing/2014/main" id="{B6B27AEA-2F7F-4FB5-91B3-63E667DCE1AE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8A1E5EFC-5504-4A67-80E0-193946F8F837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8E18BBC9-5FAE-4494-9D6F-5D7639DB2BB1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36" name="Graphic 7">
                  <a:extLst>
                    <a:ext uri="{FF2B5EF4-FFF2-40B4-BE49-F238E27FC236}">
                      <a16:creationId xmlns:a16="http://schemas.microsoft.com/office/drawing/2014/main" id="{D02D9742-BB1A-4B61-8E5F-D446A9835675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F0D9BABB-E354-4F05-9539-C225C3D6FF22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1410E6C-3478-4CB9-9865-4B67A3FCD2B1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37" name="Graphic 7">
                  <a:extLst>
                    <a:ext uri="{FF2B5EF4-FFF2-40B4-BE49-F238E27FC236}">
                      <a16:creationId xmlns:a16="http://schemas.microsoft.com/office/drawing/2014/main" id="{09A5BD86-E3F5-464C-B64F-DC335EFC643E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535A96B2-43AB-4BF3-9ECB-0AC70AC5B68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24EA82E5-19CF-427D-86D2-C98BC30316F1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38" name="Graphic 7">
                  <a:extLst>
                    <a:ext uri="{FF2B5EF4-FFF2-40B4-BE49-F238E27FC236}">
                      <a16:creationId xmlns:a16="http://schemas.microsoft.com/office/drawing/2014/main" id="{75B0E517-EA3F-4FE5-8E7E-3976DD2FBE02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E13DC88B-EB21-4AC0-9532-34A6CF59FEF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87D5A159-8AF1-458A-B7C3-FD3880D492DB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39" name="Graphic 7">
                  <a:extLst>
                    <a:ext uri="{FF2B5EF4-FFF2-40B4-BE49-F238E27FC236}">
                      <a16:creationId xmlns:a16="http://schemas.microsoft.com/office/drawing/2014/main" id="{E57E34D9-7F49-4376-AB33-FA9FBE9E0B0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251D3815-B8F5-4012-AD91-C057E38E33BB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998DC93F-8F73-4C97-84B3-68F5951D3227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0" name="Graphic 7">
                  <a:extLst>
                    <a:ext uri="{FF2B5EF4-FFF2-40B4-BE49-F238E27FC236}">
                      <a16:creationId xmlns:a16="http://schemas.microsoft.com/office/drawing/2014/main" id="{7432B683-66ED-41CF-A037-61C6D690B428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36A11361-C28F-4196-AD29-808181877C88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255FB324-F1F5-4FBE-9298-6A6DA624A16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1" name="Graphic 7">
                  <a:extLst>
                    <a:ext uri="{FF2B5EF4-FFF2-40B4-BE49-F238E27FC236}">
                      <a16:creationId xmlns:a16="http://schemas.microsoft.com/office/drawing/2014/main" id="{5846CFBE-31AA-4540-83B4-853C160D9E73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97242B8-C212-40C7-B4BF-5A191B2E59D6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2611D486-CF67-4343-B636-49B8CBF60F38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2" name="Graphic 7">
                  <a:extLst>
                    <a:ext uri="{FF2B5EF4-FFF2-40B4-BE49-F238E27FC236}">
                      <a16:creationId xmlns:a16="http://schemas.microsoft.com/office/drawing/2014/main" id="{E6AEE07A-26EA-4B4F-AF38-1E6CD416D960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0D96102F-2B4F-41D5-9770-52C9B8F17054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3B07C714-9230-4FB7-BBD6-6261B8C8A14E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3" name="Graphic 7">
                  <a:extLst>
                    <a:ext uri="{FF2B5EF4-FFF2-40B4-BE49-F238E27FC236}">
                      <a16:creationId xmlns:a16="http://schemas.microsoft.com/office/drawing/2014/main" id="{663B3101-2249-4B3E-A18F-FCE506CF7534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AA2290A8-888B-40BC-8E4F-440D10386824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9394B40F-D5B8-43E3-B29B-39BFBA1BC9E5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4" name="Graphic 7">
                  <a:extLst>
                    <a:ext uri="{FF2B5EF4-FFF2-40B4-BE49-F238E27FC236}">
                      <a16:creationId xmlns:a16="http://schemas.microsoft.com/office/drawing/2014/main" id="{D49E819E-A9F2-46B7-8487-B78426A9BE2F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D1AF4948-2DA1-4A17-AC9A-D166E713D8B0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46164AF-E0D1-4307-9983-FF4A764C1DAA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5" name="Graphic 7">
                  <a:extLst>
                    <a:ext uri="{FF2B5EF4-FFF2-40B4-BE49-F238E27FC236}">
                      <a16:creationId xmlns:a16="http://schemas.microsoft.com/office/drawing/2014/main" id="{FC40C101-768A-4D10-9F67-FFD77517B090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64C46D5F-A833-4B9E-A753-7A0167AEE6F6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8D93D09A-416F-4D11-AB2F-DA231DDBD62D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46" name="Graphic 7">
                  <a:extLst>
                    <a:ext uri="{FF2B5EF4-FFF2-40B4-BE49-F238E27FC236}">
                      <a16:creationId xmlns:a16="http://schemas.microsoft.com/office/drawing/2014/main" id="{BADED2E4-CE7C-4128-9AE8-F2E5A6949FCE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670FB057-A455-4D23-B86C-3BC1FA1A0551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2881E478-C097-4D17-A769-10905F60576F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41" name="Graphic 7">
                <a:extLst>
                  <a:ext uri="{FF2B5EF4-FFF2-40B4-BE49-F238E27FC236}">
                    <a16:creationId xmlns:a16="http://schemas.microsoft.com/office/drawing/2014/main" id="{39DBF964-F8F9-4909-9FC3-80A21120A426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26FFB027-A945-4AF6-8669-45F23E906072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798" name="Graphic 7">
                  <a:extLst>
                    <a:ext uri="{FF2B5EF4-FFF2-40B4-BE49-F238E27FC236}">
                      <a16:creationId xmlns:a16="http://schemas.microsoft.com/office/drawing/2014/main" id="{D1603D38-EA9C-4EA9-992D-3BCCA09EE731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C57823F2-4617-4EA8-90F3-2247FE895206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ECFF44D3-BAF8-4AA4-9D60-0C0572A52810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99" name="Graphic 7">
                  <a:extLst>
                    <a:ext uri="{FF2B5EF4-FFF2-40B4-BE49-F238E27FC236}">
                      <a16:creationId xmlns:a16="http://schemas.microsoft.com/office/drawing/2014/main" id="{FE4877DB-5B7F-4D3B-9774-745E9E93224B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id="{9E184520-CA4A-4096-B1F8-A5FE040657AC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72A02D52-E59F-45C1-ACAE-305B1AC3712D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0" name="Graphic 7">
                  <a:extLst>
                    <a:ext uri="{FF2B5EF4-FFF2-40B4-BE49-F238E27FC236}">
                      <a16:creationId xmlns:a16="http://schemas.microsoft.com/office/drawing/2014/main" id="{51A2FD47-3A47-41F6-A993-DAD7FFAF2FE7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6FCA2A28-6999-4E69-89CD-3BEBB1E5CF19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5E698E61-7A45-4BBF-A4BF-9F61A6B58BDD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1" name="Graphic 7">
                  <a:extLst>
                    <a:ext uri="{FF2B5EF4-FFF2-40B4-BE49-F238E27FC236}">
                      <a16:creationId xmlns:a16="http://schemas.microsoft.com/office/drawing/2014/main" id="{A06B21A3-3120-4E58-A4E7-B00EC305B17E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6CE383C-4407-41F8-BC37-46FF22E8F70A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D6F85534-325D-46F6-9D06-116681DD085F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2" name="Graphic 7">
                  <a:extLst>
                    <a:ext uri="{FF2B5EF4-FFF2-40B4-BE49-F238E27FC236}">
                      <a16:creationId xmlns:a16="http://schemas.microsoft.com/office/drawing/2014/main" id="{9069C59A-CC14-446B-8D00-373806CEFD6F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E2D03BB-E32D-4D66-AA20-4CF19033A95B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D3AD2D15-1CA2-46BE-AE77-B17742E80CB7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3" name="Graphic 7">
                  <a:extLst>
                    <a:ext uri="{FF2B5EF4-FFF2-40B4-BE49-F238E27FC236}">
                      <a16:creationId xmlns:a16="http://schemas.microsoft.com/office/drawing/2014/main" id="{C6E3AA83-4A6B-4609-A095-80EB75538A42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1FD0C3F6-B7B7-41B4-A488-D45DA1426B58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34FF9EE3-1E92-4724-BABC-E95439195FF1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4" name="Graphic 7">
                  <a:extLst>
                    <a:ext uri="{FF2B5EF4-FFF2-40B4-BE49-F238E27FC236}">
                      <a16:creationId xmlns:a16="http://schemas.microsoft.com/office/drawing/2014/main" id="{A2320B00-922E-4F14-A9CD-AE97DD0AA791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35E687A9-1B6A-4099-A588-B625C25D48FF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BE14A62C-6501-4922-9462-55C6F7701DDF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5" name="Graphic 7">
                  <a:extLst>
                    <a:ext uri="{FF2B5EF4-FFF2-40B4-BE49-F238E27FC236}">
                      <a16:creationId xmlns:a16="http://schemas.microsoft.com/office/drawing/2014/main" id="{3A475951-BBCE-49C7-9C47-903B619F6B1F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09BAA412-63CD-45D6-9CDC-4A5EB89FFF6F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6B1E2795-EEDA-48F0-80D6-E4C0E5DA1563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6" name="Graphic 7">
                  <a:extLst>
                    <a:ext uri="{FF2B5EF4-FFF2-40B4-BE49-F238E27FC236}">
                      <a16:creationId xmlns:a16="http://schemas.microsoft.com/office/drawing/2014/main" id="{A7CB6940-0626-4468-8554-EF36D74924B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0D798EB-7BBD-4FF6-8A67-264B54590A6C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09FB8A93-E863-496A-B07D-D7763FE0B5BE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7" name="Graphic 7">
                  <a:extLst>
                    <a:ext uri="{FF2B5EF4-FFF2-40B4-BE49-F238E27FC236}">
                      <a16:creationId xmlns:a16="http://schemas.microsoft.com/office/drawing/2014/main" id="{6D6CC16A-CBE4-416E-93EB-4CE3275C7C80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04896B19-A48F-4C15-8946-8B0D7B77EE6C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9607B37B-8795-4BEF-AF9F-DB326F4FA92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8" name="Graphic 7">
                  <a:extLst>
                    <a:ext uri="{FF2B5EF4-FFF2-40B4-BE49-F238E27FC236}">
                      <a16:creationId xmlns:a16="http://schemas.microsoft.com/office/drawing/2014/main" id="{8156BA3C-B476-424F-BD05-42231DF51A7F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0BAB95FC-6869-4A47-A8D8-873129E4CF90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B6DD3370-78DD-42E4-94D1-2292A91DCD2E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809" name="Graphic 7">
                  <a:extLst>
                    <a:ext uri="{FF2B5EF4-FFF2-40B4-BE49-F238E27FC236}">
                      <a16:creationId xmlns:a16="http://schemas.microsoft.com/office/drawing/2014/main" id="{D08EB137-DC84-4214-8AFD-CA82B151B7F7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AC9FA967-8089-41F8-9602-1D988767747C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7687AFFB-7786-4A03-8C79-99115F9290ED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42" name="Graphic 7">
                <a:extLst>
                  <a:ext uri="{FF2B5EF4-FFF2-40B4-BE49-F238E27FC236}">
                    <a16:creationId xmlns:a16="http://schemas.microsoft.com/office/drawing/2014/main" id="{62EA8AAC-D192-41D4-9E8D-E68C052F1AE8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724E56F-EB05-4CB3-87A3-ABC44315EE06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761" name="Graphic 7">
                  <a:extLst>
                    <a:ext uri="{FF2B5EF4-FFF2-40B4-BE49-F238E27FC236}">
                      <a16:creationId xmlns:a16="http://schemas.microsoft.com/office/drawing/2014/main" id="{5DB35E09-D29D-4F84-8CDC-9A12542806AA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9F254DD9-A3E9-433B-8606-7A5ABBC2EBA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C1D72402-DA5C-4490-A2FF-2129E056A10B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2" name="Graphic 7">
                  <a:extLst>
                    <a:ext uri="{FF2B5EF4-FFF2-40B4-BE49-F238E27FC236}">
                      <a16:creationId xmlns:a16="http://schemas.microsoft.com/office/drawing/2014/main" id="{AAD9BC20-189C-4DF5-A432-1C3DE6134598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D3E95A3E-90BF-419C-9EBA-D0440AA312E3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2ECBFB88-C426-4211-8A76-BE7A26925EF0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3" name="Graphic 7">
                  <a:extLst>
                    <a:ext uri="{FF2B5EF4-FFF2-40B4-BE49-F238E27FC236}">
                      <a16:creationId xmlns:a16="http://schemas.microsoft.com/office/drawing/2014/main" id="{6004DF44-9521-4358-9990-3B9C17E72B64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id="{9F841A55-B6BD-4DA6-8233-D9F05F64E3B5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C17EEF34-9EB6-4AF1-A417-61637763EB03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4" name="Graphic 7">
                  <a:extLst>
                    <a:ext uri="{FF2B5EF4-FFF2-40B4-BE49-F238E27FC236}">
                      <a16:creationId xmlns:a16="http://schemas.microsoft.com/office/drawing/2014/main" id="{B46D7555-590B-4409-B486-3B118CD59FCF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FED21742-D6D9-4D61-81EF-E6F09A002092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039A43AC-30C8-43E9-A3D1-BDBEB69AD0A7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5" name="Graphic 7">
                  <a:extLst>
                    <a:ext uri="{FF2B5EF4-FFF2-40B4-BE49-F238E27FC236}">
                      <a16:creationId xmlns:a16="http://schemas.microsoft.com/office/drawing/2014/main" id="{5EF8294C-879A-48B4-856D-5B08C817BF3A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04CABFB5-3773-4706-87F3-78837F7A632A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AF720DF5-1138-41D2-9906-42129F9039EF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6" name="Graphic 7">
                  <a:extLst>
                    <a:ext uri="{FF2B5EF4-FFF2-40B4-BE49-F238E27FC236}">
                      <a16:creationId xmlns:a16="http://schemas.microsoft.com/office/drawing/2014/main" id="{68238896-F251-47AC-8A5C-D7A81A8EBEF3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DBF8C27-32CA-4C2F-AA55-0A460CBD4FA0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C1AF6C73-4059-4E82-BDC9-768994330B42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7" name="Graphic 7">
                  <a:extLst>
                    <a:ext uri="{FF2B5EF4-FFF2-40B4-BE49-F238E27FC236}">
                      <a16:creationId xmlns:a16="http://schemas.microsoft.com/office/drawing/2014/main" id="{CCA8A447-8D2F-4552-B7C3-0EFBC37A6452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1F61FCF3-5D0F-4EBB-BBAA-5C04865A13B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797D4B1F-EC50-40A1-BB18-1CF94676E199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8" name="Graphic 7">
                  <a:extLst>
                    <a:ext uri="{FF2B5EF4-FFF2-40B4-BE49-F238E27FC236}">
                      <a16:creationId xmlns:a16="http://schemas.microsoft.com/office/drawing/2014/main" id="{4D6B7F46-4FD3-45BB-B135-22620C2195F3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5B2A4751-3695-486A-BAC9-144BBC7CCE00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1D9E3770-748E-4B6A-8E7B-19E195CF25F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69" name="Graphic 7">
                  <a:extLst>
                    <a:ext uri="{FF2B5EF4-FFF2-40B4-BE49-F238E27FC236}">
                      <a16:creationId xmlns:a16="http://schemas.microsoft.com/office/drawing/2014/main" id="{55892CE2-EB0E-4152-B91E-8B990DD2B5C3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6C10D9A4-2794-4ACC-856B-9E4ABDF60567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80" name="Freeform: Shape 779">
                    <a:extLst>
                      <a:ext uri="{FF2B5EF4-FFF2-40B4-BE49-F238E27FC236}">
                        <a16:creationId xmlns:a16="http://schemas.microsoft.com/office/drawing/2014/main" id="{2413E940-523D-4297-B909-68C23FE7020E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70" name="Graphic 7">
                  <a:extLst>
                    <a:ext uri="{FF2B5EF4-FFF2-40B4-BE49-F238E27FC236}">
                      <a16:creationId xmlns:a16="http://schemas.microsoft.com/office/drawing/2014/main" id="{80B506F1-3051-4E62-B5B9-B0960F8DD6EF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2F0940B6-55CE-4813-AA16-C742022B49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38522272-8E24-4FB2-857A-54C7E17BA8CF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71" name="Graphic 7">
                  <a:extLst>
                    <a:ext uri="{FF2B5EF4-FFF2-40B4-BE49-F238E27FC236}">
                      <a16:creationId xmlns:a16="http://schemas.microsoft.com/office/drawing/2014/main" id="{69D68FDA-95F6-4037-905C-AF1B6B326A84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1C2B8C55-0D0D-4B94-8968-D617FC37CCA8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DE83751B-D166-4D76-9BF3-9D54AE037ED5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772" name="Graphic 7">
                  <a:extLst>
                    <a:ext uri="{FF2B5EF4-FFF2-40B4-BE49-F238E27FC236}">
                      <a16:creationId xmlns:a16="http://schemas.microsoft.com/office/drawing/2014/main" id="{6B60E445-D9C4-4C75-8A32-A424EBACE42D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3F547C61-86DD-40BD-801D-08296C73E61D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212E8773-4444-49EB-AE64-D95440256500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43" name="Graphic 7">
                <a:extLst>
                  <a:ext uri="{FF2B5EF4-FFF2-40B4-BE49-F238E27FC236}">
                    <a16:creationId xmlns:a16="http://schemas.microsoft.com/office/drawing/2014/main" id="{AF33BD84-1294-4C8D-95A7-71165997990D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B1B9251-CE24-4F69-BFB1-A02551934F4E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624" name="Graphic 7">
                  <a:extLst>
                    <a:ext uri="{FF2B5EF4-FFF2-40B4-BE49-F238E27FC236}">
                      <a16:creationId xmlns:a16="http://schemas.microsoft.com/office/drawing/2014/main" id="{6A790BF6-ABE1-47A9-9DBC-A52B87A0F9E0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751" name="Graphic 7">
                    <a:extLst>
                      <a:ext uri="{FF2B5EF4-FFF2-40B4-BE49-F238E27FC236}">
                        <a16:creationId xmlns:a16="http://schemas.microsoft.com/office/drawing/2014/main" id="{2755D67F-FB5A-4BE0-8A71-0944FCA99DB5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757" name="Freeform: Shape 756">
                      <a:extLst>
                        <a:ext uri="{FF2B5EF4-FFF2-40B4-BE49-F238E27FC236}">
                          <a16:creationId xmlns:a16="http://schemas.microsoft.com/office/drawing/2014/main" id="{86761950-5450-4DBE-9DAD-939EFE14DB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58" name="Freeform: Shape 757">
                      <a:extLst>
                        <a:ext uri="{FF2B5EF4-FFF2-40B4-BE49-F238E27FC236}">
                          <a16:creationId xmlns:a16="http://schemas.microsoft.com/office/drawing/2014/main" id="{D2E1CEA8-93A5-4120-8E17-98B4E52FD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00878A7B-67BF-4D3A-946F-8D8C03340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52" name="Graphic 7">
                    <a:extLst>
                      <a:ext uri="{FF2B5EF4-FFF2-40B4-BE49-F238E27FC236}">
                        <a16:creationId xmlns:a16="http://schemas.microsoft.com/office/drawing/2014/main" id="{AC4E386E-D33D-423B-BE90-5A198865E87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40C1ED37-E230-40F3-98A5-66C5B3322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41148946-0C1A-43C0-BE77-92CCFD82B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2413FFE9-0F56-4A8D-8489-D9B31DD7E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56" name="Freeform: Shape 755">
                      <a:extLst>
                        <a:ext uri="{FF2B5EF4-FFF2-40B4-BE49-F238E27FC236}">
                          <a16:creationId xmlns:a16="http://schemas.microsoft.com/office/drawing/2014/main" id="{3D9F5BC4-3CD9-417E-B6EA-609BA70F0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25" name="Graphic 7">
                  <a:extLst>
                    <a:ext uri="{FF2B5EF4-FFF2-40B4-BE49-F238E27FC236}">
                      <a16:creationId xmlns:a16="http://schemas.microsoft.com/office/drawing/2014/main" id="{5454DD75-B284-4570-A0C4-08A33A6E724A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734" name="Graphic 7">
                    <a:extLst>
                      <a:ext uri="{FF2B5EF4-FFF2-40B4-BE49-F238E27FC236}">
                        <a16:creationId xmlns:a16="http://schemas.microsoft.com/office/drawing/2014/main" id="{0AE2256B-4BA2-4B88-968D-3EF56CD443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E529C7A9-27AB-49AA-9F55-DE8D23DC5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8BBEB48-366F-401A-8028-68A1806AA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747" name="Graphic 7">
                      <a:extLst>
                        <a:ext uri="{FF2B5EF4-FFF2-40B4-BE49-F238E27FC236}">
                          <a16:creationId xmlns:a16="http://schemas.microsoft.com/office/drawing/2014/main" id="{6E20B930-0447-4DA9-BA3C-4B35823D3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749" name="Freeform: Shape 748">
                        <a:extLst>
                          <a:ext uri="{FF2B5EF4-FFF2-40B4-BE49-F238E27FC236}">
                            <a16:creationId xmlns:a16="http://schemas.microsoft.com/office/drawing/2014/main" id="{E31C728B-8713-4F71-9978-B0EA17D052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750" name="Freeform: Shape 749">
                        <a:extLst>
                          <a:ext uri="{FF2B5EF4-FFF2-40B4-BE49-F238E27FC236}">
                            <a16:creationId xmlns:a16="http://schemas.microsoft.com/office/drawing/2014/main" id="{BD6D6D73-BB64-4664-A559-4E7F42D82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2E41DBEE-4764-48EB-8BD8-6853FB89A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35" name="Graphic 7">
                    <a:extLst>
                      <a:ext uri="{FF2B5EF4-FFF2-40B4-BE49-F238E27FC236}">
                        <a16:creationId xmlns:a16="http://schemas.microsoft.com/office/drawing/2014/main" id="{7B36BB17-EA27-49DC-82E8-B9DE4F42AFB9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6B63EB1-ED93-43A8-B368-5D566C7B5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35ED1BE3-0710-47DE-ADA6-630D165F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B5A5D261-B77A-48CF-AF1A-E44E89560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36" name="Graphic 7">
                    <a:extLst>
                      <a:ext uri="{FF2B5EF4-FFF2-40B4-BE49-F238E27FC236}">
                        <a16:creationId xmlns:a16="http://schemas.microsoft.com/office/drawing/2014/main" id="{9DA45DB5-AA38-4067-9ED6-FC2E2A6934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21518EDE-44BA-4F7F-8D7A-28713C4B9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780621C-E7E5-4B22-B932-41B8E11C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37" name="Graphic 7">
                    <a:extLst>
                      <a:ext uri="{FF2B5EF4-FFF2-40B4-BE49-F238E27FC236}">
                        <a16:creationId xmlns:a16="http://schemas.microsoft.com/office/drawing/2014/main" id="{244F362E-ACD7-493D-AE11-A962E0F1C66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EBDDED6C-3978-4CC2-9480-26E306C86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9E0B223C-7836-446E-85B9-09D884918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26" name="Graphic 7">
                  <a:extLst>
                    <a:ext uri="{FF2B5EF4-FFF2-40B4-BE49-F238E27FC236}">
                      <a16:creationId xmlns:a16="http://schemas.microsoft.com/office/drawing/2014/main" id="{5757C04F-1C49-4722-814B-E9B3F4854CCB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717" name="Graphic 7">
                    <a:extLst>
                      <a:ext uri="{FF2B5EF4-FFF2-40B4-BE49-F238E27FC236}">
                        <a16:creationId xmlns:a16="http://schemas.microsoft.com/office/drawing/2014/main" id="{8784CC81-3025-480D-B251-CD7B7CEDF3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34AA9C66-8B10-4BDA-BB74-88FE55148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D9A5796B-D24C-4FD5-80D2-3A66F98CB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730" name="Graphic 7">
                      <a:extLst>
                        <a:ext uri="{FF2B5EF4-FFF2-40B4-BE49-F238E27FC236}">
                          <a16:creationId xmlns:a16="http://schemas.microsoft.com/office/drawing/2014/main" id="{04A31623-73E7-4BBC-AE01-1C3B6B256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732" name="Freeform: Shape 731">
                        <a:extLst>
                          <a:ext uri="{FF2B5EF4-FFF2-40B4-BE49-F238E27FC236}">
                            <a16:creationId xmlns:a16="http://schemas.microsoft.com/office/drawing/2014/main" id="{B860C229-A89D-4821-ADBD-1C8AFE8F9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733" name="Freeform: Shape 732">
                        <a:extLst>
                          <a:ext uri="{FF2B5EF4-FFF2-40B4-BE49-F238E27FC236}">
                            <a16:creationId xmlns:a16="http://schemas.microsoft.com/office/drawing/2014/main" id="{792DC00A-7849-404A-9853-7A68F9C13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4CC2378-C491-4762-8ACB-602DF410E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18" name="Graphic 7">
                    <a:extLst>
                      <a:ext uri="{FF2B5EF4-FFF2-40B4-BE49-F238E27FC236}">
                        <a16:creationId xmlns:a16="http://schemas.microsoft.com/office/drawing/2014/main" id="{00B6D0DC-9EB2-4BC6-9768-6C8C841D0981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FDA9F3B7-61B9-42AA-A4BB-7C9967C69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B652E061-7143-4777-81D9-F3B063E9E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565498DF-4009-43A7-9B3F-143311C3E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19" name="Graphic 7">
                    <a:extLst>
                      <a:ext uri="{FF2B5EF4-FFF2-40B4-BE49-F238E27FC236}">
                        <a16:creationId xmlns:a16="http://schemas.microsoft.com/office/drawing/2014/main" id="{B396A278-205E-4C81-9528-359A52737A59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206ACAF0-EDF1-4EE6-9FF0-594964A08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B4DD47C5-CE5D-4C12-BF5B-5BE3C7E4B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20" name="Graphic 7">
                    <a:extLst>
                      <a:ext uri="{FF2B5EF4-FFF2-40B4-BE49-F238E27FC236}">
                        <a16:creationId xmlns:a16="http://schemas.microsoft.com/office/drawing/2014/main" id="{79DAAF76-126A-475B-893D-0C48A3F6552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CDC2C8C2-6474-42E1-8695-435ECA27B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80DD8A9A-AF84-415A-BAF9-C2C6525BD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27" name="Graphic 7">
                  <a:extLst>
                    <a:ext uri="{FF2B5EF4-FFF2-40B4-BE49-F238E27FC236}">
                      <a16:creationId xmlns:a16="http://schemas.microsoft.com/office/drawing/2014/main" id="{D2201E36-D365-4519-9848-2E8B02AE8373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700" name="Graphic 7">
                    <a:extLst>
                      <a:ext uri="{FF2B5EF4-FFF2-40B4-BE49-F238E27FC236}">
                        <a16:creationId xmlns:a16="http://schemas.microsoft.com/office/drawing/2014/main" id="{DC7A3F44-2701-4FFD-8D64-9B1ED8DB3FE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B621126D-F591-4656-884E-AD3A974F2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39EEA0E0-CB3F-4AC8-85BF-9E3320D4C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713" name="Graphic 7">
                      <a:extLst>
                        <a:ext uri="{FF2B5EF4-FFF2-40B4-BE49-F238E27FC236}">
                          <a16:creationId xmlns:a16="http://schemas.microsoft.com/office/drawing/2014/main" id="{69F64FAC-45EC-4382-8747-495E0BA03E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715" name="Freeform: Shape 714">
                        <a:extLst>
                          <a:ext uri="{FF2B5EF4-FFF2-40B4-BE49-F238E27FC236}">
                            <a16:creationId xmlns:a16="http://schemas.microsoft.com/office/drawing/2014/main" id="{48B86696-7CE8-4E1C-853A-6AABCDC50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716" name="Freeform: Shape 715">
                        <a:extLst>
                          <a:ext uri="{FF2B5EF4-FFF2-40B4-BE49-F238E27FC236}">
                            <a16:creationId xmlns:a16="http://schemas.microsoft.com/office/drawing/2014/main" id="{1CC4621D-A55F-4234-BD85-5068F2AA6A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FDD4F0DF-27FD-420A-A232-41CA1D27F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01" name="Graphic 7">
                    <a:extLst>
                      <a:ext uri="{FF2B5EF4-FFF2-40B4-BE49-F238E27FC236}">
                        <a16:creationId xmlns:a16="http://schemas.microsoft.com/office/drawing/2014/main" id="{BA82AC7B-D9F7-4745-B673-EFD516D15F3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3C7DBAAF-24ED-4DDB-818D-A1424DE33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78A6F9DC-0311-45BB-A805-3A85D7E36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D5B9A67-F1AE-438E-AC23-925FF202B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02" name="Graphic 7">
                    <a:extLst>
                      <a:ext uri="{FF2B5EF4-FFF2-40B4-BE49-F238E27FC236}">
                        <a16:creationId xmlns:a16="http://schemas.microsoft.com/office/drawing/2014/main" id="{AA97866E-38A3-4F71-B759-4B2B29886BD8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A08A3755-FCEC-4E94-936E-B5F9EE393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2C0C1A4D-333C-47F7-A059-44C2EE560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703" name="Graphic 7">
                    <a:extLst>
                      <a:ext uri="{FF2B5EF4-FFF2-40B4-BE49-F238E27FC236}">
                        <a16:creationId xmlns:a16="http://schemas.microsoft.com/office/drawing/2014/main" id="{2D4AD181-13A0-4E08-99C6-1B8291447D83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7E99D81B-384F-4618-9B9E-53434D90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7020A10A-C4A4-4442-8A8A-3C2C8A37D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28" name="Graphic 7">
                  <a:extLst>
                    <a:ext uri="{FF2B5EF4-FFF2-40B4-BE49-F238E27FC236}">
                      <a16:creationId xmlns:a16="http://schemas.microsoft.com/office/drawing/2014/main" id="{3244BDAB-6C50-4909-A533-4851A8D4DE76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683" name="Graphic 7">
                    <a:extLst>
                      <a:ext uri="{FF2B5EF4-FFF2-40B4-BE49-F238E27FC236}">
                        <a16:creationId xmlns:a16="http://schemas.microsoft.com/office/drawing/2014/main" id="{CA753A78-DAB9-491E-8111-882EB9C8D17F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694" name="Freeform: Shape 693">
                      <a:extLst>
                        <a:ext uri="{FF2B5EF4-FFF2-40B4-BE49-F238E27FC236}">
                          <a16:creationId xmlns:a16="http://schemas.microsoft.com/office/drawing/2014/main" id="{57BFC15F-F2C9-4ED3-9791-CEC99538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83ED4FDD-AE84-42B1-8E3F-762A10044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696" name="Graphic 7">
                      <a:extLst>
                        <a:ext uri="{FF2B5EF4-FFF2-40B4-BE49-F238E27FC236}">
                          <a16:creationId xmlns:a16="http://schemas.microsoft.com/office/drawing/2014/main" id="{38638DC5-0E65-4846-9F63-755643FCF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698" name="Freeform: Shape 697">
                        <a:extLst>
                          <a:ext uri="{FF2B5EF4-FFF2-40B4-BE49-F238E27FC236}">
                            <a16:creationId xmlns:a16="http://schemas.microsoft.com/office/drawing/2014/main" id="{E1BE513E-1264-40C3-8D85-9AFE213E9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699" name="Freeform: Shape 698">
                        <a:extLst>
                          <a:ext uri="{FF2B5EF4-FFF2-40B4-BE49-F238E27FC236}">
                            <a16:creationId xmlns:a16="http://schemas.microsoft.com/office/drawing/2014/main" id="{7F66A5B4-5BDC-4F48-95AC-45E78DD2C7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EDC0084D-9BFA-4872-86CA-3C8C81D81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84" name="Graphic 7">
                    <a:extLst>
                      <a:ext uri="{FF2B5EF4-FFF2-40B4-BE49-F238E27FC236}">
                        <a16:creationId xmlns:a16="http://schemas.microsoft.com/office/drawing/2014/main" id="{2567BDE5-A25A-49B1-992C-AE77EF40BE8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691" name="Freeform: Shape 690">
                      <a:extLst>
                        <a:ext uri="{FF2B5EF4-FFF2-40B4-BE49-F238E27FC236}">
                          <a16:creationId xmlns:a16="http://schemas.microsoft.com/office/drawing/2014/main" id="{5FA3A7B5-78B4-4CD2-A06B-A01C72933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92" name="Freeform: Shape 691">
                      <a:extLst>
                        <a:ext uri="{FF2B5EF4-FFF2-40B4-BE49-F238E27FC236}">
                          <a16:creationId xmlns:a16="http://schemas.microsoft.com/office/drawing/2014/main" id="{F394F0DB-6082-41E2-9B6F-C5DB92F7F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93" name="Freeform: Shape 692">
                      <a:extLst>
                        <a:ext uri="{FF2B5EF4-FFF2-40B4-BE49-F238E27FC236}">
                          <a16:creationId xmlns:a16="http://schemas.microsoft.com/office/drawing/2014/main" id="{E4766ECE-7E85-4016-99B7-9205C0E15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85" name="Graphic 7">
                    <a:extLst>
                      <a:ext uri="{FF2B5EF4-FFF2-40B4-BE49-F238E27FC236}">
                        <a16:creationId xmlns:a16="http://schemas.microsoft.com/office/drawing/2014/main" id="{89AB5C7D-ECFF-4954-AC37-9CC5036C9F6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689" name="Freeform: Shape 688">
                      <a:extLst>
                        <a:ext uri="{FF2B5EF4-FFF2-40B4-BE49-F238E27FC236}">
                          <a16:creationId xmlns:a16="http://schemas.microsoft.com/office/drawing/2014/main" id="{1C325229-6DEC-4668-A773-C18F13080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90" name="Freeform: Shape 689">
                      <a:extLst>
                        <a:ext uri="{FF2B5EF4-FFF2-40B4-BE49-F238E27FC236}">
                          <a16:creationId xmlns:a16="http://schemas.microsoft.com/office/drawing/2014/main" id="{4FDE8277-E2EA-4389-AC42-918B4668A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86" name="Graphic 7">
                    <a:extLst>
                      <a:ext uri="{FF2B5EF4-FFF2-40B4-BE49-F238E27FC236}">
                        <a16:creationId xmlns:a16="http://schemas.microsoft.com/office/drawing/2014/main" id="{BCAFC350-AE1D-4213-BD7F-94F76CFF1D26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386B339E-EE81-4431-BEF1-804CB2DCF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88" name="Freeform: Shape 687">
                      <a:extLst>
                        <a:ext uri="{FF2B5EF4-FFF2-40B4-BE49-F238E27FC236}">
                          <a16:creationId xmlns:a16="http://schemas.microsoft.com/office/drawing/2014/main" id="{180BEC7D-8190-4E90-A7C4-7307A3C9E1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29" name="Graphic 7">
                  <a:extLst>
                    <a:ext uri="{FF2B5EF4-FFF2-40B4-BE49-F238E27FC236}">
                      <a16:creationId xmlns:a16="http://schemas.microsoft.com/office/drawing/2014/main" id="{FB69AA1A-A127-4BD8-9A7E-A6FBA2089BF0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666" name="Graphic 7">
                    <a:extLst>
                      <a:ext uri="{FF2B5EF4-FFF2-40B4-BE49-F238E27FC236}">
                        <a16:creationId xmlns:a16="http://schemas.microsoft.com/office/drawing/2014/main" id="{2B3BBA5A-DE0D-4DFD-9762-4063A51ADAD2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52F39809-85B5-4704-B743-785112F33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EC7CEF9D-9677-4850-B5BC-38B6F0E4D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679" name="Graphic 7">
                      <a:extLst>
                        <a:ext uri="{FF2B5EF4-FFF2-40B4-BE49-F238E27FC236}">
                          <a16:creationId xmlns:a16="http://schemas.microsoft.com/office/drawing/2014/main" id="{774F8713-3B76-4259-8E33-7B834F28F3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681" name="Freeform: Shape 680">
                        <a:extLst>
                          <a:ext uri="{FF2B5EF4-FFF2-40B4-BE49-F238E27FC236}">
                            <a16:creationId xmlns:a16="http://schemas.microsoft.com/office/drawing/2014/main" id="{781D8495-E0DF-42F4-BE3E-33B92BE97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682" name="Freeform: Shape 681">
                        <a:extLst>
                          <a:ext uri="{FF2B5EF4-FFF2-40B4-BE49-F238E27FC236}">
                            <a16:creationId xmlns:a16="http://schemas.microsoft.com/office/drawing/2014/main" id="{08DBFDA2-F5ED-438D-B281-4B1FBB353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EAA58C18-85A2-48F3-9AE3-493A610D5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67" name="Graphic 7">
                    <a:extLst>
                      <a:ext uri="{FF2B5EF4-FFF2-40B4-BE49-F238E27FC236}">
                        <a16:creationId xmlns:a16="http://schemas.microsoft.com/office/drawing/2014/main" id="{1D1F7B5D-2B70-47AB-9815-F1FFCB4CB7F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B7245D9C-0C3A-4CB5-AA2D-5924F39AE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70AC1714-20C7-45BF-AD60-A4563FBC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399AAB14-62F7-4995-99F5-402F6814C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68" name="Graphic 7">
                    <a:extLst>
                      <a:ext uri="{FF2B5EF4-FFF2-40B4-BE49-F238E27FC236}">
                        <a16:creationId xmlns:a16="http://schemas.microsoft.com/office/drawing/2014/main" id="{BFB8579A-9A44-4C4E-8315-05EA44AAF25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672" name="Freeform: Shape 671">
                      <a:extLst>
                        <a:ext uri="{FF2B5EF4-FFF2-40B4-BE49-F238E27FC236}">
                          <a16:creationId xmlns:a16="http://schemas.microsoft.com/office/drawing/2014/main" id="{8D361562-EA9C-4DC0-AE41-9DAEB44CC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73" name="Freeform: Shape 672">
                      <a:extLst>
                        <a:ext uri="{FF2B5EF4-FFF2-40B4-BE49-F238E27FC236}">
                          <a16:creationId xmlns:a16="http://schemas.microsoft.com/office/drawing/2014/main" id="{D14B0526-13FC-4788-B497-D7D882FE4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69" name="Graphic 7">
                    <a:extLst>
                      <a:ext uri="{FF2B5EF4-FFF2-40B4-BE49-F238E27FC236}">
                        <a16:creationId xmlns:a16="http://schemas.microsoft.com/office/drawing/2014/main" id="{80807258-C2AC-480A-A4F8-5A13D2CD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670" name="Freeform: Shape 669">
                      <a:extLst>
                        <a:ext uri="{FF2B5EF4-FFF2-40B4-BE49-F238E27FC236}">
                          <a16:creationId xmlns:a16="http://schemas.microsoft.com/office/drawing/2014/main" id="{10EF9559-C6B4-4555-BF7B-D760E0979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71" name="Freeform: Shape 670">
                      <a:extLst>
                        <a:ext uri="{FF2B5EF4-FFF2-40B4-BE49-F238E27FC236}">
                          <a16:creationId xmlns:a16="http://schemas.microsoft.com/office/drawing/2014/main" id="{98CDA29A-DA28-4AA2-9AEF-C15EEA7D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0" name="Graphic 7">
                  <a:extLst>
                    <a:ext uri="{FF2B5EF4-FFF2-40B4-BE49-F238E27FC236}">
                      <a16:creationId xmlns:a16="http://schemas.microsoft.com/office/drawing/2014/main" id="{836CCA4D-E292-4359-9126-C04BFDC641E6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649" name="Graphic 7">
                    <a:extLst>
                      <a:ext uri="{FF2B5EF4-FFF2-40B4-BE49-F238E27FC236}">
                        <a16:creationId xmlns:a16="http://schemas.microsoft.com/office/drawing/2014/main" id="{3C773410-E572-4D73-8F75-47AE50D6BF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E61ABCF0-734C-4DA7-885F-864731E68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F5D11FCD-94B8-4A2C-803C-336C7EEBF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662" name="Graphic 7">
                      <a:extLst>
                        <a:ext uri="{FF2B5EF4-FFF2-40B4-BE49-F238E27FC236}">
                          <a16:creationId xmlns:a16="http://schemas.microsoft.com/office/drawing/2014/main" id="{36F1336C-A2DE-4F6C-B7D9-29DF553BC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664" name="Freeform: Shape 663">
                        <a:extLst>
                          <a:ext uri="{FF2B5EF4-FFF2-40B4-BE49-F238E27FC236}">
                            <a16:creationId xmlns:a16="http://schemas.microsoft.com/office/drawing/2014/main" id="{F680B7D6-31AF-4869-9932-06D633E11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665" name="Freeform: Shape 664">
                        <a:extLst>
                          <a:ext uri="{FF2B5EF4-FFF2-40B4-BE49-F238E27FC236}">
                            <a16:creationId xmlns:a16="http://schemas.microsoft.com/office/drawing/2014/main" id="{846309FF-AFAC-4805-8C46-8D6ADA7BA9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999FEF79-A202-42B7-A391-4F4BFCFDE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50" name="Graphic 7">
                    <a:extLst>
                      <a:ext uri="{FF2B5EF4-FFF2-40B4-BE49-F238E27FC236}">
                        <a16:creationId xmlns:a16="http://schemas.microsoft.com/office/drawing/2014/main" id="{BC5DB6E5-13F4-4707-8B0D-F3EE8F220DF5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FB03BE73-C338-4072-A811-FDFEB4046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8D362C04-564B-4B5B-BAC9-2726843C0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5A3C2DA8-8872-4CBD-9363-4A3D4EDA5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51" name="Graphic 7">
                    <a:extLst>
                      <a:ext uri="{FF2B5EF4-FFF2-40B4-BE49-F238E27FC236}">
                        <a16:creationId xmlns:a16="http://schemas.microsoft.com/office/drawing/2014/main" id="{C455D150-0519-4BA2-B744-5C539ED710F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7042C5D4-DF4E-4952-838D-90A02AE6A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8DE3B0E3-A698-41E9-9D76-C6CE5C6FD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52" name="Graphic 7">
                    <a:extLst>
                      <a:ext uri="{FF2B5EF4-FFF2-40B4-BE49-F238E27FC236}">
                        <a16:creationId xmlns:a16="http://schemas.microsoft.com/office/drawing/2014/main" id="{5D61D9E5-0188-46D9-BAB0-F2FB0D2E8F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42D4F62D-7381-4C30-8A4E-298DE7ADA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5E3AA957-FE03-4CF5-B190-BC206AAA1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1" name="Graphic 7">
                  <a:extLst>
                    <a:ext uri="{FF2B5EF4-FFF2-40B4-BE49-F238E27FC236}">
                      <a16:creationId xmlns:a16="http://schemas.microsoft.com/office/drawing/2014/main" id="{B91F53C2-FF0D-4C03-A563-A4B3E671886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632" name="Graphic 7">
                    <a:extLst>
                      <a:ext uri="{FF2B5EF4-FFF2-40B4-BE49-F238E27FC236}">
                        <a16:creationId xmlns:a16="http://schemas.microsoft.com/office/drawing/2014/main" id="{96E59B04-95C5-40DB-92D5-E50689418DCA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8397924D-F726-4FC2-B051-94FA2C013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FAA38F0B-6B48-43DC-9AB9-9EA967FE3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645" name="Graphic 7">
                      <a:extLst>
                        <a:ext uri="{FF2B5EF4-FFF2-40B4-BE49-F238E27FC236}">
                          <a16:creationId xmlns:a16="http://schemas.microsoft.com/office/drawing/2014/main" id="{2AAD5B4F-D471-4D4C-A68B-8718C8D02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647" name="Freeform: Shape 646">
                        <a:extLst>
                          <a:ext uri="{FF2B5EF4-FFF2-40B4-BE49-F238E27FC236}">
                            <a16:creationId xmlns:a16="http://schemas.microsoft.com/office/drawing/2014/main" id="{9B598AFE-14DB-46F8-9E47-DA5C27769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648" name="Freeform: Shape 647">
                        <a:extLst>
                          <a:ext uri="{FF2B5EF4-FFF2-40B4-BE49-F238E27FC236}">
                            <a16:creationId xmlns:a16="http://schemas.microsoft.com/office/drawing/2014/main" id="{D33EF3D8-013F-49C7-9666-731A75F3B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646" name="Freeform: Shape 645">
                      <a:extLst>
                        <a:ext uri="{FF2B5EF4-FFF2-40B4-BE49-F238E27FC236}">
                          <a16:creationId xmlns:a16="http://schemas.microsoft.com/office/drawing/2014/main" id="{6EBB398B-D8FB-408B-B308-012F2BF60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33" name="Graphic 7">
                    <a:extLst>
                      <a:ext uri="{FF2B5EF4-FFF2-40B4-BE49-F238E27FC236}">
                        <a16:creationId xmlns:a16="http://schemas.microsoft.com/office/drawing/2014/main" id="{7CD9C0F1-C7C8-4A10-AC65-C39D589F9A69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A373F34D-54DD-4991-B8B1-1ADEA0102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C478B54E-D4FD-47DB-8839-621C9A860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185EF1A6-8BEB-43D0-92BA-74DA8230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34" name="Graphic 7">
                    <a:extLst>
                      <a:ext uri="{FF2B5EF4-FFF2-40B4-BE49-F238E27FC236}">
                        <a16:creationId xmlns:a16="http://schemas.microsoft.com/office/drawing/2014/main" id="{B2794FAB-3897-43F3-AFD0-5BBA3740D9CB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CE786A35-6FF5-4A8D-93FB-4A485195C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A70916F2-9F39-4751-8EB8-04ECB6A28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635" name="Graphic 7">
                    <a:extLst>
                      <a:ext uri="{FF2B5EF4-FFF2-40B4-BE49-F238E27FC236}">
                        <a16:creationId xmlns:a16="http://schemas.microsoft.com/office/drawing/2014/main" id="{D29F5684-7F69-4BD3-8E70-9A4D4673F9AA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C5C72ED5-F603-422F-B6DA-B4D7AB541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CB77200B-5F37-4240-8473-2CC207D7D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444" name="Graphic 7">
                <a:extLst>
                  <a:ext uri="{FF2B5EF4-FFF2-40B4-BE49-F238E27FC236}">
                    <a16:creationId xmlns:a16="http://schemas.microsoft.com/office/drawing/2014/main" id="{717E0BF7-C391-4870-BB5C-9CE9BAF651BA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12771953-8735-48F7-9E23-A085075F01D0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587" name="Graphic 7">
                  <a:extLst>
                    <a:ext uri="{FF2B5EF4-FFF2-40B4-BE49-F238E27FC236}">
                      <a16:creationId xmlns:a16="http://schemas.microsoft.com/office/drawing/2014/main" id="{7B4145B9-67E4-4C14-BDD6-029D0325D65A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369B3410-5928-4E19-9113-F69887532740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88CF6890-0AE9-4CA5-9BCC-B06BB8B2BB9D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88" name="Graphic 7">
                  <a:extLst>
                    <a:ext uri="{FF2B5EF4-FFF2-40B4-BE49-F238E27FC236}">
                      <a16:creationId xmlns:a16="http://schemas.microsoft.com/office/drawing/2014/main" id="{72F7ED2B-4D8A-42EB-8842-E069AEF1EA1C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CDE9528C-7B05-4AFD-AF56-71F32D67C39C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4747B36F-5447-4091-AE63-CBAC640E2F93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89" name="Graphic 7">
                  <a:extLst>
                    <a:ext uri="{FF2B5EF4-FFF2-40B4-BE49-F238E27FC236}">
                      <a16:creationId xmlns:a16="http://schemas.microsoft.com/office/drawing/2014/main" id="{A09189CA-6932-43EB-BF90-93E03B8AE39E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6EF4889C-E573-47AD-AAC1-311D0DA22F89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F81E6C91-7CD0-4B93-A507-4B13C9E254CB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0" name="Graphic 7">
                  <a:extLst>
                    <a:ext uri="{FF2B5EF4-FFF2-40B4-BE49-F238E27FC236}">
                      <a16:creationId xmlns:a16="http://schemas.microsoft.com/office/drawing/2014/main" id="{C10B3A12-B7F5-4DF2-825A-450AD0FF2DE2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615" name="Freeform: Shape 614">
                    <a:extLst>
                      <a:ext uri="{FF2B5EF4-FFF2-40B4-BE49-F238E27FC236}">
                        <a16:creationId xmlns:a16="http://schemas.microsoft.com/office/drawing/2014/main" id="{9A57B889-A293-44B0-ADAB-CFF05D3E461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7B606A81-B414-4B56-BD9F-B2FB1F77A999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1" name="Graphic 7">
                  <a:extLst>
                    <a:ext uri="{FF2B5EF4-FFF2-40B4-BE49-F238E27FC236}">
                      <a16:creationId xmlns:a16="http://schemas.microsoft.com/office/drawing/2014/main" id="{14B85E99-679B-44DE-A72F-A2206A2534B9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EB4477F-1FB8-43FA-A48B-0207CCDC63C8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4" name="Freeform: Shape 613">
                    <a:extLst>
                      <a:ext uri="{FF2B5EF4-FFF2-40B4-BE49-F238E27FC236}">
                        <a16:creationId xmlns:a16="http://schemas.microsoft.com/office/drawing/2014/main" id="{CFB7176A-34EC-440E-8D1B-53EC555CB707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2" name="Graphic 7">
                  <a:extLst>
                    <a:ext uri="{FF2B5EF4-FFF2-40B4-BE49-F238E27FC236}">
                      <a16:creationId xmlns:a16="http://schemas.microsoft.com/office/drawing/2014/main" id="{2C3237C7-8830-4E07-9838-2EFF93D93B92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EBE09A8F-7E5A-46AC-880A-CF05103A9FBB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BB73A33B-CF41-468F-80D3-E9FF895B217D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3" name="Graphic 7">
                  <a:extLst>
                    <a:ext uri="{FF2B5EF4-FFF2-40B4-BE49-F238E27FC236}">
                      <a16:creationId xmlns:a16="http://schemas.microsoft.com/office/drawing/2014/main" id="{B0CFEBFE-25CE-4984-A4C5-5367317ED1CD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0FB5DE26-1504-4E44-8FCC-7772B041AA11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E6AD8EE-0A4C-4C12-AFDB-3C98877B0DDA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4" name="Graphic 7">
                  <a:extLst>
                    <a:ext uri="{FF2B5EF4-FFF2-40B4-BE49-F238E27FC236}">
                      <a16:creationId xmlns:a16="http://schemas.microsoft.com/office/drawing/2014/main" id="{EEB80755-9175-4A25-AFFE-FB7F68825BC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D2F5EEAF-66E1-4939-BE07-FCDC53E96740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D51248E2-DEBF-42F4-AE12-F981D9DAF9BA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5" name="Graphic 7">
                  <a:extLst>
                    <a:ext uri="{FF2B5EF4-FFF2-40B4-BE49-F238E27FC236}">
                      <a16:creationId xmlns:a16="http://schemas.microsoft.com/office/drawing/2014/main" id="{6E768D48-8168-45F8-83D9-DB6DB384A8FD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BBFF04CD-165C-417B-89CB-5AA8381D3BCD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ADA9EF84-E3B6-44BB-AACB-605C8CD5727A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6" name="Graphic 7">
                  <a:extLst>
                    <a:ext uri="{FF2B5EF4-FFF2-40B4-BE49-F238E27FC236}">
                      <a16:creationId xmlns:a16="http://schemas.microsoft.com/office/drawing/2014/main" id="{64FDC1AF-8173-4376-A8D6-895D32AC047A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51067894-82C5-41B8-A4EB-CEF292A77CB4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E4F2C5CF-495B-44E1-A2C2-10441699528E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7" name="Graphic 7">
                  <a:extLst>
                    <a:ext uri="{FF2B5EF4-FFF2-40B4-BE49-F238E27FC236}">
                      <a16:creationId xmlns:a16="http://schemas.microsoft.com/office/drawing/2014/main" id="{63C35934-4DC2-4F49-9A8D-B572DE76AC80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D0B14891-C733-471B-9ED1-4E27D08DA148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86D9854E-6224-4113-8F59-777786570E68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598" name="Graphic 7">
                  <a:extLst>
                    <a:ext uri="{FF2B5EF4-FFF2-40B4-BE49-F238E27FC236}">
                      <a16:creationId xmlns:a16="http://schemas.microsoft.com/office/drawing/2014/main" id="{F21D1E70-F365-48E3-86D8-83610DD06336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92D8285A-65B1-4FFC-BFC3-4358BEA88E24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6A3B1D63-E296-48E9-80D9-869D914E3A07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45" name="Graphic 7">
                <a:extLst>
                  <a:ext uri="{FF2B5EF4-FFF2-40B4-BE49-F238E27FC236}">
                    <a16:creationId xmlns:a16="http://schemas.microsoft.com/office/drawing/2014/main" id="{5407294C-13E9-48C5-95F2-09530F94D48B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446" name="Graphic 7">
                  <a:extLst>
                    <a:ext uri="{FF2B5EF4-FFF2-40B4-BE49-F238E27FC236}">
                      <a16:creationId xmlns:a16="http://schemas.microsoft.com/office/drawing/2014/main" id="{D2931C29-F285-46F6-93E6-4881BDF14B5C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E924EE1C-550A-4016-B129-B1C150AE373F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7505C492-27F4-45AC-867E-DECD677EE619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93B40D52-B383-4938-A875-66F564E89E06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D9897ACA-C8BC-47B5-9F88-1477A87E49FD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1F0EA6ED-8579-445E-9F8A-C0EF643BC0B4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47" name="Graphic 7">
                  <a:extLst>
                    <a:ext uri="{FF2B5EF4-FFF2-40B4-BE49-F238E27FC236}">
                      <a16:creationId xmlns:a16="http://schemas.microsoft.com/office/drawing/2014/main" id="{C32BD6F7-0ADF-4428-8756-45A68EDB977E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D61B39D6-D503-4944-BBF3-7C0693788BE9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0F862742-8C74-4AE8-A616-F014E7077FF1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35DD453F-F7DE-4884-9EDA-DD0AECA836FA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FF5377B7-3AA3-41A5-8EC9-C3DF1FE94B58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ADE34165-E439-4827-AC3D-2FD062E90FF6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48" name="Graphic 7">
                  <a:extLst>
                    <a:ext uri="{FF2B5EF4-FFF2-40B4-BE49-F238E27FC236}">
                      <a16:creationId xmlns:a16="http://schemas.microsoft.com/office/drawing/2014/main" id="{682E7387-9595-4C6B-8AA9-36449FCCD135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CA0A9DED-E428-4295-B623-977E2D329628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C4134F91-BD74-4D85-80B7-99CA70126F7B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F220742-6E28-43AC-BD1A-8CFF89A58D54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id="{8DD3DC57-63CB-4345-93AA-607009A89CA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16FA6C6F-E241-421D-AC53-3E52E7A7C8C0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id="{12769304-C317-410B-AD27-CEE2FBB53CED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id="{B156EFF1-7707-4826-9898-7F88939FA7CA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id="{C46A3F52-2EF7-4B35-B9D1-B70285749172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26C5F5C1-054D-4055-8C2F-9C99EFC149BB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C7DA86FE-6F1C-4A73-AF31-9C2FB26A330A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id="{9D13FA00-1EF7-4B2F-B512-F136E2FBF24F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id="{32FAE191-23A7-4A79-9714-A3324B9B83A1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id="{04132AFA-391B-488E-A914-86C68FD38D61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539C77ED-C6C5-4BB8-823F-C6DF9C373B4F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BCE5AB57-63C2-45C7-81FC-8CEBE16BD195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D492654F-9538-40BF-A929-1D0774D735F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11D21DF6-B371-4470-9FC9-2FBD461FBDC9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A4F03897-2B22-4039-BD19-CA06B79F1C8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84D8369C-FA57-4616-8050-9416B552D34C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60B3119E-A0C9-4877-A43C-0FCA692D451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419A2F4D-35A9-4D2C-B208-ECB6F72A4CB1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78B6916B-2304-4328-A4F1-515C70EA1505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CBE1E696-708E-400A-93A8-8A4860BB227D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B5871B48-C061-4711-AB03-C0018CD2F96C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99CE7BCC-192A-48D0-AC02-9A919FD518CA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9E96C1E3-7F49-4A4F-ACF4-30F607F32AE1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B01EB359-A1F2-4D3D-AF15-11B31A250D89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C39C0AF8-2479-45CA-AFB1-658D1CEE7F66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97A123B1-9C1B-4C0A-A5C4-5447BBD58DDA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6FB8F4C7-5F69-445B-BE6A-777F609578F6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649B3871-4E15-43E0-AE5A-0D6BD57EECA6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49" name="Graphic 7">
                  <a:extLst>
                    <a:ext uri="{FF2B5EF4-FFF2-40B4-BE49-F238E27FC236}">
                      <a16:creationId xmlns:a16="http://schemas.microsoft.com/office/drawing/2014/main" id="{4EA28ED6-1CC7-4CF4-8BA1-A196099D7399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D58F06CD-76E1-4BFE-AD0E-702B2E92AD1E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9B8C9D7E-973F-4844-98DC-58AFA34D980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E9AE527C-B110-45A8-9A10-9240CCDCAD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AEB2F0FD-B37E-4F39-88F0-793040D6B568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62B85529-9908-4E96-96C1-20BA745D06ED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3E356FD8-C1B7-4768-BEF6-4C22964FC806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5B96AB38-8512-423A-9A1B-36EDCD93738E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56E7A6E5-11E7-458E-8B58-3460445BB796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EFF85500-7BA2-4AF5-8391-BAEDD494C5D5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1CEBCE95-C8D8-4B61-A1A6-CF8C6E0EA4A6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34A05A74-8F48-4748-905E-FFDF6489DF70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F87BD00E-BDF9-4F50-8F8B-C21EF2517ED9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7ABB6C8-D901-4539-889B-364B45A73F31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F0DA1456-FA36-4D4C-91EA-F376E36BEC16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9C946EDB-94FA-47D5-9D1F-CAA472981D8C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DCEFEFF3-5683-4810-9845-04B0BD41BF34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8F7D9C07-FFF7-4F7F-8FE1-05D4B4AA23B1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5F0534E-CF79-4979-B6AC-908D4B12FDD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3527B47B-2819-4D7F-B654-2A5CEDAD27C7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3085BC35-5684-4504-9F2A-CA77D54F935F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2426BBC-D2BD-45F2-A148-1D51F166D05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C5CC823-0F04-41AD-9D9D-5AA0627F02D6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CDD823D2-1B82-49A4-B742-B4FE6C85B8F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0D3B2874-776E-41DD-B6B4-81F27E625C31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869112B4-2BAD-49DD-880D-B1CDE7C228E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13A095C7-1467-498B-AA12-6A4F3C64C68F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B35AFD28-836C-43A1-A388-B9AF79407D9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1776185C-4EB2-41C6-8B74-2D67151998BF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8BD3486A-88C7-4BEA-95B6-9DA91D85A2A4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10163A32-AC5B-48F3-AB68-75C092E0C7B9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6C9CE0B6-82D9-4856-A746-F00FDB1CBE38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50" name="Graphic 7">
                  <a:extLst>
                    <a:ext uri="{FF2B5EF4-FFF2-40B4-BE49-F238E27FC236}">
                      <a16:creationId xmlns:a16="http://schemas.microsoft.com/office/drawing/2014/main" id="{D45909B7-6DC3-485A-868D-4CFB1EE2638F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7CBED102-43C4-4D44-BA5E-7B688DD0312D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3D5BC680-996F-47D3-A201-6C388253FA32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5457A956-1B71-438E-B4A3-618708A21348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3FE2C0CE-7423-4D5E-A93E-92EAD34260D8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3DC303AC-E48C-4660-967D-4D86AF41CF3B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06B81A57-1C71-43FD-8B6D-FC27389AB266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9FB6513D-02F8-498D-A238-AA6C59A13A16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6B48A9D2-FC95-4A03-AE12-63DC64E4C3E1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F711DE3D-CF9B-4EB2-BF7E-5739F72595A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8A5A34B5-2134-4767-B357-D8F2775DB47B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84DBD51-CAC0-4CC6-A660-034E46704E03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B0648EF8-C0C1-4221-B0A7-6B427B1346D2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44A444F0-55E6-4EC3-90AA-D494B3D60ACD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FF200F17-BDA1-4AE9-BFAF-1A9DDE1630B2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DBBAE65-160C-4192-955A-3299C6C258F8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6DCB27E7-414B-4216-8ECA-3C88B5EC333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B753D43A-1546-455F-BB73-0C87EF8C8009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32A14B01-E1AB-41B7-A1FD-E7CBC70369E8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6EA4DC67-CC69-4B29-8DC4-5AAF2D65842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C1B7EB8D-0721-4804-A5D7-8D5E834A83E4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26AC9078-CAF1-409A-B424-1A88C0CD37D0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9E4D6FED-AC86-4B8B-BBF7-7644E6EFF91A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6B203E0D-6794-4AC4-A5FC-B67B484335E0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A663271B-89FF-4E82-B0FD-88821C2852DC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B5894FCC-67A1-446F-9188-4C40FB46EA90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F5CCA867-B43A-4113-9F2C-A162BA25327D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7E869CE0-5AFE-4F3D-9A01-CF1F67AC2376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E735D61E-0F8B-45B9-BDED-87EABE2C1699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211B295C-E4D3-4868-BCB6-7B7A0BD414C7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CE4F9D59-7BFF-4607-B955-02CAF53DE50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F2ABB4A6-C7F7-43F1-ACF0-989EB67E1378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51" name="Graphic 7">
                  <a:extLst>
                    <a:ext uri="{FF2B5EF4-FFF2-40B4-BE49-F238E27FC236}">
                      <a16:creationId xmlns:a16="http://schemas.microsoft.com/office/drawing/2014/main" id="{69ABD94B-1C58-431C-A33D-8392A4EE3274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F889D293-3916-4EA3-9F06-2250C57F5863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26984BEB-B746-46BE-AA2E-50BB1779F6B4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0AB0C4F9-659B-4DFB-904D-5FA0E5145B09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31F5D4AC-1D77-4FF1-B8D6-39AF5B9581B2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4A37155F-391B-48A7-9704-4F45ED5434FF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8FD135-C7C2-43A9-81BF-EC3335507343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38A31C94-5F8E-4A84-94F5-C8425FB03824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993ED812-E605-4AFA-B148-6F2CB3FB1A1F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AD1B41CF-1925-4219-9C8A-122B5121C7D5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0A554C3F-E9D2-42EF-9E12-B0A3515CF871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AA5C7C7F-0864-4EBB-AB2F-6837DDF88479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9FFB3510-FA87-4226-9CCA-B5EF4F061A64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D592084C-9428-4EB4-AA49-934DA3812B5B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A29FC952-B9CC-494B-987B-8843F8DF9B4A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340BB7E-6459-4D58-A36E-1BFB8219222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6C58125C-7914-4B39-B161-B8EF79B448DA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1586B122-A06E-4AA8-9715-0F21F382681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4E635835-86A4-43E3-A8AF-496FE6D406E9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DDADFF2F-204B-4FB7-9626-F6776EF8C6D7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56A5067D-BA39-4A00-B7B2-35E42E6ABDF9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4DA05B3A-080E-41D0-A139-D4CBAEEFAE74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7E54369-23B9-4611-B423-6BD47906C988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8C6D2DFB-9CFB-4458-A845-0908210391B1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A57F9387-F182-4A18-95D0-530A2EC9F780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93387DC1-8B51-485F-8720-0B409EC90654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2F435E42-EC87-4C05-91A5-166549868C4D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8A0B7B7E-81D7-441B-A9AE-83E7CB0DB4FE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270DCEDC-B2B6-4168-B32C-392910AEF09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5A058DCB-E8D1-443C-A566-6A6AD91E1492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CBFD896B-638D-484B-B552-E894F8F25B21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614E11FD-A87A-4EA1-AE31-15A28C677976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4957750-D851-4B5B-AA04-980B05CAACCD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12" name="Graphic 7">
                <a:extLst>
                  <a:ext uri="{FF2B5EF4-FFF2-40B4-BE49-F238E27FC236}">
                    <a16:creationId xmlns:a16="http://schemas.microsoft.com/office/drawing/2014/main" id="{DFC91E65-1155-4187-B98D-9A0B575212F3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8F6C4682-92D2-4D10-9BA7-71F21804AE7B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7FA41334-1477-416A-BF37-A8A2A11B2B2C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8CF4FA01-7F9D-4DA5-B846-BCFDB8B07F2D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6DA3C16C-D52A-4317-B2B2-F2C3F33F7EC8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51" name="Graphic 7">
                  <a:extLst>
                    <a:ext uri="{FF2B5EF4-FFF2-40B4-BE49-F238E27FC236}">
                      <a16:creationId xmlns:a16="http://schemas.microsoft.com/office/drawing/2014/main" id="{A9D5AB1B-389B-4784-AF3B-F3AD4D9E705A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7C310CCF-CF81-48EA-BA32-D8D2C3B9A685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96C016D1-AAAC-46C0-AC96-0A9539AC1509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2" name="Graphic 7">
                  <a:extLst>
                    <a:ext uri="{FF2B5EF4-FFF2-40B4-BE49-F238E27FC236}">
                      <a16:creationId xmlns:a16="http://schemas.microsoft.com/office/drawing/2014/main" id="{480294BA-139A-43F0-B396-AE5A2557E373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5E00C480-843C-4CF4-A0BA-74A1C2699B13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BF7DB3BE-02A7-4935-9DF4-2F164C503174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FB3502B-BC76-48D5-B039-7C8EBCE5D66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911F51CA-DCFF-4111-A589-5B1456A2673A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229FA09-A7FD-4FDB-97AB-93CE491F1DC0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BFBE8675-E7FF-4A4D-A2FC-2305BBEA7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8A94F61-3782-4290-AD02-12DA875418FC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42A6946B-BF3F-4F08-BA98-E6695F0DF5B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B172827C-C88B-4C76-9783-350F79A5569D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D0883C5D-F639-49D6-BBFC-E30AA4320533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8EE6F13D-F444-4A96-BD10-55DA63FEBE1F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192ED8E-D1E1-44FF-969B-999AAECA823F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214CF5DF-7D47-4D24-A9EE-F26079AEF406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B057D24-DA9C-4CCA-91E5-A013774D4839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377" name="Graphic 7">
                    <a:extLst>
                      <a:ext uri="{FF2B5EF4-FFF2-40B4-BE49-F238E27FC236}">
                        <a16:creationId xmlns:a16="http://schemas.microsoft.com/office/drawing/2014/main" id="{48559E2F-2D40-4F51-9370-1151727B8E46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B75B4824-3D13-42EC-8151-5573CE69D1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97C4B0A3-BAF8-4CA2-AE90-332EDDBFC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286054D-EF31-4A31-84C7-93A5D63FC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104682B5-8F1B-4394-AC40-B999997B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555316A8-1177-43C7-9FE3-0DCB8FA59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2D205C4B-7043-476B-94F2-8B2A897FAB34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57B16FA-BAF7-4D7F-AE59-A8909AF3D43E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BA4F2B1A-2781-4681-A645-B62820BF8419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1" name="Freeform: Shape 380">
                    <a:extLst>
                      <a:ext uri="{FF2B5EF4-FFF2-40B4-BE49-F238E27FC236}">
                        <a16:creationId xmlns:a16="http://schemas.microsoft.com/office/drawing/2014/main" id="{58C85DB1-947B-4CF7-B1D4-1CE77660CA41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2" name="Freeform: Shape 381">
                    <a:extLst>
                      <a:ext uri="{FF2B5EF4-FFF2-40B4-BE49-F238E27FC236}">
                        <a16:creationId xmlns:a16="http://schemas.microsoft.com/office/drawing/2014/main" id="{9EF2E00F-7261-4807-8FA9-BC56BC951B7D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5731DA07-047D-43F1-AC26-BBDD20FDE562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4" name="Freeform: Shape 383">
                    <a:extLst>
                      <a:ext uri="{FF2B5EF4-FFF2-40B4-BE49-F238E27FC236}">
                        <a16:creationId xmlns:a16="http://schemas.microsoft.com/office/drawing/2014/main" id="{F793CD21-1417-48E5-9D1C-38BE9B75A850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5" name="Freeform: Shape 384">
                    <a:extLst>
                      <a:ext uri="{FF2B5EF4-FFF2-40B4-BE49-F238E27FC236}">
                        <a16:creationId xmlns:a16="http://schemas.microsoft.com/office/drawing/2014/main" id="{2085E542-EB40-432E-8E45-508E9935CE60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3" name="Graphic 7">
                  <a:extLst>
                    <a:ext uri="{FF2B5EF4-FFF2-40B4-BE49-F238E27FC236}">
                      <a16:creationId xmlns:a16="http://schemas.microsoft.com/office/drawing/2014/main" id="{F8EA1F93-582F-438A-BDF1-09CBA9DBBC35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F1FA3518-00BD-4411-A1FD-FB9C91D3D97A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FC1497B3-4A8D-4F7C-9E5C-56D9A8632F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0A02386F-0445-4DFD-BE7D-B7C5B402F0D1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81FFAD57-1FC4-4BBE-B7C7-589DA7B1A5F5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4AD097EF-55CF-4102-BEE9-4F4999C357A4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07B7ABBB-C6B8-40CE-98DA-2EF988AD5575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411C9BF-8DD4-4907-9D61-99D303431999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5AC1A5D2-AD3E-4FBA-8C40-DD2FEF9385D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F987716B-9967-48FD-8268-4A4D0EBC5C75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8171C73B-CD80-4F47-8FF6-C8DF344BD43C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365DD364-17EE-4A5B-B89E-069DC85AB4BC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E4F3D813-CE42-4FA9-B01A-48825FC2D259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9054A58A-2871-4FB4-A72E-9ECDA4B9F826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99C306-AC91-4DC8-B25E-DB3D905BB246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39" name="Graphic 7">
                  <a:extLst>
                    <a:ext uri="{FF2B5EF4-FFF2-40B4-BE49-F238E27FC236}">
                      <a16:creationId xmlns:a16="http://schemas.microsoft.com/office/drawing/2014/main" id="{26A2317F-3C94-4137-B8F4-521602DD5C77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6CE5622D-2225-4D2A-B522-8EB800605109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2D168F42-F2DB-40C8-8727-3210A75A6DA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0" name="Graphic 7">
                  <a:extLst>
                    <a:ext uri="{FF2B5EF4-FFF2-40B4-BE49-F238E27FC236}">
                      <a16:creationId xmlns:a16="http://schemas.microsoft.com/office/drawing/2014/main" id="{78A8A7FA-AB81-4FC3-89F4-3F6A8B3B4078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5D6F9E55-4E06-4EF1-952F-DB5B943C6D7A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396A806-490C-4B94-8348-8CC6EB082CC8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F0976147-5D83-4CE1-BB3E-B4736362931F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7CBFD8E3-C06D-4FDE-A8E6-A89002AC554B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4" name="Graphic 7">
                <a:extLst>
                  <a:ext uri="{FF2B5EF4-FFF2-40B4-BE49-F238E27FC236}">
                    <a16:creationId xmlns:a16="http://schemas.microsoft.com/office/drawing/2014/main" id="{EAB60F26-5BD4-4331-828B-3BD3C8386D3C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7B94A411-8A42-4DC3-AA2B-C491A5108482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D767611D-4F06-4BD6-8BB9-D062D280A587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787ACA1D-F7F2-4620-B2C1-1B26B1E60EDF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50626241-342F-48C0-91D6-A87BFAFA45AB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27" name="Graphic 7">
                  <a:extLst>
                    <a:ext uri="{FF2B5EF4-FFF2-40B4-BE49-F238E27FC236}">
                      <a16:creationId xmlns:a16="http://schemas.microsoft.com/office/drawing/2014/main" id="{FE670A5C-F0A6-496E-99F6-31BAC3EE53E3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C10EABF9-F104-4938-BD5C-0A1FAE99BDA8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EFEA4CC2-A7D0-4676-B482-5813A0A32BEB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8" name="Graphic 7">
                  <a:extLst>
                    <a:ext uri="{FF2B5EF4-FFF2-40B4-BE49-F238E27FC236}">
                      <a16:creationId xmlns:a16="http://schemas.microsoft.com/office/drawing/2014/main" id="{9248B3D0-1BBC-47D0-9295-EF9B24C7029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7531F891-EB14-4F5A-B1B6-2B970006CC49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48BD386-5F15-4BB2-A978-F1B5956818D3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F709EE07-8A6E-423F-8D20-1B1D85BEDE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50E1F2F-17CF-4E2A-9BCC-6109D52635D7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5" name="Graphic 7">
                <a:extLst>
                  <a:ext uri="{FF2B5EF4-FFF2-40B4-BE49-F238E27FC236}">
                    <a16:creationId xmlns:a16="http://schemas.microsoft.com/office/drawing/2014/main" id="{9B1A284F-6236-4F82-9ADE-D4DF0E53DC0F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22678D0-CC25-4503-8990-E95346F35263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954697BF-B54C-454D-9432-51DD41B49423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14C38A7-394A-4AF4-AF06-A6B91D9E616E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5303F7C4-7085-4ABD-9E6A-6E0D1DA5AB47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49D92FD8-CF98-4429-B972-D8BF9206D9A5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0E51B57-6F7F-4CD0-96F1-17FB4F9EDFF7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DD2F624F-6998-44D0-B4C4-BCADB20A2665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0193C130-CE3A-466A-B7E8-1E52C239CB78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B3C6D81-D35E-48E6-9A4E-EA222A19C732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2254B29-F176-4FED-B340-20C4EDB25ABE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037BA95-EF10-4EEF-97AD-1742265936FA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53EF534B-4C15-41AD-8F9A-D8A1DAD7FD0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49B961A-F55C-415E-BE15-EABFDAF1238B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1B22B4F-F5F9-44B0-8BF1-A427EBD9E266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11E97A37-4FCB-4CB3-A7E9-04FB0EDDD6DD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631160FB-2DB9-42FB-A144-AF8815301FFB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A826BC6F-2258-49A9-9C12-8485899899DA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6B1D4DB2-A7DB-4475-9BE3-0BDC14AAB212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2336E28-993D-4D27-86D5-5C3D9BCAEDE6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11" name="Graphic 7">
                  <a:extLst>
                    <a:ext uri="{FF2B5EF4-FFF2-40B4-BE49-F238E27FC236}">
                      <a16:creationId xmlns:a16="http://schemas.microsoft.com/office/drawing/2014/main" id="{BAC27454-5C49-4F1C-9C36-1A203C90A724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CE974FE0-7DD7-4321-AE46-985279772931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4D0FEB22-C185-4A67-904D-3BFD71ABE631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938DE034-B0B1-48C8-BBF6-64205019033D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079E00D6-9B07-4583-A7E5-5C3ED07FB922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97568D22-4370-40BA-805C-731378F29BDC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C1EF471-050B-477E-BDFB-0B423AD8FE1C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E10A63CD-0C64-49BB-812E-90080B1FA6A4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5355F77-1FCF-4BD3-9079-157E8C1CACFE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2EFCAAB8-D6BF-4EC2-9673-4E3C6C5A005F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2A19B5F6-D62C-4C1E-95F7-DD2AA206410E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6E53628-7EAF-4FB6-B347-39186505E02B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6" name="Graphic 7">
                <a:extLst>
                  <a:ext uri="{FF2B5EF4-FFF2-40B4-BE49-F238E27FC236}">
                    <a16:creationId xmlns:a16="http://schemas.microsoft.com/office/drawing/2014/main" id="{2B22CA60-2054-4FCE-A01A-D6F508343CDE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FB2CF6E0-5FB0-4614-97CB-C8256EA18189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6AB7FF4-F1B5-47C0-AEF2-557CB6C36936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D7441113-E7B9-4522-8A28-73C078411307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4881B08B-DF85-4651-A170-42FF04B74755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0" name="Graphic 7">
                  <a:extLst>
                    <a:ext uri="{FF2B5EF4-FFF2-40B4-BE49-F238E27FC236}">
                      <a16:creationId xmlns:a16="http://schemas.microsoft.com/office/drawing/2014/main" id="{7AEF7316-F1D0-437C-A8C8-457FF485CF1B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E0E01C0-9893-4325-833C-5930033282A9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E2D16186-882D-4762-8588-B107BC368A9A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1" name="Graphic 7">
                  <a:extLst>
                    <a:ext uri="{FF2B5EF4-FFF2-40B4-BE49-F238E27FC236}">
                      <a16:creationId xmlns:a16="http://schemas.microsoft.com/office/drawing/2014/main" id="{3F0FEF87-1BC9-4D3A-BE78-540EE138C35C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412BC867-9F9B-4532-8440-CA4C3071E973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C8E20FBC-4ECB-4D0F-895D-2F61F3942F8E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9D9C238A-AF60-423E-82FB-084C0623B65D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D2D2F3DD-5E87-4363-879E-2D5EA9EFD0FB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8566A490-31E5-49B2-8295-D340227A1A2C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194AFB24-C44E-4ED7-AA90-A3177EF67FE0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CD9D823-A88E-4C0F-B1FB-51A9AF89331C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0CA0D3D5-41B8-457D-8D34-C1E8F1C30BB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CD502D63-D6B9-4CA1-95F2-F7D210AEFF95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4CFC88D-F443-4804-83F4-93A97D59F57E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8FA04E89-2E5A-4F39-A2BD-CAEE83887101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926605B2-1EB3-4E69-AE38-BF13B5A5D728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91A2E95-2D55-47EC-82E9-281CCB84395F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509097EB-8B35-4D68-B775-C50FF3D8D688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3E40A5F6-9F44-43FC-BC51-F8A768514B56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EAE6C852-66F5-494C-9D36-CB686DD04B63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41B95AC0-4153-4420-A9E0-36B8B8C5E5CC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79" name="Graphic 7">
                    <a:extLst>
                      <a:ext uri="{FF2B5EF4-FFF2-40B4-BE49-F238E27FC236}">
                        <a16:creationId xmlns:a16="http://schemas.microsoft.com/office/drawing/2014/main" id="{226120A5-A7A7-490B-B784-E3CBBE5C687D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A16CCCFD-987E-46D1-ADB1-9AA530F4E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965F7C47-C3B9-47B2-AD54-DBB54FE6B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2F973729-5E55-4689-94BA-E58885E9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AF83FF0F-4D24-41F4-8BDD-923FC53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7AA26D8C-E242-4143-9F48-A43BC1D67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C155893F-F6AD-40FF-889F-5F9FC69A01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E7E94D0C-48A1-4D2C-A1EA-AC1A774D7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287" name="Graphic 7">
                      <a:extLst>
                        <a:ext uri="{FF2B5EF4-FFF2-40B4-BE49-F238E27FC236}">
                          <a16:creationId xmlns:a16="http://schemas.microsoft.com/office/drawing/2014/main" id="{F12B59D9-0758-4EFF-9B1E-7953D7095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288" name="Freeform: Shape 287">
                        <a:extLst>
                          <a:ext uri="{FF2B5EF4-FFF2-40B4-BE49-F238E27FC236}">
                            <a16:creationId xmlns:a16="http://schemas.microsoft.com/office/drawing/2014/main" id="{8142489D-613C-4E20-B35B-6D0D2E2EA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89" name="Freeform: Shape 288">
                        <a:extLst>
                          <a:ext uri="{FF2B5EF4-FFF2-40B4-BE49-F238E27FC236}">
                            <a16:creationId xmlns:a16="http://schemas.microsoft.com/office/drawing/2014/main" id="{E34425F9-F395-4FCE-96CE-E184E5C98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7" name="Graphic 7">
                <a:extLst>
                  <a:ext uri="{FF2B5EF4-FFF2-40B4-BE49-F238E27FC236}">
                    <a16:creationId xmlns:a16="http://schemas.microsoft.com/office/drawing/2014/main" id="{DEE2D3F4-3882-411E-8BF3-FF7E38DC7320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5E58345-09FE-4AD0-96B1-1C460F77ADFE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B4353F38-626E-4754-9802-8AF78BA7F0ED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8CA2E0DA-9E49-4A43-83C7-573C10E03BE1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415EF851-1628-46FF-A3FF-6B448B0E0D2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24" name="Graphic 7">
                  <a:extLst>
                    <a:ext uri="{FF2B5EF4-FFF2-40B4-BE49-F238E27FC236}">
                      <a16:creationId xmlns:a16="http://schemas.microsoft.com/office/drawing/2014/main" id="{745F7B0F-B10B-4088-9F5E-150A306F09D2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913099AC-CCEE-4484-9737-307CEC9044DC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48905885-BB00-4E56-99B4-F593E79CC792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5" name="Graphic 7">
                  <a:extLst>
                    <a:ext uri="{FF2B5EF4-FFF2-40B4-BE49-F238E27FC236}">
                      <a16:creationId xmlns:a16="http://schemas.microsoft.com/office/drawing/2014/main" id="{72CC5DDE-FCE3-4ECE-8977-F32234B00893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2B463A3-475B-4DB4-953D-01E28361FAC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87BE2C4E-76E7-4D62-875E-C8019A1E152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407D233C-1438-41D9-BE39-CECB35BE203E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7A44EBE-F758-43C3-B80F-953EF01A4C1D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DC2F2495-0DF3-4471-B0F4-6CB65520A0C7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7D129F3E-4471-4D57-8A8C-CE602BDDB9EE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9A2BB8FF-05A0-4124-A48E-2865C03B960E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5E311A9F-8DF8-4CFF-B607-B3893F6A2AA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6619C247-E9DD-454F-966E-0729C0A69CD3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519C5B14-0462-4B02-AF5D-6CF07470766A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B588A320-1454-4A17-8646-D08BB28D10F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58F88E21-42DF-4125-A667-8D4419C7608C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8922E71B-C592-4253-A9DB-386AF7871DB0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F0E1684F-9A69-4D80-A266-EF99AF3F82BF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37B782F3-26C1-47D9-93D3-D61529B8EDA4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80A5C57B-88CE-4939-B77C-5680C3DDF295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5F9C1885-E30F-4A93-B33C-4D66B56447D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43" name="Graphic 7">
                    <a:extLst>
                      <a:ext uri="{FF2B5EF4-FFF2-40B4-BE49-F238E27FC236}">
                        <a16:creationId xmlns:a16="http://schemas.microsoft.com/office/drawing/2014/main" id="{32063914-B4CD-4197-8E3F-447DAB91AF8C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244" name="Freeform: Shape 243">
                      <a:extLst>
                        <a:ext uri="{FF2B5EF4-FFF2-40B4-BE49-F238E27FC236}">
                          <a16:creationId xmlns:a16="http://schemas.microsoft.com/office/drawing/2014/main" id="{BA0E457C-CAB8-478E-8B38-0219067E0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5" name="Freeform: Shape 244">
                      <a:extLst>
                        <a:ext uri="{FF2B5EF4-FFF2-40B4-BE49-F238E27FC236}">
                          <a16:creationId xmlns:a16="http://schemas.microsoft.com/office/drawing/2014/main" id="{8FCBE40F-23C3-4121-BD5C-025FF5466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19DDF623-0EB2-4D8C-9652-FB99E032A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7" name="Freeform: Shape 246">
                      <a:extLst>
                        <a:ext uri="{FF2B5EF4-FFF2-40B4-BE49-F238E27FC236}">
                          <a16:creationId xmlns:a16="http://schemas.microsoft.com/office/drawing/2014/main" id="{3CA66CB4-A0DF-4994-BCCF-12BD01896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8624670D-2366-41B0-B1E5-E8F8248E7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D52317BF-5945-4520-B1DA-F38698EA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3A583604-6BCA-4C55-940D-BFC313588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251" name="Graphic 7">
                      <a:extLst>
                        <a:ext uri="{FF2B5EF4-FFF2-40B4-BE49-F238E27FC236}">
                          <a16:creationId xmlns:a16="http://schemas.microsoft.com/office/drawing/2014/main" id="{12773AD8-CE54-40BE-87D4-EF3170DF3F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32870229-C587-4A88-82BC-A340623E3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12211A87-4C33-47AD-B523-96A5492F1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8" name="Graphic 7">
                <a:extLst>
                  <a:ext uri="{FF2B5EF4-FFF2-40B4-BE49-F238E27FC236}">
                    <a16:creationId xmlns:a16="http://schemas.microsoft.com/office/drawing/2014/main" id="{10EA75BE-7EC9-4F40-8D36-AAACBDAE25AC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F8BE7C7D-1D66-44A8-A334-4EAFE8E002B3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55" name="Graphic 7">
                  <a:extLst>
                    <a:ext uri="{FF2B5EF4-FFF2-40B4-BE49-F238E27FC236}">
                      <a16:creationId xmlns:a16="http://schemas.microsoft.com/office/drawing/2014/main" id="{5C783A1B-B010-4B16-B95C-20F0B67F293A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CFC3E5E1-1231-4D7E-8FD7-CE7C3190FF0A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AF174560-7E97-42C3-A9B6-D818D5086E14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6" name="Graphic 7">
                  <a:extLst>
                    <a:ext uri="{FF2B5EF4-FFF2-40B4-BE49-F238E27FC236}">
                      <a16:creationId xmlns:a16="http://schemas.microsoft.com/office/drawing/2014/main" id="{2C091ED3-F7EA-426C-8B8A-ABEF889F3EF0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E42C04F3-EF53-4727-8E8F-568921F5C113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A0B23385-81C7-40EF-8A10-35DC0BCDE987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7" name="Graphic 7">
                  <a:extLst>
                    <a:ext uri="{FF2B5EF4-FFF2-40B4-BE49-F238E27FC236}">
                      <a16:creationId xmlns:a16="http://schemas.microsoft.com/office/drawing/2014/main" id="{2B234855-4A0D-49EA-B0B0-28D339F2FF58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5300EEC1-E188-406F-A899-0DDEAC5DD9E4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308A0DD2-F36D-4715-958F-784F9FF0903F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8" name="Graphic 7">
                  <a:extLst>
                    <a:ext uri="{FF2B5EF4-FFF2-40B4-BE49-F238E27FC236}">
                      <a16:creationId xmlns:a16="http://schemas.microsoft.com/office/drawing/2014/main" id="{4A20BB48-90D6-434B-807E-70E068383861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D1693929-944A-47BF-A15C-AB7749521682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8FA53685-81A4-493A-AB0C-617E3C12F795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9" name="Graphic 7">
                  <a:extLst>
                    <a:ext uri="{FF2B5EF4-FFF2-40B4-BE49-F238E27FC236}">
                      <a16:creationId xmlns:a16="http://schemas.microsoft.com/office/drawing/2014/main" id="{71D37FC6-963B-4E3C-A8E2-22854A3D7A6F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77C13C6A-0F58-40B0-B3FE-F499863D7A2F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EA4FF582-9D63-4DB4-82C6-D16A618C4517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0" name="Graphic 7">
                  <a:extLst>
                    <a:ext uri="{FF2B5EF4-FFF2-40B4-BE49-F238E27FC236}">
                      <a16:creationId xmlns:a16="http://schemas.microsoft.com/office/drawing/2014/main" id="{61119F4A-5253-452B-AD49-3EC5021D7A15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FCDC6560-B38C-4762-8A21-1D3A52686730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FC1CF430-A923-4237-8EBB-B0C081D5F849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1" name="Graphic 7">
                  <a:extLst>
                    <a:ext uri="{FF2B5EF4-FFF2-40B4-BE49-F238E27FC236}">
                      <a16:creationId xmlns:a16="http://schemas.microsoft.com/office/drawing/2014/main" id="{066CBBB0-E077-4BEB-B76C-311956B2BCFC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3D9C731-4F2F-4AF8-A3F9-27B9E8C250D2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B46240F2-BBD8-4419-89A2-FA915249B464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2" name="Graphic 7">
                  <a:extLst>
                    <a:ext uri="{FF2B5EF4-FFF2-40B4-BE49-F238E27FC236}">
                      <a16:creationId xmlns:a16="http://schemas.microsoft.com/office/drawing/2014/main" id="{327658A4-79FB-4ADF-834D-38C8A8DD2C03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CE43B535-8EC5-4B67-A8AF-FE8AFCA8454A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4947979-3724-4B3E-A016-4203DDD38996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3" name="Graphic 7">
                  <a:extLst>
                    <a:ext uri="{FF2B5EF4-FFF2-40B4-BE49-F238E27FC236}">
                      <a16:creationId xmlns:a16="http://schemas.microsoft.com/office/drawing/2014/main" id="{24822CF8-54DE-4814-9D57-6262AE2FC7FB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BF7FDC13-513B-4B9C-AB1D-9336A56CC47D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B8790266-B5D4-4EF2-97C7-5B215FD67E81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4" name="Graphic 7">
                  <a:extLst>
                    <a:ext uri="{FF2B5EF4-FFF2-40B4-BE49-F238E27FC236}">
                      <a16:creationId xmlns:a16="http://schemas.microsoft.com/office/drawing/2014/main" id="{EDDAF892-C925-4564-86EE-4C73EC745A62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C0BB2960-180E-4D78-B34D-C5524896EA1D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DBEC70C6-C3CA-4D2F-B8BC-70911555BF1F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5" name="Graphic 7">
                  <a:extLst>
                    <a:ext uri="{FF2B5EF4-FFF2-40B4-BE49-F238E27FC236}">
                      <a16:creationId xmlns:a16="http://schemas.microsoft.com/office/drawing/2014/main" id="{6344E8F9-AE70-4AE3-9314-AE111B636BF8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642045F1-AB08-46EA-848D-104EFD68BB9E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70705BF0-308B-4F7A-9542-AD6E38E5D714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6" name="Graphic 7">
                  <a:extLst>
                    <a:ext uri="{FF2B5EF4-FFF2-40B4-BE49-F238E27FC236}">
                      <a16:creationId xmlns:a16="http://schemas.microsoft.com/office/drawing/2014/main" id="{A0EA7C09-7031-430D-B55F-DE70D7E1F4A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2EA4380E-BC17-40E7-9B9F-4675283D9C4A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90E9431-89F0-4DF8-8915-2B4EFD3BB257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7" name="Graphic 7">
                  <a:extLst>
                    <a:ext uri="{FF2B5EF4-FFF2-40B4-BE49-F238E27FC236}">
                      <a16:creationId xmlns:a16="http://schemas.microsoft.com/office/drawing/2014/main" id="{2703749F-3214-44C5-BAFA-49B8A0CC8207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51C7ADA3-6906-41FE-B0E1-481323F9EA20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96D48C88-8FE0-4102-872B-50C7E7A38BE4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8" name="Graphic 7">
                  <a:extLst>
                    <a:ext uri="{FF2B5EF4-FFF2-40B4-BE49-F238E27FC236}">
                      <a16:creationId xmlns:a16="http://schemas.microsoft.com/office/drawing/2014/main" id="{953DAB32-026C-4344-A66F-E48BEA2DD625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BCE5BFB9-D811-4C1B-AE7D-411105B63526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A7D4BE8C-40F1-4F7E-A755-13BE12B813BD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9" name="Graphic 7">
                  <a:extLst>
                    <a:ext uri="{FF2B5EF4-FFF2-40B4-BE49-F238E27FC236}">
                      <a16:creationId xmlns:a16="http://schemas.microsoft.com/office/drawing/2014/main" id="{20BDE9F6-4D3D-4FAF-A009-3F268885C0B3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819ED677-93D6-434D-8E61-08593C9B660A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CEC4C4F8-48A7-478C-B322-4FE7DBFABC33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0" name="Graphic 7">
                  <a:extLst>
                    <a:ext uri="{FF2B5EF4-FFF2-40B4-BE49-F238E27FC236}">
                      <a16:creationId xmlns:a16="http://schemas.microsoft.com/office/drawing/2014/main" id="{E820AA44-6129-4F39-B41F-0615C35B54E2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3332DDBE-F5C3-4998-98C2-85847FD125AC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CBF8C31E-2E44-4956-8093-95A006B2B5A2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1" name="Graphic 7">
                  <a:extLst>
                    <a:ext uri="{FF2B5EF4-FFF2-40B4-BE49-F238E27FC236}">
                      <a16:creationId xmlns:a16="http://schemas.microsoft.com/office/drawing/2014/main" id="{53138EE0-2F06-4837-93DE-C90F4C4C8E9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91622B57-EDC6-4906-AC9F-B5A3F7603F7D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29F973D4-E3E1-4B90-BE4D-58F24FB9DBDD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7863E359-0133-4EF4-AFFD-9DFF93376EB4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2" name="Graphic 7">
                  <a:extLst>
                    <a:ext uri="{FF2B5EF4-FFF2-40B4-BE49-F238E27FC236}">
                      <a16:creationId xmlns:a16="http://schemas.microsoft.com/office/drawing/2014/main" id="{5D7E49A8-A8C2-47E5-9CA8-E118022580D8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C856E8A2-F50E-4081-8A7D-B004371092A8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2D5E06FD-8C3D-4058-AB61-DFE7AE7BCEF0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16568E84-CBBD-46EE-AC3B-D6F0DAA4CAC6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69E1F8B-205C-4D19-8473-893DBA4C5F33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CB972F67-5487-42B0-BED7-7DC13D814F99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D0210D4-4F44-47E3-8C2C-093D02CA4F28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77" name="Graphic 7">
                  <a:extLst>
                    <a:ext uri="{FF2B5EF4-FFF2-40B4-BE49-F238E27FC236}">
                      <a16:creationId xmlns:a16="http://schemas.microsoft.com/office/drawing/2014/main" id="{980A579A-3893-46A3-B32F-893A3AB3B27B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51B7A4D0-8860-41AE-B091-83012632852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167D9114-6E7E-4B8E-A1D3-F568916C4EB4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8" name="Graphic 7">
                  <a:extLst>
                    <a:ext uri="{FF2B5EF4-FFF2-40B4-BE49-F238E27FC236}">
                      <a16:creationId xmlns:a16="http://schemas.microsoft.com/office/drawing/2014/main" id="{F6E315BF-1ED8-4EBF-9973-9E7D444EAF8B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6A8E094B-CB5A-49AB-A2B9-BDCA22529C93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1C7585D9-7B00-4E70-A581-3D81B95BE59B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9" name="Graphic 7">
                <a:extLst>
                  <a:ext uri="{FF2B5EF4-FFF2-40B4-BE49-F238E27FC236}">
                    <a16:creationId xmlns:a16="http://schemas.microsoft.com/office/drawing/2014/main" id="{3E0DC800-4201-41BB-AE27-2D346292CBD1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6B75463-0E2C-45E6-BBD9-2CA5A3F996DF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89" name="Graphic 7">
                  <a:extLst>
                    <a:ext uri="{FF2B5EF4-FFF2-40B4-BE49-F238E27FC236}">
                      <a16:creationId xmlns:a16="http://schemas.microsoft.com/office/drawing/2014/main" id="{38478149-EFE9-4927-ACF0-F553C5B595CE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3443068A-EB4E-40C2-8630-A9FBD80EAC0E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0A154425-4884-4770-BD15-B67EA6FE05C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0" name="Graphic 7">
                  <a:extLst>
                    <a:ext uri="{FF2B5EF4-FFF2-40B4-BE49-F238E27FC236}">
                      <a16:creationId xmlns:a16="http://schemas.microsoft.com/office/drawing/2014/main" id="{85CE569B-EEC9-41B6-BEB6-A56A54EDAD1E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14A178D9-B44D-4EBD-92E7-BEE03BBBA5F3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E797979-06EE-46DD-84F3-3F27793ADD44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1" name="Graphic 7">
                  <a:extLst>
                    <a:ext uri="{FF2B5EF4-FFF2-40B4-BE49-F238E27FC236}">
                      <a16:creationId xmlns:a16="http://schemas.microsoft.com/office/drawing/2014/main" id="{560C0FA0-E738-46F5-AC28-FA143AE4C6A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EEE69BDD-E813-43DD-836B-1AF6C29E166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843AFA6B-8D91-449C-9390-33BA9F6E061B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2" name="Graphic 7">
                  <a:extLst>
                    <a:ext uri="{FF2B5EF4-FFF2-40B4-BE49-F238E27FC236}">
                      <a16:creationId xmlns:a16="http://schemas.microsoft.com/office/drawing/2014/main" id="{626A26F3-5BE9-45A3-95B3-364191A22556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559896A-533B-4240-8EFB-02537A3D6B36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93B1917-0F22-47F1-9FA4-4E36C3C19EEF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3" name="Graphic 7">
                  <a:extLst>
                    <a:ext uri="{FF2B5EF4-FFF2-40B4-BE49-F238E27FC236}">
                      <a16:creationId xmlns:a16="http://schemas.microsoft.com/office/drawing/2014/main" id="{30BF639D-F21F-4C7D-BCE3-40BDE94EE1FA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662A63E6-7621-47A9-B096-E8593726AA4D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46852DD-C643-4C0F-A09E-8EB3D901E267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4" name="Graphic 7">
                  <a:extLst>
                    <a:ext uri="{FF2B5EF4-FFF2-40B4-BE49-F238E27FC236}">
                      <a16:creationId xmlns:a16="http://schemas.microsoft.com/office/drawing/2014/main" id="{417A2B54-C5D3-41D6-9244-8B0EAB4CC990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AF64BB36-DCC9-4E7F-85D5-E13836C80B80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9C7A09C4-4F07-4215-B25E-B9B34F8EC977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5" name="Graphic 7">
                  <a:extLst>
                    <a:ext uri="{FF2B5EF4-FFF2-40B4-BE49-F238E27FC236}">
                      <a16:creationId xmlns:a16="http://schemas.microsoft.com/office/drawing/2014/main" id="{C797481D-94E8-46D9-A773-8DD0EAD1CABA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99D7802-7A91-4B15-B4C7-9D91A14BEF84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7EE12BA6-A554-4C3C-8DD6-61D48B463DFE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6" name="Graphic 7">
                  <a:extLst>
                    <a:ext uri="{FF2B5EF4-FFF2-40B4-BE49-F238E27FC236}">
                      <a16:creationId xmlns:a16="http://schemas.microsoft.com/office/drawing/2014/main" id="{6DC0851C-E9F0-4F36-B8FF-E9221AA0C7AA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8134492B-D7A5-4F98-A3A4-083B702F0B51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295F8451-CF83-4794-A668-FEB5A707FA4D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7" name="Graphic 7">
                  <a:extLst>
                    <a:ext uri="{FF2B5EF4-FFF2-40B4-BE49-F238E27FC236}">
                      <a16:creationId xmlns:a16="http://schemas.microsoft.com/office/drawing/2014/main" id="{F1C5D24F-745C-4E17-916E-E3636FB8FF56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517C4296-ED64-474D-9D1C-7DD32604E6D2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F1B7B4C0-9268-47C8-9223-C836E2983A34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8" name="Graphic 7">
                  <a:extLst>
                    <a:ext uri="{FF2B5EF4-FFF2-40B4-BE49-F238E27FC236}">
                      <a16:creationId xmlns:a16="http://schemas.microsoft.com/office/drawing/2014/main" id="{4B79DDC3-38D1-4E56-9EB4-BA9BFD6A2E50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A745C91-91D3-44FD-8F13-CB7B21D9B21C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B126EF2A-58A0-4C17-A89F-110CA0D67435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99" name="Graphic 7">
                  <a:extLst>
                    <a:ext uri="{FF2B5EF4-FFF2-40B4-BE49-F238E27FC236}">
                      <a16:creationId xmlns:a16="http://schemas.microsoft.com/office/drawing/2014/main" id="{C450D364-6DD4-437C-9B2D-A36188E7204E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D77B55DF-683E-4D83-91A5-C73C3043EABB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AC1126B-5B4A-4A92-9D44-0DAAB08C5DF1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0" name="Graphic 7">
                  <a:extLst>
                    <a:ext uri="{FF2B5EF4-FFF2-40B4-BE49-F238E27FC236}">
                      <a16:creationId xmlns:a16="http://schemas.microsoft.com/office/drawing/2014/main" id="{37685467-E283-4293-86E9-259197622499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D40D685F-97B1-4780-9389-3F61E12D6CF3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DC18301C-D13A-4C8D-AFA4-C9B10DA2CE53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1" name="Graphic 7">
                  <a:extLst>
                    <a:ext uri="{FF2B5EF4-FFF2-40B4-BE49-F238E27FC236}">
                      <a16:creationId xmlns:a16="http://schemas.microsoft.com/office/drawing/2014/main" id="{05AA27FA-9D51-40CD-A06F-BF49F0C5D7D3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B262C1B1-F566-4936-91FE-D75E7439CB8B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3828A34-A293-4CE9-89EB-A8E4B63D9BA5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2" name="Graphic 7">
                  <a:extLst>
                    <a:ext uri="{FF2B5EF4-FFF2-40B4-BE49-F238E27FC236}">
                      <a16:creationId xmlns:a16="http://schemas.microsoft.com/office/drawing/2014/main" id="{BD4CE97B-390A-4E2E-BAF8-0520CBC70F1D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0D378AC8-305F-4053-AEF4-ACF58723ACDB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E6A7A99-A326-4F2F-BA56-8611D5D3B5F4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3" name="Graphic 7">
                  <a:extLst>
                    <a:ext uri="{FF2B5EF4-FFF2-40B4-BE49-F238E27FC236}">
                      <a16:creationId xmlns:a16="http://schemas.microsoft.com/office/drawing/2014/main" id="{F01745A6-9060-4274-9529-280BC1244B19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81F4C0D-B974-40C5-B18A-364E5FFE1C3F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D040CF7B-6831-4D92-BE7C-2AFB7790B7CC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4" name="Graphic 7">
                  <a:extLst>
                    <a:ext uri="{FF2B5EF4-FFF2-40B4-BE49-F238E27FC236}">
                      <a16:creationId xmlns:a16="http://schemas.microsoft.com/office/drawing/2014/main" id="{922F1027-8901-49BE-9D42-2C8BD633F52B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8A01786C-BBB1-4584-BBF7-7650C8916643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FE7968A6-6649-4D09-A8BC-39A5A4B35E80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" name="Graphic 7">
                  <a:extLst>
                    <a:ext uri="{FF2B5EF4-FFF2-40B4-BE49-F238E27FC236}">
                      <a16:creationId xmlns:a16="http://schemas.microsoft.com/office/drawing/2014/main" id="{41303F8F-EDAE-44EC-B663-B48F2A9C1EFD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7145E448-D3E3-47EA-B37E-7C518B03417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219A2BAD-940A-43EE-B548-980A0EFA5547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6CFB8E1F-2C3E-4456-AC53-0D1531C009CC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" name="Graphic 7">
                  <a:extLst>
                    <a:ext uri="{FF2B5EF4-FFF2-40B4-BE49-F238E27FC236}">
                      <a16:creationId xmlns:a16="http://schemas.microsoft.com/office/drawing/2014/main" id="{86F313D2-B856-450C-BBF1-845E395D5AC2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FA858615-3F48-4531-9E10-790A163E637B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3818974F-8DAC-488E-8CE3-41831FC25615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C674B4B-FFC0-4392-952C-96274E26C59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81025BB-FCD6-44B7-BB7F-4E3B34060E5B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547F6BA-4EE4-41E0-89D2-60A94D967739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3D8953F-5858-401E-A78B-30D962239C2C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1" name="Graphic 7">
                  <a:extLst>
                    <a:ext uri="{FF2B5EF4-FFF2-40B4-BE49-F238E27FC236}">
                      <a16:creationId xmlns:a16="http://schemas.microsoft.com/office/drawing/2014/main" id="{D2341B7D-FDA5-4077-9001-6FD54137147A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6C9CC9DF-9FC6-4003-ACBA-2817A41B92E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175A1972-A87B-4CA1-9CEC-63676EDEA63B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" name="Graphic 7">
                  <a:extLst>
                    <a:ext uri="{FF2B5EF4-FFF2-40B4-BE49-F238E27FC236}">
                      <a16:creationId xmlns:a16="http://schemas.microsoft.com/office/drawing/2014/main" id="{1ED44B6A-C241-4939-88AC-A5DAF369F248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18E8974D-4A4B-4AA2-A1EF-34490F09C2F9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510245DB-2003-4484-B83B-BFF6ACB3ED46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0" name="Graphic 7">
                <a:extLst>
                  <a:ext uri="{FF2B5EF4-FFF2-40B4-BE49-F238E27FC236}">
                    <a16:creationId xmlns:a16="http://schemas.microsoft.com/office/drawing/2014/main" id="{9E070907-9353-45AC-B4FF-50C98B4DCF14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614D6DD-721C-4ECE-B44A-C1C0586CAB35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2" name="Graphic 7">
                  <a:extLst>
                    <a:ext uri="{FF2B5EF4-FFF2-40B4-BE49-F238E27FC236}">
                      <a16:creationId xmlns:a16="http://schemas.microsoft.com/office/drawing/2014/main" id="{6069111C-8B67-484B-BC49-7FB19D621FBD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06DA51B4-AD51-4621-80D2-3ADC37495BB9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EAB33AC-7745-440E-B129-3BA66DBA37F8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3" name="Graphic 7">
                  <a:extLst>
                    <a:ext uri="{FF2B5EF4-FFF2-40B4-BE49-F238E27FC236}">
                      <a16:creationId xmlns:a16="http://schemas.microsoft.com/office/drawing/2014/main" id="{37E5BB85-ABB8-4D89-82D9-E7B3B28BF74F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75E6DCA9-B24A-4EA8-BCF6-9DD69280CA3C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038F2AAB-176B-4481-B5E4-BBFB0F172E5E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BDED26EF-1B6A-4B73-A773-07C220DC211B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F23B7D9-AA38-49FD-9545-2CC6F80A7941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D1762A6A-0FD8-4C49-976A-7EE2A78751B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" name="Graphic 7">
                  <a:extLst>
                    <a:ext uri="{FF2B5EF4-FFF2-40B4-BE49-F238E27FC236}">
                      <a16:creationId xmlns:a16="http://schemas.microsoft.com/office/drawing/2014/main" id="{0961D0E1-1A8C-452B-8FB4-33F759FAF937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236E59F9-07BF-4C21-8F70-FF8D52E6542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51FBAE72-A22A-43E2-90E3-C9BB483E35FB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" name="Graphic 7">
                  <a:extLst>
                    <a:ext uri="{FF2B5EF4-FFF2-40B4-BE49-F238E27FC236}">
                      <a16:creationId xmlns:a16="http://schemas.microsoft.com/office/drawing/2014/main" id="{9C63D7F4-30D6-4796-A6FF-15CF6177AC0D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2F6137F1-6DBB-4A91-827F-4E5EEDEAFBEC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C64422B2-8942-4FEF-AAAE-EB9EBB46C29D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" name="Graphic 7">
                  <a:extLst>
                    <a:ext uri="{FF2B5EF4-FFF2-40B4-BE49-F238E27FC236}">
                      <a16:creationId xmlns:a16="http://schemas.microsoft.com/office/drawing/2014/main" id="{05E40430-96F7-4E6A-8F30-A3B90022E67C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F6E0359B-2568-4B39-909C-11D04C02408E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EE781FDC-AB6D-4E5B-8EFA-F5F845C70B9F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" name="Graphic 7">
                  <a:extLst>
                    <a:ext uri="{FF2B5EF4-FFF2-40B4-BE49-F238E27FC236}">
                      <a16:creationId xmlns:a16="http://schemas.microsoft.com/office/drawing/2014/main" id="{ECC2EC40-9DC6-45D6-A9C6-C9DB2FE6E4BC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4E2B35C7-F16C-4963-A9D2-EFC1C8AACF18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702AD52-82FD-4F98-8C9A-1F55CE9A6717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" name="Graphic 7">
                  <a:extLst>
                    <a:ext uri="{FF2B5EF4-FFF2-40B4-BE49-F238E27FC236}">
                      <a16:creationId xmlns:a16="http://schemas.microsoft.com/office/drawing/2014/main" id="{66695041-BF67-4C9D-ADFC-3E8C0B57C62F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A76AB3D-459F-4082-A06A-804DBA4263B3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9BDA2AA-606C-47DC-B305-F2D88DBC3D67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" name="Graphic 7">
                  <a:extLst>
                    <a:ext uri="{FF2B5EF4-FFF2-40B4-BE49-F238E27FC236}">
                      <a16:creationId xmlns:a16="http://schemas.microsoft.com/office/drawing/2014/main" id="{C19BAD03-70F1-4606-8793-DE60C3C07D4F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5DFC21A-E4D7-4EF0-AD6E-3DE8FAC58058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0C1BA4A-7219-49D6-A757-20A3F5F830C1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" name="Graphic 7">
                  <a:extLst>
                    <a:ext uri="{FF2B5EF4-FFF2-40B4-BE49-F238E27FC236}">
                      <a16:creationId xmlns:a16="http://schemas.microsoft.com/office/drawing/2014/main" id="{7A8E939E-0017-4BFB-8B4C-83DF39F944F3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6D4A02-7C69-4D14-89E2-64218BB6FF60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9A3E939A-FA46-4802-B93F-E97C54768DB1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" name="Graphic 7">
                  <a:extLst>
                    <a:ext uri="{FF2B5EF4-FFF2-40B4-BE49-F238E27FC236}">
                      <a16:creationId xmlns:a16="http://schemas.microsoft.com/office/drawing/2014/main" id="{B317D6A2-0CA5-4EB2-A3B6-2E293E33E2C2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C2F6E78-650F-4395-91D0-A9F327F3663E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269BD729-E471-47CD-9AB7-A7ED15D22719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" name="Graphic 7">
                  <a:extLst>
                    <a:ext uri="{FF2B5EF4-FFF2-40B4-BE49-F238E27FC236}">
                      <a16:creationId xmlns:a16="http://schemas.microsoft.com/office/drawing/2014/main" id="{7B3C7D7F-0704-4899-A7DE-B7549EB26425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F0BF4728-6D6A-457C-9AB9-D58F7DDEE306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9DE08428-FF66-48B8-A4CC-F4896390D620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" name="Graphic 7">
                  <a:extLst>
                    <a:ext uri="{FF2B5EF4-FFF2-40B4-BE49-F238E27FC236}">
                      <a16:creationId xmlns:a16="http://schemas.microsoft.com/office/drawing/2014/main" id="{7E9EB767-6481-489C-B752-F44B5EB30159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C67C8A6-2208-4B8B-BDF7-D66A41318DC9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6034015-3EE7-4D98-8956-B79D4BB053F0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6" name="Graphic 7">
                  <a:extLst>
                    <a:ext uri="{FF2B5EF4-FFF2-40B4-BE49-F238E27FC236}">
                      <a16:creationId xmlns:a16="http://schemas.microsoft.com/office/drawing/2014/main" id="{34F1F93B-1FB3-454F-A6A3-3D04A81AF2E9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43807162-5431-4089-B7AB-2059DBAAE2AC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93828186-557F-41CA-A52B-8B0EBD66D5FD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7" name="Graphic 7">
                  <a:extLst>
                    <a:ext uri="{FF2B5EF4-FFF2-40B4-BE49-F238E27FC236}">
                      <a16:creationId xmlns:a16="http://schemas.microsoft.com/office/drawing/2014/main" id="{AF017629-CCD5-434F-ABAD-2FBA0DC7847B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DAA7C8D-6463-4CF3-8537-FF1A8549C9F0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DFF866CB-81DA-42AE-8A50-2D8A16812409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8" name="Graphic 7">
                  <a:extLst>
                    <a:ext uri="{FF2B5EF4-FFF2-40B4-BE49-F238E27FC236}">
                      <a16:creationId xmlns:a16="http://schemas.microsoft.com/office/drawing/2014/main" id="{78F6BEFD-4936-4688-B64B-6663147B438A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3E1677E8-3B99-41B7-AA66-9DED096BD23E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E34D9122-377D-46AE-8D90-DED4D0F8F7DF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" name="Graphic 7">
                  <a:extLst>
                    <a:ext uri="{FF2B5EF4-FFF2-40B4-BE49-F238E27FC236}">
                      <a16:creationId xmlns:a16="http://schemas.microsoft.com/office/drawing/2014/main" id="{77F25BE9-FFEA-436D-8AD5-3C49A8BEC0B9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CAD57A7-6618-4E26-95E7-4405C3617193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6D0AFF7-3948-4B6F-8252-8FC61C652FBB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6861ED49-9C19-48D8-AB33-A62D73BDA1A6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" name="Graphic 7">
                  <a:extLst>
                    <a:ext uri="{FF2B5EF4-FFF2-40B4-BE49-F238E27FC236}">
                      <a16:creationId xmlns:a16="http://schemas.microsoft.com/office/drawing/2014/main" id="{8D90C6FD-C378-440E-A9F8-F36CDBA192D5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F958F4D5-A2A7-4EF7-A07C-698B2402E6EA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93F3467E-79FD-4D08-A126-9132694CFDA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604AE72-83FA-46B4-9A7E-3B529CF7A2B6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A71939A-14A3-4926-9BEE-3ED9F09AA6FC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DCC78C0F-4CD6-474B-A661-E867DFECE9A0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336C777-0130-4648-8000-8CA69FCFD095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5" name="Graphic 7">
                  <a:extLst>
                    <a:ext uri="{FF2B5EF4-FFF2-40B4-BE49-F238E27FC236}">
                      <a16:creationId xmlns:a16="http://schemas.microsoft.com/office/drawing/2014/main" id="{CBDBA24E-E88A-4764-B2F1-084C3F5250EC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12ED082D-3840-4EB5-9B0D-E5AA0BDEE72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8B96F1F-D477-49CA-9520-5E6B1F84D32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6" name="Graphic 7">
                  <a:extLst>
                    <a:ext uri="{FF2B5EF4-FFF2-40B4-BE49-F238E27FC236}">
                      <a16:creationId xmlns:a16="http://schemas.microsoft.com/office/drawing/2014/main" id="{C59F6DEE-AD0D-45EF-8B41-8669CD118AC4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69A38C1A-86DA-4F60-B480-62AE956B3F1F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91224221-3BB6-4034-B1E9-3FBBC664C0D8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99862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619154" y="271116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4370" name="组合 18">
            <a:extLst>
              <a:ext uri="{FF2B5EF4-FFF2-40B4-BE49-F238E27FC236}">
                <a16:creationId xmlns:a16="http://schemas.microsoft.com/office/drawing/2014/main" id="{7FC7F2C9-547C-44DA-BE2D-576EEA540224}"/>
              </a:ext>
            </a:extLst>
          </p:cNvPr>
          <p:cNvGrpSpPr/>
          <p:nvPr/>
        </p:nvGrpSpPr>
        <p:grpSpPr>
          <a:xfrm>
            <a:off x="1966543" y="744080"/>
            <a:ext cx="9037788" cy="1225703"/>
            <a:chOff x="1317" y="2998"/>
            <a:chExt cx="16681" cy="3743"/>
          </a:xfrm>
        </p:grpSpPr>
        <p:grpSp>
          <p:nvGrpSpPr>
            <p:cNvPr id="4514" name="组合 15">
              <a:extLst>
                <a:ext uri="{FF2B5EF4-FFF2-40B4-BE49-F238E27FC236}">
                  <a16:creationId xmlns:a16="http://schemas.microsoft.com/office/drawing/2014/main" id="{B928D58F-ACE9-4D3D-AAFD-C67A10627760}"/>
                </a:ext>
              </a:extLst>
            </p:cNvPr>
            <p:cNvGrpSpPr/>
            <p:nvPr/>
          </p:nvGrpSpPr>
          <p:grpSpPr>
            <a:xfrm>
              <a:off x="1317" y="3053"/>
              <a:ext cx="16681" cy="3688"/>
              <a:chOff x="1020" y="2328"/>
              <a:chExt cx="11012" cy="7599"/>
            </a:xfrm>
          </p:grpSpPr>
          <p:sp>
            <p:nvSpPr>
              <p:cNvPr id="4605" name="圆角矩形 14">
                <a:extLst>
                  <a:ext uri="{FF2B5EF4-FFF2-40B4-BE49-F238E27FC236}">
                    <a16:creationId xmlns:a16="http://schemas.microsoft.com/office/drawing/2014/main" id="{27AA86E9-22DA-4FD2-916F-02560B1C5D20}"/>
                  </a:ext>
                </a:extLst>
              </p:cNvPr>
              <p:cNvSpPr/>
              <p:nvPr/>
            </p:nvSpPr>
            <p:spPr>
              <a:xfrm>
                <a:off x="1220" y="2481"/>
                <a:ext cx="10812" cy="744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30" name="圆角矩形 13">
                <a:extLst>
                  <a:ext uri="{FF2B5EF4-FFF2-40B4-BE49-F238E27FC236}">
                    <a16:creationId xmlns:a16="http://schemas.microsoft.com/office/drawing/2014/main" id="{3C2F7103-6139-43D3-A8F7-14957F323C7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579" name="文本框 17">
              <a:extLst>
                <a:ext uri="{FF2B5EF4-FFF2-40B4-BE49-F238E27FC236}">
                  <a16:creationId xmlns:a16="http://schemas.microsoft.com/office/drawing/2014/main" id="{B8BCF58A-6E60-403F-B470-A20221933EF2}"/>
                </a:ext>
              </a:extLst>
            </p:cNvPr>
            <p:cNvSpPr txBox="1"/>
            <p:nvPr/>
          </p:nvSpPr>
          <p:spPr>
            <a:xfrm>
              <a:off x="1866" y="2998"/>
              <a:ext cx="15829" cy="3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Đóng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vai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hướng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dẫn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viên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du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lịch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để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giới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thiệu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về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đất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nước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, con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người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sz="3200" b="1" dirty="0" err="1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Việt</a:t>
              </a:r>
              <a:r>
                <a:rPr lang="en-US" sz="3200" b="1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Nam </a:t>
              </a:r>
              <a:endPara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3A368264-13F6-4E30-9A96-9D7E7D92B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1407" y="2301241"/>
            <a:ext cx="3276600" cy="1219200"/>
          </a:xfrm>
          <a:prstGeom prst="rect">
            <a:avLst/>
          </a:prstGeom>
        </p:spPr>
      </p:pic>
      <p:pic>
        <p:nvPicPr>
          <p:cNvPr id="4632" name="Picture 4631">
            <a:extLst>
              <a:ext uri="{FF2B5EF4-FFF2-40B4-BE49-F238E27FC236}">
                <a16:creationId xmlns:a16="http://schemas.microsoft.com/office/drawing/2014/main" id="{279CCC26-E00C-40E0-BE6A-82721F7B70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69277" y="2272161"/>
            <a:ext cx="3333750" cy="1238250"/>
          </a:xfrm>
          <a:prstGeom prst="rect">
            <a:avLst/>
          </a:prstGeom>
        </p:spPr>
      </p:pic>
      <p:pic>
        <p:nvPicPr>
          <p:cNvPr id="4634" name="Picture 4633">
            <a:extLst>
              <a:ext uri="{FF2B5EF4-FFF2-40B4-BE49-F238E27FC236}">
                <a16:creationId xmlns:a16="http://schemas.microsoft.com/office/drawing/2014/main" id="{DA956725-AE0B-4A91-BED4-E031A01257E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34792" y="4308758"/>
            <a:ext cx="3011817" cy="1318169"/>
          </a:xfrm>
          <a:prstGeom prst="rect">
            <a:avLst/>
          </a:prstGeom>
        </p:spPr>
      </p:pic>
      <p:pic>
        <p:nvPicPr>
          <p:cNvPr id="4636" name="Picture 4635">
            <a:extLst>
              <a:ext uri="{FF2B5EF4-FFF2-40B4-BE49-F238E27FC236}">
                <a16:creationId xmlns:a16="http://schemas.microsoft.com/office/drawing/2014/main" id="{5DF8F236-CA06-42B6-902D-94D3A45D7B4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1684" y="4322865"/>
            <a:ext cx="3305175" cy="132397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255809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479004" y="629920"/>
            <a:ext cx="92557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Giới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thiệu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cảnh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đẹp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của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địa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phương</a:t>
            </a:r>
            <a:r>
              <a:rPr kumimoji="0" lang="en-US" sz="36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em</a:t>
            </a:r>
            <a:endParaRPr kumimoji="0" lang="en-US" sz="36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 2" panose="03080502040302020200" pitchFamily="66" charset="0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8282797" y="1453038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3726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THẢO LUẬN NHÓM BỐN</a:t>
              </a:r>
            </a:p>
          </p:txBody>
        </p:sp>
      </p:grpSp>
      <p:grpSp>
        <p:nvGrpSpPr>
          <p:cNvPr id="8102" name="Group 8101">
            <a:extLst>
              <a:ext uri="{FF2B5EF4-FFF2-40B4-BE49-F238E27FC236}">
                <a16:creationId xmlns:a16="http://schemas.microsoft.com/office/drawing/2014/main" id="{9755D063-668A-4BBA-AA35-85F9157BED96}"/>
              </a:ext>
            </a:extLst>
          </p:cNvPr>
          <p:cNvGrpSpPr/>
          <p:nvPr/>
        </p:nvGrpSpPr>
        <p:grpSpPr>
          <a:xfrm>
            <a:off x="674462" y="1335180"/>
            <a:ext cx="6531010" cy="1247817"/>
            <a:chOff x="674462" y="1335180"/>
            <a:chExt cx="6531010" cy="1247817"/>
          </a:xfrm>
        </p:grpSpPr>
        <p:grpSp>
          <p:nvGrpSpPr>
            <p:cNvPr id="8096" name="组合 18">
              <a:extLst>
                <a:ext uri="{FF2B5EF4-FFF2-40B4-BE49-F238E27FC236}">
                  <a16:creationId xmlns:a16="http://schemas.microsoft.com/office/drawing/2014/main" id="{79127C28-955A-4598-BDA8-C86519468223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097" name="组合 15">
                <a:extLst>
                  <a:ext uri="{FF2B5EF4-FFF2-40B4-BE49-F238E27FC236}">
                    <a16:creationId xmlns:a16="http://schemas.microsoft.com/office/drawing/2014/main" id="{C4378ACD-73D5-42AD-AA28-5A9753D259DF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099" name="圆角矩形 14">
                  <a:extLst>
                    <a:ext uri="{FF2B5EF4-FFF2-40B4-BE49-F238E27FC236}">
                      <a16:creationId xmlns:a16="http://schemas.microsoft.com/office/drawing/2014/main" id="{57D03369-A6E9-475D-ACB0-068351DF1A03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8100" name="圆角矩形 13">
                  <a:extLst>
                    <a:ext uri="{FF2B5EF4-FFF2-40B4-BE49-F238E27FC236}">
                      <a16:creationId xmlns:a16="http://schemas.microsoft.com/office/drawing/2014/main" id="{9EE33C5C-1657-401F-B719-6CD72A13747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8098" name="文本框 17">
                <a:extLst>
                  <a:ext uri="{FF2B5EF4-FFF2-40B4-BE49-F238E27FC236}">
                    <a16:creationId xmlns:a16="http://schemas.microsoft.com/office/drawing/2014/main" id="{B29E3A72-7534-4477-85F6-53851E56BDD3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4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sơ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qua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bản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thân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1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9901C5E8-CA60-43D4-84BD-B6EDE7336414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03" name="Group 8102">
            <a:extLst>
              <a:ext uri="{FF2B5EF4-FFF2-40B4-BE49-F238E27FC236}">
                <a16:creationId xmlns:a16="http://schemas.microsoft.com/office/drawing/2014/main" id="{14416D47-E0C0-4B5E-B042-1CF953CD9E7A}"/>
              </a:ext>
            </a:extLst>
          </p:cNvPr>
          <p:cNvGrpSpPr/>
          <p:nvPr/>
        </p:nvGrpSpPr>
        <p:grpSpPr>
          <a:xfrm>
            <a:off x="674462" y="2606063"/>
            <a:ext cx="6531010" cy="1247817"/>
            <a:chOff x="674462" y="1335180"/>
            <a:chExt cx="6531010" cy="1247817"/>
          </a:xfrm>
        </p:grpSpPr>
        <p:grpSp>
          <p:nvGrpSpPr>
            <p:cNvPr id="8104" name="组合 18">
              <a:extLst>
                <a:ext uri="{FF2B5EF4-FFF2-40B4-BE49-F238E27FC236}">
                  <a16:creationId xmlns:a16="http://schemas.microsoft.com/office/drawing/2014/main" id="{31AB7CB2-B2F3-4D6C-AFE4-37ADD33167D9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106" name="组合 15">
                <a:extLst>
                  <a:ext uri="{FF2B5EF4-FFF2-40B4-BE49-F238E27FC236}">
                    <a16:creationId xmlns:a16="http://schemas.microsoft.com/office/drawing/2014/main" id="{FD18086F-D390-4FFB-B309-0FBD632653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108" name="圆角矩形 14">
                  <a:extLst>
                    <a:ext uri="{FF2B5EF4-FFF2-40B4-BE49-F238E27FC236}">
                      <a16:creationId xmlns:a16="http://schemas.microsoft.com/office/drawing/2014/main" id="{2875A94A-2F45-430B-B579-DF316417FE0E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8109" name="圆角矩形 13">
                  <a:extLst>
                    <a:ext uri="{FF2B5EF4-FFF2-40B4-BE49-F238E27FC236}">
                      <a16:creationId xmlns:a16="http://schemas.microsoft.com/office/drawing/2014/main" id="{E2D2F92B-CCFD-48BA-A656-AAD4DFB38E1F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8107" name="文本框 17">
                <a:extLst>
                  <a:ext uri="{FF2B5EF4-FFF2-40B4-BE49-F238E27FC236}">
                    <a16:creationId xmlns:a16="http://schemas.microsoft.com/office/drawing/2014/main" id="{9559595A-AE3B-4952-B125-AF263D6F1A25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4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tên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5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CC818A0C-DD45-4458-9389-3E436AEED5FC}"/>
                </a:ext>
              </a:extLst>
            </p:cNvPr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5" name="Group 8124">
            <a:extLst>
              <a:ext uri="{FF2B5EF4-FFF2-40B4-BE49-F238E27FC236}">
                <a16:creationId xmlns:a16="http://schemas.microsoft.com/office/drawing/2014/main" id="{7E390A80-5497-4DDF-8DA8-6DFD786DF3C2}"/>
              </a:ext>
            </a:extLst>
          </p:cNvPr>
          <p:cNvGrpSpPr/>
          <p:nvPr/>
        </p:nvGrpSpPr>
        <p:grpSpPr>
          <a:xfrm>
            <a:off x="674462" y="3876946"/>
            <a:ext cx="7538790" cy="1247817"/>
            <a:chOff x="674462" y="3697449"/>
            <a:chExt cx="7538790" cy="1247817"/>
          </a:xfrm>
        </p:grpSpPr>
        <p:grpSp>
          <p:nvGrpSpPr>
            <p:cNvPr id="8111" name="组合 18">
              <a:extLst>
                <a:ext uri="{FF2B5EF4-FFF2-40B4-BE49-F238E27FC236}">
                  <a16:creationId xmlns:a16="http://schemas.microsoft.com/office/drawing/2014/main" id="{E3DABB13-C222-4940-BC14-E8D2589696BE}"/>
                </a:ext>
              </a:extLst>
            </p:cNvPr>
            <p:cNvGrpSpPr/>
            <p:nvPr/>
          </p:nvGrpSpPr>
          <p:grpSpPr>
            <a:xfrm>
              <a:off x="1241740" y="3951172"/>
              <a:ext cx="6971512" cy="849453"/>
              <a:chOff x="1317" y="3053"/>
              <a:chExt cx="16631" cy="3965"/>
            </a:xfrm>
          </p:grpSpPr>
          <p:grpSp>
            <p:nvGrpSpPr>
              <p:cNvPr id="8113" name="组合 15">
                <a:extLst>
                  <a:ext uri="{FF2B5EF4-FFF2-40B4-BE49-F238E27FC236}">
                    <a16:creationId xmlns:a16="http://schemas.microsoft.com/office/drawing/2014/main" id="{C21ABA58-F8A2-484E-90A2-095F9DB17DE9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31" cy="3965"/>
                <a:chOff x="1020" y="2328"/>
                <a:chExt cx="10979" cy="8169"/>
              </a:xfrm>
            </p:grpSpPr>
            <p:sp>
              <p:nvSpPr>
                <p:cNvPr id="8115" name="圆角矩形 14">
                  <a:extLst>
                    <a:ext uri="{FF2B5EF4-FFF2-40B4-BE49-F238E27FC236}">
                      <a16:creationId xmlns:a16="http://schemas.microsoft.com/office/drawing/2014/main" id="{133C166B-1D95-4B32-84C0-2956F5C7D6A2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79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8116" name="圆角矩形 13">
                  <a:extLst>
                    <a:ext uri="{FF2B5EF4-FFF2-40B4-BE49-F238E27FC236}">
                      <a16:creationId xmlns:a16="http://schemas.microsoft.com/office/drawing/2014/main" id="{F217F5E8-B492-46F2-A873-8511EFE617CB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8114" name="文本框 17">
                <a:extLst>
                  <a:ext uri="{FF2B5EF4-FFF2-40B4-BE49-F238E27FC236}">
                    <a16:creationId xmlns:a16="http://schemas.microsoft.com/office/drawing/2014/main" id="{E71E4008-3B80-4444-97EB-94C9DFE86CE5}"/>
                  </a:ext>
                </a:extLst>
              </p:cNvPr>
              <p:cNvSpPr txBox="1"/>
              <p:nvPr/>
            </p:nvSpPr>
            <p:spPr>
              <a:xfrm>
                <a:off x="2699" y="3524"/>
                <a:ext cx="14996" cy="24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về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những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nét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nổi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bật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7134F38E-9487-4118-8A31-0D9471FF67F5}"/>
                </a:ext>
              </a:extLst>
            </p:cNvPr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3697449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4" name="Group 8123">
            <a:extLst>
              <a:ext uri="{FF2B5EF4-FFF2-40B4-BE49-F238E27FC236}">
                <a16:creationId xmlns:a16="http://schemas.microsoft.com/office/drawing/2014/main" id="{7E8EAE50-BD58-4256-AFAA-C62E0364F844}"/>
              </a:ext>
            </a:extLst>
          </p:cNvPr>
          <p:cNvGrpSpPr/>
          <p:nvPr/>
        </p:nvGrpSpPr>
        <p:grpSpPr>
          <a:xfrm>
            <a:off x="674462" y="5147828"/>
            <a:ext cx="10114780" cy="1247817"/>
            <a:chOff x="674462" y="5068906"/>
            <a:chExt cx="10114780" cy="1247817"/>
          </a:xfrm>
        </p:grpSpPr>
        <p:grpSp>
          <p:nvGrpSpPr>
            <p:cNvPr id="8118" name="组合 18">
              <a:extLst>
                <a:ext uri="{FF2B5EF4-FFF2-40B4-BE49-F238E27FC236}">
                  <a16:creationId xmlns:a16="http://schemas.microsoft.com/office/drawing/2014/main" id="{A7808B44-78A7-4AB6-B960-624508821F6D}"/>
                </a:ext>
              </a:extLst>
            </p:cNvPr>
            <p:cNvGrpSpPr/>
            <p:nvPr/>
          </p:nvGrpSpPr>
          <p:grpSpPr>
            <a:xfrm>
              <a:off x="1241740" y="5322629"/>
              <a:ext cx="9547502" cy="849453"/>
              <a:chOff x="1317" y="3053"/>
              <a:chExt cx="16574" cy="3965"/>
            </a:xfrm>
          </p:grpSpPr>
          <p:grpSp>
            <p:nvGrpSpPr>
              <p:cNvPr id="8120" name="组合 15">
                <a:extLst>
                  <a:ext uri="{FF2B5EF4-FFF2-40B4-BE49-F238E27FC236}">
                    <a16:creationId xmlns:a16="http://schemas.microsoft.com/office/drawing/2014/main" id="{79979819-D907-466C-828A-A026D85C08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574" cy="3965"/>
                <a:chOff x="1020" y="2328"/>
                <a:chExt cx="10941" cy="8169"/>
              </a:xfrm>
            </p:grpSpPr>
            <p:sp>
              <p:nvSpPr>
                <p:cNvPr id="8122" name="圆角矩形 14">
                  <a:extLst>
                    <a:ext uri="{FF2B5EF4-FFF2-40B4-BE49-F238E27FC236}">
                      <a16:creationId xmlns:a16="http://schemas.microsoft.com/office/drawing/2014/main" id="{7B37FE66-881A-471D-885D-A1DCC850B797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41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8123" name="圆角矩形 13">
                  <a:extLst>
                    <a:ext uri="{FF2B5EF4-FFF2-40B4-BE49-F238E27FC236}">
                      <a16:creationId xmlns:a16="http://schemas.microsoft.com/office/drawing/2014/main" id="{44340E8B-138D-4B73-93AE-614B725F889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8121" name="文本框 17">
                <a:extLst>
                  <a:ext uri="{FF2B5EF4-FFF2-40B4-BE49-F238E27FC236}">
                    <a16:creationId xmlns:a16="http://schemas.microsoft.com/office/drawing/2014/main" id="{E9A5317F-07C9-4A6F-8A25-9DA685273365}"/>
                  </a:ext>
                </a:extLst>
              </p:cNvPr>
              <p:cNvSpPr txBox="1"/>
              <p:nvPr/>
            </p:nvSpPr>
            <p:spPr>
              <a:xfrm>
                <a:off x="2314" y="3416"/>
                <a:ext cx="15381" cy="24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Nêu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cảm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xúc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của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em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mỗi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khi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đến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thăm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2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19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2974F51D-528F-4D72-B2E3-99F2C3E091D7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5068906"/>
              <a:ext cx="1247817" cy="1247817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2262527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Giới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thiệu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cảnh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đẹp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lang="en-US" sz="24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đất</a:t>
            </a:r>
            <a:r>
              <a:rPr lang="en-US" sz="24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lang="en-US" sz="24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nước</a:t>
            </a:r>
            <a:r>
              <a:rPr lang="en-US" sz="24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lang="en-US" sz="24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Việt</a:t>
            </a:r>
            <a:r>
              <a:rPr lang="en-US" sz="24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Nam</a:t>
            </a:r>
            <a:endParaRPr kumimoji="0" lang="en-US" sz="24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Mẫu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39529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Chào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bạn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mình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Tí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Giới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thiệu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với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bạn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đây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Ninh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Chữ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một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trong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ở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tỉnh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Ninh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Thuận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 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2481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Giới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thiệu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cảnh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đẹp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của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địa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phương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em</a:t>
            </a:r>
            <a:endParaRPr kumimoji="0" lang="en-US" sz="24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 2" panose="03080502040302020200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Mẫu</a:t>
            </a:r>
            <a:r>
              <a:rPr kumimoji="0" lang="en-US" sz="24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83905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Nơi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đây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rất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đẹp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nước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biển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trong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xanh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những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núi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cao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hùng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vĩ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Mỗi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lần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đến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đây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mình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cảm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thấy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thật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sảng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28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khoái</a:t>
            </a:r>
            <a:r>
              <a:rPr kumimoji="0" lang="en-US" sz="28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6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52296F8-44B0-430B-9438-60553DC71C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90800" y="578069"/>
            <a:ext cx="7010400" cy="94370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95D6CF85-3E19-474E-8AB9-A8826327E6A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 flipH="1">
            <a:off x="6209806" y="3174962"/>
            <a:ext cx="4249794" cy="33042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EBFEB36-306E-4344-AC2F-518A77E64EE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r="972"/>
          <a:stretch/>
        </p:blipFill>
        <p:spPr>
          <a:xfrm>
            <a:off x="8334703" y="1783353"/>
            <a:ext cx="3069021" cy="1765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9CAEC7B-771F-4322-B9F7-6C7B9BF8CE04}"/>
              </a:ext>
            </a:extLst>
          </p:cNvPr>
          <p:cNvGrpSpPr/>
          <p:nvPr/>
        </p:nvGrpSpPr>
        <p:grpSpPr>
          <a:xfrm>
            <a:off x="486909" y="1848264"/>
            <a:ext cx="6201182" cy="2402307"/>
            <a:chOff x="486909" y="1848264"/>
            <a:chExt cx="6201182" cy="2402307"/>
          </a:xfrm>
        </p:grpSpPr>
        <p:grpSp>
          <p:nvGrpSpPr>
            <p:cNvPr id="41" name="组合 18">
              <a:extLst>
                <a:ext uri="{FF2B5EF4-FFF2-40B4-BE49-F238E27FC236}">
                  <a16:creationId xmlns:a16="http://schemas.microsoft.com/office/drawing/2014/main" id="{8E5D1B76-A4E5-49A1-A37F-B9044ABC37C3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43" name="组合 15">
                <a:extLst>
                  <a:ext uri="{FF2B5EF4-FFF2-40B4-BE49-F238E27FC236}">
                    <a16:creationId xmlns:a16="http://schemas.microsoft.com/office/drawing/2014/main" id="{77FEBF56-5B5D-4311-BBCB-AFCCC2B78810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5" name="圆角矩形 14">
                  <a:extLst>
                    <a:ext uri="{FF2B5EF4-FFF2-40B4-BE49-F238E27FC236}">
                      <a16:creationId xmlns:a16="http://schemas.microsoft.com/office/drawing/2014/main" id="{D67382E9-CF04-4B6F-B860-796A6CC53955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46" name="圆角矩形 13">
                  <a:extLst>
                    <a:ext uri="{FF2B5EF4-FFF2-40B4-BE49-F238E27FC236}">
                      <a16:creationId xmlns:a16="http://schemas.microsoft.com/office/drawing/2014/main" id="{6AFC5EAF-45F7-417A-972B-AB14E02C0935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44" name="文本框 17">
                <a:extLst>
                  <a:ext uri="{FF2B5EF4-FFF2-40B4-BE49-F238E27FC236}">
                    <a16:creationId xmlns:a16="http://schemas.microsoft.com/office/drawing/2014/main" id="{DBDFCB9A-2A4D-4751-88D1-DB310BA17C43}"/>
                  </a:ext>
                </a:extLst>
              </p:cNvPr>
              <p:cNvSpPr txBox="1"/>
              <p:nvPr/>
            </p:nvSpPr>
            <p:spPr>
              <a:xfrm>
                <a:off x="2839" y="3391"/>
                <a:ext cx="14856" cy="27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Khi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,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sử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dụng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hình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minh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họa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thêm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cho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4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E0EF4313-4476-40BF-B24F-58A01AAA5F42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111603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等线" panose="02010600030101010101" pitchFamily="2" charset="-122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421032" cy="3366505"/>
            <a:chOff x="1852946" y="-485322"/>
            <a:chExt cx="7421032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991845" y="1557744"/>
              <a:ext cx="4282133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Vận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dụng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2541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4D765-6DFD-40A4-953D-A26EF273E9A5}"/>
              </a:ext>
            </a:extLst>
          </p:cNvPr>
          <p:cNvGrpSpPr/>
          <p:nvPr/>
        </p:nvGrpSpPr>
        <p:grpSpPr>
          <a:xfrm>
            <a:off x="375312" y="516058"/>
            <a:ext cx="6479230" cy="2412900"/>
            <a:chOff x="2195512" y="352697"/>
            <a:chExt cx="7800975" cy="2905125"/>
          </a:xfrm>
        </p:grpSpPr>
        <p:pic>
          <p:nvPicPr>
            <p:cNvPr id="1030" name="Picture 6">
              <a:extLst>
                <a:ext uri="{FF2B5EF4-FFF2-40B4-BE49-F238E27FC236}">
                  <a16:creationId xmlns:a16="http://schemas.microsoft.com/office/drawing/2014/main" id="{6C922799-079F-4DD0-B0D8-A2679F923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5512" y="352697"/>
              <a:ext cx="7800975" cy="2905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00123ED-0DFE-4C26-B064-4AAEE1B7FB7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3541931" y="1407131"/>
              <a:ext cx="369851" cy="369851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7370E86-4708-47EC-A952-37BCEC11821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576632">
              <a:off x="5816914" y="1407130"/>
              <a:ext cx="369851" cy="369851"/>
            </a:xfrm>
            <a:prstGeom prst="rect">
              <a:avLst/>
            </a:prstGeom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C5733E9-6D20-403B-A6E1-74B8A84C65D2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11" name="Graphic 7">
              <a:extLst>
                <a:ext uri="{FF2B5EF4-FFF2-40B4-BE49-F238E27FC236}">
                  <a16:creationId xmlns:a16="http://schemas.microsoft.com/office/drawing/2014/main" id="{8CB97686-9CFF-4DB0-8C1A-52BB5D10A17B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F9F15FD-9FF8-4094-A42C-9960FB10B52A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42AA3F-698B-445D-947E-9E678783BE55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049CA2A-D3B9-4736-B8BC-5A0673414C4E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9F03448-8842-4298-90A8-AF35B6E69E6B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70B86D0-BD5C-4A2B-9873-6B9E00EC157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DCB053-3C1A-4565-97C6-C742543BD47B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65B50B2-C7EC-4BFF-B945-891FC97BB1EF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801723A-4FD4-411C-932D-06E21A05F4CB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13845F0-330B-42D3-AA12-6A7ECD5DF60F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2DD1B88-4792-43C9-8F0C-F1E8772B0C2D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3E863D2-D294-45D0-BFB2-F58AA521F035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3F92A1A-077A-4C76-8E45-E0BA64F864AD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9A77EE-FCD7-4A6F-B177-716244170F51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37C7BE-8B77-478A-8B73-6395D92E9345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E574A90-6B02-4006-A407-07F71F54DCB2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AA3C2D1-673E-4B58-BCB1-EE10F042EBB9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2B938FE-DCF7-4EF0-A492-228EF3422264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D209CE-EA7B-4DD1-A02F-66FED31DF7B1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24FAC19-F6DE-431C-A7D9-81ED3895A239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B36205-992B-420B-B5CA-223D0EB58160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E21D275-0292-4822-A4FA-ACDDD32CE705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10C2ED-6C1E-45A1-B88A-A0D13AAA5881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A49377D-A742-4206-80DA-42389C13BB68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CE36296-DA8C-4FE5-9EFA-0F064CB5AA99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47B1905-F376-4140-9D01-004ECFDACDC8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0337A1F-0C31-4EB9-A0F7-A9F11469DEA7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4DF2C3-312E-4CF8-8889-FD123E85B7A9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7AED026-D0C6-49AD-9E56-FB811439889D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0B66B04-460C-43B2-8706-36B3CB3E3626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77A9FBD-CE76-4E48-94B4-221BBCD1CE6C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32BA065-E87C-4A1E-8385-10BEBC67776F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659EC89-BD34-4BF5-9FC3-E81B1EE510D0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DF6B327-56E4-4E28-876E-2E8AE203B997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01B23EC-5463-40AC-8889-DBAFF4B77F69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B1631C9-A5A9-425E-8512-FF88E51A7EC5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4E8E5AD-5F38-4BC0-BB55-A9931E6CDD86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2718348-33FF-4BD1-94A0-E0AA334F2E6E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948B3E7-8CAC-43A1-BB92-738DEB4E135C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72AEA54-08A0-47AF-8801-DE37744F0822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1C29AB0-9629-4B67-8F8D-0FF080AC2273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81E3620-C0A3-4181-8358-F0E6BCC245ED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0E4586F-2735-4C2B-97EB-98C297D82F52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73D0C5D-0632-4C91-855C-989B1C7D1E30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3A7629C-3C4C-49DE-A902-8F95FBF40384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FFDD71D-2460-4CD5-BD20-6C2CDE7B800E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0707AA7-561F-4EF8-BA3E-6402B82A744E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3A1FF0E-AA76-481C-9D72-BE495AB3A61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537C87C-8CB8-4F8F-BACB-5C8DC1DC43ED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3093A2-3003-44A5-8F1E-49C0A575597B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24C30CEC-7851-4413-B769-3E13A3DEADA1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A7FDE2F6-5129-4065-A05D-98A17CC7FD72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9A4B9DD8-8170-4A3F-8490-FD208773EAE8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EE46E88-6712-46C9-A687-C3283303245F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3650D33F-DB1C-4587-BE5D-D4B6D632670C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64A07D93-18B6-4654-BFBC-3327423B35B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F75F01F5-350B-4954-8038-8B1D80AFD023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A3FBBEC2-09AF-4104-B78F-DDC2357A8B8E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74BC37B9-C848-4377-9F23-A9B49698E3B8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6E3EB95F-888A-4A20-B60F-3D6D9759CD8E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B27B43-ABF4-4476-82B8-198BD713644E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CBE53200-5035-4936-887A-8FFF75D8D01D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575EA939-921C-4099-887E-7C1B4B30383F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58DB9B13-392C-47C0-8385-CD89DDDF29D3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F2FC358-54C4-41FB-AE9E-34558E357CCD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04AB0E7-0401-4C21-8856-D3A788273A12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DCE88514-A354-45D3-BB51-300652E6FE0C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B959A83F-6DDE-4935-8595-E20D131791DA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43" name="Graphic 7">
              <a:extLst>
                <a:ext uri="{FF2B5EF4-FFF2-40B4-BE49-F238E27FC236}">
                  <a16:creationId xmlns:a16="http://schemas.microsoft.com/office/drawing/2014/main" id="{4FA1B5B9-70C5-4962-A477-1AA20CBFE1E8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1044" name="Graphic 7">
                <a:extLst>
                  <a:ext uri="{FF2B5EF4-FFF2-40B4-BE49-F238E27FC236}">
                    <a16:creationId xmlns:a16="http://schemas.microsoft.com/office/drawing/2014/main" id="{69FE0196-C165-4198-B0FB-538D8793D14C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1045" name="Graphic 7">
                  <a:extLst>
                    <a:ext uri="{FF2B5EF4-FFF2-40B4-BE49-F238E27FC236}">
                      <a16:creationId xmlns:a16="http://schemas.microsoft.com/office/drawing/2014/main" id="{CDA35646-0653-4FE6-8FCD-BB5199AEFC96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A44F3349-BB07-4216-BAAD-76E1F3ABCEDA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1F507B58-D09B-40B7-8215-EEBBE3EC7281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8AD7DE78-581A-4E2C-922A-3A762880C93C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049" name="Graphic 7">
                <a:extLst>
                  <a:ext uri="{FF2B5EF4-FFF2-40B4-BE49-F238E27FC236}">
                    <a16:creationId xmlns:a16="http://schemas.microsoft.com/office/drawing/2014/main" id="{A34AC784-AED5-4250-89BD-F0316D00D7C3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C729324D-5726-4278-A9DF-564102D846D9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051" name="Graphic 7">
                  <a:extLst>
                    <a:ext uri="{FF2B5EF4-FFF2-40B4-BE49-F238E27FC236}">
                      <a16:creationId xmlns:a16="http://schemas.microsoft.com/office/drawing/2014/main" id="{B340D19E-62A8-4C2A-8BFC-2655C3EAA013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F8ADC5E8-E3A8-475F-A5B2-1CC1D37BA90A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006C702A-E5F9-4635-BC6F-29DA137816CB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9A7FE692-A5E5-42E5-AA03-2FF5CD06B3D3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B6344F5A-18A0-4647-BC62-DEDC3F5A1AAB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2364BECB-1DCD-4268-B57B-DF0EDFCB8EAD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57" name="Graphic 7">
                  <a:extLst>
                    <a:ext uri="{FF2B5EF4-FFF2-40B4-BE49-F238E27FC236}">
                      <a16:creationId xmlns:a16="http://schemas.microsoft.com/office/drawing/2014/main" id="{3AB4A132-C5EA-449F-AAEA-4515F8825A1C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4F4A9B1-F138-4501-8685-D3AC33A4B347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534576D-C507-4BD4-843B-E0C610E5A4E7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8684E881-F7A8-4D2E-A97B-E0D606E24FEE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267B9EB9-82AD-4B2D-B5DC-823C5CBC0D10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61714A0E-93F9-41F8-9C53-02CD1D1897B9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B0E5FA3-5329-4209-A4CF-CC864A80F9F1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919AD1ED-5A53-42D1-9521-00E41374A062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448771A-9D0D-4813-950D-EB43568D0951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6" name="Graphic 7">
                  <a:extLst>
                    <a:ext uri="{FF2B5EF4-FFF2-40B4-BE49-F238E27FC236}">
                      <a16:creationId xmlns:a16="http://schemas.microsoft.com/office/drawing/2014/main" id="{70AA24D5-F778-4194-95B7-793556601E1C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AF076284-0066-48D3-9602-73DBE835356D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58FF9F45-2744-4732-A35B-4DFEE8103A51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69" name="Graphic 7">
                  <a:extLst>
                    <a:ext uri="{FF2B5EF4-FFF2-40B4-BE49-F238E27FC236}">
                      <a16:creationId xmlns:a16="http://schemas.microsoft.com/office/drawing/2014/main" id="{4B8AD3E0-05B0-4039-BCEB-0F09B665F777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3008B5AA-D789-4CDB-A942-03B9A1C40208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3B858ED3-1C2E-4E58-8FA0-32EA6A7EE73E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72" name="Graphic 7">
                  <a:extLst>
                    <a:ext uri="{FF2B5EF4-FFF2-40B4-BE49-F238E27FC236}">
                      <a16:creationId xmlns:a16="http://schemas.microsoft.com/office/drawing/2014/main" id="{1B57D330-03F1-4C61-AB0F-7E11CD02293C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BE7B16C6-767A-44AD-A47D-1D303ED64400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2E23BBF0-9A07-425E-8586-BA3E5B3BB51E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75" name="Graphic 7">
                  <a:extLst>
                    <a:ext uri="{FF2B5EF4-FFF2-40B4-BE49-F238E27FC236}">
                      <a16:creationId xmlns:a16="http://schemas.microsoft.com/office/drawing/2014/main" id="{D04A4734-4676-4208-91A9-71553C2FB2A0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519D61D3-7E02-4FA3-804F-9BE8F590A9C1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33B62502-2133-426E-9396-2A3AE961BF01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78" name="Graphic 7">
                  <a:extLst>
                    <a:ext uri="{FF2B5EF4-FFF2-40B4-BE49-F238E27FC236}">
                      <a16:creationId xmlns:a16="http://schemas.microsoft.com/office/drawing/2014/main" id="{3F187C34-6716-43BD-8015-138ED003D9D2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DA362193-BAE0-4EAE-8E6C-E35EE2014C90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83F4EEDA-B368-4938-8D80-280DEB0DFE1C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81" name="Graphic 7">
                  <a:extLst>
                    <a:ext uri="{FF2B5EF4-FFF2-40B4-BE49-F238E27FC236}">
                      <a16:creationId xmlns:a16="http://schemas.microsoft.com/office/drawing/2014/main" id="{BAFC378E-9970-4314-989A-2CFD1060FC57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805AE302-0274-45B2-91FD-2F2D5FC665BA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AD086F42-071B-4F72-92F8-12974E022582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84" name="Graphic 7">
                  <a:extLst>
                    <a:ext uri="{FF2B5EF4-FFF2-40B4-BE49-F238E27FC236}">
                      <a16:creationId xmlns:a16="http://schemas.microsoft.com/office/drawing/2014/main" id="{26FC3EBD-2394-441C-920B-8BE98F1AC056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9094D290-10C5-4EFB-A19D-532FB1232C24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657435C1-8807-4CC2-B544-2599B57AF2B6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087" name="Graphic 7">
                <a:extLst>
                  <a:ext uri="{FF2B5EF4-FFF2-40B4-BE49-F238E27FC236}">
                    <a16:creationId xmlns:a16="http://schemas.microsoft.com/office/drawing/2014/main" id="{1546B5BF-A1B8-4AE7-B96C-F343CFBF3706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591B6852-AF3B-47BE-88E2-798AB7FB0453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089" name="Graphic 7">
                  <a:extLst>
                    <a:ext uri="{FF2B5EF4-FFF2-40B4-BE49-F238E27FC236}">
                      <a16:creationId xmlns:a16="http://schemas.microsoft.com/office/drawing/2014/main" id="{9696DA35-6249-41C6-A90F-12A554006C91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B076AB27-97F6-4CD5-B6C6-7C25B214B7B5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64AFEE40-1D50-48FC-9FE8-6E0CEE400DAB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7F3FA481-2D96-4560-88FE-2B0F248F40DB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C9E30DD-1253-466D-BD09-7034F602A92C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AC706679-847F-499A-BAB3-85A88AAD04B7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051D51CB-0E9E-41E8-B6D6-E51CE6750AFF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C8C90971-A4F2-4A9C-89CB-10C466870153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F945412-E3E7-4371-9F5A-012AAE973F15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098" name="Graphic 7">
                  <a:extLst>
                    <a:ext uri="{FF2B5EF4-FFF2-40B4-BE49-F238E27FC236}">
                      <a16:creationId xmlns:a16="http://schemas.microsoft.com/office/drawing/2014/main" id="{223243FF-72D5-4A3D-ABC8-38A6253BC5E2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BB75EFEC-D0AB-4128-9DE2-5168D2D501D2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FBBB356-2E71-4F7C-BFA1-D69426C98270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01" name="Graphic 7">
                  <a:extLst>
                    <a:ext uri="{FF2B5EF4-FFF2-40B4-BE49-F238E27FC236}">
                      <a16:creationId xmlns:a16="http://schemas.microsoft.com/office/drawing/2014/main" id="{2A645ABA-B4A6-44B9-8F90-DA556D9EF667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2220DD7F-1138-48CF-BBED-08F177147422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BB32A3E2-D72D-4A50-A225-FAD3AEBD59D9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04" name="Graphic 7">
                  <a:extLst>
                    <a:ext uri="{FF2B5EF4-FFF2-40B4-BE49-F238E27FC236}">
                      <a16:creationId xmlns:a16="http://schemas.microsoft.com/office/drawing/2014/main" id="{4505928F-B858-42E1-A42B-0CDCB0D084F1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F92F1F49-3F79-46D7-956D-0BCFFE7966EE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11C2565B-8C95-4355-9A11-FC30EF931D32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07" name="Graphic 7">
                  <a:extLst>
                    <a:ext uri="{FF2B5EF4-FFF2-40B4-BE49-F238E27FC236}">
                      <a16:creationId xmlns:a16="http://schemas.microsoft.com/office/drawing/2014/main" id="{F3523E79-5559-4C40-9BED-EEEF6B22B0BA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483A4BED-8F37-40C4-B183-E43DAF7304A2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E2CCA452-6411-4A13-9276-DCCB3F5F219A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10" name="Graphic 7">
                  <a:extLst>
                    <a:ext uri="{FF2B5EF4-FFF2-40B4-BE49-F238E27FC236}">
                      <a16:creationId xmlns:a16="http://schemas.microsoft.com/office/drawing/2014/main" id="{4E2D3158-CB8E-4148-8D27-0EC317BD498C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1449711F-DBD0-44C2-A604-CC7516094A13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F6B36165-2EF6-4FDA-B13C-41F2028DED0D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13" name="Graphic 7">
                  <a:extLst>
                    <a:ext uri="{FF2B5EF4-FFF2-40B4-BE49-F238E27FC236}">
                      <a16:creationId xmlns:a16="http://schemas.microsoft.com/office/drawing/2014/main" id="{FD95E374-5F02-40A8-A831-7AFF1E465644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F8E06F1-8B2B-4EC0-99A8-92C87F8C1A62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74D694A-51EA-43AB-A328-894524DF66F3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16" name="Graphic 7">
                  <a:extLst>
                    <a:ext uri="{FF2B5EF4-FFF2-40B4-BE49-F238E27FC236}">
                      <a16:creationId xmlns:a16="http://schemas.microsoft.com/office/drawing/2014/main" id="{2547E19A-ECBD-4490-9B79-7FE9A8CE4E73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6BA344D8-F1C0-45A7-940E-5950FF2C25F3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638065F2-5F19-4766-A0C7-B093F0D0367C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E593BAB2-6EC0-4723-A36F-9CB1CD11D53D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4D345F72-C5B8-4105-B0CD-AFA727A37DB8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A91059F-F86D-4453-9E87-FC8ADD865070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8010CD73-67C3-4542-A8F5-A791E8B60F91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F382C4F4-D48B-4A55-B28A-6EECCD5F0993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1406109E-3AEE-46CF-A36E-7792DDE7A22E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125" name="Graphic 7">
                <a:extLst>
                  <a:ext uri="{FF2B5EF4-FFF2-40B4-BE49-F238E27FC236}">
                    <a16:creationId xmlns:a16="http://schemas.microsoft.com/office/drawing/2014/main" id="{3FE04774-C8E6-4DAC-80DC-D3654283D0D1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9E997E02-810C-4137-870C-6F1DDF5E7ACA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A2C176C5-8E38-4C29-99DA-A7672DB8346F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57A232F9-8C54-49DC-A436-07A31149C8AF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A75A7BE3-63D4-49E6-81F1-AAD51DF13DEB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7E4AE36F-E2F4-4251-861B-D6A8A918B5DA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149DCC01-FA54-4335-8A29-FCBC3566816E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32" name="Graphic 7">
                  <a:extLst>
                    <a:ext uri="{FF2B5EF4-FFF2-40B4-BE49-F238E27FC236}">
                      <a16:creationId xmlns:a16="http://schemas.microsoft.com/office/drawing/2014/main" id="{7C733EC1-214F-4459-9C3B-0C142B65D81E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65C7192C-3738-4612-B273-24F3A027D85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CA9D6326-6984-495E-A013-208196E9A6BB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574289F2-EF60-48DB-B7C0-8690A1E49C25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8556A42-E4FB-4DD7-8BF9-8DE6FC9CBA1D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6DBD5331-1C6A-4D65-A836-F6AB107BC3FC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38" name="Graphic 7">
                  <a:extLst>
                    <a:ext uri="{FF2B5EF4-FFF2-40B4-BE49-F238E27FC236}">
                      <a16:creationId xmlns:a16="http://schemas.microsoft.com/office/drawing/2014/main" id="{18734C1F-221D-492C-A49F-30021B386725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2BC9353-A0D3-4481-B4ED-4F3E3A5A3082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C1D0F38-D9B5-4600-8C99-EC10C0DF6FDD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41" name="Graphic 7">
                  <a:extLst>
                    <a:ext uri="{FF2B5EF4-FFF2-40B4-BE49-F238E27FC236}">
                      <a16:creationId xmlns:a16="http://schemas.microsoft.com/office/drawing/2014/main" id="{527276A2-D763-477E-9184-0B1FD6EE3EF4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1AE2433E-0190-45F9-8437-CFE360F0E331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018B98-1AAD-4BE5-BA23-DCAB71900560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44" name="Graphic 7">
                  <a:extLst>
                    <a:ext uri="{FF2B5EF4-FFF2-40B4-BE49-F238E27FC236}">
                      <a16:creationId xmlns:a16="http://schemas.microsoft.com/office/drawing/2014/main" id="{4BDA2C8F-2D62-4FA1-886F-B266667CF8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9E192800-3684-4296-99DE-D48F069FC466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67ED09C2-FF55-46AF-8645-05823D01732D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47" name="Graphic 7">
                  <a:extLst>
                    <a:ext uri="{FF2B5EF4-FFF2-40B4-BE49-F238E27FC236}">
                      <a16:creationId xmlns:a16="http://schemas.microsoft.com/office/drawing/2014/main" id="{2B56C838-57E0-46C4-942D-B0304A044854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DC328E-940A-4617-9848-EC0F4F1B5FC1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6DDBBAE-3588-43A1-8386-57765A2C0902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0" name="Graphic 7">
                  <a:extLst>
                    <a:ext uri="{FF2B5EF4-FFF2-40B4-BE49-F238E27FC236}">
                      <a16:creationId xmlns:a16="http://schemas.microsoft.com/office/drawing/2014/main" id="{73037287-E8F3-4038-84AC-5A9AE8C4651B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90F645CD-BA93-4E43-90F8-CF309CB5900B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A6727DE6-4EB8-4D24-80BB-BBB8C5E3B921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3" name="Graphic 7">
                  <a:extLst>
                    <a:ext uri="{FF2B5EF4-FFF2-40B4-BE49-F238E27FC236}">
                      <a16:creationId xmlns:a16="http://schemas.microsoft.com/office/drawing/2014/main" id="{BCA42846-8DDB-4449-953C-FD86641670CC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F0CCD701-2385-407F-A55F-434C582691DF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E2202551-BEDA-45AF-B126-0BFAB6EFDBA0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275A214F-411E-458F-837B-FA36FC8E1B69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5BBBF7FF-2AD3-4E31-B186-47054CAAEA5F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B94EC9D1-B25E-4E79-A72B-9022DCA6DAE3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159" name="Graphic 7">
                <a:extLst>
                  <a:ext uri="{FF2B5EF4-FFF2-40B4-BE49-F238E27FC236}">
                    <a16:creationId xmlns:a16="http://schemas.microsoft.com/office/drawing/2014/main" id="{A26FC526-BA56-4331-BCD2-107136EFB792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AD361192-1E1C-446F-B4C5-7D5DDA17AE76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75B5AF5-A237-4F6B-A77F-90ED48775809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A4D72013-CA1D-4366-B68F-451C7E9B132D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696D0F50-6966-4A4F-B436-85F972B84BB6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E5149734-99CC-40DB-99A5-33F1CAB64624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4456B22-90F9-41F8-978A-3EE48471AF98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8D5E8D36-CDAA-4FA7-8AA8-6BF2B1ED9CE8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443F8D1D-CF12-47E3-861C-D4FC3B93ED7B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6372D202-C6CD-43B8-9A71-0981B1F707D4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7983A787-9095-48FB-BDA5-9C35A6B36246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CF3D17CC-1720-4F96-AB4D-C33DC4AF27D6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9E1F2F7F-0D15-4F8C-B453-B4D35A71389B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72" name="Graphic 7">
                  <a:extLst>
                    <a:ext uri="{FF2B5EF4-FFF2-40B4-BE49-F238E27FC236}">
                      <a16:creationId xmlns:a16="http://schemas.microsoft.com/office/drawing/2014/main" id="{8852F5AB-111C-4CB2-A968-5ECB8436125A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1A35C6CF-ECBB-4724-BB05-E6A9F68A612F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2C1652D7-6078-4113-B911-CC50289EDEE4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75" name="Graphic 7">
                  <a:extLst>
                    <a:ext uri="{FF2B5EF4-FFF2-40B4-BE49-F238E27FC236}">
                      <a16:creationId xmlns:a16="http://schemas.microsoft.com/office/drawing/2014/main" id="{5F7A800A-3447-441B-ACAC-4DB76CF242F7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D3B10149-63EB-4C8C-8D40-9328255C034C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541E05F9-4A9D-4497-A53A-BBA7C42D87B2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78" name="Graphic 7">
                  <a:extLst>
                    <a:ext uri="{FF2B5EF4-FFF2-40B4-BE49-F238E27FC236}">
                      <a16:creationId xmlns:a16="http://schemas.microsoft.com/office/drawing/2014/main" id="{6A76C5DC-9339-4910-B17E-EAF3F3CA1CE6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B85188B5-9E1F-4E34-8DFE-F7EA36931F9F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5747B65B-E629-4C26-87E7-C10FB539B295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81" name="Graphic 7">
                  <a:extLst>
                    <a:ext uri="{FF2B5EF4-FFF2-40B4-BE49-F238E27FC236}">
                      <a16:creationId xmlns:a16="http://schemas.microsoft.com/office/drawing/2014/main" id="{5564DDD9-B800-4EBB-8196-20AD8A14307C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759E9447-9FB8-4113-9501-52DA0755CFF5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655FD186-5F55-41B1-8DE9-A15062F0E324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84" name="Graphic 7">
                  <a:extLst>
                    <a:ext uri="{FF2B5EF4-FFF2-40B4-BE49-F238E27FC236}">
                      <a16:creationId xmlns:a16="http://schemas.microsoft.com/office/drawing/2014/main" id="{AF6E9F96-F72B-4CBE-A829-C4E943BEC825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E75C897A-ECD5-4C17-B358-88513E6D8C61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4E5B29AA-7093-4537-88BE-2ED12ECCBB29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87" name="Graphic 7">
                  <a:extLst>
                    <a:ext uri="{FF2B5EF4-FFF2-40B4-BE49-F238E27FC236}">
                      <a16:creationId xmlns:a16="http://schemas.microsoft.com/office/drawing/2014/main" id="{79D3AD98-220A-43AE-B486-8A32CB68CE8C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B19F9364-A8C9-4564-B598-9B610A50A2C1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DC33E77C-A56C-4F18-9D13-D451266FC498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190" name="Graphic 7">
                  <a:extLst>
                    <a:ext uri="{FF2B5EF4-FFF2-40B4-BE49-F238E27FC236}">
                      <a16:creationId xmlns:a16="http://schemas.microsoft.com/office/drawing/2014/main" id="{D2784A21-1F34-467B-972A-FFE13EB723C6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2C8B62B0-1856-42B7-BABA-21B47FCAC5C2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D3ED0F61-E707-48B7-B1FA-EA290CB94FE1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193" name="Graphic 7">
                <a:extLst>
                  <a:ext uri="{FF2B5EF4-FFF2-40B4-BE49-F238E27FC236}">
                    <a16:creationId xmlns:a16="http://schemas.microsoft.com/office/drawing/2014/main" id="{0E426F64-75C9-4F17-B739-5032AD761FA7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388440F-3D17-4C02-BBB8-62589F83EFB3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F5059640-D34D-4729-A020-184BAF8CFC0A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D63045B2-4D19-49D1-972D-50195992DEF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C0CA615E-3ACF-4E1F-A1F7-62F82E3AB305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836C386C-B1DA-4AC2-9B9E-749B14333C41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4D0DFF0C-489A-4D3F-8A05-D4FB7AC2CC6E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52C37249-938A-4ED2-A793-CECFDC525CD5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BAB1E181-8194-4897-BAF0-87DBCE9BE072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F42635A6-A4B1-424B-8752-5864D1319E03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ED10FAD8-D6B7-4C94-8779-8FE280552D1E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58C7A9B0-EF7F-46A8-AEB1-F81313028B5E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5F7301A9-9850-4790-A317-785927780868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06" name="Graphic 7">
                  <a:extLst>
                    <a:ext uri="{FF2B5EF4-FFF2-40B4-BE49-F238E27FC236}">
                      <a16:creationId xmlns:a16="http://schemas.microsoft.com/office/drawing/2014/main" id="{B6C3B1D1-8A24-440E-B251-3BA4DF4E5FC5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36D515D-7C06-4C30-A830-6DDFEFFCE08F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9D6B9A8C-5079-417E-8446-B427BCF6E611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A72EA021-3D39-4F89-B8E9-AA1756099D74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1210" name="Graphic 7">
                <a:extLst>
                  <a:ext uri="{FF2B5EF4-FFF2-40B4-BE49-F238E27FC236}">
                    <a16:creationId xmlns:a16="http://schemas.microsoft.com/office/drawing/2014/main" id="{083E8B87-D263-4943-9D7B-A7FF861F81C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ED927BEB-F3C9-4295-B3EB-905C4859B57A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12" name="Graphic 7">
                  <a:extLst>
                    <a:ext uri="{FF2B5EF4-FFF2-40B4-BE49-F238E27FC236}">
                      <a16:creationId xmlns:a16="http://schemas.microsoft.com/office/drawing/2014/main" id="{6398E7DA-EFED-4F2D-948C-407025798D06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5E6429-8128-4BC1-801F-1A548C170C1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E0929E42-561F-4D68-A885-40B125E35923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15" name="Graphic 7">
                  <a:extLst>
                    <a:ext uri="{FF2B5EF4-FFF2-40B4-BE49-F238E27FC236}">
                      <a16:creationId xmlns:a16="http://schemas.microsoft.com/office/drawing/2014/main" id="{5F9F2809-F76D-4D78-ACB2-6FB52836D2FE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E8D61FD-393E-418C-AEA2-4C6DBFB75637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0D3AB4C4-4506-4260-987B-F528B6C336E0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18" name="Graphic 7">
                  <a:extLst>
                    <a:ext uri="{FF2B5EF4-FFF2-40B4-BE49-F238E27FC236}">
                      <a16:creationId xmlns:a16="http://schemas.microsoft.com/office/drawing/2014/main" id="{B8AF9482-E7A8-47ED-9922-3D567988576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12109C70-DBAA-442A-8EFE-F145DD83597D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FAE23DA3-CBFB-4150-A86A-80EECC530277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21" name="Graphic 7">
                  <a:extLst>
                    <a:ext uri="{FF2B5EF4-FFF2-40B4-BE49-F238E27FC236}">
                      <a16:creationId xmlns:a16="http://schemas.microsoft.com/office/drawing/2014/main" id="{0098BA1C-0832-41F6-9FA0-685C04D5D8AD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0134989D-3E6E-4789-B885-5A08BFB627B1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E058BBB7-7FEF-4E6A-A3E5-822CB55271CA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24" name="Graphic 7">
                  <a:extLst>
                    <a:ext uri="{FF2B5EF4-FFF2-40B4-BE49-F238E27FC236}">
                      <a16:creationId xmlns:a16="http://schemas.microsoft.com/office/drawing/2014/main" id="{D61319C6-3788-4449-A589-00CF5D3643A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A0C671-85B5-4BA2-A03E-F3C70622A0C7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03AB846E-2195-403A-9054-7F47570E36DE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27" name="Graphic 7">
                  <a:extLst>
                    <a:ext uri="{FF2B5EF4-FFF2-40B4-BE49-F238E27FC236}">
                      <a16:creationId xmlns:a16="http://schemas.microsoft.com/office/drawing/2014/main" id="{08B8C33A-DDBB-4D80-94FB-919D6507F39F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FF691D8-F7C9-4F64-9704-82807285EDD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5695FA3-56F3-45E6-9E0F-FAE32C14665C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E26D0AD8-87D2-48D8-AF7A-A83F43488DC6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08ABECFC-F12E-4D26-92F8-3626B47E9527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CFB3A4EE-E31E-48C8-8244-166986093F11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75BE4B57-4730-45EB-8123-E57D6D2A9C5A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0F6EB3D-BDA2-4766-88D0-F689C5B44007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A1B3C94B-2EB8-47EC-A986-F55785D5054D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619B0214-97FD-4624-B97E-7496B32E64ED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09EE0418-E092-4F63-AC5C-D1D96CDF37C6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A00FDDF7-447E-4C12-B9A3-A3BB0A06052A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31D1FFA-F8F9-41B7-9070-89F948B5B6C1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6B3F3C46-800B-4AD8-BD34-87B231BA47B0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1FC0AE17-1D7B-4889-97B8-22F29D9CEA8D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42" name="Graphic 7">
                  <a:extLst>
                    <a:ext uri="{FF2B5EF4-FFF2-40B4-BE49-F238E27FC236}">
                      <a16:creationId xmlns:a16="http://schemas.microsoft.com/office/drawing/2014/main" id="{B99B8BF6-BA83-4313-8056-76FBCADE73BD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436AEDB2-68DA-4315-AAD2-FAEA65FA8F35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6243AF3A-6D7A-4A72-82A0-A01C481804C4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45" name="Graphic 7">
                  <a:extLst>
                    <a:ext uri="{FF2B5EF4-FFF2-40B4-BE49-F238E27FC236}">
                      <a16:creationId xmlns:a16="http://schemas.microsoft.com/office/drawing/2014/main" id="{3708F5DE-0F26-440B-952D-2C83C018E17F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951B0CA6-A329-4A89-8365-4820780A7EA8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778E4A22-4D9D-4FCA-B0A6-B6E1920917A8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248" name="Graphic 7">
                <a:extLst>
                  <a:ext uri="{FF2B5EF4-FFF2-40B4-BE49-F238E27FC236}">
                    <a16:creationId xmlns:a16="http://schemas.microsoft.com/office/drawing/2014/main" id="{0BC03D1D-9C80-4CC6-BE60-5671D31B74ED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B3CC977A-C507-4599-BCCD-7E27746AD4D5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50" name="Graphic 7">
                  <a:extLst>
                    <a:ext uri="{FF2B5EF4-FFF2-40B4-BE49-F238E27FC236}">
                      <a16:creationId xmlns:a16="http://schemas.microsoft.com/office/drawing/2014/main" id="{3DCF3D54-4839-4E87-BCFE-6F04D817C500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D78984A1-3173-4EA4-88F0-925EE7B016C7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7D0E16B-197E-41F1-B688-6D088851140C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53" name="Graphic 7">
                  <a:extLst>
                    <a:ext uri="{FF2B5EF4-FFF2-40B4-BE49-F238E27FC236}">
                      <a16:creationId xmlns:a16="http://schemas.microsoft.com/office/drawing/2014/main" id="{89693DC7-D53D-4B55-B7CF-8ADA3BB0631B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9975B43-B1C0-4A68-A034-2021FFDF4779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7F3B8B01-793E-424C-B10F-F1076CC82FAF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56" name="Graphic 7">
                  <a:extLst>
                    <a:ext uri="{FF2B5EF4-FFF2-40B4-BE49-F238E27FC236}">
                      <a16:creationId xmlns:a16="http://schemas.microsoft.com/office/drawing/2014/main" id="{DB37A128-5B59-4B36-88F1-68713CE470C1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49D2AEF7-0167-4B96-B153-0D93A871E80C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A24E0F6F-2A73-42C8-B237-055479AA6BD6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59" name="Graphic 7">
                  <a:extLst>
                    <a:ext uri="{FF2B5EF4-FFF2-40B4-BE49-F238E27FC236}">
                      <a16:creationId xmlns:a16="http://schemas.microsoft.com/office/drawing/2014/main" id="{F6894488-1B67-496C-945D-ACA849E59A56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A7A71B0-D283-4953-9628-17588E54C348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0A74887-E9EA-4710-B306-633EDB1AD1E2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62" name="Graphic 7">
                  <a:extLst>
                    <a:ext uri="{FF2B5EF4-FFF2-40B4-BE49-F238E27FC236}">
                      <a16:creationId xmlns:a16="http://schemas.microsoft.com/office/drawing/2014/main" id="{AFD8F96F-BA0F-4ACE-B98A-07F18E37590E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438B0BDD-E8EC-4C12-A288-7BCF58591F37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96B15BED-1A68-49B2-A701-C812AB4723B3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65" name="Graphic 7">
                  <a:extLst>
                    <a:ext uri="{FF2B5EF4-FFF2-40B4-BE49-F238E27FC236}">
                      <a16:creationId xmlns:a16="http://schemas.microsoft.com/office/drawing/2014/main" id="{E56CA739-E935-4670-9384-C8B7B0930FC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CD0D9586-42EE-4312-9B40-C6E6B6B2FF3B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2FA5584-2FBA-4A4D-8401-5DC26BAFCB11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81A61C8F-BB89-4693-9454-6BE1F0769F6C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1B850476-B551-4702-888C-6A36CC8ACABA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C04F53DA-1268-40DC-A502-05338405B531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17F664FC-6009-41B8-949F-3D8D5FED4293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244A7447-41E4-4D15-BED1-29338DE85EA8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7ADC5237-FCCC-48E6-B620-AFFD64A06327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263161A5-10D0-4D14-B97F-CA150C84DE36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1886525-83E9-49E0-BFDA-F47B131D065E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9A227B4E-7A45-4B6D-AFED-AE10945CB088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AE53725D-0826-4BE5-8185-CF7B822B56F3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796047D7-A312-469C-A69F-F5682BBA4591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9CAA01B2-0E5C-402A-BA2D-6610A181B29D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80" name="Graphic 7">
                  <a:extLst>
                    <a:ext uri="{FF2B5EF4-FFF2-40B4-BE49-F238E27FC236}">
                      <a16:creationId xmlns:a16="http://schemas.microsoft.com/office/drawing/2014/main" id="{DECC6EE2-3884-410E-9A9F-E0FE23D96656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2E7DC71B-14E2-4863-9AAC-7601840D386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1A27E288-F73A-433E-B293-6A932E2DEF37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83" name="Graphic 7">
                  <a:extLst>
                    <a:ext uri="{FF2B5EF4-FFF2-40B4-BE49-F238E27FC236}">
                      <a16:creationId xmlns:a16="http://schemas.microsoft.com/office/drawing/2014/main" id="{9C67D16D-BACF-4AB2-998E-E879A8319B45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0F741D6E-3A26-4C32-A9CD-5521CD962C22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792446B0-5AF7-4D7F-804D-CC56CFA94D7F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286" name="Graphic 7">
                <a:extLst>
                  <a:ext uri="{FF2B5EF4-FFF2-40B4-BE49-F238E27FC236}">
                    <a16:creationId xmlns:a16="http://schemas.microsoft.com/office/drawing/2014/main" id="{0B9027D8-55B6-4E4D-9559-C5AD99201B84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1287" name="Graphic 7">
                  <a:extLst>
                    <a:ext uri="{FF2B5EF4-FFF2-40B4-BE49-F238E27FC236}">
                      <a16:creationId xmlns:a16="http://schemas.microsoft.com/office/drawing/2014/main" id="{07075CFE-8C34-4FA9-95D0-9BF3FBC404DF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6B90660C-A518-4FBB-849D-076F7990B03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51FB05CF-4DEC-4617-9A04-8B2E36F0A03E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90" name="Graphic 7">
                  <a:extLst>
                    <a:ext uri="{FF2B5EF4-FFF2-40B4-BE49-F238E27FC236}">
                      <a16:creationId xmlns:a16="http://schemas.microsoft.com/office/drawing/2014/main" id="{B2F65AFB-1078-477A-B924-CE5772CF4232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5B7014BC-C4CF-4F4A-A149-66C8A13B8AF2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47D3C819-C77A-4C92-A294-EFA77D82C82D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293" name="Graphic 7">
                  <a:extLst>
                    <a:ext uri="{FF2B5EF4-FFF2-40B4-BE49-F238E27FC236}">
                      <a16:creationId xmlns:a16="http://schemas.microsoft.com/office/drawing/2014/main" id="{14ED54AA-8E01-4E71-8F81-E13F720900C3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036C547A-8B55-433A-B3CB-93CD55864FED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27C4904-FC74-4387-A3A2-C3B36DE4DE9C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975AB30B-2069-4193-853A-67337A6C89FB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77CD689B-BAC4-4258-9230-D84624F1B70F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9D604CE4-32AC-4EC0-AA22-D578455E4278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299" name="Graphic 7">
                  <a:extLst>
                    <a:ext uri="{FF2B5EF4-FFF2-40B4-BE49-F238E27FC236}">
                      <a16:creationId xmlns:a16="http://schemas.microsoft.com/office/drawing/2014/main" id="{43058636-57E2-4852-993F-5B84E58821E6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68D61115-A558-4F9E-A2FB-E287F92A3DF1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E812A363-6F0B-4EE2-A7DD-037AB0841E24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2" name="Graphic 7">
                  <a:extLst>
                    <a:ext uri="{FF2B5EF4-FFF2-40B4-BE49-F238E27FC236}">
                      <a16:creationId xmlns:a16="http://schemas.microsoft.com/office/drawing/2014/main" id="{2E9FE919-9C71-4B2D-BEDE-3D2899B48873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B5ADF83E-02A7-4211-B658-97D611380F8D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4ACAC3D1-ACF2-4E45-984F-966809EE39B6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D4D1684A-2F9E-45C3-BA5E-2A24A570F41C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F476C68-5238-48DA-BFF8-018000499443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14EF3A7-6361-4068-8210-80E9E7A10985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99B45E62-42C4-4A6E-B3C6-D6E7DA418CD4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927E4640-2237-4B51-BB3F-98CC255EF946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3F89E0E4-1A97-46B3-B29F-AFEBBF758D0A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8F61E224-9E45-47F8-97F7-F29F5C1A1C63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5CB57ADA-6D1C-4229-8DD1-A5BD3BD1AAA7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2C7C4B1E-129A-4225-B4B0-E114EE82DCF2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E41A53B4-8E13-492B-98F3-648F538DA3DC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08245371-7425-4E6E-AF2C-E88C87D99B4B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F034C663-361E-4FCA-907A-D36C77C0C793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17" name="Graphic 7">
                  <a:extLst>
                    <a:ext uri="{FF2B5EF4-FFF2-40B4-BE49-F238E27FC236}">
                      <a16:creationId xmlns:a16="http://schemas.microsoft.com/office/drawing/2014/main" id="{64386BBC-F4BA-4253-ADF6-D213FF665BA7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217D7CC-C796-4816-B023-D06D6F599012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B9BE9584-1ACC-4F72-8FEE-8E5EF0F800BD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320" name="Graphic 7">
                <a:extLst>
                  <a:ext uri="{FF2B5EF4-FFF2-40B4-BE49-F238E27FC236}">
                    <a16:creationId xmlns:a16="http://schemas.microsoft.com/office/drawing/2014/main" id="{191BB388-D505-4CC6-A968-C2FF7A24B8C7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1321" name="Graphic 7">
                  <a:extLst>
                    <a:ext uri="{FF2B5EF4-FFF2-40B4-BE49-F238E27FC236}">
                      <a16:creationId xmlns:a16="http://schemas.microsoft.com/office/drawing/2014/main" id="{E5D204EF-CBBB-456F-B1B3-86092C097597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8DF3A278-77B8-4004-B0DA-66C0FAB04B4B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9BCCC9D7-766A-4DA9-8E70-82EFA9D9BA19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24" name="Graphic 7">
                  <a:extLst>
                    <a:ext uri="{FF2B5EF4-FFF2-40B4-BE49-F238E27FC236}">
                      <a16:creationId xmlns:a16="http://schemas.microsoft.com/office/drawing/2014/main" id="{C3E7E761-46C6-4100-B934-20698B4D76F4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E4D2030D-2970-4EC4-A497-F8618D3BA133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35BF9B2-3B92-42E4-A096-ACF441426765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27" name="Graphic 7">
                  <a:extLst>
                    <a:ext uri="{FF2B5EF4-FFF2-40B4-BE49-F238E27FC236}">
                      <a16:creationId xmlns:a16="http://schemas.microsoft.com/office/drawing/2014/main" id="{100251E1-BB06-4403-9B61-635C255F2374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FEA513C0-D9F8-47FB-B0AB-6A334000233B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308B2008-FEF8-4831-805A-4EF9B4E88F87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6F2858DE-E0F1-44DE-8132-0095480B550B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5C21228-EF27-4578-8E25-C5661B5E705C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4DDF16A8-B90D-4560-A907-C35903978FC4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33" name="Graphic 7">
                  <a:extLst>
                    <a:ext uri="{FF2B5EF4-FFF2-40B4-BE49-F238E27FC236}">
                      <a16:creationId xmlns:a16="http://schemas.microsoft.com/office/drawing/2014/main" id="{947AD24B-B12C-4F88-8F18-8D731F35981F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681CFDAA-4023-423F-8507-4DCE71CBEABD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B0B6FCC7-8146-44C6-A81F-25FC8AEFE250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36" name="Graphic 7">
                  <a:extLst>
                    <a:ext uri="{FF2B5EF4-FFF2-40B4-BE49-F238E27FC236}">
                      <a16:creationId xmlns:a16="http://schemas.microsoft.com/office/drawing/2014/main" id="{E920220F-56DB-45A1-8D1E-0B2DC0C7E63B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AF2EC505-E197-4ACE-A22D-B57092F468AC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104A9DF7-455A-4575-928E-458F25A4DFB1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39" name="Graphic 7">
                  <a:extLst>
                    <a:ext uri="{FF2B5EF4-FFF2-40B4-BE49-F238E27FC236}">
                      <a16:creationId xmlns:a16="http://schemas.microsoft.com/office/drawing/2014/main" id="{496F821D-9660-4D27-9577-C7FE6BFADDCB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E44E8CB1-9E84-4ADE-BA94-9B27E294918A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B8AEF438-C413-44AC-B324-816B7EC375BC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34D07F24-4F89-45AB-94E9-7E79254F67CB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5A120620-375B-484D-9614-ED04EA2B1729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25845796-8821-4D2D-8BCB-2796A43BD9A3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5" name="Graphic 7">
                  <a:extLst>
                    <a:ext uri="{FF2B5EF4-FFF2-40B4-BE49-F238E27FC236}">
                      <a16:creationId xmlns:a16="http://schemas.microsoft.com/office/drawing/2014/main" id="{BFF06D15-91C4-4FF0-86FB-F6FC0974885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A53FF09-F8B9-47EE-96E6-4CC8A9E86D8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4520647-8108-4DAA-9D00-A19E5280F08C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049964D7-4776-4B98-97EC-D4C79A62C1CC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A1653D19-5F8A-4033-AD69-FAA1A5483F22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92EE2F2B-BF5D-47A4-ACE7-7D803073FDB5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425CC860-1723-4289-8C0E-1A66743DFACF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50ED1FD-3F30-4738-9DE1-B5B715BFC53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39A1B2D-F613-4FC0-8120-139159EA0769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354" name="Graphic 7">
                <a:extLst>
                  <a:ext uri="{FF2B5EF4-FFF2-40B4-BE49-F238E27FC236}">
                    <a16:creationId xmlns:a16="http://schemas.microsoft.com/office/drawing/2014/main" id="{2FAADAE7-7D74-4192-9786-0751590ADADF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42096872-3489-40B4-91D1-A73B6DCB6D69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356" name="Graphic 7">
                  <a:extLst>
                    <a:ext uri="{FF2B5EF4-FFF2-40B4-BE49-F238E27FC236}">
                      <a16:creationId xmlns:a16="http://schemas.microsoft.com/office/drawing/2014/main" id="{9563FAEC-4991-4345-8E09-DE955BEECBA2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1357" name="Graphic 7">
                    <a:extLst>
                      <a:ext uri="{FF2B5EF4-FFF2-40B4-BE49-F238E27FC236}">
                        <a16:creationId xmlns:a16="http://schemas.microsoft.com/office/drawing/2014/main" id="{20D3D267-DFE3-479F-90CB-71DE37D7454B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1358" name="Freeform: Shape 1357">
                      <a:extLst>
                        <a:ext uri="{FF2B5EF4-FFF2-40B4-BE49-F238E27FC236}">
                          <a16:creationId xmlns:a16="http://schemas.microsoft.com/office/drawing/2014/main" id="{E0D4EEAD-BC7D-47F6-9F5C-3D0C393B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59" name="Freeform: Shape 1358">
                      <a:extLst>
                        <a:ext uri="{FF2B5EF4-FFF2-40B4-BE49-F238E27FC236}">
                          <a16:creationId xmlns:a16="http://schemas.microsoft.com/office/drawing/2014/main" id="{624267A6-BA23-412F-BF8E-F16E00896B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60" name="Freeform: Shape 1359">
                      <a:extLst>
                        <a:ext uri="{FF2B5EF4-FFF2-40B4-BE49-F238E27FC236}">
                          <a16:creationId xmlns:a16="http://schemas.microsoft.com/office/drawing/2014/main" id="{411E22A8-593F-4D2A-AB35-B1467F41D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361" name="Graphic 7">
                    <a:extLst>
                      <a:ext uri="{FF2B5EF4-FFF2-40B4-BE49-F238E27FC236}">
                        <a16:creationId xmlns:a16="http://schemas.microsoft.com/office/drawing/2014/main" id="{B505BBAD-7224-409F-A4F5-7CFF733C7D29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1362" name="Freeform: Shape 1361">
                      <a:extLst>
                        <a:ext uri="{FF2B5EF4-FFF2-40B4-BE49-F238E27FC236}">
                          <a16:creationId xmlns:a16="http://schemas.microsoft.com/office/drawing/2014/main" id="{8D97177D-45E4-4BA8-ADF5-9780661D8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63" name="Freeform: Shape 1362">
                      <a:extLst>
                        <a:ext uri="{FF2B5EF4-FFF2-40B4-BE49-F238E27FC236}">
                          <a16:creationId xmlns:a16="http://schemas.microsoft.com/office/drawing/2014/main" id="{37CD5D6B-CBE3-4165-A03E-3E5ACD9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64" name="Freeform: Shape 1363">
                      <a:extLst>
                        <a:ext uri="{FF2B5EF4-FFF2-40B4-BE49-F238E27FC236}">
                          <a16:creationId xmlns:a16="http://schemas.microsoft.com/office/drawing/2014/main" id="{E2F46811-9DC1-47B8-80A2-A5A954E9E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65" name="Freeform: Shape 1364">
                      <a:extLst>
                        <a:ext uri="{FF2B5EF4-FFF2-40B4-BE49-F238E27FC236}">
                          <a16:creationId xmlns:a16="http://schemas.microsoft.com/office/drawing/2014/main" id="{5F1E1C21-42A4-4924-9F34-587BC81FA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66" name="Freeform: Shape 1365">
                      <a:extLst>
                        <a:ext uri="{FF2B5EF4-FFF2-40B4-BE49-F238E27FC236}">
                          <a16:creationId xmlns:a16="http://schemas.microsoft.com/office/drawing/2014/main" id="{B54329CA-6FF2-419A-9CFC-3606E761F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367" name="Graphic 7">
                  <a:extLst>
                    <a:ext uri="{FF2B5EF4-FFF2-40B4-BE49-F238E27FC236}">
                      <a16:creationId xmlns:a16="http://schemas.microsoft.com/office/drawing/2014/main" id="{308D9823-616F-4CD1-B88F-F7E4BF9CEDD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B308BEF1-C676-4771-8C73-8F4637CA41D2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369" name="Graphic 7">
                    <a:extLst>
                      <a:ext uri="{FF2B5EF4-FFF2-40B4-BE49-F238E27FC236}">
                        <a16:creationId xmlns:a16="http://schemas.microsoft.com/office/drawing/2014/main" id="{3084BF11-A1C0-4323-901C-A5C18F4E9F21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1370" name="Freeform: Shape 1369">
                      <a:extLst>
                        <a:ext uri="{FF2B5EF4-FFF2-40B4-BE49-F238E27FC236}">
                          <a16:creationId xmlns:a16="http://schemas.microsoft.com/office/drawing/2014/main" id="{C1234C0A-CB0E-4D70-8F3F-D22FFA51A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71" name="Freeform: Shape 1370">
                      <a:extLst>
                        <a:ext uri="{FF2B5EF4-FFF2-40B4-BE49-F238E27FC236}">
                          <a16:creationId xmlns:a16="http://schemas.microsoft.com/office/drawing/2014/main" id="{810F0E83-8026-436C-9D3E-0C6BBF656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2D2AAB73-ECD6-4E60-BD8F-931BBF12DB6D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F052BC60-D5D8-4575-88E4-F5E405D116A3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DB7E7AF3-005C-44AB-B349-C72C7CEBC203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B31A65EE-097F-421F-8D07-31669B4E5579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F289AE1B-52A0-4636-827C-4E1FDB5828BE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377" name="Graphic 7">
                  <a:extLst>
                    <a:ext uri="{FF2B5EF4-FFF2-40B4-BE49-F238E27FC236}">
                      <a16:creationId xmlns:a16="http://schemas.microsoft.com/office/drawing/2014/main" id="{7196BF42-CBB7-4344-9D3A-A153DCDECC73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1378" name="Graphic 7">
                    <a:extLst>
                      <a:ext uri="{FF2B5EF4-FFF2-40B4-BE49-F238E27FC236}">
                        <a16:creationId xmlns:a16="http://schemas.microsoft.com/office/drawing/2014/main" id="{68B4CA02-837A-4A98-9D1A-9638920DA85F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1379" name="Freeform: Shape 1378">
                      <a:extLst>
                        <a:ext uri="{FF2B5EF4-FFF2-40B4-BE49-F238E27FC236}">
                          <a16:creationId xmlns:a16="http://schemas.microsoft.com/office/drawing/2014/main" id="{5D3374A5-E474-4D70-B40D-282A66BDF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0" name="Freeform: Shape 1379">
                      <a:extLst>
                        <a:ext uri="{FF2B5EF4-FFF2-40B4-BE49-F238E27FC236}">
                          <a16:creationId xmlns:a16="http://schemas.microsoft.com/office/drawing/2014/main" id="{306BC2BA-AA23-452D-AC50-8D1B2C864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1" name="Freeform: Shape 1380">
                      <a:extLst>
                        <a:ext uri="{FF2B5EF4-FFF2-40B4-BE49-F238E27FC236}">
                          <a16:creationId xmlns:a16="http://schemas.microsoft.com/office/drawing/2014/main" id="{B0C654BC-15BC-48B1-8F76-A102D39A7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2" name="Freeform: Shape 1381">
                      <a:extLst>
                        <a:ext uri="{FF2B5EF4-FFF2-40B4-BE49-F238E27FC236}">
                          <a16:creationId xmlns:a16="http://schemas.microsoft.com/office/drawing/2014/main" id="{01A9B2C5-7582-4A19-9D0B-5FE770A9B1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3" name="Freeform: Shape 1382">
                      <a:extLst>
                        <a:ext uri="{FF2B5EF4-FFF2-40B4-BE49-F238E27FC236}">
                          <a16:creationId xmlns:a16="http://schemas.microsoft.com/office/drawing/2014/main" id="{0FF0DDED-51DB-4636-A1C3-06A2DE2B9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384" name="Graphic 7">
                    <a:extLst>
                      <a:ext uri="{FF2B5EF4-FFF2-40B4-BE49-F238E27FC236}">
                        <a16:creationId xmlns:a16="http://schemas.microsoft.com/office/drawing/2014/main" id="{201EDAA8-2FC6-4065-A0E5-923BCAAFDBB7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1385" name="Freeform: Shape 1384">
                      <a:extLst>
                        <a:ext uri="{FF2B5EF4-FFF2-40B4-BE49-F238E27FC236}">
                          <a16:creationId xmlns:a16="http://schemas.microsoft.com/office/drawing/2014/main" id="{D7365876-A0A3-4DBA-80CD-F22E1914F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6" name="Freeform: Shape 1385">
                      <a:extLst>
                        <a:ext uri="{FF2B5EF4-FFF2-40B4-BE49-F238E27FC236}">
                          <a16:creationId xmlns:a16="http://schemas.microsoft.com/office/drawing/2014/main" id="{71634A20-354E-4784-9357-01767476C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7" name="Freeform: Shape 1386">
                      <a:extLst>
                        <a:ext uri="{FF2B5EF4-FFF2-40B4-BE49-F238E27FC236}">
                          <a16:creationId xmlns:a16="http://schemas.microsoft.com/office/drawing/2014/main" id="{05A7AB7E-D1AA-42B7-AD01-45B214EAF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8" name="Freeform: Shape 1387">
                      <a:extLst>
                        <a:ext uri="{FF2B5EF4-FFF2-40B4-BE49-F238E27FC236}">
                          <a16:creationId xmlns:a16="http://schemas.microsoft.com/office/drawing/2014/main" id="{8BDAEF8A-E5C0-4232-8463-6F0DF4D9F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89" name="Freeform: Shape 1388">
                      <a:extLst>
                        <a:ext uri="{FF2B5EF4-FFF2-40B4-BE49-F238E27FC236}">
                          <a16:creationId xmlns:a16="http://schemas.microsoft.com/office/drawing/2014/main" id="{A7680403-ECCE-45BF-B6F2-C7B1F081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390" name="Graphic 7">
                  <a:extLst>
                    <a:ext uri="{FF2B5EF4-FFF2-40B4-BE49-F238E27FC236}">
                      <a16:creationId xmlns:a16="http://schemas.microsoft.com/office/drawing/2014/main" id="{8564A51A-7833-4085-A822-165F6E47E38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1391" name="Graphic 7">
                    <a:extLst>
                      <a:ext uri="{FF2B5EF4-FFF2-40B4-BE49-F238E27FC236}">
                        <a16:creationId xmlns:a16="http://schemas.microsoft.com/office/drawing/2014/main" id="{0DA7D241-4C25-472C-9FF1-6F9625ED80E2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1392" name="Freeform: Shape 1391">
                      <a:extLst>
                        <a:ext uri="{FF2B5EF4-FFF2-40B4-BE49-F238E27FC236}">
                          <a16:creationId xmlns:a16="http://schemas.microsoft.com/office/drawing/2014/main" id="{252FA993-8349-4766-9180-C6AA827EE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93" name="Freeform: Shape 1392">
                      <a:extLst>
                        <a:ext uri="{FF2B5EF4-FFF2-40B4-BE49-F238E27FC236}">
                          <a16:creationId xmlns:a16="http://schemas.microsoft.com/office/drawing/2014/main" id="{FBC34CEB-CA15-459E-A0C9-99665B643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94" name="Freeform: Shape 1393">
                      <a:extLst>
                        <a:ext uri="{FF2B5EF4-FFF2-40B4-BE49-F238E27FC236}">
                          <a16:creationId xmlns:a16="http://schemas.microsoft.com/office/drawing/2014/main" id="{C6B5B2AB-C25D-4215-9A03-0A8F7E1CA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395" name="Graphic 7">
                    <a:extLst>
                      <a:ext uri="{FF2B5EF4-FFF2-40B4-BE49-F238E27FC236}">
                        <a16:creationId xmlns:a16="http://schemas.microsoft.com/office/drawing/2014/main" id="{00080B13-2C28-46C4-8A7C-8588842152BA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1396" name="Freeform: Shape 1395">
                      <a:extLst>
                        <a:ext uri="{FF2B5EF4-FFF2-40B4-BE49-F238E27FC236}">
                          <a16:creationId xmlns:a16="http://schemas.microsoft.com/office/drawing/2014/main" id="{7B083574-3B83-494A-971A-D6962B637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97" name="Freeform: Shape 1396">
                      <a:extLst>
                        <a:ext uri="{FF2B5EF4-FFF2-40B4-BE49-F238E27FC236}">
                          <a16:creationId xmlns:a16="http://schemas.microsoft.com/office/drawing/2014/main" id="{85196ECC-5B81-4468-99B3-76751266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98" name="Freeform: Shape 1397">
                      <a:extLst>
                        <a:ext uri="{FF2B5EF4-FFF2-40B4-BE49-F238E27FC236}">
                          <a16:creationId xmlns:a16="http://schemas.microsoft.com/office/drawing/2014/main" id="{F02BD192-A0F1-4F14-B75F-130C4B765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399" name="Freeform: Shape 1398">
                      <a:extLst>
                        <a:ext uri="{FF2B5EF4-FFF2-40B4-BE49-F238E27FC236}">
                          <a16:creationId xmlns:a16="http://schemas.microsoft.com/office/drawing/2014/main" id="{BE7EF9DF-B9F9-43B2-A21F-B99381641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00" name="Freeform: Shape 1399">
                      <a:extLst>
                        <a:ext uri="{FF2B5EF4-FFF2-40B4-BE49-F238E27FC236}">
                          <a16:creationId xmlns:a16="http://schemas.microsoft.com/office/drawing/2014/main" id="{5A00A14F-1F7E-4AF3-848C-8892F25D1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401" name="Graphic 7">
                  <a:extLst>
                    <a:ext uri="{FF2B5EF4-FFF2-40B4-BE49-F238E27FC236}">
                      <a16:creationId xmlns:a16="http://schemas.microsoft.com/office/drawing/2014/main" id="{E08FBCA2-58EB-4ABF-B6AB-13625D914FAC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8DC82C70-88B3-4C53-9B8E-06383A576C7C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403" name="Graphic 7">
                    <a:extLst>
                      <a:ext uri="{FF2B5EF4-FFF2-40B4-BE49-F238E27FC236}">
                        <a16:creationId xmlns:a16="http://schemas.microsoft.com/office/drawing/2014/main" id="{5154AD45-B5FB-4106-88A3-3AA10DF6A77A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1404" name="Freeform: Shape 1403">
                      <a:extLst>
                        <a:ext uri="{FF2B5EF4-FFF2-40B4-BE49-F238E27FC236}">
                          <a16:creationId xmlns:a16="http://schemas.microsoft.com/office/drawing/2014/main" id="{EC73821A-8741-4C96-B713-1FDE27DA5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05" name="Freeform: Shape 1404">
                      <a:extLst>
                        <a:ext uri="{FF2B5EF4-FFF2-40B4-BE49-F238E27FC236}">
                          <a16:creationId xmlns:a16="http://schemas.microsoft.com/office/drawing/2014/main" id="{EEFD1406-5029-40BC-B958-52778A6AD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6500E34C-41D4-4C7C-A78C-A94AD2BDA07E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6C823D1-18F9-4EFF-A9F6-354BBB9AEC27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A86181A2-24EF-4EE0-AFFD-7D7BB02B575A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CF8D8485-3A32-4605-B972-04540F2ABD52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CECFA1C-5E93-4E86-B03B-A641655A9AF6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5272B05B-63A5-49EB-9D0E-AF7DB6AB2118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1412" name="Graphic 7">
                    <a:extLst>
                      <a:ext uri="{FF2B5EF4-FFF2-40B4-BE49-F238E27FC236}">
                        <a16:creationId xmlns:a16="http://schemas.microsoft.com/office/drawing/2014/main" id="{139EFB01-E34C-4D3D-A213-016F24200A40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1413" name="Freeform: Shape 1412">
                      <a:extLst>
                        <a:ext uri="{FF2B5EF4-FFF2-40B4-BE49-F238E27FC236}">
                          <a16:creationId xmlns:a16="http://schemas.microsoft.com/office/drawing/2014/main" id="{C845346F-CA24-46AD-A49C-04A13C8F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14" name="Freeform: Shape 1413">
                      <a:extLst>
                        <a:ext uri="{FF2B5EF4-FFF2-40B4-BE49-F238E27FC236}">
                          <a16:creationId xmlns:a16="http://schemas.microsoft.com/office/drawing/2014/main" id="{41F9C9D7-2E5D-4B88-897F-8C48F6E72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15" name="Freeform: Shape 1414">
                      <a:extLst>
                        <a:ext uri="{FF2B5EF4-FFF2-40B4-BE49-F238E27FC236}">
                          <a16:creationId xmlns:a16="http://schemas.microsoft.com/office/drawing/2014/main" id="{0E5775C2-8DDC-4ED5-BF65-2392232D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416" name="Graphic 7">
                    <a:extLst>
                      <a:ext uri="{FF2B5EF4-FFF2-40B4-BE49-F238E27FC236}">
                        <a16:creationId xmlns:a16="http://schemas.microsoft.com/office/drawing/2014/main" id="{11927C87-17EC-4193-BE97-642DBDE543C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1417" name="Freeform: Shape 1416">
                      <a:extLst>
                        <a:ext uri="{FF2B5EF4-FFF2-40B4-BE49-F238E27FC236}">
                          <a16:creationId xmlns:a16="http://schemas.microsoft.com/office/drawing/2014/main" id="{6B53FF4D-EA59-4D7C-9E88-2CCD5DEC7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18" name="Freeform: Shape 1417">
                      <a:extLst>
                        <a:ext uri="{FF2B5EF4-FFF2-40B4-BE49-F238E27FC236}">
                          <a16:creationId xmlns:a16="http://schemas.microsoft.com/office/drawing/2014/main" id="{F5A10C80-F2AD-46AA-9ED8-DA16AB677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19" name="Freeform: Shape 1418">
                      <a:extLst>
                        <a:ext uri="{FF2B5EF4-FFF2-40B4-BE49-F238E27FC236}">
                          <a16:creationId xmlns:a16="http://schemas.microsoft.com/office/drawing/2014/main" id="{B3323693-6319-437D-A11E-8DA3E8363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20" name="Freeform: Shape 1419">
                      <a:extLst>
                        <a:ext uri="{FF2B5EF4-FFF2-40B4-BE49-F238E27FC236}">
                          <a16:creationId xmlns:a16="http://schemas.microsoft.com/office/drawing/2014/main" id="{C53BD210-EBFD-4CCC-95D3-C93085BA3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21" name="Freeform: Shape 1420">
                      <a:extLst>
                        <a:ext uri="{FF2B5EF4-FFF2-40B4-BE49-F238E27FC236}">
                          <a16:creationId xmlns:a16="http://schemas.microsoft.com/office/drawing/2014/main" id="{5B44BAF0-F184-469C-B968-FAC3911FE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422" name="Graphic 7">
                  <a:extLst>
                    <a:ext uri="{FF2B5EF4-FFF2-40B4-BE49-F238E27FC236}">
                      <a16:creationId xmlns:a16="http://schemas.microsoft.com/office/drawing/2014/main" id="{4CB3ADD8-04CE-4487-8AEC-402F52336BFA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E9125212-AD5F-4D14-9EAB-F806169DA162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424" name="Graphic 7">
                    <a:extLst>
                      <a:ext uri="{FF2B5EF4-FFF2-40B4-BE49-F238E27FC236}">
                        <a16:creationId xmlns:a16="http://schemas.microsoft.com/office/drawing/2014/main" id="{12629E0B-8DB5-4BCA-9078-4733BF16898F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22FA192D-632B-4B1C-B5C8-911000041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5E45BFA5-1FB4-41D7-8995-96EAEF6D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B11C50C4-D4A1-498C-97D1-3DA69C04B3EC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11536AB4-D829-4F77-9385-34E4109BE6F3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19FBB964-5C7A-4BC1-8DF0-80C1D2667334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0506F0B-F937-4824-9D34-151E44052846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7363516-9EE6-4CC5-9710-DBE32A7400D1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32" name="Graphic 7">
                  <a:extLst>
                    <a:ext uri="{FF2B5EF4-FFF2-40B4-BE49-F238E27FC236}">
                      <a16:creationId xmlns:a16="http://schemas.microsoft.com/office/drawing/2014/main" id="{BDBCC149-1AD8-42EE-A836-4EAF5998DA2A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1433" name="Graphic 7">
                    <a:extLst>
                      <a:ext uri="{FF2B5EF4-FFF2-40B4-BE49-F238E27FC236}">
                        <a16:creationId xmlns:a16="http://schemas.microsoft.com/office/drawing/2014/main" id="{4B5CCA49-8341-421F-BE6F-FC0756451130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1434" name="Freeform: Shape 1433">
                      <a:extLst>
                        <a:ext uri="{FF2B5EF4-FFF2-40B4-BE49-F238E27FC236}">
                          <a16:creationId xmlns:a16="http://schemas.microsoft.com/office/drawing/2014/main" id="{9D7D0889-1607-46FA-B0A6-3CAA21121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35" name="Freeform: Shape 1434">
                      <a:extLst>
                        <a:ext uri="{FF2B5EF4-FFF2-40B4-BE49-F238E27FC236}">
                          <a16:creationId xmlns:a16="http://schemas.microsoft.com/office/drawing/2014/main" id="{AEE4752F-1DFA-419D-9923-15AD5F3CC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36" name="Freeform: Shape 1435">
                      <a:extLst>
                        <a:ext uri="{FF2B5EF4-FFF2-40B4-BE49-F238E27FC236}">
                          <a16:creationId xmlns:a16="http://schemas.microsoft.com/office/drawing/2014/main" id="{37545919-0587-4618-8C83-DBB23C50C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437" name="Graphic 7">
                    <a:extLst>
                      <a:ext uri="{FF2B5EF4-FFF2-40B4-BE49-F238E27FC236}">
                        <a16:creationId xmlns:a16="http://schemas.microsoft.com/office/drawing/2014/main" id="{AAAECA2F-A049-4CEB-8466-01DB001530AA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1438" name="Freeform: Shape 1437">
                      <a:extLst>
                        <a:ext uri="{FF2B5EF4-FFF2-40B4-BE49-F238E27FC236}">
                          <a16:creationId xmlns:a16="http://schemas.microsoft.com/office/drawing/2014/main" id="{3260FBAE-9C0F-477F-80FB-F67324F23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39" name="Freeform: Shape 1438">
                      <a:extLst>
                        <a:ext uri="{FF2B5EF4-FFF2-40B4-BE49-F238E27FC236}">
                          <a16:creationId xmlns:a16="http://schemas.microsoft.com/office/drawing/2014/main" id="{48791C5A-F7A9-440F-B5DA-742C119A3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0" name="Freeform: Shape 1439">
                      <a:extLst>
                        <a:ext uri="{FF2B5EF4-FFF2-40B4-BE49-F238E27FC236}">
                          <a16:creationId xmlns:a16="http://schemas.microsoft.com/office/drawing/2014/main" id="{4E49397C-3BCF-43F5-BA85-B64D29549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1" name="Freeform: Shape 1440">
                      <a:extLst>
                        <a:ext uri="{FF2B5EF4-FFF2-40B4-BE49-F238E27FC236}">
                          <a16:creationId xmlns:a16="http://schemas.microsoft.com/office/drawing/2014/main" id="{AC40586F-AC13-4656-9AE9-C8DB9AD5F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2" name="Freeform: Shape 1441">
                      <a:extLst>
                        <a:ext uri="{FF2B5EF4-FFF2-40B4-BE49-F238E27FC236}">
                          <a16:creationId xmlns:a16="http://schemas.microsoft.com/office/drawing/2014/main" id="{C6EE84B5-5D8D-4FC7-BEC3-2CD46992A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443" name="Graphic 7">
                  <a:extLst>
                    <a:ext uri="{FF2B5EF4-FFF2-40B4-BE49-F238E27FC236}">
                      <a16:creationId xmlns:a16="http://schemas.microsoft.com/office/drawing/2014/main" id="{A2F37299-4D95-4547-85EF-5568A84384F6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1444" name="Graphic 7">
                    <a:extLst>
                      <a:ext uri="{FF2B5EF4-FFF2-40B4-BE49-F238E27FC236}">
                        <a16:creationId xmlns:a16="http://schemas.microsoft.com/office/drawing/2014/main" id="{6085F043-954E-4C99-B72F-558C41A32562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1445" name="Freeform: Shape 1444">
                      <a:extLst>
                        <a:ext uri="{FF2B5EF4-FFF2-40B4-BE49-F238E27FC236}">
                          <a16:creationId xmlns:a16="http://schemas.microsoft.com/office/drawing/2014/main" id="{A0F61FA6-2BCF-4C03-A6CF-DDD79A84A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6" name="Freeform: Shape 1445">
                      <a:extLst>
                        <a:ext uri="{FF2B5EF4-FFF2-40B4-BE49-F238E27FC236}">
                          <a16:creationId xmlns:a16="http://schemas.microsoft.com/office/drawing/2014/main" id="{6E113BD4-3845-4DCC-9245-BD5FCB2D8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7" name="Freeform: Shape 1446">
                      <a:extLst>
                        <a:ext uri="{FF2B5EF4-FFF2-40B4-BE49-F238E27FC236}">
                          <a16:creationId xmlns:a16="http://schemas.microsoft.com/office/drawing/2014/main" id="{0DF18AFC-7DB4-4157-8F2F-CDA3D2052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8" name="Freeform: Shape 1447">
                      <a:extLst>
                        <a:ext uri="{FF2B5EF4-FFF2-40B4-BE49-F238E27FC236}">
                          <a16:creationId xmlns:a16="http://schemas.microsoft.com/office/drawing/2014/main" id="{FBB384D8-E0C6-45A2-B24B-D039C427D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49" name="Freeform: Shape 1448">
                      <a:extLst>
                        <a:ext uri="{FF2B5EF4-FFF2-40B4-BE49-F238E27FC236}">
                          <a16:creationId xmlns:a16="http://schemas.microsoft.com/office/drawing/2014/main" id="{086FF407-12EB-4669-B236-198AA0D46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450" name="Graphic 7">
                    <a:extLst>
                      <a:ext uri="{FF2B5EF4-FFF2-40B4-BE49-F238E27FC236}">
                        <a16:creationId xmlns:a16="http://schemas.microsoft.com/office/drawing/2014/main" id="{9E59F7DF-B3B0-4CE0-9775-2F368E2F10F5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1451" name="Freeform: Shape 1450">
                      <a:extLst>
                        <a:ext uri="{FF2B5EF4-FFF2-40B4-BE49-F238E27FC236}">
                          <a16:creationId xmlns:a16="http://schemas.microsoft.com/office/drawing/2014/main" id="{D627A36B-D577-49D6-8427-6D2D1252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52" name="Freeform: Shape 1451">
                      <a:extLst>
                        <a:ext uri="{FF2B5EF4-FFF2-40B4-BE49-F238E27FC236}">
                          <a16:creationId xmlns:a16="http://schemas.microsoft.com/office/drawing/2014/main" id="{2793ACB6-2A6C-4A9E-B00B-47743BA2D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53" name="Freeform: Shape 1452">
                      <a:extLst>
                        <a:ext uri="{FF2B5EF4-FFF2-40B4-BE49-F238E27FC236}">
                          <a16:creationId xmlns:a16="http://schemas.microsoft.com/office/drawing/2014/main" id="{A117169A-54AC-401C-B41C-BE67B8BB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54" name="Freeform: Shape 1453">
                      <a:extLst>
                        <a:ext uri="{FF2B5EF4-FFF2-40B4-BE49-F238E27FC236}">
                          <a16:creationId xmlns:a16="http://schemas.microsoft.com/office/drawing/2014/main" id="{D6520449-E8B3-4E6F-811B-E2E40104D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455" name="Freeform: Shape 1454">
                      <a:extLst>
                        <a:ext uri="{FF2B5EF4-FFF2-40B4-BE49-F238E27FC236}">
                          <a16:creationId xmlns:a16="http://schemas.microsoft.com/office/drawing/2014/main" id="{94A1300B-E91D-4D24-BC8B-BA27142AC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456" name="Graphic 7">
                  <a:extLst>
                    <a:ext uri="{FF2B5EF4-FFF2-40B4-BE49-F238E27FC236}">
                      <a16:creationId xmlns:a16="http://schemas.microsoft.com/office/drawing/2014/main" id="{CBF50AB1-3AD9-4110-B185-7008F10929B7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8889FAEA-BB8B-4EDE-9484-6A8F29356CAA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DC9B92F1-AC21-445E-B627-5E66F4B0164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ED196ED9-943B-45F4-9AD4-4E12A9FC110D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65220E0D-C551-4B6E-9D45-92025DD787D5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4B8F7EB-B69E-4DA9-833C-5D9EA1B343A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76494A9D-E717-4131-AFAD-65B5D29503FF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63" name="Graphic 7">
                  <a:extLst>
                    <a:ext uri="{FF2B5EF4-FFF2-40B4-BE49-F238E27FC236}">
                      <a16:creationId xmlns:a16="http://schemas.microsoft.com/office/drawing/2014/main" id="{21BCFC47-D123-410F-9678-3F592F965229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7588CF7F-F199-472D-A4FA-804D76D36022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629795F3-CB40-406B-9FC3-DECC60DC2999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4E068799-774F-40C5-A76E-E439B3B710A4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DFA3591C-8808-4772-9246-52F9F9368C2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AE23706E-D7D9-4930-911D-998B0755C950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469" name="Graphic 7">
                <a:extLst>
                  <a:ext uri="{FF2B5EF4-FFF2-40B4-BE49-F238E27FC236}">
                    <a16:creationId xmlns:a16="http://schemas.microsoft.com/office/drawing/2014/main" id="{BADC5522-D998-4D66-806D-E4649B93B5B5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5EE49489-D35B-455F-9B0B-3A286713CB60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471" name="Graphic 7">
                  <a:extLst>
                    <a:ext uri="{FF2B5EF4-FFF2-40B4-BE49-F238E27FC236}">
                      <a16:creationId xmlns:a16="http://schemas.microsoft.com/office/drawing/2014/main" id="{DE642F07-10DE-47EB-A6DD-7A6BA7B9B96A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A8426D48-C514-4BFE-8DC8-C71DE2643825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8436AAC-504C-44AE-9173-607A06E19493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74" name="Graphic 7">
                  <a:extLst>
                    <a:ext uri="{FF2B5EF4-FFF2-40B4-BE49-F238E27FC236}">
                      <a16:creationId xmlns:a16="http://schemas.microsoft.com/office/drawing/2014/main" id="{2BDA3704-4F74-4D06-82EA-9FE528077C2F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9A7B082A-C799-49C0-8604-53B3E612D5BB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5B2EB567-BA76-4535-8C3B-E91E8EF32A03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AEF9ECEE-D0EC-4EBD-9D66-025365082E9B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93BE70CD-DB38-4EC9-82B2-3AD1E0CD17D5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7DDF7DAA-4292-493D-8BC9-AD707B12846C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0" name="Graphic 7">
                  <a:extLst>
                    <a:ext uri="{FF2B5EF4-FFF2-40B4-BE49-F238E27FC236}">
                      <a16:creationId xmlns:a16="http://schemas.microsoft.com/office/drawing/2014/main" id="{E5FEF354-F6F7-400D-BC61-1DE3CD4EDBBB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7B93E51B-CD29-4064-9D95-2C0A402B42C8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3CA937D8-68FE-48B4-99DB-8BFF65ED21B6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00F3367F-827A-4CDE-B1AC-199E09E2452D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1D7F1D66-169E-4E27-9A34-3F7115CC575E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25ABF7E4-455A-4FBB-9E71-A9A15E837DC1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5A7D399F-A222-4F6D-95DF-FF9FF2C3039D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BDB6881-8C15-4010-BA37-2C688EBE3E94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F55BE8A5-0A7D-405A-9A27-73269632E5A5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89" name="Graphic 7">
                  <a:extLst>
                    <a:ext uri="{FF2B5EF4-FFF2-40B4-BE49-F238E27FC236}">
                      <a16:creationId xmlns:a16="http://schemas.microsoft.com/office/drawing/2014/main" id="{077DAEBC-EFBC-4B18-8E36-533C65C409D6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DA9462FC-14B4-4335-BDD8-4C835400132E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BA8DD9BA-CDF2-425F-8E40-7BA0D0714E38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92" name="Graphic 7">
                  <a:extLst>
                    <a:ext uri="{FF2B5EF4-FFF2-40B4-BE49-F238E27FC236}">
                      <a16:creationId xmlns:a16="http://schemas.microsoft.com/office/drawing/2014/main" id="{E98CCF3A-2F46-43A5-865A-2CAEC7D8B189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1D5D7A00-87C5-4C6C-AD9B-D7B8C07FB253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B068BF87-3BF9-43FF-8989-7484C7C8F118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95" name="Graphic 7">
                  <a:extLst>
                    <a:ext uri="{FF2B5EF4-FFF2-40B4-BE49-F238E27FC236}">
                      <a16:creationId xmlns:a16="http://schemas.microsoft.com/office/drawing/2014/main" id="{3CE5A305-B762-4B63-A827-C6F949B6026D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8C041941-490E-49AF-9DF4-DA535B13E461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122CAB8F-B43F-4FF0-B5D0-7F4B41A80A1B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498" name="Graphic 7">
                  <a:extLst>
                    <a:ext uri="{FF2B5EF4-FFF2-40B4-BE49-F238E27FC236}">
                      <a16:creationId xmlns:a16="http://schemas.microsoft.com/office/drawing/2014/main" id="{7C60A718-B6FA-45E5-A20C-6DFCFC0DD11C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B612A1E9-52DA-43D0-BD98-946A862BBA3E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BCE2648-4B24-4044-856F-E2A705C5743C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01" name="Graphic 7">
                  <a:extLst>
                    <a:ext uri="{FF2B5EF4-FFF2-40B4-BE49-F238E27FC236}">
                      <a16:creationId xmlns:a16="http://schemas.microsoft.com/office/drawing/2014/main" id="{14AF78EB-6F84-4E1B-91F2-4C0D12530E8F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EE3886DF-F69F-4C5D-BB8A-91EA71026E4D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907D2298-9D8D-4D69-B1B0-EC1EBA2428C1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04" name="Graphic 7">
                  <a:extLst>
                    <a:ext uri="{FF2B5EF4-FFF2-40B4-BE49-F238E27FC236}">
                      <a16:creationId xmlns:a16="http://schemas.microsoft.com/office/drawing/2014/main" id="{6FB3A6F4-D125-4E98-BCDC-25E5AB9E4E1E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9277137-375A-4793-8458-64F2740AC4E9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CA8A3A14-3765-4B9A-8450-F8A00214D695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507" name="Graphic 7">
                <a:extLst>
                  <a:ext uri="{FF2B5EF4-FFF2-40B4-BE49-F238E27FC236}">
                    <a16:creationId xmlns:a16="http://schemas.microsoft.com/office/drawing/2014/main" id="{254947E0-6F81-4DC9-B9F5-B955AEACD5E1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1508" name="Freeform: Shape 1507">
                  <a:extLst>
                    <a:ext uri="{FF2B5EF4-FFF2-40B4-BE49-F238E27FC236}">
                      <a16:creationId xmlns:a16="http://schemas.microsoft.com/office/drawing/2014/main" id="{18B398C1-C868-4C74-8DB9-7CF0A004E5FA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509" name="Graphic 7">
                  <a:extLst>
                    <a:ext uri="{FF2B5EF4-FFF2-40B4-BE49-F238E27FC236}">
                      <a16:creationId xmlns:a16="http://schemas.microsoft.com/office/drawing/2014/main" id="{0C711ECC-C9DC-4703-A627-D7E00D9E3118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DE1AA1DC-C1E5-4251-8E05-C0C92D7E74BF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7451C8E7-78C8-4E07-8770-6F4B63106978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72E2D801-EACF-4319-8C70-AD469C65AB26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13" name="Graphic 7">
                  <a:extLst>
                    <a:ext uri="{FF2B5EF4-FFF2-40B4-BE49-F238E27FC236}">
                      <a16:creationId xmlns:a16="http://schemas.microsoft.com/office/drawing/2014/main" id="{0B666237-4434-4EFA-9A74-154BD401A35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A4D15FB8-5CA9-4952-9E1E-A00EF90FDACB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B45207C6-9129-4F37-845E-11369FD16316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7FFBA427-CC3C-4F13-BE9F-E65DBDDE2CA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17" name="Graphic 7">
                  <a:extLst>
                    <a:ext uri="{FF2B5EF4-FFF2-40B4-BE49-F238E27FC236}">
                      <a16:creationId xmlns:a16="http://schemas.microsoft.com/office/drawing/2014/main" id="{DAC63E05-06AE-47B9-89AC-D80762485CB7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0BB7F1CC-8A1F-461D-B910-1C7742B78053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A6480B2E-46E3-4C86-8155-BA31B6FA113E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139C3640-246F-4EBD-8BB5-A9D9EEE414F8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3AD94300-A838-4420-B56C-F6B601B10703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018DBDB8-5ABF-4239-BD68-F709994DF03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1523" name="Freeform: Shape 1522">
                      <a:extLst>
                        <a:ext uri="{FF2B5EF4-FFF2-40B4-BE49-F238E27FC236}">
                          <a16:creationId xmlns:a16="http://schemas.microsoft.com/office/drawing/2014/main" id="{8400DDE7-ED8E-446F-AC7A-FB1AF5E7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24" name="Freeform: Shape 1523">
                      <a:extLst>
                        <a:ext uri="{FF2B5EF4-FFF2-40B4-BE49-F238E27FC236}">
                          <a16:creationId xmlns:a16="http://schemas.microsoft.com/office/drawing/2014/main" id="{157D0A16-3989-4CFB-8A9B-14BC9DDF2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525" name="Graphic 7">
                  <a:extLst>
                    <a:ext uri="{FF2B5EF4-FFF2-40B4-BE49-F238E27FC236}">
                      <a16:creationId xmlns:a16="http://schemas.microsoft.com/office/drawing/2014/main" id="{4D06AD3F-3832-481A-80D3-4D3C32123719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11FE5F43-8098-4CE0-A86F-33FB9AE23945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338E89D-F882-4B07-96F6-A5F1EEBC9EF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915625CC-8F63-4821-BD03-87E016F2B994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F0B07D5-2C29-43CA-AFBC-682B0B31637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38549909-AEEB-42C5-9DF8-B999BF07285C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1531" name="Freeform: Shape 1530">
                      <a:extLst>
                        <a:ext uri="{FF2B5EF4-FFF2-40B4-BE49-F238E27FC236}">
                          <a16:creationId xmlns:a16="http://schemas.microsoft.com/office/drawing/2014/main" id="{D645AD44-A70B-4323-B3AC-E6ED0433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32" name="Freeform: Shape 1531">
                      <a:extLst>
                        <a:ext uri="{FF2B5EF4-FFF2-40B4-BE49-F238E27FC236}">
                          <a16:creationId xmlns:a16="http://schemas.microsoft.com/office/drawing/2014/main" id="{EA6F3A72-708B-4F75-9699-ABD35F324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533" name="Graphic 7">
                  <a:extLst>
                    <a:ext uri="{FF2B5EF4-FFF2-40B4-BE49-F238E27FC236}">
                      <a16:creationId xmlns:a16="http://schemas.microsoft.com/office/drawing/2014/main" id="{2709A859-3E06-4965-97E4-90F007F8DF09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E88D483-57D4-4CCB-9E68-DE776BF4B649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3CA4A328-A717-4D59-AFBE-3865DE71C3E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B7912614-B2C6-42EC-9E9F-5F3EE2BF4DA7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FA3CD7A1-1F73-4F5A-B05A-AB1F8967FB26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38" name="Graphic 7">
                    <a:extLst>
                      <a:ext uri="{FF2B5EF4-FFF2-40B4-BE49-F238E27FC236}">
                        <a16:creationId xmlns:a16="http://schemas.microsoft.com/office/drawing/2014/main" id="{14AB725E-E326-4319-95A5-1799CF85DC2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1539" name="Freeform: Shape 1538">
                      <a:extLst>
                        <a:ext uri="{FF2B5EF4-FFF2-40B4-BE49-F238E27FC236}">
                          <a16:creationId xmlns:a16="http://schemas.microsoft.com/office/drawing/2014/main" id="{4434676C-DD19-4CD4-B1D4-2F039BF8A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40" name="Freeform: Shape 1539">
                      <a:extLst>
                        <a:ext uri="{FF2B5EF4-FFF2-40B4-BE49-F238E27FC236}">
                          <a16:creationId xmlns:a16="http://schemas.microsoft.com/office/drawing/2014/main" id="{64F714DD-CC9D-4D4A-98D4-DC5C19EA3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541" name="Graphic 7">
                  <a:extLst>
                    <a:ext uri="{FF2B5EF4-FFF2-40B4-BE49-F238E27FC236}">
                      <a16:creationId xmlns:a16="http://schemas.microsoft.com/office/drawing/2014/main" id="{5F9F5F6C-01C2-4248-998D-275888D37911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745FF2CA-7DD1-451D-8C60-49595EE3706B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176B2795-80B9-4C31-9312-C2568EB37889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916E0C2F-01AA-4768-AC8F-A696EDF94544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ECB4CBC0-BA46-4ABC-A6ED-0FBF6320853F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46" name="Graphic 7">
                    <a:extLst>
                      <a:ext uri="{FF2B5EF4-FFF2-40B4-BE49-F238E27FC236}">
                        <a16:creationId xmlns:a16="http://schemas.microsoft.com/office/drawing/2014/main" id="{28A88E7A-D3B0-42F7-817C-CD023474D807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1547" name="Freeform: Shape 1546">
                      <a:extLst>
                        <a:ext uri="{FF2B5EF4-FFF2-40B4-BE49-F238E27FC236}">
                          <a16:creationId xmlns:a16="http://schemas.microsoft.com/office/drawing/2014/main" id="{6C844002-CD73-419F-93CB-C0EC8010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48" name="Freeform: Shape 1547">
                      <a:extLst>
                        <a:ext uri="{FF2B5EF4-FFF2-40B4-BE49-F238E27FC236}">
                          <a16:creationId xmlns:a16="http://schemas.microsoft.com/office/drawing/2014/main" id="{6A2E92A3-105F-4091-B5E0-5201909F9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549" name="Graphic 7">
                  <a:extLst>
                    <a:ext uri="{FF2B5EF4-FFF2-40B4-BE49-F238E27FC236}">
                      <a16:creationId xmlns:a16="http://schemas.microsoft.com/office/drawing/2014/main" id="{F271122C-1F09-4C1D-8FFF-6D2E1C9C7DAC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76DB2B92-4D49-4214-BC24-D207A32D6D51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CA5A350E-EC54-4918-BFF4-023C8592FFCB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5CF67CDC-816A-45E7-98EB-8B693EC1C731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DFB748CD-2134-4A23-8A6D-9C4D2317C985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FF84B1A4-2BA5-4D1C-B461-36CB1D1E82C0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13559B4-9B68-49C6-A510-ECDDBE4B96E0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56" name="Graphic 7">
                  <a:extLst>
                    <a:ext uri="{FF2B5EF4-FFF2-40B4-BE49-F238E27FC236}">
                      <a16:creationId xmlns:a16="http://schemas.microsoft.com/office/drawing/2014/main" id="{C03EA159-D15E-4E21-99B4-D90C1D51CCE7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EA9DF3BD-5951-4920-9428-B2D5C5D7683D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1F054E72-0EE5-4368-95FD-CEAF4DE5818D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D78A16C4-FF83-4293-9750-17A2285321D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60" name="Graphic 7">
                  <a:extLst>
                    <a:ext uri="{FF2B5EF4-FFF2-40B4-BE49-F238E27FC236}">
                      <a16:creationId xmlns:a16="http://schemas.microsoft.com/office/drawing/2014/main" id="{97011893-378E-4054-A262-D0787CAB4C05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98C31026-ACC1-42F4-8543-22CA913AAE5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F4C58B84-AA5D-4868-86AE-63F3751EFF6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7114159-EF54-4FF8-A476-6CBEE266617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64" name="Graphic 7">
                  <a:extLst>
                    <a:ext uri="{FF2B5EF4-FFF2-40B4-BE49-F238E27FC236}">
                      <a16:creationId xmlns:a16="http://schemas.microsoft.com/office/drawing/2014/main" id="{059F3E2C-076C-4EB3-9390-6817014F51E2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EB99CE78-4456-40A5-91A3-5CB0FEB952B1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93FB680E-66F5-4394-A51B-13208D603D7F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843168FB-2FDF-48A1-9C04-5127AEEE2398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68" name="Graphic 7">
                  <a:extLst>
                    <a:ext uri="{FF2B5EF4-FFF2-40B4-BE49-F238E27FC236}">
                      <a16:creationId xmlns:a16="http://schemas.microsoft.com/office/drawing/2014/main" id="{8A708538-78BF-45F8-A850-99BBE1A5B4C5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4A2750D3-16A8-48D7-8F13-DE0A2490C8D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BC525AB3-1A1E-4291-B88F-09697F23552F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71" name="Graphic 7">
                  <a:extLst>
                    <a:ext uri="{FF2B5EF4-FFF2-40B4-BE49-F238E27FC236}">
                      <a16:creationId xmlns:a16="http://schemas.microsoft.com/office/drawing/2014/main" id="{9E317F0E-A575-4FDD-965B-0BE1B6ED17A4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00BD3733-DFB7-4D83-A29B-1E570364B402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0B804D28-9EB3-4D20-956B-01D0031F0AE4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74" name="Graphic 7">
                  <a:extLst>
                    <a:ext uri="{FF2B5EF4-FFF2-40B4-BE49-F238E27FC236}">
                      <a16:creationId xmlns:a16="http://schemas.microsoft.com/office/drawing/2014/main" id="{ABD4EF17-F406-4AE9-A73D-69836B81F043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DCA2B2A2-9BD0-4B49-AC87-0AB8F14422B2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197B3D86-33A1-4D25-994C-75A37A74D6A7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9C882489-9822-402E-B342-8BA0F8051CDF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78" name="Graphic 7">
                  <a:extLst>
                    <a:ext uri="{FF2B5EF4-FFF2-40B4-BE49-F238E27FC236}">
                      <a16:creationId xmlns:a16="http://schemas.microsoft.com/office/drawing/2014/main" id="{07B21ED4-7182-4AF0-B18A-9396EB28CBEB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0879829F-D639-4A88-A1B7-E1F6F735198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0CE4D274-5207-4CDC-9B6F-9A228BD59C3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558CE52B-0A81-486C-9D11-714AC81345BF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82" name="Graphic 7">
                  <a:extLst>
                    <a:ext uri="{FF2B5EF4-FFF2-40B4-BE49-F238E27FC236}">
                      <a16:creationId xmlns:a16="http://schemas.microsoft.com/office/drawing/2014/main" id="{22EA9075-47DB-4957-98E5-A7C44C84214A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C86A9E82-5C8B-4EB3-82B9-E1C443754705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9893630A-21A0-4603-B970-75C39A54456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85" name="Graphic 7">
                  <a:extLst>
                    <a:ext uri="{FF2B5EF4-FFF2-40B4-BE49-F238E27FC236}">
                      <a16:creationId xmlns:a16="http://schemas.microsoft.com/office/drawing/2014/main" id="{1291B130-36B2-4FE7-A364-52251A1943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2B3F8F16-FEB1-427E-A12B-77FEF2575C5D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E643524C-4869-4ED4-ACA0-5DAE36C4D540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4F1B999B-6706-42E3-A216-1FC38B43F9F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89" name="Graphic 7">
                  <a:extLst>
                    <a:ext uri="{FF2B5EF4-FFF2-40B4-BE49-F238E27FC236}">
                      <a16:creationId xmlns:a16="http://schemas.microsoft.com/office/drawing/2014/main" id="{A2C9F0F2-F84C-4179-808F-1ED878554F2E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DB79D49E-77D8-490A-9FA6-6766393CCD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466BA7E6-AE67-4915-A72B-9000D0DB1EE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592" name="Graphic 7">
                  <a:extLst>
                    <a:ext uri="{FF2B5EF4-FFF2-40B4-BE49-F238E27FC236}">
                      <a16:creationId xmlns:a16="http://schemas.microsoft.com/office/drawing/2014/main" id="{37EFF148-C694-44F0-8635-F423359C422D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F80D7826-0A6D-4B64-9D2E-A4F01B889123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786CB378-E7A2-4675-AA89-7836CE235745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998A9FCD-A851-4383-9727-2D5914579871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97F431F4-3312-4711-B5D4-208E1A1A4F87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597" name="Graphic 7">
                    <a:extLst>
                      <a:ext uri="{FF2B5EF4-FFF2-40B4-BE49-F238E27FC236}">
                        <a16:creationId xmlns:a16="http://schemas.microsoft.com/office/drawing/2014/main" id="{8960EDFE-A653-41BE-99EA-7F6B8CDA48DD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3F9CFE51-A243-4C44-A1D3-9EA7D66F2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326E7E30-201E-48F1-BC6D-1375FE683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0" name="Graphic 7">
                    <a:extLst>
                      <a:ext uri="{FF2B5EF4-FFF2-40B4-BE49-F238E27FC236}">
                        <a16:creationId xmlns:a16="http://schemas.microsoft.com/office/drawing/2014/main" id="{E6EC3FC8-B29F-4280-868B-8FDA7D2BD4F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2C6AB7C3-904E-47C0-8953-ABF77AD69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81725C49-4182-4313-ABD7-45F6FE0C4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3" name="Graphic 7">
                    <a:extLst>
                      <a:ext uri="{FF2B5EF4-FFF2-40B4-BE49-F238E27FC236}">
                        <a16:creationId xmlns:a16="http://schemas.microsoft.com/office/drawing/2014/main" id="{8E593FF5-E940-41D0-9DA1-D18B70C4E7CC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1604" name="Freeform: Shape 1603">
                      <a:extLst>
                        <a:ext uri="{FF2B5EF4-FFF2-40B4-BE49-F238E27FC236}">
                          <a16:creationId xmlns:a16="http://schemas.microsoft.com/office/drawing/2014/main" id="{9300F7FF-8FBF-48E5-9441-BF51AB3D09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5" name="Freeform: Shape 1604">
                      <a:extLst>
                        <a:ext uri="{FF2B5EF4-FFF2-40B4-BE49-F238E27FC236}">
                          <a16:creationId xmlns:a16="http://schemas.microsoft.com/office/drawing/2014/main" id="{60DDB668-9D00-4799-A2C1-21889D485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87D83883-732C-44F1-87F0-6722C77DD838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1607" name="Freeform: Shape 1606">
                      <a:extLst>
                        <a:ext uri="{FF2B5EF4-FFF2-40B4-BE49-F238E27FC236}">
                          <a16:creationId xmlns:a16="http://schemas.microsoft.com/office/drawing/2014/main" id="{31910AA2-36C0-4F80-9B04-797576C06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08" name="Freeform: Shape 1607">
                      <a:extLst>
                        <a:ext uri="{FF2B5EF4-FFF2-40B4-BE49-F238E27FC236}">
                          <a16:creationId xmlns:a16="http://schemas.microsoft.com/office/drawing/2014/main" id="{9875EB9E-6916-4AC8-AC81-9E4575FD6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021F66EB-A7E8-4AC1-AC5C-DF81EF17138C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1610" name="Freeform: Shape 1609">
                      <a:extLst>
                        <a:ext uri="{FF2B5EF4-FFF2-40B4-BE49-F238E27FC236}">
                          <a16:creationId xmlns:a16="http://schemas.microsoft.com/office/drawing/2014/main" id="{2053FFDA-8A3F-4803-A15C-F76BB0DE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11" name="Freeform: Shape 1610">
                      <a:extLst>
                        <a:ext uri="{FF2B5EF4-FFF2-40B4-BE49-F238E27FC236}">
                          <a16:creationId xmlns:a16="http://schemas.microsoft.com/office/drawing/2014/main" id="{A0C137F0-B273-47D0-AFB0-078330D7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89C4CF6C-E33A-4FCA-B0BF-AAEA24673BF4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1613" name="Freeform: Shape 1612">
                      <a:extLst>
                        <a:ext uri="{FF2B5EF4-FFF2-40B4-BE49-F238E27FC236}">
                          <a16:creationId xmlns:a16="http://schemas.microsoft.com/office/drawing/2014/main" id="{D2933823-3688-45E9-BFB1-8E47A58DA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14" name="Freeform: Shape 1613">
                      <a:extLst>
                        <a:ext uri="{FF2B5EF4-FFF2-40B4-BE49-F238E27FC236}">
                          <a16:creationId xmlns:a16="http://schemas.microsoft.com/office/drawing/2014/main" id="{B87051D1-6145-40E0-8160-A116B3A7C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261C6547-64B3-47E7-8CA1-19B0C1DBEE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1616" name="Freeform: Shape 1615">
                      <a:extLst>
                        <a:ext uri="{FF2B5EF4-FFF2-40B4-BE49-F238E27FC236}">
                          <a16:creationId xmlns:a16="http://schemas.microsoft.com/office/drawing/2014/main" id="{E165396E-3C75-4BAC-B9D2-6A7FB1CDB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617" name="Freeform: Shape 1616">
                      <a:extLst>
                        <a:ext uri="{FF2B5EF4-FFF2-40B4-BE49-F238E27FC236}">
                          <a16:creationId xmlns:a16="http://schemas.microsoft.com/office/drawing/2014/main" id="{F0D359B5-0DD8-46C8-8006-F4A58FEDF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1618" name="Graphic 7">
                  <a:extLst>
                    <a:ext uri="{FF2B5EF4-FFF2-40B4-BE49-F238E27FC236}">
                      <a16:creationId xmlns:a16="http://schemas.microsoft.com/office/drawing/2014/main" id="{A8E8D293-A985-49BA-9126-2C96D73F0B45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ED582606-8C4A-4115-B3F3-2917ABA467BA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C8D30795-1B2B-4AE7-844D-D6C2988CD54C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21" name="Graphic 7">
                  <a:extLst>
                    <a:ext uri="{FF2B5EF4-FFF2-40B4-BE49-F238E27FC236}">
                      <a16:creationId xmlns:a16="http://schemas.microsoft.com/office/drawing/2014/main" id="{323DBF85-DF9F-4920-B2C3-541AB9FBA796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0DEEB63D-A90C-499A-BF7F-C9CDD5A0DEF7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4B3F2970-FDD8-4CAE-8DB5-25FED0A6BE5B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24" name="Graphic 7">
                  <a:extLst>
                    <a:ext uri="{FF2B5EF4-FFF2-40B4-BE49-F238E27FC236}">
                      <a16:creationId xmlns:a16="http://schemas.microsoft.com/office/drawing/2014/main" id="{B135176A-0834-46CD-8591-D95DB8F270B8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B04200CF-BB72-415C-9D49-FC70DF795B73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20634CA2-A332-4DB0-9BD8-4F4D234674B1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627" name="Graphic 7">
                <a:extLst>
                  <a:ext uri="{FF2B5EF4-FFF2-40B4-BE49-F238E27FC236}">
                    <a16:creationId xmlns:a16="http://schemas.microsoft.com/office/drawing/2014/main" id="{F24AE343-4614-4089-B13C-F77D0ED81B63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FE809254-6441-4F0B-B0EE-C73E410485A5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629" name="Graphic 7">
                  <a:extLst>
                    <a:ext uri="{FF2B5EF4-FFF2-40B4-BE49-F238E27FC236}">
                      <a16:creationId xmlns:a16="http://schemas.microsoft.com/office/drawing/2014/main" id="{2FFE404A-F683-4E1F-BD72-E7680176D39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609FDD31-EBB1-4C22-86C1-6C6EF70F1CA8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23875A86-2D14-4301-B30B-19CC497754B9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32" name="Graphic 7">
                  <a:extLst>
                    <a:ext uri="{FF2B5EF4-FFF2-40B4-BE49-F238E27FC236}">
                      <a16:creationId xmlns:a16="http://schemas.microsoft.com/office/drawing/2014/main" id="{E7E3EFAB-0C8E-4A01-B1E9-B762A7CFD1F1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D95C12-0F6A-4CB0-900D-E3300CC1E69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FFB374A4-9901-416F-AE21-EF9C30459DF4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35" name="Graphic 7">
                  <a:extLst>
                    <a:ext uri="{FF2B5EF4-FFF2-40B4-BE49-F238E27FC236}">
                      <a16:creationId xmlns:a16="http://schemas.microsoft.com/office/drawing/2014/main" id="{670945B6-41AF-4D64-AACC-C57863893163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40703EC7-CF1C-430E-8C5A-624C2FE39123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55996374-6535-410B-93B1-5B811DEC0A01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0782E26E-4A58-41B8-9405-4DAB6F23C01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FEEFF1C9-E483-425E-8AC2-9F7D53F46F12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640" name="Graphic 7">
                  <a:extLst>
                    <a:ext uri="{FF2B5EF4-FFF2-40B4-BE49-F238E27FC236}">
                      <a16:creationId xmlns:a16="http://schemas.microsoft.com/office/drawing/2014/main" id="{B9E28EDE-8038-4376-BAA0-C3F8CE5B09C1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6C67A851-9A9B-48EB-92E0-FCBDA528936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5E7BF8EC-1740-4E4D-BA00-677A17C47C75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43" name="Graphic 7">
                  <a:extLst>
                    <a:ext uri="{FF2B5EF4-FFF2-40B4-BE49-F238E27FC236}">
                      <a16:creationId xmlns:a16="http://schemas.microsoft.com/office/drawing/2014/main" id="{53F6FDD4-4CB4-4476-8147-628774D80FC6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859AF67C-A786-4861-B1EB-B8255293D1AA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330ECBAD-757D-4A41-9660-390DF88E53AB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46" name="Graphic 7">
                  <a:extLst>
                    <a:ext uri="{FF2B5EF4-FFF2-40B4-BE49-F238E27FC236}">
                      <a16:creationId xmlns:a16="http://schemas.microsoft.com/office/drawing/2014/main" id="{8F0ED919-73FA-4622-B31F-F14C3BF487D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B08E3E05-8F14-4666-84C0-B4961568EB4D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21B5ABE2-2660-49E8-BC18-6D11E8273F96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49" name="Graphic 7">
                  <a:extLst>
                    <a:ext uri="{FF2B5EF4-FFF2-40B4-BE49-F238E27FC236}">
                      <a16:creationId xmlns:a16="http://schemas.microsoft.com/office/drawing/2014/main" id="{6ED66C37-8846-419C-A2A0-596F2DB92491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E5712ED8-D8C1-450C-A554-0CBB6A4FC6C8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FE3BD8D1-277A-440D-A730-57CE3C98DA2C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52" name="Graphic 7">
                  <a:extLst>
                    <a:ext uri="{FF2B5EF4-FFF2-40B4-BE49-F238E27FC236}">
                      <a16:creationId xmlns:a16="http://schemas.microsoft.com/office/drawing/2014/main" id="{CDFB09D5-DD3F-4691-A80E-D0E2F7866681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C6FBC639-C748-4A71-A869-CBD0A83E7228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C7BF5DBD-7D87-45E4-9F15-AE677FD69E85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55" name="Graphic 7">
                  <a:extLst>
                    <a:ext uri="{FF2B5EF4-FFF2-40B4-BE49-F238E27FC236}">
                      <a16:creationId xmlns:a16="http://schemas.microsoft.com/office/drawing/2014/main" id="{E9F9B7A7-B9A2-462B-909B-3DE53D1BB0DA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536D974-09CC-4D1D-B996-C7DA3C894B55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21D41C86-6948-4820-92E5-DA58525C1664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58" name="Graphic 7">
                  <a:extLst>
                    <a:ext uri="{FF2B5EF4-FFF2-40B4-BE49-F238E27FC236}">
                      <a16:creationId xmlns:a16="http://schemas.microsoft.com/office/drawing/2014/main" id="{ADAD1146-3620-40CF-BF45-1438A0F39200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4A42D221-56BD-4D7F-8E22-FA1055F714F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EAD9DBBC-A18F-4D7E-97DB-25AB1CB12713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661" name="Graphic 7">
                <a:extLst>
                  <a:ext uri="{FF2B5EF4-FFF2-40B4-BE49-F238E27FC236}">
                    <a16:creationId xmlns:a16="http://schemas.microsoft.com/office/drawing/2014/main" id="{AD41238A-8495-41B5-BB94-19C65F0AA49E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BBB389F-DF76-44BA-80B0-44BD9142B02D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663" name="Graphic 7">
                  <a:extLst>
                    <a:ext uri="{FF2B5EF4-FFF2-40B4-BE49-F238E27FC236}">
                      <a16:creationId xmlns:a16="http://schemas.microsoft.com/office/drawing/2014/main" id="{8DE44A3A-C150-4028-8B07-C5159C22A78A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69AAD050-2BCC-4824-86C8-B472EDC914BC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E675876-DE4E-43FB-9B43-D024E0BB0BC7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7ECC29EA-C2E9-46BA-B4C9-F8398A7F1F71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67" name="Graphic 7">
                  <a:extLst>
                    <a:ext uri="{FF2B5EF4-FFF2-40B4-BE49-F238E27FC236}">
                      <a16:creationId xmlns:a16="http://schemas.microsoft.com/office/drawing/2014/main" id="{06934E6A-D6CC-464C-BFA0-146DECFB886C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EBD9112A-B518-4485-8576-339F2F839155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BCEECAF2-440C-42E8-806E-513BAA552F89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4903F2AB-CB3F-48F5-B421-B4567B413B2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3F47A05F-45C3-4E18-9542-B8D795A0E0E3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4E94BBA7-D0CF-4AB5-926D-9EFDBED6F11C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73" name="Graphic 7">
                  <a:extLst>
                    <a:ext uri="{FF2B5EF4-FFF2-40B4-BE49-F238E27FC236}">
                      <a16:creationId xmlns:a16="http://schemas.microsoft.com/office/drawing/2014/main" id="{92AC068F-9EE4-4A1E-8BFF-F417A0E0C672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65CA917D-7445-40D5-B749-960D20080445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0AE59B81-DBA2-4053-A674-EBA67844318C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4D3879B4-2FBF-4D81-A6A3-93A0F70B7757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C4FCB36B-3F68-4C70-A599-901D636E4FAA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9979710F-C5D2-4E47-B055-BD87E2EB3620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9E7E9988-EA98-4872-A7C0-ED4CA9802187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80" name="Graphic 7">
                  <a:extLst>
                    <a:ext uri="{FF2B5EF4-FFF2-40B4-BE49-F238E27FC236}">
                      <a16:creationId xmlns:a16="http://schemas.microsoft.com/office/drawing/2014/main" id="{366D999B-3483-4015-9FD8-28326E0D8B54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553E24F6-3E67-4161-B324-AC506E525536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268CEFF3-6E6E-464F-A246-56FCF3E60BA7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76D45EE-881E-431C-9719-5DB416CE6A6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84" name="Graphic 7">
                  <a:extLst>
                    <a:ext uri="{FF2B5EF4-FFF2-40B4-BE49-F238E27FC236}">
                      <a16:creationId xmlns:a16="http://schemas.microsoft.com/office/drawing/2014/main" id="{8A136762-DD05-4032-A2AE-ECFE5E2AE0AA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56622E64-8408-42EF-B523-364BD81031A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AB47BDDD-AE02-4D7A-9B70-F452DF7931E5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8614DF49-4027-4B6E-B802-0B896E448E4C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D54D875-75E7-43EE-A060-BAD19CBF5427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EB22A91F-129B-4653-A936-BC5B1566E637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1B7C6596-5DB6-4708-BC2B-BB5CE305A8A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91" name="Graphic 7">
                  <a:extLst>
                    <a:ext uri="{FF2B5EF4-FFF2-40B4-BE49-F238E27FC236}">
                      <a16:creationId xmlns:a16="http://schemas.microsoft.com/office/drawing/2014/main" id="{0AF55473-2FB6-410B-9426-57FDEF927C38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7F08C62A-EA72-481C-BDB3-C44C6BB7853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E9777FB1-5374-4C13-A98D-FE66AB408CE8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5F3079FD-4BAD-462D-ACF3-F0DF6CCC710C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5" name="Freeform: Shape 1694">
                    <a:extLst>
                      <a:ext uri="{FF2B5EF4-FFF2-40B4-BE49-F238E27FC236}">
                        <a16:creationId xmlns:a16="http://schemas.microsoft.com/office/drawing/2014/main" id="{29788614-4B41-4316-BA1E-B7157F00BEA6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423A26AD-BC5F-4863-B96C-FA80923504EF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697" name="Graphic 7">
                  <a:extLst>
                    <a:ext uri="{FF2B5EF4-FFF2-40B4-BE49-F238E27FC236}">
                      <a16:creationId xmlns:a16="http://schemas.microsoft.com/office/drawing/2014/main" id="{D5DFE260-0206-4933-84AD-F1769FD6F1BD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DA903C18-6628-41B7-8F4A-C8B1EA794D63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F143BE47-0216-4C46-9447-A8628D7A85BD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47A114B6-3AC3-4D03-B39D-25711B6F0DC1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01" name="Graphic 7">
                  <a:extLst>
                    <a:ext uri="{FF2B5EF4-FFF2-40B4-BE49-F238E27FC236}">
                      <a16:creationId xmlns:a16="http://schemas.microsoft.com/office/drawing/2014/main" id="{B56DDDA9-85A3-4548-A04C-A1DAEC64C6E9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F2A2286-8D0B-421E-968E-B157F9556223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5AD307EC-9097-4283-8017-FF65D1CDC78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A779B530-1D1C-4172-9BE7-D2218155EC15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05" name="Graphic 7">
                  <a:extLst>
                    <a:ext uri="{FF2B5EF4-FFF2-40B4-BE49-F238E27FC236}">
                      <a16:creationId xmlns:a16="http://schemas.microsoft.com/office/drawing/2014/main" id="{8C756A2E-BA7A-451E-AA38-17CE3C4BA964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0EFBDDAA-14DE-4329-A516-17F6E89725F1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28675776-3A5F-45F6-AFB3-0B522A6155AF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8A8270C3-C472-457E-BA0A-09E5366FEA9A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6D80F05D-7BD0-4ED9-BCB0-AF949F07A349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A70EB83E-7B3A-47B7-80F2-E02B099BE081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11" name="Graphic 7">
                  <a:extLst>
                    <a:ext uri="{FF2B5EF4-FFF2-40B4-BE49-F238E27FC236}">
                      <a16:creationId xmlns:a16="http://schemas.microsoft.com/office/drawing/2014/main" id="{90126A2E-FFE2-43F1-9C0F-137E63814FD6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ED3245EF-B7BB-4412-8344-AE239012678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7490FCA8-A626-4CC6-B354-73F69023B910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14" name="Freeform: Shape 1713">
                    <a:extLst>
                      <a:ext uri="{FF2B5EF4-FFF2-40B4-BE49-F238E27FC236}">
                        <a16:creationId xmlns:a16="http://schemas.microsoft.com/office/drawing/2014/main" id="{59209DFB-807D-435E-BF09-8D83127DF3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8116594D-E12D-4D28-AA8B-D402F9F587F3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189DC547-2A22-4C41-AB65-08362CE6E428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717" name="Graphic 7">
                <a:extLst>
                  <a:ext uri="{FF2B5EF4-FFF2-40B4-BE49-F238E27FC236}">
                    <a16:creationId xmlns:a16="http://schemas.microsoft.com/office/drawing/2014/main" id="{F5547833-F5B4-4BE3-96D8-88F3E6821967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DBB210D6-A31C-49F0-8A9E-40D4AC4DA678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719" name="Graphic 7">
                  <a:extLst>
                    <a:ext uri="{FF2B5EF4-FFF2-40B4-BE49-F238E27FC236}">
                      <a16:creationId xmlns:a16="http://schemas.microsoft.com/office/drawing/2014/main" id="{B4B7DE32-F0AA-44D8-AF27-7AF6772AA08E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91188087-67C1-4F6E-A652-1782D5EBCD94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A19592D2-9C82-4A5E-9419-BE675167EBF0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22" name="Graphic 7">
                  <a:extLst>
                    <a:ext uri="{FF2B5EF4-FFF2-40B4-BE49-F238E27FC236}">
                      <a16:creationId xmlns:a16="http://schemas.microsoft.com/office/drawing/2014/main" id="{27D26010-B51F-4073-A3B9-0761EDA9FF9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0BF55350-ED8F-4A12-A55D-0C8CA3E3B3A4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11A0DB51-17B5-4DCE-8A6E-AE0B3A3BFD80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25" name="Graphic 7">
                  <a:extLst>
                    <a:ext uri="{FF2B5EF4-FFF2-40B4-BE49-F238E27FC236}">
                      <a16:creationId xmlns:a16="http://schemas.microsoft.com/office/drawing/2014/main" id="{ECBC5A68-45C4-4941-BC2B-9000393874BB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E7D09A18-6FA0-4B0D-976E-D6902C29104F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280CA59D-1462-4A90-A33F-E1B5AC0993C8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28" name="Graphic 7">
                  <a:extLst>
                    <a:ext uri="{FF2B5EF4-FFF2-40B4-BE49-F238E27FC236}">
                      <a16:creationId xmlns:a16="http://schemas.microsoft.com/office/drawing/2014/main" id="{C27154D2-0E53-4E63-B3F1-B14A09384439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50977523-B531-4B73-AB1D-0B485ABE7691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4C460258-FBF7-4C9A-A720-C2DAE33AA530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31" name="Graphic 7">
                  <a:extLst>
                    <a:ext uri="{FF2B5EF4-FFF2-40B4-BE49-F238E27FC236}">
                      <a16:creationId xmlns:a16="http://schemas.microsoft.com/office/drawing/2014/main" id="{C3165833-F730-4296-B1C2-F770C672922B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DFE29D48-BB32-4380-9EA9-E1616ED432EC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C72DCD05-7611-43C3-AC16-AA37CFFB6E11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34" name="Graphic 7">
                  <a:extLst>
                    <a:ext uri="{FF2B5EF4-FFF2-40B4-BE49-F238E27FC236}">
                      <a16:creationId xmlns:a16="http://schemas.microsoft.com/office/drawing/2014/main" id="{A97BD666-3AAF-407F-AD68-A027CCEA0AFD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2C77E612-5BD8-4D91-84F6-24505E752666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1BBB80E1-ADF5-4C5D-8ABE-089D015FE2E2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37" name="Graphic 7">
                  <a:extLst>
                    <a:ext uri="{FF2B5EF4-FFF2-40B4-BE49-F238E27FC236}">
                      <a16:creationId xmlns:a16="http://schemas.microsoft.com/office/drawing/2014/main" id="{98D312ED-1F9B-40A9-B546-2DA04B95F92C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8AA01296-B027-49C1-A162-BAB3136E9F83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6CDD6AF2-F1F9-470D-B02A-961D3598DEF5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40" name="Graphic 7">
                  <a:extLst>
                    <a:ext uri="{FF2B5EF4-FFF2-40B4-BE49-F238E27FC236}">
                      <a16:creationId xmlns:a16="http://schemas.microsoft.com/office/drawing/2014/main" id="{3B7277A5-AD77-407F-831E-846017FC9D70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78F0FB96-344A-4A4C-81C2-3D875631FC1E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15FCB0AD-7CC8-4241-A212-E229A90B1861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43" name="Graphic 7">
                  <a:extLst>
                    <a:ext uri="{FF2B5EF4-FFF2-40B4-BE49-F238E27FC236}">
                      <a16:creationId xmlns:a16="http://schemas.microsoft.com/office/drawing/2014/main" id="{F16B1380-AB57-4204-9097-B7F4C9EE0833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A6E02EF-C92D-4FC9-B561-AF1E9AFC46B3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DB59AE48-3FCF-4856-A2A0-7F8B7D4167E7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46" name="Graphic 7">
                  <a:extLst>
                    <a:ext uri="{FF2B5EF4-FFF2-40B4-BE49-F238E27FC236}">
                      <a16:creationId xmlns:a16="http://schemas.microsoft.com/office/drawing/2014/main" id="{BD6F1FF1-6563-4276-ACE3-E8C88B1F7624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D61A0F08-2321-4C91-87F6-7DC1923AD8A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1C7E2A74-8806-4ECB-8A51-E5287EA17FB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49" name="Graphic 7">
                  <a:extLst>
                    <a:ext uri="{FF2B5EF4-FFF2-40B4-BE49-F238E27FC236}">
                      <a16:creationId xmlns:a16="http://schemas.microsoft.com/office/drawing/2014/main" id="{4A0BF386-D5DC-4087-9E7B-2B8E7A7E0C47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A3A68B7C-BB3B-4A71-A383-CE16B54CF83F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16F405-C074-48AA-AA9B-CB79729115E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52" name="Graphic 7">
                  <a:extLst>
                    <a:ext uri="{FF2B5EF4-FFF2-40B4-BE49-F238E27FC236}">
                      <a16:creationId xmlns:a16="http://schemas.microsoft.com/office/drawing/2014/main" id="{6DCB9455-E1A6-401B-A4B9-AEA5E2020845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50D8ECC0-65D6-4C21-9A1B-0E1B2BC1994A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777AF6F7-BDAA-46E0-B78A-1DAFF053AD2C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755" name="Graphic 7">
                <a:extLst>
                  <a:ext uri="{FF2B5EF4-FFF2-40B4-BE49-F238E27FC236}">
                    <a16:creationId xmlns:a16="http://schemas.microsoft.com/office/drawing/2014/main" id="{6229DDCC-F36E-4BED-BF52-C6AEE8CD699D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1756" name="Freeform: Shape 1755">
                  <a:extLst>
                    <a:ext uri="{FF2B5EF4-FFF2-40B4-BE49-F238E27FC236}">
                      <a16:creationId xmlns:a16="http://schemas.microsoft.com/office/drawing/2014/main" id="{D7B9F1F3-A9C8-4935-94F4-101DFABB452D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757" name="Graphic 7">
                  <a:extLst>
                    <a:ext uri="{FF2B5EF4-FFF2-40B4-BE49-F238E27FC236}">
                      <a16:creationId xmlns:a16="http://schemas.microsoft.com/office/drawing/2014/main" id="{B83B5643-9C37-4D85-BB31-E62153B0DA8F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1462034F-2309-4D75-B514-1F85142CCC19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22BECA6B-55D7-4D47-8FB4-40B782B033DF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60" name="Graphic 7">
                  <a:extLst>
                    <a:ext uri="{FF2B5EF4-FFF2-40B4-BE49-F238E27FC236}">
                      <a16:creationId xmlns:a16="http://schemas.microsoft.com/office/drawing/2014/main" id="{049C0AB1-D711-4C00-A5C2-E4F449295B41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EA4AA2BB-FA03-4DCA-8BC2-CDC5268B4574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2322335F-F4BB-4636-955E-92C6753824E6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63" name="Graphic 7">
                  <a:extLst>
                    <a:ext uri="{FF2B5EF4-FFF2-40B4-BE49-F238E27FC236}">
                      <a16:creationId xmlns:a16="http://schemas.microsoft.com/office/drawing/2014/main" id="{33B03389-AE32-48BC-93D0-2C5E55D48E26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08D6F30E-3EEE-41B6-82D5-8A5E6E8D2210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A8C286A9-DF84-4B00-9ABB-66636F6C521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66" name="Graphic 7">
                  <a:extLst>
                    <a:ext uri="{FF2B5EF4-FFF2-40B4-BE49-F238E27FC236}">
                      <a16:creationId xmlns:a16="http://schemas.microsoft.com/office/drawing/2014/main" id="{B36ECEC7-50B1-4C7D-AA8E-7D3607C15E28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A398C2C6-C6BB-444A-9781-D319D55FD147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8167C015-54A9-436E-9AF1-ECBE04BCCDAD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69" name="Graphic 7">
                  <a:extLst>
                    <a:ext uri="{FF2B5EF4-FFF2-40B4-BE49-F238E27FC236}">
                      <a16:creationId xmlns:a16="http://schemas.microsoft.com/office/drawing/2014/main" id="{D5F4DACB-A0BB-46E6-A884-A46ECD37EE9D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DA9B3A90-FBA6-4376-996D-E3DE56DAE2B5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004F08A2-6467-4F25-A73B-FF0CA4848066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72" name="Graphic 7">
                  <a:extLst>
                    <a:ext uri="{FF2B5EF4-FFF2-40B4-BE49-F238E27FC236}">
                      <a16:creationId xmlns:a16="http://schemas.microsoft.com/office/drawing/2014/main" id="{FF404FBF-3711-4633-AF6D-C36253711464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5E52E3C-7F3D-4EB4-8F12-152C7BBD06A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78FBC8B5-6CFA-4043-877C-5EC6DDEB7790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75" name="Graphic 7">
                  <a:extLst>
                    <a:ext uri="{FF2B5EF4-FFF2-40B4-BE49-F238E27FC236}">
                      <a16:creationId xmlns:a16="http://schemas.microsoft.com/office/drawing/2014/main" id="{C0C78AF1-CC9E-4BFE-A9D5-4ABFD0CABAA0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A4A9846F-F255-4BC5-88B3-80B5C6F85EB1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9558B81B-791D-4AC1-8706-6F703D2D76CC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78" name="Graphic 7">
                  <a:extLst>
                    <a:ext uri="{FF2B5EF4-FFF2-40B4-BE49-F238E27FC236}">
                      <a16:creationId xmlns:a16="http://schemas.microsoft.com/office/drawing/2014/main" id="{28AC6F7B-E054-46F6-BEB6-E2931AE5B086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E6F36BF5-B969-476B-8BDF-9F597955DCF0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925418CE-7DDD-4D88-B273-A0BC92F30A0B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81" name="Graphic 7">
                  <a:extLst>
                    <a:ext uri="{FF2B5EF4-FFF2-40B4-BE49-F238E27FC236}">
                      <a16:creationId xmlns:a16="http://schemas.microsoft.com/office/drawing/2014/main" id="{3620E352-3AF2-4C20-A8E0-BD0C70634292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79ACF1B9-26FF-4DF7-BF82-03FEC31185CE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90FEC01D-45E0-412B-BA80-1B946F10D664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84" name="Graphic 7">
                  <a:extLst>
                    <a:ext uri="{FF2B5EF4-FFF2-40B4-BE49-F238E27FC236}">
                      <a16:creationId xmlns:a16="http://schemas.microsoft.com/office/drawing/2014/main" id="{2F0AAE60-734B-4B09-88D1-987F5A7147E8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D2904739-494C-4EA5-8BEF-ED9A94948E34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FB5D3586-2201-48B3-8DEF-17535CA0BD88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87" name="Graphic 7">
                  <a:extLst>
                    <a:ext uri="{FF2B5EF4-FFF2-40B4-BE49-F238E27FC236}">
                      <a16:creationId xmlns:a16="http://schemas.microsoft.com/office/drawing/2014/main" id="{4C9093F6-1E17-4C3C-B0C0-EDBA5BFBDD15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64276CDE-C262-4ABB-910A-3CEA6528ECF3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D1293DC2-630D-4FD7-995F-3D766EBE4083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90" name="Graphic 7">
                  <a:extLst>
                    <a:ext uri="{FF2B5EF4-FFF2-40B4-BE49-F238E27FC236}">
                      <a16:creationId xmlns:a16="http://schemas.microsoft.com/office/drawing/2014/main" id="{F4ECA289-E290-470A-B2D3-7BE21724C078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8E16E12A-B37C-4F6C-902F-E702FF588A13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F4AEABDE-A84E-46D3-89D0-516974A565B5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793" name="Graphic 7">
                <a:extLst>
                  <a:ext uri="{FF2B5EF4-FFF2-40B4-BE49-F238E27FC236}">
                    <a16:creationId xmlns:a16="http://schemas.microsoft.com/office/drawing/2014/main" id="{206D8FAE-CDC2-4529-B804-A5C202D1AB34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1794" name="Freeform: Shape 1793">
                  <a:extLst>
                    <a:ext uri="{FF2B5EF4-FFF2-40B4-BE49-F238E27FC236}">
                      <a16:creationId xmlns:a16="http://schemas.microsoft.com/office/drawing/2014/main" id="{5B552349-6609-4BB6-B5FC-EF612B10293E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795" name="Graphic 7">
                  <a:extLst>
                    <a:ext uri="{FF2B5EF4-FFF2-40B4-BE49-F238E27FC236}">
                      <a16:creationId xmlns:a16="http://schemas.microsoft.com/office/drawing/2014/main" id="{9439DD1F-486C-43E3-B597-44054C2707F6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39F4EBE0-DCF5-4895-9650-9D0AEBF96B20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6A89166E-975F-4FFD-BB38-A7CCD1EBDAAD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798" name="Graphic 7">
                  <a:extLst>
                    <a:ext uri="{FF2B5EF4-FFF2-40B4-BE49-F238E27FC236}">
                      <a16:creationId xmlns:a16="http://schemas.microsoft.com/office/drawing/2014/main" id="{315D4353-8277-4329-ACF9-AA3ACF2247B9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EBDD23B7-B571-45B1-9884-B037D55E532F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D13D731E-11EA-4A52-ABFF-3E0E9253136C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01" name="Graphic 7">
                  <a:extLst>
                    <a:ext uri="{FF2B5EF4-FFF2-40B4-BE49-F238E27FC236}">
                      <a16:creationId xmlns:a16="http://schemas.microsoft.com/office/drawing/2014/main" id="{7BC7A46B-673B-4CC4-8703-C1B13F23D010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1802" name="Freeform: Shape 1801">
                    <a:extLst>
                      <a:ext uri="{FF2B5EF4-FFF2-40B4-BE49-F238E27FC236}">
                        <a16:creationId xmlns:a16="http://schemas.microsoft.com/office/drawing/2014/main" id="{B1E0B7C5-42B5-4504-B19C-7A637453576F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03" name="Freeform: Shape 1802">
                    <a:extLst>
                      <a:ext uri="{FF2B5EF4-FFF2-40B4-BE49-F238E27FC236}">
                        <a16:creationId xmlns:a16="http://schemas.microsoft.com/office/drawing/2014/main" id="{176DC55E-360C-4D5B-B719-987D72022E30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04" name="Graphic 7">
                  <a:extLst>
                    <a:ext uri="{FF2B5EF4-FFF2-40B4-BE49-F238E27FC236}">
                      <a16:creationId xmlns:a16="http://schemas.microsoft.com/office/drawing/2014/main" id="{06A6F2BD-6215-4E1C-A656-4A90E2E6AEA9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1805" name="Freeform: Shape 1804">
                    <a:extLst>
                      <a:ext uri="{FF2B5EF4-FFF2-40B4-BE49-F238E27FC236}">
                        <a16:creationId xmlns:a16="http://schemas.microsoft.com/office/drawing/2014/main" id="{8173AEF6-DCDF-4862-83F0-69F01FCFF610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06" name="Freeform: Shape 1805">
                    <a:extLst>
                      <a:ext uri="{FF2B5EF4-FFF2-40B4-BE49-F238E27FC236}">
                        <a16:creationId xmlns:a16="http://schemas.microsoft.com/office/drawing/2014/main" id="{DE5B13AC-00BC-40FE-BB59-11DCAA6E15B9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07" name="Graphic 7">
                  <a:extLst>
                    <a:ext uri="{FF2B5EF4-FFF2-40B4-BE49-F238E27FC236}">
                      <a16:creationId xmlns:a16="http://schemas.microsoft.com/office/drawing/2014/main" id="{A17A538A-F426-4D38-B18C-9FA4E6541D4C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1808" name="Freeform: Shape 1807">
                    <a:extLst>
                      <a:ext uri="{FF2B5EF4-FFF2-40B4-BE49-F238E27FC236}">
                        <a16:creationId xmlns:a16="http://schemas.microsoft.com/office/drawing/2014/main" id="{E8ABA87E-DB98-4543-88B8-5EB5D3930F60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09" name="Freeform: Shape 1808">
                    <a:extLst>
                      <a:ext uri="{FF2B5EF4-FFF2-40B4-BE49-F238E27FC236}">
                        <a16:creationId xmlns:a16="http://schemas.microsoft.com/office/drawing/2014/main" id="{65408AB6-11C4-4DFA-A19D-2AA3D0729441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10" name="Graphic 7">
                  <a:extLst>
                    <a:ext uri="{FF2B5EF4-FFF2-40B4-BE49-F238E27FC236}">
                      <a16:creationId xmlns:a16="http://schemas.microsoft.com/office/drawing/2014/main" id="{33AA40A4-9D20-47FA-9474-D38CABCD4074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1811" name="Freeform: Shape 1810">
                    <a:extLst>
                      <a:ext uri="{FF2B5EF4-FFF2-40B4-BE49-F238E27FC236}">
                        <a16:creationId xmlns:a16="http://schemas.microsoft.com/office/drawing/2014/main" id="{F20B41B4-3CCB-4832-83CA-AB37E95C57F1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12" name="Freeform: Shape 1811">
                    <a:extLst>
                      <a:ext uri="{FF2B5EF4-FFF2-40B4-BE49-F238E27FC236}">
                        <a16:creationId xmlns:a16="http://schemas.microsoft.com/office/drawing/2014/main" id="{3ED92401-4B30-4D5E-B821-0EBE73DD3B4C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13" name="Graphic 7">
                  <a:extLst>
                    <a:ext uri="{FF2B5EF4-FFF2-40B4-BE49-F238E27FC236}">
                      <a16:creationId xmlns:a16="http://schemas.microsoft.com/office/drawing/2014/main" id="{D9421FC6-DDCF-430A-99E8-48AD42BA4823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1814" name="Freeform: Shape 1813">
                    <a:extLst>
                      <a:ext uri="{FF2B5EF4-FFF2-40B4-BE49-F238E27FC236}">
                        <a16:creationId xmlns:a16="http://schemas.microsoft.com/office/drawing/2014/main" id="{04C0BAC6-8147-47BD-95CC-4955A9E23A07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15" name="Freeform: Shape 1814">
                    <a:extLst>
                      <a:ext uri="{FF2B5EF4-FFF2-40B4-BE49-F238E27FC236}">
                        <a16:creationId xmlns:a16="http://schemas.microsoft.com/office/drawing/2014/main" id="{29757775-9B4C-480C-A37F-FB17BBD4E2B1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16" name="Graphic 7">
                  <a:extLst>
                    <a:ext uri="{FF2B5EF4-FFF2-40B4-BE49-F238E27FC236}">
                      <a16:creationId xmlns:a16="http://schemas.microsoft.com/office/drawing/2014/main" id="{AC26990F-DB54-4F6F-9DD1-7ABCD977496A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1817" name="Freeform: Shape 1816">
                    <a:extLst>
                      <a:ext uri="{FF2B5EF4-FFF2-40B4-BE49-F238E27FC236}">
                        <a16:creationId xmlns:a16="http://schemas.microsoft.com/office/drawing/2014/main" id="{655B8CF6-0EDD-4EE7-935B-2D7AA24FDF41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18" name="Freeform: Shape 1817">
                    <a:extLst>
                      <a:ext uri="{FF2B5EF4-FFF2-40B4-BE49-F238E27FC236}">
                        <a16:creationId xmlns:a16="http://schemas.microsoft.com/office/drawing/2014/main" id="{135B48CE-4BBF-461D-B88D-4B3CDCDAD54D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19" name="Graphic 7">
                  <a:extLst>
                    <a:ext uri="{FF2B5EF4-FFF2-40B4-BE49-F238E27FC236}">
                      <a16:creationId xmlns:a16="http://schemas.microsoft.com/office/drawing/2014/main" id="{C77591D9-2F6E-4CF4-8610-01BA90893E61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1820" name="Freeform: Shape 1819">
                    <a:extLst>
                      <a:ext uri="{FF2B5EF4-FFF2-40B4-BE49-F238E27FC236}">
                        <a16:creationId xmlns:a16="http://schemas.microsoft.com/office/drawing/2014/main" id="{F2C416CF-5A58-4F01-9F80-CE1C15870338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21" name="Freeform: Shape 1820">
                    <a:extLst>
                      <a:ext uri="{FF2B5EF4-FFF2-40B4-BE49-F238E27FC236}">
                        <a16:creationId xmlns:a16="http://schemas.microsoft.com/office/drawing/2014/main" id="{66DC95AA-041A-467F-8BC2-ACBB88FF1A65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22" name="Graphic 7">
                  <a:extLst>
                    <a:ext uri="{FF2B5EF4-FFF2-40B4-BE49-F238E27FC236}">
                      <a16:creationId xmlns:a16="http://schemas.microsoft.com/office/drawing/2014/main" id="{DFE20153-1335-41A1-97BA-38373885AC1A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1823" name="Freeform: Shape 1822">
                    <a:extLst>
                      <a:ext uri="{FF2B5EF4-FFF2-40B4-BE49-F238E27FC236}">
                        <a16:creationId xmlns:a16="http://schemas.microsoft.com/office/drawing/2014/main" id="{48F0ADA3-808A-49F3-B430-FA779C7D2C80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24" name="Freeform: Shape 1823">
                    <a:extLst>
                      <a:ext uri="{FF2B5EF4-FFF2-40B4-BE49-F238E27FC236}">
                        <a16:creationId xmlns:a16="http://schemas.microsoft.com/office/drawing/2014/main" id="{A1EAE8C3-8922-469F-B2D7-42A018E806E5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25" name="Graphic 7">
                  <a:extLst>
                    <a:ext uri="{FF2B5EF4-FFF2-40B4-BE49-F238E27FC236}">
                      <a16:creationId xmlns:a16="http://schemas.microsoft.com/office/drawing/2014/main" id="{6C3FEE1A-5831-4D03-B30A-F32CD47C0F8B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1826" name="Freeform: Shape 1825">
                    <a:extLst>
                      <a:ext uri="{FF2B5EF4-FFF2-40B4-BE49-F238E27FC236}">
                        <a16:creationId xmlns:a16="http://schemas.microsoft.com/office/drawing/2014/main" id="{B2E28D32-F034-48F7-9673-DD526B3EACD1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27" name="Freeform: Shape 1826">
                    <a:extLst>
                      <a:ext uri="{FF2B5EF4-FFF2-40B4-BE49-F238E27FC236}">
                        <a16:creationId xmlns:a16="http://schemas.microsoft.com/office/drawing/2014/main" id="{5E2E6F89-13A5-4CCA-9C6E-2C57B571ED34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28" name="Graphic 7">
                  <a:extLst>
                    <a:ext uri="{FF2B5EF4-FFF2-40B4-BE49-F238E27FC236}">
                      <a16:creationId xmlns:a16="http://schemas.microsoft.com/office/drawing/2014/main" id="{05601B9E-5118-4117-ABC8-81D317252172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1829" name="Freeform: Shape 1828">
                    <a:extLst>
                      <a:ext uri="{FF2B5EF4-FFF2-40B4-BE49-F238E27FC236}">
                        <a16:creationId xmlns:a16="http://schemas.microsoft.com/office/drawing/2014/main" id="{F2BC4B2B-DC61-4103-B8A4-37B3586F9BF1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30" name="Freeform: Shape 1829">
                    <a:extLst>
                      <a:ext uri="{FF2B5EF4-FFF2-40B4-BE49-F238E27FC236}">
                        <a16:creationId xmlns:a16="http://schemas.microsoft.com/office/drawing/2014/main" id="{A7EEDD20-AE42-4553-91B6-79DE59968652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831" name="Graphic 7">
                <a:extLst>
                  <a:ext uri="{FF2B5EF4-FFF2-40B4-BE49-F238E27FC236}">
                    <a16:creationId xmlns:a16="http://schemas.microsoft.com/office/drawing/2014/main" id="{EB4CDEF3-74A8-4C26-A7D5-F6055D119155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1832" name="Graphic 7">
                  <a:extLst>
                    <a:ext uri="{FF2B5EF4-FFF2-40B4-BE49-F238E27FC236}">
                      <a16:creationId xmlns:a16="http://schemas.microsoft.com/office/drawing/2014/main" id="{0795AC0C-2B08-44A8-9F5F-14DDB6531A7B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1833" name="Freeform: Shape 1832">
                    <a:extLst>
                      <a:ext uri="{FF2B5EF4-FFF2-40B4-BE49-F238E27FC236}">
                        <a16:creationId xmlns:a16="http://schemas.microsoft.com/office/drawing/2014/main" id="{BC08AC35-BD14-4A9C-9ABC-38D559962B7B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34" name="Freeform: Shape 1833">
                    <a:extLst>
                      <a:ext uri="{FF2B5EF4-FFF2-40B4-BE49-F238E27FC236}">
                        <a16:creationId xmlns:a16="http://schemas.microsoft.com/office/drawing/2014/main" id="{D1DB9EC8-49D7-41B9-8196-2543BFF8187E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35" name="Freeform: Shape 1834">
                    <a:extLst>
                      <a:ext uri="{FF2B5EF4-FFF2-40B4-BE49-F238E27FC236}">
                        <a16:creationId xmlns:a16="http://schemas.microsoft.com/office/drawing/2014/main" id="{317C2662-F5C9-4ABE-95C9-D3C99541EF08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36" name="Freeform: Shape 1835">
                    <a:extLst>
                      <a:ext uri="{FF2B5EF4-FFF2-40B4-BE49-F238E27FC236}">
                        <a16:creationId xmlns:a16="http://schemas.microsoft.com/office/drawing/2014/main" id="{B583DE86-60B5-4931-9473-7368CC1A14C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37" name="Freeform: Shape 1836">
                    <a:extLst>
                      <a:ext uri="{FF2B5EF4-FFF2-40B4-BE49-F238E27FC236}">
                        <a16:creationId xmlns:a16="http://schemas.microsoft.com/office/drawing/2014/main" id="{CA62D633-BEC4-4801-828E-19C98DA79E7C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38" name="Graphic 7">
                  <a:extLst>
                    <a:ext uri="{FF2B5EF4-FFF2-40B4-BE49-F238E27FC236}">
                      <a16:creationId xmlns:a16="http://schemas.microsoft.com/office/drawing/2014/main" id="{016C8D46-FCC4-4C09-90BB-91E452745E78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1839" name="Freeform: Shape 1838">
                    <a:extLst>
                      <a:ext uri="{FF2B5EF4-FFF2-40B4-BE49-F238E27FC236}">
                        <a16:creationId xmlns:a16="http://schemas.microsoft.com/office/drawing/2014/main" id="{834B5628-76C5-4B92-A4AD-35343749C922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40" name="Freeform: Shape 1839">
                    <a:extLst>
                      <a:ext uri="{FF2B5EF4-FFF2-40B4-BE49-F238E27FC236}">
                        <a16:creationId xmlns:a16="http://schemas.microsoft.com/office/drawing/2014/main" id="{E263045C-6090-4623-8986-0280FEEB652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841" name="Graphic 7">
                <a:extLst>
                  <a:ext uri="{FF2B5EF4-FFF2-40B4-BE49-F238E27FC236}">
                    <a16:creationId xmlns:a16="http://schemas.microsoft.com/office/drawing/2014/main" id="{9EFF5AF2-66B2-4DFE-9865-411EAB7F9D73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1842" name="Freeform: Shape 1841">
                  <a:extLst>
                    <a:ext uri="{FF2B5EF4-FFF2-40B4-BE49-F238E27FC236}">
                      <a16:creationId xmlns:a16="http://schemas.microsoft.com/office/drawing/2014/main" id="{02172A91-4FFF-41F2-905F-94AF825938E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843" name="Graphic 7">
                  <a:extLst>
                    <a:ext uri="{FF2B5EF4-FFF2-40B4-BE49-F238E27FC236}">
                      <a16:creationId xmlns:a16="http://schemas.microsoft.com/office/drawing/2014/main" id="{4A5DC627-F5E6-4F39-81DF-54F415B6CBED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1844" name="Freeform: Shape 1843">
                    <a:extLst>
                      <a:ext uri="{FF2B5EF4-FFF2-40B4-BE49-F238E27FC236}">
                        <a16:creationId xmlns:a16="http://schemas.microsoft.com/office/drawing/2014/main" id="{C2BD5B7F-BED3-4E40-AF15-040A75451040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45" name="Freeform: Shape 1844">
                    <a:extLst>
                      <a:ext uri="{FF2B5EF4-FFF2-40B4-BE49-F238E27FC236}">
                        <a16:creationId xmlns:a16="http://schemas.microsoft.com/office/drawing/2014/main" id="{C383D66A-744F-4832-9618-3524F90E0BDA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46" name="Graphic 7">
                  <a:extLst>
                    <a:ext uri="{FF2B5EF4-FFF2-40B4-BE49-F238E27FC236}">
                      <a16:creationId xmlns:a16="http://schemas.microsoft.com/office/drawing/2014/main" id="{6ECEC8D8-7D1F-40DA-9228-3940A06666D6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1847" name="Freeform: Shape 1846">
                    <a:extLst>
                      <a:ext uri="{FF2B5EF4-FFF2-40B4-BE49-F238E27FC236}">
                        <a16:creationId xmlns:a16="http://schemas.microsoft.com/office/drawing/2014/main" id="{875A13C3-E803-4989-8BD2-6A401188BE40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48" name="Freeform: Shape 1847">
                    <a:extLst>
                      <a:ext uri="{FF2B5EF4-FFF2-40B4-BE49-F238E27FC236}">
                        <a16:creationId xmlns:a16="http://schemas.microsoft.com/office/drawing/2014/main" id="{AFFA31A1-BFA0-4E1F-B9F2-0BC938E75E6A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49" name="Graphic 7">
                  <a:extLst>
                    <a:ext uri="{FF2B5EF4-FFF2-40B4-BE49-F238E27FC236}">
                      <a16:creationId xmlns:a16="http://schemas.microsoft.com/office/drawing/2014/main" id="{F57E39B2-BE63-4B5B-974A-5E65E45D3761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1850" name="Freeform: Shape 1849">
                    <a:extLst>
                      <a:ext uri="{FF2B5EF4-FFF2-40B4-BE49-F238E27FC236}">
                        <a16:creationId xmlns:a16="http://schemas.microsoft.com/office/drawing/2014/main" id="{2FE26D27-2CF5-482C-83DE-7E29812A61B6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51" name="Freeform: Shape 1850">
                    <a:extLst>
                      <a:ext uri="{FF2B5EF4-FFF2-40B4-BE49-F238E27FC236}">
                        <a16:creationId xmlns:a16="http://schemas.microsoft.com/office/drawing/2014/main" id="{81322B00-87D4-4184-A8B8-C3D242D17399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52" name="Graphic 7">
                  <a:extLst>
                    <a:ext uri="{FF2B5EF4-FFF2-40B4-BE49-F238E27FC236}">
                      <a16:creationId xmlns:a16="http://schemas.microsoft.com/office/drawing/2014/main" id="{1C87B6C1-EBC8-4984-9908-EC8845E42BBD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1853" name="Freeform: Shape 1852">
                    <a:extLst>
                      <a:ext uri="{FF2B5EF4-FFF2-40B4-BE49-F238E27FC236}">
                        <a16:creationId xmlns:a16="http://schemas.microsoft.com/office/drawing/2014/main" id="{4A39BC5B-0C7B-4286-B799-E0AA42C8FE2A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54" name="Freeform: Shape 1853">
                    <a:extLst>
                      <a:ext uri="{FF2B5EF4-FFF2-40B4-BE49-F238E27FC236}">
                        <a16:creationId xmlns:a16="http://schemas.microsoft.com/office/drawing/2014/main" id="{5F213E9D-5EF7-4B91-8AF3-63272BAF4D9D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55" name="Graphic 7">
                  <a:extLst>
                    <a:ext uri="{FF2B5EF4-FFF2-40B4-BE49-F238E27FC236}">
                      <a16:creationId xmlns:a16="http://schemas.microsoft.com/office/drawing/2014/main" id="{817C8712-AC88-49B7-BE4B-571C1D208C0F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1856" name="Freeform: Shape 1855">
                    <a:extLst>
                      <a:ext uri="{FF2B5EF4-FFF2-40B4-BE49-F238E27FC236}">
                        <a16:creationId xmlns:a16="http://schemas.microsoft.com/office/drawing/2014/main" id="{127B8351-8C9E-41C9-947C-181BCC316CD2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57" name="Freeform: Shape 1856">
                    <a:extLst>
                      <a:ext uri="{FF2B5EF4-FFF2-40B4-BE49-F238E27FC236}">
                        <a16:creationId xmlns:a16="http://schemas.microsoft.com/office/drawing/2014/main" id="{20CCE45D-A905-4094-ABDF-1CE316A2BCFD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58" name="Graphic 7">
                  <a:extLst>
                    <a:ext uri="{FF2B5EF4-FFF2-40B4-BE49-F238E27FC236}">
                      <a16:creationId xmlns:a16="http://schemas.microsoft.com/office/drawing/2014/main" id="{809A9CE5-0232-4405-97FF-7BC510D157CF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1859" name="Freeform: Shape 1858">
                    <a:extLst>
                      <a:ext uri="{FF2B5EF4-FFF2-40B4-BE49-F238E27FC236}">
                        <a16:creationId xmlns:a16="http://schemas.microsoft.com/office/drawing/2014/main" id="{6445A158-C9EE-4F5C-B220-39620915AA43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60" name="Freeform: Shape 1859">
                    <a:extLst>
                      <a:ext uri="{FF2B5EF4-FFF2-40B4-BE49-F238E27FC236}">
                        <a16:creationId xmlns:a16="http://schemas.microsoft.com/office/drawing/2014/main" id="{A0F53990-DEC8-46D5-8645-66F78FB3F22F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61" name="Graphic 7">
                  <a:extLst>
                    <a:ext uri="{FF2B5EF4-FFF2-40B4-BE49-F238E27FC236}">
                      <a16:creationId xmlns:a16="http://schemas.microsoft.com/office/drawing/2014/main" id="{F61BCD89-0C5E-4F6F-92AF-1AB6EDB2481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1862" name="Freeform: Shape 1861">
                    <a:extLst>
                      <a:ext uri="{FF2B5EF4-FFF2-40B4-BE49-F238E27FC236}">
                        <a16:creationId xmlns:a16="http://schemas.microsoft.com/office/drawing/2014/main" id="{A7CCE5FB-1A67-4440-9632-C28A29B3E37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63" name="Freeform: Shape 1862">
                    <a:extLst>
                      <a:ext uri="{FF2B5EF4-FFF2-40B4-BE49-F238E27FC236}">
                        <a16:creationId xmlns:a16="http://schemas.microsoft.com/office/drawing/2014/main" id="{1283B6A9-EB55-4E67-B40F-4A2C94C13AB9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64" name="Graphic 7">
                  <a:extLst>
                    <a:ext uri="{FF2B5EF4-FFF2-40B4-BE49-F238E27FC236}">
                      <a16:creationId xmlns:a16="http://schemas.microsoft.com/office/drawing/2014/main" id="{B2C90E90-44A4-4FA3-A518-346C98F6A08E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1865" name="Freeform: Shape 1864">
                    <a:extLst>
                      <a:ext uri="{FF2B5EF4-FFF2-40B4-BE49-F238E27FC236}">
                        <a16:creationId xmlns:a16="http://schemas.microsoft.com/office/drawing/2014/main" id="{80BA2202-8EB8-45D2-8A0F-A583EA2ADAA2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66" name="Freeform: Shape 1865">
                    <a:extLst>
                      <a:ext uri="{FF2B5EF4-FFF2-40B4-BE49-F238E27FC236}">
                        <a16:creationId xmlns:a16="http://schemas.microsoft.com/office/drawing/2014/main" id="{7CF87DA6-5C13-48A1-A8FA-D74FF2B45C28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67" name="Graphic 7">
                  <a:extLst>
                    <a:ext uri="{FF2B5EF4-FFF2-40B4-BE49-F238E27FC236}">
                      <a16:creationId xmlns:a16="http://schemas.microsoft.com/office/drawing/2014/main" id="{FB72353B-EF1D-4498-900A-072463ADBDBF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1868" name="Freeform: Shape 1867">
                    <a:extLst>
                      <a:ext uri="{FF2B5EF4-FFF2-40B4-BE49-F238E27FC236}">
                        <a16:creationId xmlns:a16="http://schemas.microsoft.com/office/drawing/2014/main" id="{636D7C84-9C8A-4732-BCCD-6616378C80D4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69" name="Freeform: Shape 1868">
                    <a:extLst>
                      <a:ext uri="{FF2B5EF4-FFF2-40B4-BE49-F238E27FC236}">
                        <a16:creationId xmlns:a16="http://schemas.microsoft.com/office/drawing/2014/main" id="{F29E6D96-B21F-458E-AB4B-D41F3014B55E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70" name="Graphic 7">
                  <a:extLst>
                    <a:ext uri="{FF2B5EF4-FFF2-40B4-BE49-F238E27FC236}">
                      <a16:creationId xmlns:a16="http://schemas.microsoft.com/office/drawing/2014/main" id="{46F49F4F-8607-4524-91EA-EA0D261D1F3C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1871" name="Freeform: Shape 1870">
                    <a:extLst>
                      <a:ext uri="{FF2B5EF4-FFF2-40B4-BE49-F238E27FC236}">
                        <a16:creationId xmlns:a16="http://schemas.microsoft.com/office/drawing/2014/main" id="{3A48699D-ED68-4525-B2FF-8B8B4DD2C2FB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72" name="Freeform: Shape 1871">
                    <a:extLst>
                      <a:ext uri="{FF2B5EF4-FFF2-40B4-BE49-F238E27FC236}">
                        <a16:creationId xmlns:a16="http://schemas.microsoft.com/office/drawing/2014/main" id="{5800D4E8-4F02-4D22-998F-75A2D224B8F5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73" name="Graphic 7">
                  <a:extLst>
                    <a:ext uri="{FF2B5EF4-FFF2-40B4-BE49-F238E27FC236}">
                      <a16:creationId xmlns:a16="http://schemas.microsoft.com/office/drawing/2014/main" id="{77AC0730-93FC-41A3-9E1D-F86F357A259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1874" name="Freeform: Shape 1873">
                    <a:extLst>
                      <a:ext uri="{FF2B5EF4-FFF2-40B4-BE49-F238E27FC236}">
                        <a16:creationId xmlns:a16="http://schemas.microsoft.com/office/drawing/2014/main" id="{1AAAAD74-440D-4D27-9C8D-D7C08E773ADE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75" name="Freeform: Shape 1874">
                    <a:extLst>
                      <a:ext uri="{FF2B5EF4-FFF2-40B4-BE49-F238E27FC236}">
                        <a16:creationId xmlns:a16="http://schemas.microsoft.com/office/drawing/2014/main" id="{490F91D6-31D7-478A-8EFD-9B9B1F303072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76" name="Graphic 7">
                  <a:extLst>
                    <a:ext uri="{FF2B5EF4-FFF2-40B4-BE49-F238E27FC236}">
                      <a16:creationId xmlns:a16="http://schemas.microsoft.com/office/drawing/2014/main" id="{270DBDC3-BB8B-4B28-87BA-CC1BE3A3227D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1877" name="Freeform: Shape 1876">
                    <a:extLst>
                      <a:ext uri="{FF2B5EF4-FFF2-40B4-BE49-F238E27FC236}">
                        <a16:creationId xmlns:a16="http://schemas.microsoft.com/office/drawing/2014/main" id="{E4712BDA-CDD3-4D85-AB4F-23D04315E2DF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78" name="Freeform: Shape 1877">
                    <a:extLst>
                      <a:ext uri="{FF2B5EF4-FFF2-40B4-BE49-F238E27FC236}">
                        <a16:creationId xmlns:a16="http://schemas.microsoft.com/office/drawing/2014/main" id="{89604D60-7167-40C0-BA81-4724472A3F2A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879" name="Graphic 7">
                <a:extLst>
                  <a:ext uri="{FF2B5EF4-FFF2-40B4-BE49-F238E27FC236}">
                    <a16:creationId xmlns:a16="http://schemas.microsoft.com/office/drawing/2014/main" id="{FFF8C9EE-5374-43B8-B5BD-862B164A0937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D658C643-7A6D-489D-BAB8-D42D0F396F94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881" name="Graphic 7">
                  <a:extLst>
                    <a:ext uri="{FF2B5EF4-FFF2-40B4-BE49-F238E27FC236}">
                      <a16:creationId xmlns:a16="http://schemas.microsoft.com/office/drawing/2014/main" id="{C56CDFF0-A062-4EE0-B524-CD8B1EC604BF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1882" name="Freeform: Shape 1881">
                    <a:extLst>
                      <a:ext uri="{FF2B5EF4-FFF2-40B4-BE49-F238E27FC236}">
                        <a16:creationId xmlns:a16="http://schemas.microsoft.com/office/drawing/2014/main" id="{79F1A59F-B32D-41CF-92AE-5311D4C33627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83" name="Freeform: Shape 1882">
                    <a:extLst>
                      <a:ext uri="{FF2B5EF4-FFF2-40B4-BE49-F238E27FC236}">
                        <a16:creationId xmlns:a16="http://schemas.microsoft.com/office/drawing/2014/main" id="{C4ABD1FB-2975-41BC-B632-A06E4855B008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84" name="Graphic 7">
                  <a:extLst>
                    <a:ext uri="{FF2B5EF4-FFF2-40B4-BE49-F238E27FC236}">
                      <a16:creationId xmlns:a16="http://schemas.microsoft.com/office/drawing/2014/main" id="{0361B3EE-235B-4F7E-9418-DDC278843197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1885" name="Freeform: Shape 1884">
                    <a:extLst>
                      <a:ext uri="{FF2B5EF4-FFF2-40B4-BE49-F238E27FC236}">
                        <a16:creationId xmlns:a16="http://schemas.microsoft.com/office/drawing/2014/main" id="{D6A8278C-4C08-45AB-80D9-5E39F0AEE5A0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86" name="Freeform: Shape 1885">
                    <a:extLst>
                      <a:ext uri="{FF2B5EF4-FFF2-40B4-BE49-F238E27FC236}">
                        <a16:creationId xmlns:a16="http://schemas.microsoft.com/office/drawing/2014/main" id="{BDB3CA40-4D97-4085-B4FF-742470A3DF3C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87" name="Graphic 7">
                  <a:extLst>
                    <a:ext uri="{FF2B5EF4-FFF2-40B4-BE49-F238E27FC236}">
                      <a16:creationId xmlns:a16="http://schemas.microsoft.com/office/drawing/2014/main" id="{F2571EF9-9D15-4548-BE22-04C9658D96D3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1888" name="Freeform: Shape 1887">
                    <a:extLst>
                      <a:ext uri="{FF2B5EF4-FFF2-40B4-BE49-F238E27FC236}">
                        <a16:creationId xmlns:a16="http://schemas.microsoft.com/office/drawing/2014/main" id="{85453C7C-A1CC-4D8F-B0CB-81D0A98288AB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89" name="Freeform: Shape 1888">
                    <a:extLst>
                      <a:ext uri="{FF2B5EF4-FFF2-40B4-BE49-F238E27FC236}">
                        <a16:creationId xmlns:a16="http://schemas.microsoft.com/office/drawing/2014/main" id="{20282C1E-50AC-4763-A363-EF2E962A673A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90" name="Graphic 7">
                  <a:extLst>
                    <a:ext uri="{FF2B5EF4-FFF2-40B4-BE49-F238E27FC236}">
                      <a16:creationId xmlns:a16="http://schemas.microsoft.com/office/drawing/2014/main" id="{EDD066FE-AF9B-4BAE-86A3-58938419731E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1891" name="Freeform: Shape 1890">
                    <a:extLst>
                      <a:ext uri="{FF2B5EF4-FFF2-40B4-BE49-F238E27FC236}">
                        <a16:creationId xmlns:a16="http://schemas.microsoft.com/office/drawing/2014/main" id="{03676EC5-F241-47E1-A2D7-3B5B1477DEA2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92" name="Freeform: Shape 1891">
                    <a:extLst>
                      <a:ext uri="{FF2B5EF4-FFF2-40B4-BE49-F238E27FC236}">
                        <a16:creationId xmlns:a16="http://schemas.microsoft.com/office/drawing/2014/main" id="{73F0D805-2A9E-4FE9-9761-CCFA4802F75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93" name="Graphic 7">
                  <a:extLst>
                    <a:ext uri="{FF2B5EF4-FFF2-40B4-BE49-F238E27FC236}">
                      <a16:creationId xmlns:a16="http://schemas.microsoft.com/office/drawing/2014/main" id="{51000C14-AE21-49E7-8F33-E9E28F4E5647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1894" name="Freeform: Shape 1893">
                    <a:extLst>
                      <a:ext uri="{FF2B5EF4-FFF2-40B4-BE49-F238E27FC236}">
                        <a16:creationId xmlns:a16="http://schemas.microsoft.com/office/drawing/2014/main" id="{CB369B21-9473-441B-BC08-BF9C7BA8C18A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95" name="Freeform: Shape 1894">
                    <a:extLst>
                      <a:ext uri="{FF2B5EF4-FFF2-40B4-BE49-F238E27FC236}">
                        <a16:creationId xmlns:a16="http://schemas.microsoft.com/office/drawing/2014/main" id="{353596B4-A209-4785-BCE5-59DEA962E797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96" name="Graphic 7">
                  <a:extLst>
                    <a:ext uri="{FF2B5EF4-FFF2-40B4-BE49-F238E27FC236}">
                      <a16:creationId xmlns:a16="http://schemas.microsoft.com/office/drawing/2014/main" id="{BC28000A-71BB-416A-A312-83F5C07905AC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1897" name="Freeform: Shape 1896">
                    <a:extLst>
                      <a:ext uri="{FF2B5EF4-FFF2-40B4-BE49-F238E27FC236}">
                        <a16:creationId xmlns:a16="http://schemas.microsoft.com/office/drawing/2014/main" id="{74C0172D-14D8-42D9-8D54-D13AD7E08C2A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898" name="Freeform: Shape 1897">
                    <a:extLst>
                      <a:ext uri="{FF2B5EF4-FFF2-40B4-BE49-F238E27FC236}">
                        <a16:creationId xmlns:a16="http://schemas.microsoft.com/office/drawing/2014/main" id="{C66BBDAF-E385-4D43-BFA2-E1F6DC61BA9C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899" name="Graphic 7">
                  <a:extLst>
                    <a:ext uri="{FF2B5EF4-FFF2-40B4-BE49-F238E27FC236}">
                      <a16:creationId xmlns:a16="http://schemas.microsoft.com/office/drawing/2014/main" id="{B756201C-DDDA-45CD-8954-331376464133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C79A528D-9DA1-48E3-AF8A-82F47CE8C2D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92EF7E4A-DDC3-4CD9-AE48-8CE3A139F7B6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02" name="Graphic 7">
                  <a:extLst>
                    <a:ext uri="{FF2B5EF4-FFF2-40B4-BE49-F238E27FC236}">
                      <a16:creationId xmlns:a16="http://schemas.microsoft.com/office/drawing/2014/main" id="{F734DB07-1A33-4BD8-8617-8661F7A0CFD7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1903" name="Freeform: Shape 1902">
                    <a:extLst>
                      <a:ext uri="{FF2B5EF4-FFF2-40B4-BE49-F238E27FC236}">
                        <a16:creationId xmlns:a16="http://schemas.microsoft.com/office/drawing/2014/main" id="{E22733BB-D570-4B54-A0CE-336F00071595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04" name="Freeform: Shape 1903">
                    <a:extLst>
                      <a:ext uri="{FF2B5EF4-FFF2-40B4-BE49-F238E27FC236}">
                        <a16:creationId xmlns:a16="http://schemas.microsoft.com/office/drawing/2014/main" id="{8E1D5F59-A344-4B19-A5FE-29490323055E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05" name="Graphic 7">
                  <a:extLst>
                    <a:ext uri="{FF2B5EF4-FFF2-40B4-BE49-F238E27FC236}">
                      <a16:creationId xmlns:a16="http://schemas.microsoft.com/office/drawing/2014/main" id="{1779152A-B573-4731-B6E3-38B63CAE4D2C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579E7A6E-9AA3-4420-A7C9-D57828C410E8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3344F5F-FDAD-434A-BF1E-5498EA387612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08" name="Graphic 7">
                  <a:extLst>
                    <a:ext uri="{FF2B5EF4-FFF2-40B4-BE49-F238E27FC236}">
                      <a16:creationId xmlns:a16="http://schemas.microsoft.com/office/drawing/2014/main" id="{CBA5DE00-2582-4E8C-ADBC-7B9D1C59B136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1909" name="Freeform: Shape 1908">
                    <a:extLst>
                      <a:ext uri="{FF2B5EF4-FFF2-40B4-BE49-F238E27FC236}">
                        <a16:creationId xmlns:a16="http://schemas.microsoft.com/office/drawing/2014/main" id="{3A668774-49C7-4A50-8BCF-B14458215043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10" name="Freeform: Shape 1909">
                    <a:extLst>
                      <a:ext uri="{FF2B5EF4-FFF2-40B4-BE49-F238E27FC236}">
                        <a16:creationId xmlns:a16="http://schemas.microsoft.com/office/drawing/2014/main" id="{F7F1CF5B-7B17-41FC-88D2-5C967F00E5B6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11" name="Graphic 7">
                  <a:extLst>
                    <a:ext uri="{FF2B5EF4-FFF2-40B4-BE49-F238E27FC236}">
                      <a16:creationId xmlns:a16="http://schemas.microsoft.com/office/drawing/2014/main" id="{376EFCCB-C27F-4590-8E85-027AA64E4FDB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F507B16D-E59F-450C-B782-9679B73CAAC6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696D51E-932A-40D3-9289-608CE0F4AE18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14" name="Graphic 7">
                  <a:extLst>
                    <a:ext uri="{FF2B5EF4-FFF2-40B4-BE49-F238E27FC236}">
                      <a16:creationId xmlns:a16="http://schemas.microsoft.com/office/drawing/2014/main" id="{9313E123-A3D4-4F82-8FEC-31CF6384781E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1915" name="Freeform: Shape 1914">
                    <a:extLst>
                      <a:ext uri="{FF2B5EF4-FFF2-40B4-BE49-F238E27FC236}">
                        <a16:creationId xmlns:a16="http://schemas.microsoft.com/office/drawing/2014/main" id="{A939D892-1E4C-43EE-9FF8-7C1B36346C83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16" name="Freeform: Shape 1915">
                    <a:extLst>
                      <a:ext uri="{FF2B5EF4-FFF2-40B4-BE49-F238E27FC236}">
                        <a16:creationId xmlns:a16="http://schemas.microsoft.com/office/drawing/2014/main" id="{F3EEF81D-59BC-4905-B954-7A9732CCAA5B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917" name="Graphic 7">
                <a:extLst>
                  <a:ext uri="{FF2B5EF4-FFF2-40B4-BE49-F238E27FC236}">
                    <a16:creationId xmlns:a16="http://schemas.microsoft.com/office/drawing/2014/main" id="{DD6B9AD1-1F2A-4B35-A76D-591258792364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1918" name="Graphic 7">
                  <a:extLst>
                    <a:ext uri="{FF2B5EF4-FFF2-40B4-BE49-F238E27FC236}">
                      <a16:creationId xmlns:a16="http://schemas.microsoft.com/office/drawing/2014/main" id="{B6990548-7CD0-495B-BBDD-B378BAEDDEA0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1919" name="Graphic 7">
                    <a:extLst>
                      <a:ext uri="{FF2B5EF4-FFF2-40B4-BE49-F238E27FC236}">
                        <a16:creationId xmlns:a16="http://schemas.microsoft.com/office/drawing/2014/main" id="{A543DD69-929C-46C7-90E9-E6A4DBA3F64D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1920" name="Freeform: Shape 1919">
                      <a:extLst>
                        <a:ext uri="{FF2B5EF4-FFF2-40B4-BE49-F238E27FC236}">
                          <a16:creationId xmlns:a16="http://schemas.microsoft.com/office/drawing/2014/main" id="{96F38DA9-8B0C-4042-BEA0-DA1AE73D0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21" name="Freeform: Shape 1920">
                      <a:extLst>
                        <a:ext uri="{FF2B5EF4-FFF2-40B4-BE49-F238E27FC236}">
                          <a16:creationId xmlns:a16="http://schemas.microsoft.com/office/drawing/2014/main" id="{168A95CF-03EF-41BF-BBED-F4793D2E2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22" name="Freeform: Shape 1921">
                      <a:extLst>
                        <a:ext uri="{FF2B5EF4-FFF2-40B4-BE49-F238E27FC236}">
                          <a16:creationId xmlns:a16="http://schemas.microsoft.com/office/drawing/2014/main" id="{A58F9A44-1053-4D76-BBF4-9CCAFB9FC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CDC6122B-7A87-4B90-9A95-491241B11F15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D7605030-67A8-452F-BA0B-2263E195F389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83816789-5A0F-4098-A402-21BFD1708D86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1926" name="Graphic 7">
                    <a:extLst>
                      <a:ext uri="{FF2B5EF4-FFF2-40B4-BE49-F238E27FC236}">
                        <a16:creationId xmlns:a16="http://schemas.microsoft.com/office/drawing/2014/main" id="{5B390217-AF3C-413D-BF5D-735928AA782A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1927" name="Freeform: Shape 1926">
                      <a:extLst>
                        <a:ext uri="{FF2B5EF4-FFF2-40B4-BE49-F238E27FC236}">
                          <a16:creationId xmlns:a16="http://schemas.microsoft.com/office/drawing/2014/main" id="{A2C79452-2945-4CE9-936D-477A143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1928" name="Freeform: Shape 1927">
                      <a:extLst>
                        <a:ext uri="{FF2B5EF4-FFF2-40B4-BE49-F238E27FC236}">
                          <a16:creationId xmlns:a16="http://schemas.microsoft.com/office/drawing/2014/main" id="{77E46B1F-F27A-4B9D-9484-198F34BC1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47A699DA-C449-473E-BBEB-E296F5736E01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23B73AD9-83EC-4D80-A899-E8765CA86914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E8418A03-8400-4D76-99CB-64EB18D07D5C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BF1A3FB4-81DC-4216-B3D9-540529A6AFDF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28344650-6CCF-4A5B-AC0A-31526D1BFAD6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6313A61C-11E1-4356-AA7F-664C7A811D5E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35" name="Graphic 7">
                  <a:extLst>
                    <a:ext uri="{FF2B5EF4-FFF2-40B4-BE49-F238E27FC236}">
                      <a16:creationId xmlns:a16="http://schemas.microsoft.com/office/drawing/2014/main" id="{6B2AAB56-329A-4F61-B246-3488951BF7C9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98A5630C-5618-4C1A-98FB-054D9A0DB0B2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AA39F055-D759-47B4-A0D1-3D3160CDC5C0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73F8E035-AD54-4045-B203-F32689772DC9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8DD88852-5195-4418-AE46-397EA86ABCD2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59C42B36-4060-4866-B139-5766C4ECFFFD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41" name="Graphic 7">
                  <a:extLst>
                    <a:ext uri="{FF2B5EF4-FFF2-40B4-BE49-F238E27FC236}">
                      <a16:creationId xmlns:a16="http://schemas.microsoft.com/office/drawing/2014/main" id="{06FFB07F-0D9F-4639-B05E-0EACDA35894D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E8BBB445-E629-4C75-9B06-D8E98FF6ECEB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D3DC2E44-1484-4C93-ADC3-EB688044541E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4" name="Freeform: Shape 1943">
                    <a:extLst>
                      <a:ext uri="{FF2B5EF4-FFF2-40B4-BE49-F238E27FC236}">
                        <a16:creationId xmlns:a16="http://schemas.microsoft.com/office/drawing/2014/main" id="{A1DD4970-A100-4F75-AC7B-438E82FDF5B0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5" name="Freeform: Shape 1944">
                    <a:extLst>
                      <a:ext uri="{FF2B5EF4-FFF2-40B4-BE49-F238E27FC236}">
                        <a16:creationId xmlns:a16="http://schemas.microsoft.com/office/drawing/2014/main" id="{454254FC-1C6C-43FB-8001-E86A69021674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46" name="Freeform: Shape 1945">
                    <a:extLst>
                      <a:ext uri="{FF2B5EF4-FFF2-40B4-BE49-F238E27FC236}">
                        <a16:creationId xmlns:a16="http://schemas.microsoft.com/office/drawing/2014/main" id="{E07D693B-1757-4319-986C-BA510FE7182D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947" name="Graphic 7">
                <a:extLst>
                  <a:ext uri="{FF2B5EF4-FFF2-40B4-BE49-F238E27FC236}">
                    <a16:creationId xmlns:a16="http://schemas.microsoft.com/office/drawing/2014/main" id="{00BA9D99-179B-4FBC-ADFB-64A039C92DE4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1948" name="Freeform: Shape 1947">
                  <a:extLst>
                    <a:ext uri="{FF2B5EF4-FFF2-40B4-BE49-F238E27FC236}">
                      <a16:creationId xmlns:a16="http://schemas.microsoft.com/office/drawing/2014/main" id="{51D82592-E9CA-455E-9C28-826D51AC1F94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949" name="Graphic 7">
                  <a:extLst>
                    <a:ext uri="{FF2B5EF4-FFF2-40B4-BE49-F238E27FC236}">
                      <a16:creationId xmlns:a16="http://schemas.microsoft.com/office/drawing/2014/main" id="{30CBD670-8867-428B-8741-7D702F5E1588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C2DC1120-6994-4D8D-AF54-A4844D0EE5F5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E13C9F86-DE3F-434D-BE78-DB4FEA062BC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52" name="Graphic 7">
                  <a:extLst>
                    <a:ext uri="{FF2B5EF4-FFF2-40B4-BE49-F238E27FC236}">
                      <a16:creationId xmlns:a16="http://schemas.microsoft.com/office/drawing/2014/main" id="{B2686F01-1AFB-4376-86E6-1BD2509E5EF5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1953" name="Freeform: Shape 1952">
                    <a:extLst>
                      <a:ext uri="{FF2B5EF4-FFF2-40B4-BE49-F238E27FC236}">
                        <a16:creationId xmlns:a16="http://schemas.microsoft.com/office/drawing/2014/main" id="{DC3D5A17-539A-4468-910E-46F5C24FA012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DFC79CA9-E7EF-4EDE-8097-83CDEFB84002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55" name="Graphic 7">
                  <a:extLst>
                    <a:ext uri="{FF2B5EF4-FFF2-40B4-BE49-F238E27FC236}">
                      <a16:creationId xmlns:a16="http://schemas.microsoft.com/office/drawing/2014/main" id="{CABB00E4-CCF8-4673-83D8-11E7048BCEB7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65C81A0-CBDD-4DA3-BCEC-3FF5C4D9A564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57" name="Freeform: Shape 1956">
                    <a:extLst>
                      <a:ext uri="{FF2B5EF4-FFF2-40B4-BE49-F238E27FC236}">
                        <a16:creationId xmlns:a16="http://schemas.microsoft.com/office/drawing/2014/main" id="{93105182-9499-4A9F-916A-665008657720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58" name="Graphic 7">
                  <a:extLst>
                    <a:ext uri="{FF2B5EF4-FFF2-40B4-BE49-F238E27FC236}">
                      <a16:creationId xmlns:a16="http://schemas.microsoft.com/office/drawing/2014/main" id="{0964EBA9-13E2-4694-96E0-ACFECFE205C1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8307DCC7-A708-4473-AE46-3EB02CB7FC42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3A9F504F-3045-45D0-87DB-2AB84DCF0E32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61" name="Graphic 7">
                  <a:extLst>
                    <a:ext uri="{FF2B5EF4-FFF2-40B4-BE49-F238E27FC236}">
                      <a16:creationId xmlns:a16="http://schemas.microsoft.com/office/drawing/2014/main" id="{E9813BF2-3775-455E-B01F-9AD8FEAB8FBE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50738481-389C-4F24-9109-847BD2839759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DAEA47F9-0918-466C-B53C-D3E0BC8CA89F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64" name="Graphic 7">
                  <a:extLst>
                    <a:ext uri="{FF2B5EF4-FFF2-40B4-BE49-F238E27FC236}">
                      <a16:creationId xmlns:a16="http://schemas.microsoft.com/office/drawing/2014/main" id="{488075A3-9D2E-4E6B-BC6C-F57CD0D32F31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1965" name="Freeform: Shape 1964">
                    <a:extLst>
                      <a:ext uri="{FF2B5EF4-FFF2-40B4-BE49-F238E27FC236}">
                        <a16:creationId xmlns:a16="http://schemas.microsoft.com/office/drawing/2014/main" id="{29E543AE-E59E-421C-8C67-94260790FDC9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E6D75A6E-03FD-4CD1-84DF-68D72E0D6515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67" name="Graphic 7">
                  <a:extLst>
                    <a:ext uri="{FF2B5EF4-FFF2-40B4-BE49-F238E27FC236}">
                      <a16:creationId xmlns:a16="http://schemas.microsoft.com/office/drawing/2014/main" id="{11BFF4A2-CA9B-4297-A107-FF862B5CFE6D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7C39E912-FFD2-4BF2-8C02-AC7D6BBF67E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69" name="Freeform: Shape 1968">
                    <a:extLst>
                      <a:ext uri="{FF2B5EF4-FFF2-40B4-BE49-F238E27FC236}">
                        <a16:creationId xmlns:a16="http://schemas.microsoft.com/office/drawing/2014/main" id="{431DECFD-02E2-4B8F-A7E3-206D6E41A848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70" name="Graphic 7">
                  <a:extLst>
                    <a:ext uri="{FF2B5EF4-FFF2-40B4-BE49-F238E27FC236}">
                      <a16:creationId xmlns:a16="http://schemas.microsoft.com/office/drawing/2014/main" id="{06575145-257D-4DAD-B998-BB0F4F677C12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4926887C-0479-4C28-8E07-6F496D7D26D1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D18A0F12-0E83-40C6-A802-DF27EB85C2D2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73" name="Graphic 7">
                  <a:extLst>
                    <a:ext uri="{FF2B5EF4-FFF2-40B4-BE49-F238E27FC236}">
                      <a16:creationId xmlns:a16="http://schemas.microsoft.com/office/drawing/2014/main" id="{D9B910BB-E857-4909-B3AC-E0FB8B76329C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82E014DB-68F3-4181-ADF4-81CE422E6867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0E031F15-0614-41F9-A217-7AC941B8F152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76" name="Graphic 7">
                  <a:extLst>
                    <a:ext uri="{FF2B5EF4-FFF2-40B4-BE49-F238E27FC236}">
                      <a16:creationId xmlns:a16="http://schemas.microsoft.com/office/drawing/2014/main" id="{0E0142FA-7D7A-4DB1-ABB6-3EFDB482253D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1977" name="Freeform: Shape 1976">
                    <a:extLst>
                      <a:ext uri="{FF2B5EF4-FFF2-40B4-BE49-F238E27FC236}">
                        <a16:creationId xmlns:a16="http://schemas.microsoft.com/office/drawing/2014/main" id="{CF39AD55-AAE7-4CE4-AC15-331559F44DC7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78" name="Freeform: Shape 1977">
                    <a:extLst>
                      <a:ext uri="{FF2B5EF4-FFF2-40B4-BE49-F238E27FC236}">
                        <a16:creationId xmlns:a16="http://schemas.microsoft.com/office/drawing/2014/main" id="{C590499E-15BC-4F82-BA13-471BC9D0317B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79" name="Graphic 7">
                  <a:extLst>
                    <a:ext uri="{FF2B5EF4-FFF2-40B4-BE49-F238E27FC236}">
                      <a16:creationId xmlns:a16="http://schemas.microsoft.com/office/drawing/2014/main" id="{D2D69CD3-E15C-4BFE-A6B9-13E9B7FBC3E5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D7CE7666-B003-4E35-90EC-40369E1F43C8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32A3FB1A-3AEE-462E-81DB-7B885C85E16F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1982" name="Graphic 7">
                  <a:extLst>
                    <a:ext uri="{FF2B5EF4-FFF2-40B4-BE49-F238E27FC236}">
                      <a16:creationId xmlns:a16="http://schemas.microsoft.com/office/drawing/2014/main" id="{1FBC26B5-BED9-4310-A10A-B6C23CD09C74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2043BC67-F1CA-49EC-A705-6DAC5EDDD939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CB50F3BE-2D8B-4B5F-BCAD-84843EA371EA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1985" name="Graphic 7">
                <a:extLst>
                  <a:ext uri="{FF2B5EF4-FFF2-40B4-BE49-F238E27FC236}">
                    <a16:creationId xmlns:a16="http://schemas.microsoft.com/office/drawing/2014/main" id="{FADA3337-6D8A-4EB1-84D3-77D8644C3D7E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1986" name="Freeform: Shape 1985">
                  <a:extLst>
                    <a:ext uri="{FF2B5EF4-FFF2-40B4-BE49-F238E27FC236}">
                      <a16:creationId xmlns:a16="http://schemas.microsoft.com/office/drawing/2014/main" id="{BBED8FFD-3E31-4E1D-87FA-66B89FC6DAB7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87" name="Freeform: Shape 1986">
                  <a:extLst>
                    <a:ext uri="{FF2B5EF4-FFF2-40B4-BE49-F238E27FC236}">
                      <a16:creationId xmlns:a16="http://schemas.microsoft.com/office/drawing/2014/main" id="{2C89733D-0802-4300-8933-84EB3D63764B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88" name="Freeform: Shape 1987">
                  <a:extLst>
                    <a:ext uri="{FF2B5EF4-FFF2-40B4-BE49-F238E27FC236}">
                      <a16:creationId xmlns:a16="http://schemas.microsoft.com/office/drawing/2014/main" id="{E407E242-AC24-417A-A79B-71634EF05AEC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C88A40A8-B2DB-4650-9F8A-BFBFE4ABA4A3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0" name="Freeform: Shape 1989">
                  <a:extLst>
                    <a:ext uri="{FF2B5EF4-FFF2-40B4-BE49-F238E27FC236}">
                      <a16:creationId xmlns:a16="http://schemas.microsoft.com/office/drawing/2014/main" id="{E9CF1F16-54AC-402C-A31B-77F7B0C91996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1" name="Freeform: Shape 1990">
                  <a:extLst>
                    <a:ext uri="{FF2B5EF4-FFF2-40B4-BE49-F238E27FC236}">
                      <a16:creationId xmlns:a16="http://schemas.microsoft.com/office/drawing/2014/main" id="{A59B7E91-7351-4F7C-BD75-B97313DC0090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2" name="Freeform: Shape 1991">
                  <a:extLst>
                    <a:ext uri="{FF2B5EF4-FFF2-40B4-BE49-F238E27FC236}">
                      <a16:creationId xmlns:a16="http://schemas.microsoft.com/office/drawing/2014/main" id="{858276C7-4204-4107-B7F5-CD0A03554ECB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3" name="Freeform: Shape 1992">
                  <a:extLst>
                    <a:ext uri="{FF2B5EF4-FFF2-40B4-BE49-F238E27FC236}">
                      <a16:creationId xmlns:a16="http://schemas.microsoft.com/office/drawing/2014/main" id="{8FB14CC0-56AD-42C5-9318-C61D8E2C582C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4" name="Freeform: Shape 1993">
                  <a:extLst>
                    <a:ext uri="{FF2B5EF4-FFF2-40B4-BE49-F238E27FC236}">
                      <a16:creationId xmlns:a16="http://schemas.microsoft.com/office/drawing/2014/main" id="{0650B03D-5212-449E-BEFB-2C29A895ED8C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5" name="Freeform: Shape 1994">
                  <a:extLst>
                    <a:ext uri="{FF2B5EF4-FFF2-40B4-BE49-F238E27FC236}">
                      <a16:creationId xmlns:a16="http://schemas.microsoft.com/office/drawing/2014/main" id="{EA6417FA-3166-44E5-8F68-F889F3EB71EA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6" name="Freeform: Shape 1995">
                  <a:extLst>
                    <a:ext uri="{FF2B5EF4-FFF2-40B4-BE49-F238E27FC236}">
                      <a16:creationId xmlns:a16="http://schemas.microsoft.com/office/drawing/2014/main" id="{8DB52F3D-7624-4D1B-86ED-40E68211D86A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7" name="Freeform: Shape 1996">
                  <a:extLst>
                    <a:ext uri="{FF2B5EF4-FFF2-40B4-BE49-F238E27FC236}">
                      <a16:creationId xmlns:a16="http://schemas.microsoft.com/office/drawing/2014/main" id="{00050830-6E0E-4FD0-A3BD-CB176B683E14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1998" name="Graphic 7">
                  <a:extLst>
                    <a:ext uri="{FF2B5EF4-FFF2-40B4-BE49-F238E27FC236}">
                      <a16:creationId xmlns:a16="http://schemas.microsoft.com/office/drawing/2014/main" id="{B43F0699-E858-4D69-9F90-8A2CC4D9F386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1999" name="Freeform: Shape 1998">
                    <a:extLst>
                      <a:ext uri="{FF2B5EF4-FFF2-40B4-BE49-F238E27FC236}">
                        <a16:creationId xmlns:a16="http://schemas.microsoft.com/office/drawing/2014/main" id="{2211761B-1700-4B03-9CFE-A1DF98B28016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000" name="Freeform: Shape 1999">
                    <a:extLst>
                      <a:ext uri="{FF2B5EF4-FFF2-40B4-BE49-F238E27FC236}">
                        <a16:creationId xmlns:a16="http://schemas.microsoft.com/office/drawing/2014/main" id="{16A6FF44-CF36-4CEA-844E-50E84620A658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001" name="Graphic 7">
                  <a:extLst>
                    <a:ext uri="{FF2B5EF4-FFF2-40B4-BE49-F238E27FC236}">
                      <a16:creationId xmlns:a16="http://schemas.microsoft.com/office/drawing/2014/main" id="{92083BEE-F1CA-4E36-ACB0-769AE980A102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02" name="Freeform: Shape 2001">
                    <a:extLst>
                      <a:ext uri="{FF2B5EF4-FFF2-40B4-BE49-F238E27FC236}">
                        <a16:creationId xmlns:a16="http://schemas.microsoft.com/office/drawing/2014/main" id="{C1E4E18E-CDBE-41C4-BE7D-21BAEEF976E3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003" name="Graphic 7">
                    <a:extLst>
                      <a:ext uri="{FF2B5EF4-FFF2-40B4-BE49-F238E27FC236}">
                        <a16:creationId xmlns:a16="http://schemas.microsoft.com/office/drawing/2014/main" id="{AF67A379-1033-48E7-80D0-8BE9164AA8C9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004" name="Freeform: Shape 2003">
                      <a:extLst>
                        <a:ext uri="{FF2B5EF4-FFF2-40B4-BE49-F238E27FC236}">
                          <a16:creationId xmlns:a16="http://schemas.microsoft.com/office/drawing/2014/main" id="{C3FB50E1-02CE-41CE-9863-08A16A42A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05" name="Freeform: Shape 2004">
                      <a:extLst>
                        <a:ext uri="{FF2B5EF4-FFF2-40B4-BE49-F238E27FC236}">
                          <a16:creationId xmlns:a16="http://schemas.microsoft.com/office/drawing/2014/main" id="{42B401F2-4B28-40F4-B233-A173849C6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06" name="Freeform: Shape 2005">
                      <a:extLst>
                        <a:ext uri="{FF2B5EF4-FFF2-40B4-BE49-F238E27FC236}">
                          <a16:creationId xmlns:a16="http://schemas.microsoft.com/office/drawing/2014/main" id="{2D314447-3751-4455-BCA1-8383236E8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07" name="Graphic 7">
                    <a:extLst>
                      <a:ext uri="{FF2B5EF4-FFF2-40B4-BE49-F238E27FC236}">
                        <a16:creationId xmlns:a16="http://schemas.microsoft.com/office/drawing/2014/main" id="{4EBB8841-2815-4A08-B274-227A76F3F3FC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008" name="Freeform: Shape 2007">
                      <a:extLst>
                        <a:ext uri="{FF2B5EF4-FFF2-40B4-BE49-F238E27FC236}">
                          <a16:creationId xmlns:a16="http://schemas.microsoft.com/office/drawing/2014/main" id="{43B3EDDD-522F-4427-B013-4FD1E0E64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09" name="Freeform: Shape 2008">
                      <a:extLst>
                        <a:ext uri="{FF2B5EF4-FFF2-40B4-BE49-F238E27FC236}">
                          <a16:creationId xmlns:a16="http://schemas.microsoft.com/office/drawing/2014/main" id="{913F57AD-0310-4AD3-84EC-3CC471012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10" name="Freeform: Shape 2009">
                      <a:extLst>
                        <a:ext uri="{FF2B5EF4-FFF2-40B4-BE49-F238E27FC236}">
                          <a16:creationId xmlns:a16="http://schemas.microsoft.com/office/drawing/2014/main" id="{793446BD-CFBA-44F6-972E-483971B9C550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11" name="Graphic 7">
                    <a:extLst>
                      <a:ext uri="{FF2B5EF4-FFF2-40B4-BE49-F238E27FC236}">
                        <a16:creationId xmlns:a16="http://schemas.microsoft.com/office/drawing/2014/main" id="{C343EE14-F8D4-414F-9012-7FEE56AB2A99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012" name="Freeform: Shape 2011">
                      <a:extLst>
                        <a:ext uri="{FF2B5EF4-FFF2-40B4-BE49-F238E27FC236}">
                          <a16:creationId xmlns:a16="http://schemas.microsoft.com/office/drawing/2014/main" id="{D10C3750-E0A7-40E5-B46D-9711AB287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13" name="Freeform: Shape 2012">
                      <a:extLst>
                        <a:ext uri="{FF2B5EF4-FFF2-40B4-BE49-F238E27FC236}">
                          <a16:creationId xmlns:a16="http://schemas.microsoft.com/office/drawing/2014/main" id="{14564153-FA7D-4BEB-A3E4-AD9E39F07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14" name="Freeform: Shape 2013">
                      <a:extLst>
                        <a:ext uri="{FF2B5EF4-FFF2-40B4-BE49-F238E27FC236}">
                          <a16:creationId xmlns:a16="http://schemas.microsoft.com/office/drawing/2014/main" id="{8FC5F915-7D04-44F9-8A7C-6C4DEED1B490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15" name="Graphic 7">
                    <a:extLst>
                      <a:ext uri="{FF2B5EF4-FFF2-40B4-BE49-F238E27FC236}">
                        <a16:creationId xmlns:a16="http://schemas.microsoft.com/office/drawing/2014/main" id="{54CBFD7C-9378-49D4-9498-5FCD829311D8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016" name="Freeform: Shape 2015">
                      <a:extLst>
                        <a:ext uri="{FF2B5EF4-FFF2-40B4-BE49-F238E27FC236}">
                          <a16:creationId xmlns:a16="http://schemas.microsoft.com/office/drawing/2014/main" id="{3472D675-10BA-490D-8E0D-448AECD7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17" name="Freeform: Shape 2016">
                      <a:extLst>
                        <a:ext uri="{FF2B5EF4-FFF2-40B4-BE49-F238E27FC236}">
                          <a16:creationId xmlns:a16="http://schemas.microsoft.com/office/drawing/2014/main" id="{6A7090F0-4712-4D60-9BB0-C56991973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18" name="Freeform: Shape 2017">
                      <a:extLst>
                        <a:ext uri="{FF2B5EF4-FFF2-40B4-BE49-F238E27FC236}">
                          <a16:creationId xmlns:a16="http://schemas.microsoft.com/office/drawing/2014/main" id="{3CA89E78-94EE-4F51-B94B-D76215770E79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19" name="Graphic 7">
                    <a:extLst>
                      <a:ext uri="{FF2B5EF4-FFF2-40B4-BE49-F238E27FC236}">
                        <a16:creationId xmlns:a16="http://schemas.microsoft.com/office/drawing/2014/main" id="{271C3B97-6142-4031-A45C-26EB7DC9A09E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020" name="Freeform: Shape 2019">
                      <a:extLst>
                        <a:ext uri="{FF2B5EF4-FFF2-40B4-BE49-F238E27FC236}">
                          <a16:creationId xmlns:a16="http://schemas.microsoft.com/office/drawing/2014/main" id="{99CDCF58-EDA6-4277-939C-7F89AB965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21" name="Freeform: Shape 2020">
                      <a:extLst>
                        <a:ext uri="{FF2B5EF4-FFF2-40B4-BE49-F238E27FC236}">
                          <a16:creationId xmlns:a16="http://schemas.microsoft.com/office/drawing/2014/main" id="{480B47B5-5629-4CF2-B049-57306665D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22" name="Freeform: Shape 2021">
                      <a:extLst>
                        <a:ext uri="{FF2B5EF4-FFF2-40B4-BE49-F238E27FC236}">
                          <a16:creationId xmlns:a16="http://schemas.microsoft.com/office/drawing/2014/main" id="{7B34B204-4533-445F-80EC-9BFFCE6682D2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23" name="Graphic 7">
                    <a:extLst>
                      <a:ext uri="{FF2B5EF4-FFF2-40B4-BE49-F238E27FC236}">
                        <a16:creationId xmlns:a16="http://schemas.microsoft.com/office/drawing/2014/main" id="{BA8980EE-E5CB-48EA-925B-2630828FE3A7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024" name="Freeform: Shape 2023">
                      <a:extLst>
                        <a:ext uri="{FF2B5EF4-FFF2-40B4-BE49-F238E27FC236}">
                          <a16:creationId xmlns:a16="http://schemas.microsoft.com/office/drawing/2014/main" id="{2FBFA70A-E128-436B-B54A-1D85BEE5B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25" name="Freeform: Shape 2024">
                      <a:extLst>
                        <a:ext uri="{FF2B5EF4-FFF2-40B4-BE49-F238E27FC236}">
                          <a16:creationId xmlns:a16="http://schemas.microsoft.com/office/drawing/2014/main" id="{1BD2BD56-025F-4732-A77E-2B620A625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26" name="Freeform: Shape 2025">
                      <a:extLst>
                        <a:ext uri="{FF2B5EF4-FFF2-40B4-BE49-F238E27FC236}">
                          <a16:creationId xmlns:a16="http://schemas.microsoft.com/office/drawing/2014/main" id="{922DC467-F98B-425F-88E1-14471E679848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27" name="Graphic 7">
                    <a:extLst>
                      <a:ext uri="{FF2B5EF4-FFF2-40B4-BE49-F238E27FC236}">
                        <a16:creationId xmlns:a16="http://schemas.microsoft.com/office/drawing/2014/main" id="{5AEC5510-D0A4-4F2E-8297-9FEAFE159EA8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028" name="Freeform: Shape 2027">
                      <a:extLst>
                        <a:ext uri="{FF2B5EF4-FFF2-40B4-BE49-F238E27FC236}">
                          <a16:creationId xmlns:a16="http://schemas.microsoft.com/office/drawing/2014/main" id="{CE971A9F-CCA2-4CCC-9A4A-C084AD775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29" name="Freeform: Shape 2028">
                      <a:extLst>
                        <a:ext uri="{FF2B5EF4-FFF2-40B4-BE49-F238E27FC236}">
                          <a16:creationId xmlns:a16="http://schemas.microsoft.com/office/drawing/2014/main" id="{0D74F022-3FBD-4A11-AB43-EBD97CD39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30" name="Freeform: Shape 2029">
                      <a:extLst>
                        <a:ext uri="{FF2B5EF4-FFF2-40B4-BE49-F238E27FC236}">
                          <a16:creationId xmlns:a16="http://schemas.microsoft.com/office/drawing/2014/main" id="{2A9AAC2F-FC1F-43D9-AD93-FBAC2E938BC4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1" name="Graphic 7">
                    <a:extLst>
                      <a:ext uri="{FF2B5EF4-FFF2-40B4-BE49-F238E27FC236}">
                        <a16:creationId xmlns:a16="http://schemas.microsoft.com/office/drawing/2014/main" id="{094E3FEA-1404-4678-90A1-F3A1DD13C95B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032" name="Freeform: Shape 2031">
                      <a:extLst>
                        <a:ext uri="{FF2B5EF4-FFF2-40B4-BE49-F238E27FC236}">
                          <a16:creationId xmlns:a16="http://schemas.microsoft.com/office/drawing/2014/main" id="{3751D401-2DFD-499A-A875-0B36E5CFB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33" name="Freeform: Shape 2032">
                      <a:extLst>
                        <a:ext uri="{FF2B5EF4-FFF2-40B4-BE49-F238E27FC236}">
                          <a16:creationId xmlns:a16="http://schemas.microsoft.com/office/drawing/2014/main" id="{DB5C486F-1D2D-4061-A28E-DFA116DD0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34" name="Freeform: Shape 2033">
                      <a:extLst>
                        <a:ext uri="{FF2B5EF4-FFF2-40B4-BE49-F238E27FC236}">
                          <a16:creationId xmlns:a16="http://schemas.microsoft.com/office/drawing/2014/main" id="{1359F811-298F-47E9-B6B3-521F812CDE2E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BBAE150B-7C3E-4574-B717-25F07A5DAA95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036" name="Freeform: Shape 2035">
                      <a:extLst>
                        <a:ext uri="{FF2B5EF4-FFF2-40B4-BE49-F238E27FC236}">
                          <a16:creationId xmlns:a16="http://schemas.microsoft.com/office/drawing/2014/main" id="{85568C58-982B-4578-86C7-12B50A741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37" name="Freeform: Shape 2036">
                      <a:extLst>
                        <a:ext uri="{FF2B5EF4-FFF2-40B4-BE49-F238E27FC236}">
                          <a16:creationId xmlns:a16="http://schemas.microsoft.com/office/drawing/2014/main" id="{31F6E8EE-A851-40CE-9BEE-D86EEDB8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38" name="Freeform: Shape 2037">
                      <a:extLst>
                        <a:ext uri="{FF2B5EF4-FFF2-40B4-BE49-F238E27FC236}">
                          <a16:creationId xmlns:a16="http://schemas.microsoft.com/office/drawing/2014/main" id="{CA16B3A0-F39D-4228-95C5-AC7F1F283D0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24DF2BCC-6CDD-456B-811F-4119ED9FA033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040" name="Freeform: Shape 2039">
                      <a:extLst>
                        <a:ext uri="{FF2B5EF4-FFF2-40B4-BE49-F238E27FC236}">
                          <a16:creationId xmlns:a16="http://schemas.microsoft.com/office/drawing/2014/main" id="{1FBC8347-C793-411B-80C4-2C7A6F3E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41" name="Freeform: Shape 2040">
                      <a:extLst>
                        <a:ext uri="{FF2B5EF4-FFF2-40B4-BE49-F238E27FC236}">
                          <a16:creationId xmlns:a16="http://schemas.microsoft.com/office/drawing/2014/main" id="{997E356B-863B-47F7-A373-AAC700AE5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42" name="Freeform: Shape 2041">
                      <a:extLst>
                        <a:ext uri="{FF2B5EF4-FFF2-40B4-BE49-F238E27FC236}">
                          <a16:creationId xmlns:a16="http://schemas.microsoft.com/office/drawing/2014/main" id="{3BE14900-A1A9-455D-83AD-F8A5868C7933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52CE37C-BB0F-4259-968E-0E63C53947D9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044" name="Freeform: Shape 2043">
                      <a:extLst>
                        <a:ext uri="{FF2B5EF4-FFF2-40B4-BE49-F238E27FC236}">
                          <a16:creationId xmlns:a16="http://schemas.microsoft.com/office/drawing/2014/main" id="{25E96C9D-4D37-4A1E-ADDA-1906DF4BF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45" name="Freeform: Shape 2044">
                      <a:extLst>
                        <a:ext uri="{FF2B5EF4-FFF2-40B4-BE49-F238E27FC236}">
                          <a16:creationId xmlns:a16="http://schemas.microsoft.com/office/drawing/2014/main" id="{4367F64B-DB8A-4FC6-845B-8D54B320A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46" name="Freeform: Shape 2045">
                      <a:extLst>
                        <a:ext uri="{FF2B5EF4-FFF2-40B4-BE49-F238E27FC236}">
                          <a16:creationId xmlns:a16="http://schemas.microsoft.com/office/drawing/2014/main" id="{26C8595B-E0F6-48E5-BC63-CC5FAF00F79E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9CEE8ECD-716B-401C-9FAB-011EEEEEAF47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048" name="Freeform: Shape 2047">
                      <a:extLst>
                        <a:ext uri="{FF2B5EF4-FFF2-40B4-BE49-F238E27FC236}">
                          <a16:creationId xmlns:a16="http://schemas.microsoft.com/office/drawing/2014/main" id="{54737B3B-D058-48F6-8C35-F2EA88B4C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49" name="Freeform: Shape 2048">
                      <a:extLst>
                        <a:ext uri="{FF2B5EF4-FFF2-40B4-BE49-F238E27FC236}">
                          <a16:creationId xmlns:a16="http://schemas.microsoft.com/office/drawing/2014/main" id="{688D1C43-631F-49F3-B663-D651C9BA56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50" name="Freeform: Shape 2049">
                      <a:extLst>
                        <a:ext uri="{FF2B5EF4-FFF2-40B4-BE49-F238E27FC236}">
                          <a16:creationId xmlns:a16="http://schemas.microsoft.com/office/drawing/2014/main" id="{51329110-8F13-420B-9ED5-71B369D4AFF4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F3161E8B-E221-4590-8F4F-585E1E57BEC6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052" name="Freeform: Shape 2051">
                      <a:extLst>
                        <a:ext uri="{FF2B5EF4-FFF2-40B4-BE49-F238E27FC236}">
                          <a16:creationId xmlns:a16="http://schemas.microsoft.com/office/drawing/2014/main" id="{08C831F3-5BE3-4383-BD5D-713FEB2E2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53" name="Freeform: Shape 2052">
                      <a:extLst>
                        <a:ext uri="{FF2B5EF4-FFF2-40B4-BE49-F238E27FC236}">
                          <a16:creationId xmlns:a16="http://schemas.microsoft.com/office/drawing/2014/main" id="{A82A25BC-3A40-4543-91B5-88F97BA02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54" name="Freeform: Shape 2053">
                      <a:extLst>
                        <a:ext uri="{FF2B5EF4-FFF2-40B4-BE49-F238E27FC236}">
                          <a16:creationId xmlns:a16="http://schemas.microsoft.com/office/drawing/2014/main" id="{DBC1987A-B132-4099-BF7D-51638FAA5F85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7D3B9F2E-CD45-4B66-B249-1B2A550C0E54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056" name="Freeform: Shape 2055">
                      <a:extLst>
                        <a:ext uri="{FF2B5EF4-FFF2-40B4-BE49-F238E27FC236}">
                          <a16:creationId xmlns:a16="http://schemas.microsoft.com/office/drawing/2014/main" id="{9F580506-0FE7-4B56-8DDC-A1A7AD1BB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57" name="Freeform: Shape 2056">
                      <a:extLst>
                        <a:ext uri="{FF2B5EF4-FFF2-40B4-BE49-F238E27FC236}">
                          <a16:creationId xmlns:a16="http://schemas.microsoft.com/office/drawing/2014/main" id="{0B88D7D2-A3AB-485E-AD23-4E3952396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58" name="Freeform: Shape 2057">
                      <a:extLst>
                        <a:ext uri="{FF2B5EF4-FFF2-40B4-BE49-F238E27FC236}">
                          <a16:creationId xmlns:a16="http://schemas.microsoft.com/office/drawing/2014/main" id="{46851252-6317-42B7-8F63-5B0B645A2DEE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C02344B4-3197-45C5-971D-87CF95E6ABDD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060" name="Freeform: Shape 2059">
                      <a:extLst>
                        <a:ext uri="{FF2B5EF4-FFF2-40B4-BE49-F238E27FC236}">
                          <a16:creationId xmlns:a16="http://schemas.microsoft.com/office/drawing/2014/main" id="{7E5E5771-0161-4129-82C8-84CE8C2C7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1" name="Freeform: Shape 2060">
                      <a:extLst>
                        <a:ext uri="{FF2B5EF4-FFF2-40B4-BE49-F238E27FC236}">
                          <a16:creationId xmlns:a16="http://schemas.microsoft.com/office/drawing/2014/main" id="{E5F1E5E4-7812-441C-8A6B-43F0AF97F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2" name="Freeform: Shape 2061">
                      <a:extLst>
                        <a:ext uri="{FF2B5EF4-FFF2-40B4-BE49-F238E27FC236}">
                          <a16:creationId xmlns:a16="http://schemas.microsoft.com/office/drawing/2014/main" id="{1E648342-AD7F-4035-8112-8755D310E49C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02A553F9-7A11-4774-9923-FB5500B86F6E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064" name="Freeform: Shape 2063">
                      <a:extLst>
                        <a:ext uri="{FF2B5EF4-FFF2-40B4-BE49-F238E27FC236}">
                          <a16:creationId xmlns:a16="http://schemas.microsoft.com/office/drawing/2014/main" id="{51078B6B-BA49-4E6E-AEC2-65B7DD571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5" name="Freeform: Shape 2064">
                      <a:extLst>
                        <a:ext uri="{FF2B5EF4-FFF2-40B4-BE49-F238E27FC236}">
                          <a16:creationId xmlns:a16="http://schemas.microsoft.com/office/drawing/2014/main" id="{E8EE0C63-A212-412E-9643-F97D78DB4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6" name="Freeform: Shape 2065">
                      <a:extLst>
                        <a:ext uri="{FF2B5EF4-FFF2-40B4-BE49-F238E27FC236}">
                          <a16:creationId xmlns:a16="http://schemas.microsoft.com/office/drawing/2014/main" id="{933079FC-BA8A-4A8B-9F5C-4FFCB15952FE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67" name="Graphic 7">
                    <a:extLst>
                      <a:ext uri="{FF2B5EF4-FFF2-40B4-BE49-F238E27FC236}">
                        <a16:creationId xmlns:a16="http://schemas.microsoft.com/office/drawing/2014/main" id="{C09AE123-94DE-41DF-B445-BD29DFD44934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AB0D2B94-FB1A-4CC8-98A4-56AC846E0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A98429C3-C42B-4EAA-B7AD-2A02F2C4E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EC501CA-252A-4310-B445-D1AE7AFF5EF9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71" name="Graphic 7">
                    <a:extLst>
                      <a:ext uri="{FF2B5EF4-FFF2-40B4-BE49-F238E27FC236}">
                        <a16:creationId xmlns:a16="http://schemas.microsoft.com/office/drawing/2014/main" id="{3E59283A-D682-42E0-B372-09402F168168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99FC89B7-0538-4112-93F1-E379B7F73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45269194-614E-422D-A2E5-7319703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9FD3C97C-7B30-4C4E-A7AA-DA256E97D4CB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75" name="Graphic 7">
                    <a:extLst>
                      <a:ext uri="{FF2B5EF4-FFF2-40B4-BE49-F238E27FC236}">
                        <a16:creationId xmlns:a16="http://schemas.microsoft.com/office/drawing/2014/main" id="{A60B2026-3FE2-474C-8921-FD604A647512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3627A5E9-878D-4314-BCA7-D91099586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93C8ED11-249A-440F-9835-34265DC49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69EA4FEE-B156-4D07-A804-1359454D667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79" name="Graphic 7">
                    <a:extLst>
                      <a:ext uri="{FF2B5EF4-FFF2-40B4-BE49-F238E27FC236}">
                        <a16:creationId xmlns:a16="http://schemas.microsoft.com/office/drawing/2014/main" id="{1FBBD989-C8F8-4AFF-8911-8FABC7EB9B27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B5FA1C4F-2303-48AD-8D41-453BAD2C1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DFD7C3AA-DABC-462C-A11B-EF70677B0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4E48B44F-B822-4946-AF24-A4EAD7B3095D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83" name="Graphic 7">
                    <a:extLst>
                      <a:ext uri="{FF2B5EF4-FFF2-40B4-BE49-F238E27FC236}">
                        <a16:creationId xmlns:a16="http://schemas.microsoft.com/office/drawing/2014/main" id="{71B587C7-014C-4203-9C0B-30A385B66233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B0F647C0-5BAC-43D0-A70A-3C4542067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D436839-DA2C-42D9-92AD-EED592CEA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A5D6ED5C-16A7-4CA3-9532-D8CE4F76FDB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87" name="Graphic 7">
                    <a:extLst>
                      <a:ext uri="{FF2B5EF4-FFF2-40B4-BE49-F238E27FC236}">
                        <a16:creationId xmlns:a16="http://schemas.microsoft.com/office/drawing/2014/main" id="{5A479BBD-C154-46D7-9D40-EE16441E636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21CA9A69-54B4-443B-99C8-C9E3350C2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EEAB46F3-02BF-48FF-8BED-CE74E6619D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D3D6633C-CE88-4F76-A193-2B42932B577F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91" name="Graphic 7">
                    <a:extLst>
                      <a:ext uri="{FF2B5EF4-FFF2-40B4-BE49-F238E27FC236}">
                        <a16:creationId xmlns:a16="http://schemas.microsoft.com/office/drawing/2014/main" id="{DD0F0894-2629-4BDC-AF93-C9E915F223CB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95FEAB9C-E23C-43A3-9535-918802E05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0D50A625-33CB-45A7-BDFE-FEC12C024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790AA7E5-8372-46D0-B0E5-E7F0CAB7C4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95" name="Graphic 7">
                    <a:extLst>
                      <a:ext uri="{FF2B5EF4-FFF2-40B4-BE49-F238E27FC236}">
                        <a16:creationId xmlns:a16="http://schemas.microsoft.com/office/drawing/2014/main" id="{498B10F1-4A91-4FFD-B5CB-60EC8DA91E79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B2D970F4-3568-47D4-B205-B90AF10F5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2D5FB898-9588-4005-A17C-D139E0FDF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A74DA0E3-19BC-42EB-B014-2CFDF788C3A0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099" name="Graphic 7">
                    <a:extLst>
                      <a:ext uri="{FF2B5EF4-FFF2-40B4-BE49-F238E27FC236}">
                        <a16:creationId xmlns:a16="http://schemas.microsoft.com/office/drawing/2014/main" id="{3E9FA611-64A1-4FCA-BE7E-67256EB88A4D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F1BB23EC-5387-4738-90F6-80DB32D3B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60A39A86-0DB4-48DA-8DD5-AF95D868B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7F9CC199-6C57-45D3-9F24-F878DC77422A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03" name="Graphic 7">
                    <a:extLst>
                      <a:ext uri="{FF2B5EF4-FFF2-40B4-BE49-F238E27FC236}">
                        <a16:creationId xmlns:a16="http://schemas.microsoft.com/office/drawing/2014/main" id="{D2E58673-2ABB-4DF2-A864-C11DE1C9AF0A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E2F8AE87-A96B-423E-B864-32EF180C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7BAD6942-5A42-4450-8E00-FD2B85DA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4E73E039-6102-4BA8-814F-D035918EBC1A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07" name="Graphic 7">
                    <a:extLst>
                      <a:ext uri="{FF2B5EF4-FFF2-40B4-BE49-F238E27FC236}">
                        <a16:creationId xmlns:a16="http://schemas.microsoft.com/office/drawing/2014/main" id="{C3E5CF60-F8DA-4DA7-9C49-4EC74CB19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4F11BADE-06EC-4F11-96B7-FA8B0201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691C4D50-7327-4C39-80CC-C487E3DBA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D6BF832F-9195-4B75-8F2C-73EE82BAD900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11" name="Graphic 7">
                    <a:extLst>
                      <a:ext uri="{FF2B5EF4-FFF2-40B4-BE49-F238E27FC236}">
                        <a16:creationId xmlns:a16="http://schemas.microsoft.com/office/drawing/2014/main" id="{E29C0A58-BC5F-4D77-BE52-35EC68A62C3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5D493B81-DFD5-4079-B62F-3A5F00CF1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6B2EDB0-DC77-40D6-966D-0D0108631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BC6760DD-73FE-4CAF-ADCE-D88DC3B6BD2E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15" name="Graphic 7">
                    <a:extLst>
                      <a:ext uri="{FF2B5EF4-FFF2-40B4-BE49-F238E27FC236}">
                        <a16:creationId xmlns:a16="http://schemas.microsoft.com/office/drawing/2014/main" id="{FEE25186-ABA4-4F87-908C-0AE1E4E2BCA1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1C83B10F-8D97-4BE1-AE44-D6438BCF2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E337C042-9D25-47AA-9202-FF8945F93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BC074661-4E19-4487-BE6D-3704D6560855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19" name="Graphic 7">
                    <a:extLst>
                      <a:ext uri="{FF2B5EF4-FFF2-40B4-BE49-F238E27FC236}">
                        <a16:creationId xmlns:a16="http://schemas.microsoft.com/office/drawing/2014/main" id="{0449017A-9A6E-49BF-ADC9-A6792624976C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5125CA7B-ACAB-4C9C-B03A-EA1B63A3E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E125B5A6-7792-4CDC-8AD2-A5F9925E0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0B280FCF-AA85-447C-8411-FABB23553071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23" name="Graphic 7">
                    <a:extLst>
                      <a:ext uri="{FF2B5EF4-FFF2-40B4-BE49-F238E27FC236}">
                        <a16:creationId xmlns:a16="http://schemas.microsoft.com/office/drawing/2014/main" id="{743DCE2D-12B3-4F42-8816-3A92480F428C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0852D1A5-5993-4767-B365-6E9340189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64B1467A-B9F0-4B61-8E71-88C8C74A1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58C120EF-01CC-4948-8800-A4C3086BF289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127" name="Graphic 7">
                    <a:extLst>
                      <a:ext uri="{FF2B5EF4-FFF2-40B4-BE49-F238E27FC236}">
                        <a16:creationId xmlns:a16="http://schemas.microsoft.com/office/drawing/2014/main" id="{E76254E0-A2CA-4FA9-9E42-4055F2A68C9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B84AF1F5-55AC-4AA2-A3C2-0CC0E80EB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6B6F1882-FE89-44E8-AC89-E9219683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07E3AE11-2B23-416D-A141-DA8F1AAF1AA9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131" name="Freeform: Shape 2130">
                    <a:extLst>
                      <a:ext uri="{FF2B5EF4-FFF2-40B4-BE49-F238E27FC236}">
                        <a16:creationId xmlns:a16="http://schemas.microsoft.com/office/drawing/2014/main" id="{BF56344E-9188-441B-AF83-5C1AECF98179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8996C353-6EE9-4307-9137-BC1AD8AE251F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133" name="Freeform: Shape 2132">
                  <a:extLst>
                    <a:ext uri="{FF2B5EF4-FFF2-40B4-BE49-F238E27FC236}">
                      <a16:creationId xmlns:a16="http://schemas.microsoft.com/office/drawing/2014/main" id="{A2238BCE-72B9-4632-A141-131802AE62B5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34" name="Freeform: Shape 2133">
                  <a:extLst>
                    <a:ext uri="{FF2B5EF4-FFF2-40B4-BE49-F238E27FC236}">
                      <a16:creationId xmlns:a16="http://schemas.microsoft.com/office/drawing/2014/main" id="{D8E39350-880C-4B9A-8429-D790F6DA8E45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35" name="Freeform: Shape 2134">
                  <a:extLst>
                    <a:ext uri="{FF2B5EF4-FFF2-40B4-BE49-F238E27FC236}">
                      <a16:creationId xmlns:a16="http://schemas.microsoft.com/office/drawing/2014/main" id="{DD417AB3-5A1B-4CDB-9043-155FE13C7209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36" name="Freeform: Shape 2135">
                  <a:extLst>
                    <a:ext uri="{FF2B5EF4-FFF2-40B4-BE49-F238E27FC236}">
                      <a16:creationId xmlns:a16="http://schemas.microsoft.com/office/drawing/2014/main" id="{C9C8A7E0-5EA8-4584-9EC5-FE1BF16B9DD4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2137" name="Graphic 7">
                <a:extLst>
                  <a:ext uri="{FF2B5EF4-FFF2-40B4-BE49-F238E27FC236}">
                    <a16:creationId xmlns:a16="http://schemas.microsoft.com/office/drawing/2014/main" id="{48B0FE4C-A103-4E45-9EA6-0297E8B959E7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762FEA10-15CA-4A12-BA85-C68ABB6C13FB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7C7CBB57-91EF-4EE2-B46F-F5DF997B69AC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8110E9A4-C236-42FC-97BB-F03974FD75DB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A08EE8C5-CE59-4ADC-87A6-496CA6DA6D81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3F44F1A3-2F22-43E3-8A0A-7E749D21885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A8B13FCE-EF7C-4CA0-BFDF-88DCB28DB601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7C80ED10-A11D-4EA6-942A-BEA4E61558AC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0DB07BC5-377C-45FA-B93B-E72DEB6BE951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3C47FA83-BD98-4320-9EB3-5790FD82A5B7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EE7FCBC9-4D61-485B-A508-73E90E8E72AC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AEBA2EA6-D83D-4359-AC2B-C8DE15B80ABA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A659CBF0-74DE-40B6-86C8-90A1DD3D9400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FF3BF57E-AF50-4C34-8BA1-83380CA5284A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6C741EA-BE77-4333-B954-FB0A52BBEDD1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16E6708A-603D-4BA3-AE43-0295876FDC73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9DF380CE-42A3-44B2-B466-D302DE66C7A3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2154" name="Graphic 7">
                <a:extLst>
                  <a:ext uri="{FF2B5EF4-FFF2-40B4-BE49-F238E27FC236}">
                    <a16:creationId xmlns:a16="http://schemas.microsoft.com/office/drawing/2014/main" id="{F51F4133-9670-467B-AF16-95851BF9BAA9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2155" name="Graphic 7">
                  <a:extLst>
                    <a:ext uri="{FF2B5EF4-FFF2-40B4-BE49-F238E27FC236}">
                      <a16:creationId xmlns:a16="http://schemas.microsoft.com/office/drawing/2014/main" id="{12F060E3-E8C0-4B2A-9496-F0A330AF9E7C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2156" name="Freeform: Shape 2155">
                    <a:extLst>
                      <a:ext uri="{FF2B5EF4-FFF2-40B4-BE49-F238E27FC236}">
                        <a16:creationId xmlns:a16="http://schemas.microsoft.com/office/drawing/2014/main" id="{B9B41263-D498-48E5-B19E-CA6B93C61754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57" name="Freeform: Shape 2156">
                    <a:extLst>
                      <a:ext uri="{FF2B5EF4-FFF2-40B4-BE49-F238E27FC236}">
                        <a16:creationId xmlns:a16="http://schemas.microsoft.com/office/drawing/2014/main" id="{996AB01A-BA6F-4C0D-8ED6-6B949845263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58" name="Freeform: Shape 2157">
                    <a:extLst>
                      <a:ext uri="{FF2B5EF4-FFF2-40B4-BE49-F238E27FC236}">
                        <a16:creationId xmlns:a16="http://schemas.microsoft.com/office/drawing/2014/main" id="{E43174BA-228A-4B3D-9077-6E190DFC03DD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59" name="Freeform: Shape 2158">
                    <a:extLst>
                      <a:ext uri="{FF2B5EF4-FFF2-40B4-BE49-F238E27FC236}">
                        <a16:creationId xmlns:a16="http://schemas.microsoft.com/office/drawing/2014/main" id="{CAAED9E4-2BF5-4233-81C0-E44F75A499BB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60" name="Freeform: Shape 2159">
                    <a:extLst>
                      <a:ext uri="{FF2B5EF4-FFF2-40B4-BE49-F238E27FC236}">
                        <a16:creationId xmlns:a16="http://schemas.microsoft.com/office/drawing/2014/main" id="{28EB61B5-2C11-4078-B468-3C5DE78243EE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61" name="Graphic 7">
                  <a:extLst>
                    <a:ext uri="{FF2B5EF4-FFF2-40B4-BE49-F238E27FC236}">
                      <a16:creationId xmlns:a16="http://schemas.microsoft.com/office/drawing/2014/main" id="{B3DE068D-D361-4939-AB34-244A604AD12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2162" name="Graphic 7">
                    <a:extLst>
                      <a:ext uri="{FF2B5EF4-FFF2-40B4-BE49-F238E27FC236}">
                        <a16:creationId xmlns:a16="http://schemas.microsoft.com/office/drawing/2014/main" id="{A6057547-4867-4BFA-9110-09A1E58914CD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D9734BE5-516C-4372-A6AD-695331E0F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4" name="Freeform: Shape 2163">
                      <a:extLst>
                        <a:ext uri="{FF2B5EF4-FFF2-40B4-BE49-F238E27FC236}">
                          <a16:creationId xmlns:a16="http://schemas.microsoft.com/office/drawing/2014/main" id="{3B6D4018-B428-4755-BD43-08C490B37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5" name="Freeform: Shape 2164">
                      <a:extLst>
                        <a:ext uri="{FF2B5EF4-FFF2-40B4-BE49-F238E27FC236}">
                          <a16:creationId xmlns:a16="http://schemas.microsoft.com/office/drawing/2014/main" id="{716A33A7-14A4-4495-9E22-266EA4AF7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6" name="Freeform: Shape 2165">
                      <a:extLst>
                        <a:ext uri="{FF2B5EF4-FFF2-40B4-BE49-F238E27FC236}">
                          <a16:creationId xmlns:a16="http://schemas.microsoft.com/office/drawing/2014/main" id="{BC458AE7-0D24-409E-98BD-BB7320EBF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7" name="Freeform: Shape 2166">
                      <a:extLst>
                        <a:ext uri="{FF2B5EF4-FFF2-40B4-BE49-F238E27FC236}">
                          <a16:creationId xmlns:a16="http://schemas.microsoft.com/office/drawing/2014/main" id="{8091B7EE-9BDA-41D3-BF9F-D3E2F5AB3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68" name="Freeform: Shape 2167">
                      <a:extLst>
                        <a:ext uri="{FF2B5EF4-FFF2-40B4-BE49-F238E27FC236}">
                          <a16:creationId xmlns:a16="http://schemas.microsoft.com/office/drawing/2014/main" id="{6453D843-B1A5-469E-88E7-204C864F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169" name="Freeform: Shape 2168">
                    <a:extLst>
                      <a:ext uri="{FF2B5EF4-FFF2-40B4-BE49-F238E27FC236}">
                        <a16:creationId xmlns:a16="http://schemas.microsoft.com/office/drawing/2014/main" id="{E023BA97-95BF-464E-AD81-D9A8BB390356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70" name="Freeform: Shape 2169">
                    <a:extLst>
                      <a:ext uri="{FF2B5EF4-FFF2-40B4-BE49-F238E27FC236}">
                        <a16:creationId xmlns:a16="http://schemas.microsoft.com/office/drawing/2014/main" id="{DAF3BCCB-1312-4835-B9B3-1FF3880F2BF4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71" name="Freeform: Shape 2170">
                    <a:extLst>
                      <a:ext uri="{FF2B5EF4-FFF2-40B4-BE49-F238E27FC236}">
                        <a16:creationId xmlns:a16="http://schemas.microsoft.com/office/drawing/2014/main" id="{12F53896-5A64-4F8D-BE9C-AD3A215CF218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72" name="Freeform: Shape 2171">
                    <a:extLst>
                      <a:ext uri="{FF2B5EF4-FFF2-40B4-BE49-F238E27FC236}">
                        <a16:creationId xmlns:a16="http://schemas.microsoft.com/office/drawing/2014/main" id="{19C7D3D3-FD80-473A-AEEE-C9208E075BE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718D3282-72B0-4A1E-807A-C7C97A1A60D1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A264BF0-E8C2-47DD-AD46-DE3A22212187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2175" name="Graphic 7">
                    <a:extLst>
                      <a:ext uri="{FF2B5EF4-FFF2-40B4-BE49-F238E27FC236}">
                        <a16:creationId xmlns:a16="http://schemas.microsoft.com/office/drawing/2014/main" id="{B984B2E1-2691-4B17-B0E9-3E562EDFD69E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2176" name="Freeform: Shape 2175">
                      <a:extLst>
                        <a:ext uri="{FF2B5EF4-FFF2-40B4-BE49-F238E27FC236}">
                          <a16:creationId xmlns:a16="http://schemas.microsoft.com/office/drawing/2014/main" id="{1A16CD09-73EA-4E41-869E-7598F33B8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77" name="Freeform: Shape 2176">
                      <a:extLst>
                        <a:ext uri="{FF2B5EF4-FFF2-40B4-BE49-F238E27FC236}">
                          <a16:creationId xmlns:a16="http://schemas.microsoft.com/office/drawing/2014/main" id="{C4675D04-D0CC-4016-9732-E105CAC94C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78" name="Freeform: Shape 2177">
                      <a:extLst>
                        <a:ext uri="{FF2B5EF4-FFF2-40B4-BE49-F238E27FC236}">
                          <a16:creationId xmlns:a16="http://schemas.microsoft.com/office/drawing/2014/main" id="{33E70746-08D3-4674-BCF8-E5697AA3C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79" name="Freeform: Shape 2178">
                      <a:extLst>
                        <a:ext uri="{FF2B5EF4-FFF2-40B4-BE49-F238E27FC236}">
                          <a16:creationId xmlns:a16="http://schemas.microsoft.com/office/drawing/2014/main" id="{37E6CA77-F538-440D-97F5-C47254546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80" name="Freeform: Shape 2179">
                      <a:extLst>
                        <a:ext uri="{FF2B5EF4-FFF2-40B4-BE49-F238E27FC236}">
                          <a16:creationId xmlns:a16="http://schemas.microsoft.com/office/drawing/2014/main" id="{8E69CFC6-6D4F-437A-9B6F-2CA2315B1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81" name="Freeform: Shape 2180">
                      <a:extLst>
                        <a:ext uri="{FF2B5EF4-FFF2-40B4-BE49-F238E27FC236}">
                          <a16:creationId xmlns:a16="http://schemas.microsoft.com/office/drawing/2014/main" id="{0DE29F6B-A3FC-407D-9C3A-8114CB535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88D63126-89D2-4DB4-B4F6-EB5763D0EFC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D08C78C0-A915-4DA4-918D-14EE7E1D000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B79A5915-FA7F-4900-839C-19AFCB656719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5005E178-043F-473B-990A-5B1BC1230C7E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74FE828F-1821-4AB7-A539-A19AA84EAA1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187" name="Graphic 7">
                  <a:extLst>
                    <a:ext uri="{FF2B5EF4-FFF2-40B4-BE49-F238E27FC236}">
                      <a16:creationId xmlns:a16="http://schemas.microsoft.com/office/drawing/2014/main" id="{A60D52AD-D6FC-40C1-848B-42D646E6B1DA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2188" name="Graphic 7">
                    <a:extLst>
                      <a:ext uri="{FF2B5EF4-FFF2-40B4-BE49-F238E27FC236}">
                        <a16:creationId xmlns:a16="http://schemas.microsoft.com/office/drawing/2014/main" id="{E7E5A787-7EBA-4FB5-9E56-A69BFBD982F1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2189" name="Freeform: Shape 2188">
                      <a:extLst>
                        <a:ext uri="{FF2B5EF4-FFF2-40B4-BE49-F238E27FC236}">
                          <a16:creationId xmlns:a16="http://schemas.microsoft.com/office/drawing/2014/main" id="{1A541DE8-BAE9-4209-B85D-C5549CC7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90" name="Freeform: Shape 2189">
                      <a:extLst>
                        <a:ext uri="{FF2B5EF4-FFF2-40B4-BE49-F238E27FC236}">
                          <a16:creationId xmlns:a16="http://schemas.microsoft.com/office/drawing/2014/main" id="{A8DB047E-4ADC-4632-A820-AD24B0CC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91" name="Freeform: Shape 2190">
                      <a:extLst>
                        <a:ext uri="{FF2B5EF4-FFF2-40B4-BE49-F238E27FC236}">
                          <a16:creationId xmlns:a16="http://schemas.microsoft.com/office/drawing/2014/main" id="{C11F3C94-E3F9-4343-8EDC-823A3529C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92" name="Freeform: Shape 2191">
                      <a:extLst>
                        <a:ext uri="{FF2B5EF4-FFF2-40B4-BE49-F238E27FC236}">
                          <a16:creationId xmlns:a16="http://schemas.microsoft.com/office/drawing/2014/main" id="{31264ED4-4AEE-4AC6-A0DF-8E0057DBC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93" name="Freeform: Shape 2192">
                      <a:extLst>
                        <a:ext uri="{FF2B5EF4-FFF2-40B4-BE49-F238E27FC236}">
                          <a16:creationId xmlns:a16="http://schemas.microsoft.com/office/drawing/2014/main" id="{F3880D96-11C4-4D98-BA9D-28F1734B9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194" name="Freeform: Shape 2193">
                      <a:extLst>
                        <a:ext uri="{FF2B5EF4-FFF2-40B4-BE49-F238E27FC236}">
                          <a16:creationId xmlns:a16="http://schemas.microsoft.com/office/drawing/2014/main" id="{4296C8A0-ADF1-4639-BC9E-5D0BFE6E7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63D63C7D-24A8-4F01-9A61-7CD78F526F91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BDF7C54C-1F2A-4E76-9334-C3117E04B0F5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D54787A9-33F4-49C9-9C05-ACDEAC62CE3A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E5984D0D-3E90-4944-9252-18575AE0F48E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B5C0B3E9-3E23-4912-874C-82E9B8E761FE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00" name="Graphic 7">
                  <a:extLst>
                    <a:ext uri="{FF2B5EF4-FFF2-40B4-BE49-F238E27FC236}">
                      <a16:creationId xmlns:a16="http://schemas.microsoft.com/office/drawing/2014/main" id="{3B03F036-2D22-450B-B812-18DCA95EF7D5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2201" name="Graphic 7">
                    <a:extLst>
                      <a:ext uri="{FF2B5EF4-FFF2-40B4-BE49-F238E27FC236}">
                        <a16:creationId xmlns:a16="http://schemas.microsoft.com/office/drawing/2014/main" id="{CF32086E-7C5F-4F3F-9B27-0F222AB02B56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2202" name="Freeform: Shape 2201">
                      <a:extLst>
                        <a:ext uri="{FF2B5EF4-FFF2-40B4-BE49-F238E27FC236}">
                          <a16:creationId xmlns:a16="http://schemas.microsoft.com/office/drawing/2014/main" id="{ACC01369-FDFB-4A27-B271-3695B8ABB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03" name="Freeform: Shape 2202">
                      <a:extLst>
                        <a:ext uri="{FF2B5EF4-FFF2-40B4-BE49-F238E27FC236}">
                          <a16:creationId xmlns:a16="http://schemas.microsoft.com/office/drawing/2014/main" id="{8DD8950A-B9C4-453D-AE5F-B1D91CBCF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04" name="Freeform: Shape 2203">
                      <a:extLst>
                        <a:ext uri="{FF2B5EF4-FFF2-40B4-BE49-F238E27FC236}">
                          <a16:creationId xmlns:a16="http://schemas.microsoft.com/office/drawing/2014/main" id="{4D12AA82-C6D0-4B6C-9FE1-0E5DA0A39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05" name="Freeform: Shape 2204">
                      <a:extLst>
                        <a:ext uri="{FF2B5EF4-FFF2-40B4-BE49-F238E27FC236}">
                          <a16:creationId xmlns:a16="http://schemas.microsoft.com/office/drawing/2014/main" id="{EE3809DC-7A6F-44BF-9EC9-5E80A0950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06" name="Freeform: Shape 2205">
                      <a:extLst>
                        <a:ext uri="{FF2B5EF4-FFF2-40B4-BE49-F238E27FC236}">
                          <a16:creationId xmlns:a16="http://schemas.microsoft.com/office/drawing/2014/main" id="{166B8D6F-C84E-4B04-A636-FBF4D5FD4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59E30AA9-29DB-4FF1-80AF-E227A4D9148A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84008957-7ADA-49E2-8D38-89B440159F27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57F7A85D-2754-4DDF-8281-9EDF460B5386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55127908-1513-4D58-9317-EA085CBA610B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B2D1C0D-E0F4-4281-B485-D1CE459010F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212" name="Graphic 7">
                <a:extLst>
                  <a:ext uri="{FF2B5EF4-FFF2-40B4-BE49-F238E27FC236}">
                    <a16:creationId xmlns:a16="http://schemas.microsoft.com/office/drawing/2014/main" id="{1F17A361-691C-4221-9560-9221FF34409E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2213" name="Graphic 7">
                  <a:extLst>
                    <a:ext uri="{FF2B5EF4-FFF2-40B4-BE49-F238E27FC236}">
                      <a16:creationId xmlns:a16="http://schemas.microsoft.com/office/drawing/2014/main" id="{8B294454-F39B-49CD-A5FA-808326148872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D92E837F-798C-4F89-B294-CF9CBE86DCBD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47610AF7-1AE9-4589-926E-F4D2F8A82656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6" name="Freeform: Shape 2215">
                    <a:extLst>
                      <a:ext uri="{FF2B5EF4-FFF2-40B4-BE49-F238E27FC236}">
                        <a16:creationId xmlns:a16="http://schemas.microsoft.com/office/drawing/2014/main" id="{AC6F4C0E-352E-401D-98CE-EEB7E5861AA1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A0BC64CF-1A64-4DF4-95B5-03B8FBA7001F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60674C5A-65FC-4427-B50C-54A6E97DB82D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219" name="Graphic 7">
                  <a:extLst>
                    <a:ext uri="{FF2B5EF4-FFF2-40B4-BE49-F238E27FC236}">
                      <a16:creationId xmlns:a16="http://schemas.microsoft.com/office/drawing/2014/main" id="{00303E3A-5AFB-46C6-8E41-5A10E47629FC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E9C1D927-AAF6-474F-B503-D7014FA69D56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FA82D793-B952-46FC-BC03-C57BEEDF584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6A5F91B9-C297-4137-BE09-2124E44483C3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1EAC8064-0D43-4161-9813-B79754E297B7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3F709EB9-5C33-4381-BB64-1F3D9DA9EFD4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225" name="Graphic 7">
                <a:extLst>
                  <a:ext uri="{FF2B5EF4-FFF2-40B4-BE49-F238E27FC236}">
                    <a16:creationId xmlns:a16="http://schemas.microsoft.com/office/drawing/2014/main" id="{4265B673-B29D-498B-995E-FD267035A3F1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2226" name="Freeform: Shape 2225">
                  <a:extLst>
                    <a:ext uri="{FF2B5EF4-FFF2-40B4-BE49-F238E27FC236}">
                      <a16:creationId xmlns:a16="http://schemas.microsoft.com/office/drawing/2014/main" id="{E7135691-EED2-407E-9744-24BCDA195D87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27" name="Freeform: Shape 2226">
                  <a:extLst>
                    <a:ext uri="{FF2B5EF4-FFF2-40B4-BE49-F238E27FC236}">
                      <a16:creationId xmlns:a16="http://schemas.microsoft.com/office/drawing/2014/main" id="{3AA74CF5-1863-4172-9304-DBF21390691D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28" name="Freeform: Shape 2227">
                  <a:extLst>
                    <a:ext uri="{FF2B5EF4-FFF2-40B4-BE49-F238E27FC236}">
                      <a16:creationId xmlns:a16="http://schemas.microsoft.com/office/drawing/2014/main" id="{7F15BF75-D86B-4D38-B17B-6AFB2F7DE694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B7E7EDA7-5567-4581-B069-C7CB3109059A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D7152B08-41C7-4CF2-B880-AF84A9C3E49D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FB837CB3-7093-4996-BDA1-F6EE899B1CFC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16108ED4-9103-41F2-80F8-96C88DFA55D5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3DD412C3-08DA-4495-A57B-01A607D315DA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E34FB211-BFB1-4787-B9DE-A01BAF73F01D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37A2B3CE-FF1D-4D9D-AF05-AB4FC6A90193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215E0999-3E86-4907-BA31-1B4588F07FF6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6DA55A80-4F38-461E-BEF5-6CA7376237E0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8" name="Freeform: Shape 2237">
                  <a:extLst>
                    <a:ext uri="{FF2B5EF4-FFF2-40B4-BE49-F238E27FC236}">
                      <a16:creationId xmlns:a16="http://schemas.microsoft.com/office/drawing/2014/main" id="{B7EABE1D-C929-48E9-B97F-BD10B5A3F700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9" name="Freeform: Shape 2238">
                  <a:extLst>
                    <a:ext uri="{FF2B5EF4-FFF2-40B4-BE49-F238E27FC236}">
                      <a16:creationId xmlns:a16="http://schemas.microsoft.com/office/drawing/2014/main" id="{34C5940B-E25F-47FA-8B7C-FD278C4F18B4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0" name="Freeform: Shape 2239">
                  <a:extLst>
                    <a:ext uri="{FF2B5EF4-FFF2-40B4-BE49-F238E27FC236}">
                      <a16:creationId xmlns:a16="http://schemas.microsoft.com/office/drawing/2014/main" id="{03A4CCB1-1A63-4BFA-B27B-BB07FF7B35C8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1" name="Freeform: Shape 2240">
                  <a:extLst>
                    <a:ext uri="{FF2B5EF4-FFF2-40B4-BE49-F238E27FC236}">
                      <a16:creationId xmlns:a16="http://schemas.microsoft.com/office/drawing/2014/main" id="{F7EC5332-AB2C-46DF-AB2D-844E37BB64D5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08AD7BE5-61F2-47EC-9A0C-53CC5D9B1D1A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3" name="Freeform: Shape 2242">
                  <a:extLst>
                    <a:ext uri="{FF2B5EF4-FFF2-40B4-BE49-F238E27FC236}">
                      <a16:creationId xmlns:a16="http://schemas.microsoft.com/office/drawing/2014/main" id="{4FE37E72-D209-4204-9BED-5B10E295FBF2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8787CDA9-85E7-4C7C-AE05-3C1490F3B7A8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FB1713CB-D09C-4C7F-895E-DC3096A21E72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4ED65C57-AD23-4403-B859-4CDA10DB267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E7042C6D-4E7B-472F-8878-E3F0143D1A09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2EF066A8-E80F-407E-A450-9368B0544909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92DFDFF1-17F8-471E-942A-0C026EF8BA01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2E2024D1-014D-4267-A079-2404D7D37E20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B292687A-D2A0-4752-917E-31EFBCAE931B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47CDBD1A-AE01-4288-834C-CE871B92AD6A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0E8FA483-A8F4-40D0-B0BD-75B5373BD600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620F9436-CF45-4AC2-B232-78CEB575B58C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3D8B2433-AFC6-42E5-A522-F4232BB83173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7852463-FCBB-4C5D-AAC3-BDD676414EA0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185FA224-1F43-4716-9ED9-5FD0CCF7F0A4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0C3D142B-F3AC-4615-9790-0076DF34F722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4AF2771C-5CBB-4D2A-8E49-FF64B26A2AA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F677A505-5109-4E69-828D-C366FDE03BE0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3EF2B0EA-66A1-4E1B-8A52-8498D29084CF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EB6FF9E8-10CE-4377-BDCC-D303A4B04F52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CCA7838-66A2-4C39-8E40-5C942B7ECE52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115E90C3-862A-4AAD-A77E-C902A0B14497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E48B361D-879D-4123-AA10-8AAC8D4A9407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69B8F6BF-5FB2-428E-AB95-FF8D45424A74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7" name="Freeform: Shape 2266">
                  <a:extLst>
                    <a:ext uri="{FF2B5EF4-FFF2-40B4-BE49-F238E27FC236}">
                      <a16:creationId xmlns:a16="http://schemas.microsoft.com/office/drawing/2014/main" id="{8A551FA5-2EFD-4D49-A5AD-391FA23A2182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8" name="Freeform: Shape 2267">
                  <a:extLst>
                    <a:ext uri="{FF2B5EF4-FFF2-40B4-BE49-F238E27FC236}">
                      <a16:creationId xmlns:a16="http://schemas.microsoft.com/office/drawing/2014/main" id="{A7584C86-7A51-4810-88F8-56095122C94F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F923487-E942-4A16-893B-D524CAEAFF0F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714E660E-96DD-4476-9FA8-280C20C6F28D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3A978117-1F7E-431C-95B0-1B9C3BAF5E3A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477CACE3-E077-4C3A-8261-BBE176BA8DAD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D6CDAE72-4A04-455F-855B-97A0C0DA20F3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673A5712-272C-4950-B3C3-8F9604FFF329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CD872A5D-5DDC-431B-B052-F06F9233EF68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DC0DD3A8-F8F6-46E9-83C2-A8209D9B8F3C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93C1D70E-B045-439F-9C33-81A326CC8906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9A05E008-3A38-432D-9434-E87A24124F65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8B490EB5-6FF2-4B86-8EE9-66D16822AC9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45EE895B-C226-4C49-920C-77FCB08B2F29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FA2F787D-28B7-4D38-B10E-DCC9EF49B226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873DCACF-D17D-4250-BC18-D2E1E4E1EAC6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7A2EF4D0-8794-4116-9A79-F315274749A8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DAA9B684-82A1-4184-9EFE-89C8024774FD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A8EC3341-459D-42EE-9B88-2F1959B2B7F4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2F053357-0BEA-4F59-8FAF-0795871EB797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2287" name="Graphic 7">
                <a:extLst>
                  <a:ext uri="{FF2B5EF4-FFF2-40B4-BE49-F238E27FC236}">
                    <a16:creationId xmlns:a16="http://schemas.microsoft.com/office/drawing/2014/main" id="{E9883167-493E-4CB1-B641-773D7405D5C8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2288" name="Freeform: Shape 2287">
                  <a:extLst>
                    <a:ext uri="{FF2B5EF4-FFF2-40B4-BE49-F238E27FC236}">
                      <a16:creationId xmlns:a16="http://schemas.microsoft.com/office/drawing/2014/main" id="{C14FA82E-E3A4-412C-8344-0F7E66E56677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289" name="Graphic 7">
                  <a:extLst>
                    <a:ext uri="{FF2B5EF4-FFF2-40B4-BE49-F238E27FC236}">
                      <a16:creationId xmlns:a16="http://schemas.microsoft.com/office/drawing/2014/main" id="{EE2139B7-1D0D-41D4-830B-AF9C3DBC6027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2290" name="Graphic 7">
                    <a:extLst>
                      <a:ext uri="{FF2B5EF4-FFF2-40B4-BE49-F238E27FC236}">
                        <a16:creationId xmlns:a16="http://schemas.microsoft.com/office/drawing/2014/main" id="{B4C7AEDC-75A2-4C74-8C2D-61A54029588F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2291" name="Freeform: Shape 2290">
                      <a:extLst>
                        <a:ext uri="{FF2B5EF4-FFF2-40B4-BE49-F238E27FC236}">
                          <a16:creationId xmlns:a16="http://schemas.microsoft.com/office/drawing/2014/main" id="{68EF83F2-3C1C-4C34-813A-E27202C69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92" name="Freeform: Shape 2291">
                      <a:extLst>
                        <a:ext uri="{FF2B5EF4-FFF2-40B4-BE49-F238E27FC236}">
                          <a16:creationId xmlns:a16="http://schemas.microsoft.com/office/drawing/2014/main" id="{27464AEF-4FA8-45FC-86DC-7B7BCCCE3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93" name="Freeform: Shape 2292">
                      <a:extLst>
                        <a:ext uri="{FF2B5EF4-FFF2-40B4-BE49-F238E27FC236}">
                          <a16:creationId xmlns:a16="http://schemas.microsoft.com/office/drawing/2014/main" id="{7910D7C1-4538-4320-8081-9204DC5F8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294" name="Graphic 7">
                    <a:extLst>
                      <a:ext uri="{FF2B5EF4-FFF2-40B4-BE49-F238E27FC236}">
                        <a16:creationId xmlns:a16="http://schemas.microsoft.com/office/drawing/2014/main" id="{074D93AC-3BCE-4E6E-ADA7-544EF96596B4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2295" name="Freeform: Shape 2294">
                      <a:extLst>
                        <a:ext uri="{FF2B5EF4-FFF2-40B4-BE49-F238E27FC236}">
                          <a16:creationId xmlns:a16="http://schemas.microsoft.com/office/drawing/2014/main" id="{C95F3B10-FADD-4256-BC7F-AAD841086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96" name="Freeform: Shape 2295">
                      <a:extLst>
                        <a:ext uri="{FF2B5EF4-FFF2-40B4-BE49-F238E27FC236}">
                          <a16:creationId xmlns:a16="http://schemas.microsoft.com/office/drawing/2014/main" id="{5EF94673-74B7-4640-BE42-4DD89EB52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297" name="Graphic 7">
                    <a:extLst>
                      <a:ext uri="{FF2B5EF4-FFF2-40B4-BE49-F238E27FC236}">
                        <a16:creationId xmlns:a16="http://schemas.microsoft.com/office/drawing/2014/main" id="{1623BE62-64C5-4260-BA37-8B18189B2128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2298" name="Freeform: Shape 2297">
                      <a:extLst>
                        <a:ext uri="{FF2B5EF4-FFF2-40B4-BE49-F238E27FC236}">
                          <a16:creationId xmlns:a16="http://schemas.microsoft.com/office/drawing/2014/main" id="{BED22EFC-AAEE-4C65-97D5-F5CFCD269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299" name="Freeform: Shape 2298">
                      <a:extLst>
                        <a:ext uri="{FF2B5EF4-FFF2-40B4-BE49-F238E27FC236}">
                          <a16:creationId xmlns:a16="http://schemas.microsoft.com/office/drawing/2014/main" id="{E81EC575-1DC2-4EFD-81D9-27F05880E8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00" name="Graphic 7">
                    <a:extLst>
                      <a:ext uri="{FF2B5EF4-FFF2-40B4-BE49-F238E27FC236}">
                        <a16:creationId xmlns:a16="http://schemas.microsoft.com/office/drawing/2014/main" id="{FB44D6E5-4492-4405-BD22-8C93147B5FB8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2301" name="Freeform: Shape 2300">
                      <a:extLst>
                        <a:ext uri="{FF2B5EF4-FFF2-40B4-BE49-F238E27FC236}">
                          <a16:creationId xmlns:a16="http://schemas.microsoft.com/office/drawing/2014/main" id="{1EA76E8A-1AA5-4E92-A53E-0D7CE2DD8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02" name="Freeform: Shape 2301">
                      <a:extLst>
                        <a:ext uri="{FF2B5EF4-FFF2-40B4-BE49-F238E27FC236}">
                          <a16:creationId xmlns:a16="http://schemas.microsoft.com/office/drawing/2014/main" id="{FD68ECEA-CA56-43D2-9302-5867409A2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03" name="Graphic 7">
                    <a:extLst>
                      <a:ext uri="{FF2B5EF4-FFF2-40B4-BE49-F238E27FC236}">
                        <a16:creationId xmlns:a16="http://schemas.microsoft.com/office/drawing/2014/main" id="{378B0CDC-7285-4E92-A4A1-460144C2DEA7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2304" name="Freeform: Shape 2303">
                      <a:extLst>
                        <a:ext uri="{FF2B5EF4-FFF2-40B4-BE49-F238E27FC236}">
                          <a16:creationId xmlns:a16="http://schemas.microsoft.com/office/drawing/2014/main" id="{0953406D-1D5D-46DE-A488-622E03E05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05" name="Freeform: Shape 2304">
                      <a:extLst>
                        <a:ext uri="{FF2B5EF4-FFF2-40B4-BE49-F238E27FC236}">
                          <a16:creationId xmlns:a16="http://schemas.microsoft.com/office/drawing/2014/main" id="{91EC1391-E1AB-47CF-BD1E-C6651F09E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06" name="Graphic 7">
                    <a:extLst>
                      <a:ext uri="{FF2B5EF4-FFF2-40B4-BE49-F238E27FC236}">
                        <a16:creationId xmlns:a16="http://schemas.microsoft.com/office/drawing/2014/main" id="{E027BB09-B9DF-4C1C-B4EC-B9C9B50DD0D9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2307" name="Freeform: Shape 2306">
                      <a:extLst>
                        <a:ext uri="{FF2B5EF4-FFF2-40B4-BE49-F238E27FC236}">
                          <a16:creationId xmlns:a16="http://schemas.microsoft.com/office/drawing/2014/main" id="{4D53C232-7188-46F1-89AC-E4EF53139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08" name="Freeform: Shape 2307">
                      <a:extLst>
                        <a:ext uri="{FF2B5EF4-FFF2-40B4-BE49-F238E27FC236}">
                          <a16:creationId xmlns:a16="http://schemas.microsoft.com/office/drawing/2014/main" id="{348E0833-EBB7-4407-B610-2CBEEF13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09" name="Freeform: Shape 2308">
                      <a:extLst>
                        <a:ext uri="{FF2B5EF4-FFF2-40B4-BE49-F238E27FC236}">
                          <a16:creationId xmlns:a16="http://schemas.microsoft.com/office/drawing/2014/main" id="{69BA4784-2182-46D8-9DEC-89D3C57B4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10" name="Graphic 7">
                    <a:extLst>
                      <a:ext uri="{FF2B5EF4-FFF2-40B4-BE49-F238E27FC236}">
                        <a16:creationId xmlns:a16="http://schemas.microsoft.com/office/drawing/2014/main" id="{F467698C-5F62-4262-B7C1-17F3EBB1FA45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2311" name="Freeform: Shape 2310">
                      <a:extLst>
                        <a:ext uri="{FF2B5EF4-FFF2-40B4-BE49-F238E27FC236}">
                          <a16:creationId xmlns:a16="http://schemas.microsoft.com/office/drawing/2014/main" id="{8254C5A3-91E5-45CE-92EC-E0A7B619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12" name="Freeform: Shape 2311">
                      <a:extLst>
                        <a:ext uri="{FF2B5EF4-FFF2-40B4-BE49-F238E27FC236}">
                          <a16:creationId xmlns:a16="http://schemas.microsoft.com/office/drawing/2014/main" id="{A3D2C2FF-8020-41BE-B7D3-5A016C552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13" name="Freeform: Shape 2312">
                      <a:extLst>
                        <a:ext uri="{FF2B5EF4-FFF2-40B4-BE49-F238E27FC236}">
                          <a16:creationId xmlns:a16="http://schemas.microsoft.com/office/drawing/2014/main" id="{DC967130-3B1A-471C-B551-32736D8CB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14" name="Graphic 7">
                    <a:extLst>
                      <a:ext uri="{FF2B5EF4-FFF2-40B4-BE49-F238E27FC236}">
                        <a16:creationId xmlns:a16="http://schemas.microsoft.com/office/drawing/2014/main" id="{52B8E424-EF95-476E-ACBB-6AC530859E7A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2315" name="Freeform: Shape 2314">
                      <a:extLst>
                        <a:ext uri="{FF2B5EF4-FFF2-40B4-BE49-F238E27FC236}">
                          <a16:creationId xmlns:a16="http://schemas.microsoft.com/office/drawing/2014/main" id="{C353CDA9-E3E6-49F0-A1BE-18CF45183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16" name="Freeform: Shape 2315">
                      <a:extLst>
                        <a:ext uri="{FF2B5EF4-FFF2-40B4-BE49-F238E27FC236}">
                          <a16:creationId xmlns:a16="http://schemas.microsoft.com/office/drawing/2014/main" id="{D15511B5-FD76-4C63-8B3A-43503B25F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17" name="Freeform: Shape 2316">
                      <a:extLst>
                        <a:ext uri="{FF2B5EF4-FFF2-40B4-BE49-F238E27FC236}">
                          <a16:creationId xmlns:a16="http://schemas.microsoft.com/office/drawing/2014/main" id="{B8AFEC77-9C58-47F5-A9E0-4CCE3C059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18" name="Graphic 7">
                    <a:extLst>
                      <a:ext uri="{FF2B5EF4-FFF2-40B4-BE49-F238E27FC236}">
                        <a16:creationId xmlns:a16="http://schemas.microsoft.com/office/drawing/2014/main" id="{1ACE399D-1CD8-4C5C-9823-5E8AF96D04B9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2319" name="Freeform: Shape 2318">
                      <a:extLst>
                        <a:ext uri="{FF2B5EF4-FFF2-40B4-BE49-F238E27FC236}">
                          <a16:creationId xmlns:a16="http://schemas.microsoft.com/office/drawing/2014/main" id="{B47F02F4-5AA1-42C6-ACC9-A1023BEBB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20" name="Freeform: Shape 2319">
                      <a:extLst>
                        <a:ext uri="{FF2B5EF4-FFF2-40B4-BE49-F238E27FC236}">
                          <a16:creationId xmlns:a16="http://schemas.microsoft.com/office/drawing/2014/main" id="{D0C600F1-5615-4751-BB19-9860B417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21" name="Graphic 7">
                    <a:extLst>
                      <a:ext uri="{FF2B5EF4-FFF2-40B4-BE49-F238E27FC236}">
                        <a16:creationId xmlns:a16="http://schemas.microsoft.com/office/drawing/2014/main" id="{9F988BB3-DAD0-4966-B3BA-E5514C00E028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2322" name="Freeform: Shape 2321">
                      <a:extLst>
                        <a:ext uri="{FF2B5EF4-FFF2-40B4-BE49-F238E27FC236}">
                          <a16:creationId xmlns:a16="http://schemas.microsoft.com/office/drawing/2014/main" id="{2DA17FFB-FDE2-4837-8689-E2048AAF0A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23" name="Freeform: Shape 2322">
                      <a:extLst>
                        <a:ext uri="{FF2B5EF4-FFF2-40B4-BE49-F238E27FC236}">
                          <a16:creationId xmlns:a16="http://schemas.microsoft.com/office/drawing/2014/main" id="{5E0F2BF1-5641-4FF5-B24E-6F8B6DA6C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24" name="Graphic 7">
                    <a:extLst>
                      <a:ext uri="{FF2B5EF4-FFF2-40B4-BE49-F238E27FC236}">
                        <a16:creationId xmlns:a16="http://schemas.microsoft.com/office/drawing/2014/main" id="{50701B69-1173-41C4-B212-0143C7791EDD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2325" name="Graphic 7">
                      <a:extLst>
                        <a:ext uri="{FF2B5EF4-FFF2-40B4-BE49-F238E27FC236}">
                          <a16:creationId xmlns:a16="http://schemas.microsoft.com/office/drawing/2014/main" id="{0D4353BC-192C-4A78-BC57-F8B1C26E23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2326" name="Freeform: Shape 2325">
                        <a:extLst>
                          <a:ext uri="{FF2B5EF4-FFF2-40B4-BE49-F238E27FC236}">
                            <a16:creationId xmlns:a16="http://schemas.microsoft.com/office/drawing/2014/main" id="{847515E2-7242-4470-BFDC-284A30B0B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27" name="Freeform: Shape 2326">
                        <a:extLst>
                          <a:ext uri="{FF2B5EF4-FFF2-40B4-BE49-F238E27FC236}">
                            <a16:creationId xmlns:a16="http://schemas.microsoft.com/office/drawing/2014/main" id="{625F8862-9DAE-4031-80CD-38C51A935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28" name="Graphic 7">
                      <a:extLst>
                        <a:ext uri="{FF2B5EF4-FFF2-40B4-BE49-F238E27FC236}">
                          <a16:creationId xmlns:a16="http://schemas.microsoft.com/office/drawing/2014/main" id="{3FCCB4A7-0F2A-44F1-96B7-9E012553E3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2329" name="Freeform: Shape 2328">
                        <a:extLst>
                          <a:ext uri="{FF2B5EF4-FFF2-40B4-BE49-F238E27FC236}">
                            <a16:creationId xmlns:a16="http://schemas.microsoft.com/office/drawing/2014/main" id="{0D4E5542-95B7-49C0-B715-2C993F454E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30" name="Freeform: Shape 2329">
                        <a:extLst>
                          <a:ext uri="{FF2B5EF4-FFF2-40B4-BE49-F238E27FC236}">
                            <a16:creationId xmlns:a16="http://schemas.microsoft.com/office/drawing/2014/main" id="{170363C4-70B1-4494-AA2E-FAAB3CF80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331" name="Freeform: Shape 2330">
                      <a:extLst>
                        <a:ext uri="{FF2B5EF4-FFF2-40B4-BE49-F238E27FC236}">
                          <a16:creationId xmlns:a16="http://schemas.microsoft.com/office/drawing/2014/main" id="{648160B5-A8E1-4FF9-A608-F98008EC0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32" name="Freeform: Shape 2331">
                      <a:extLst>
                        <a:ext uri="{FF2B5EF4-FFF2-40B4-BE49-F238E27FC236}">
                          <a16:creationId xmlns:a16="http://schemas.microsoft.com/office/drawing/2014/main" id="{498BDC55-8D43-43DE-9D85-414B0277B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33" name="Graphic 7">
                    <a:extLst>
                      <a:ext uri="{FF2B5EF4-FFF2-40B4-BE49-F238E27FC236}">
                        <a16:creationId xmlns:a16="http://schemas.microsoft.com/office/drawing/2014/main" id="{8F76C727-8B23-435B-B4D2-E461A0B4E56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2334" name="Freeform: Shape 2333">
                      <a:extLst>
                        <a:ext uri="{FF2B5EF4-FFF2-40B4-BE49-F238E27FC236}">
                          <a16:creationId xmlns:a16="http://schemas.microsoft.com/office/drawing/2014/main" id="{3DF07B73-1B92-4CDB-9FF8-E8B003538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35" name="Freeform: Shape 2334">
                      <a:extLst>
                        <a:ext uri="{FF2B5EF4-FFF2-40B4-BE49-F238E27FC236}">
                          <a16:creationId xmlns:a16="http://schemas.microsoft.com/office/drawing/2014/main" id="{FB3F7807-D461-47E1-8419-A72A3963A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36" name="Graphic 7">
                    <a:extLst>
                      <a:ext uri="{FF2B5EF4-FFF2-40B4-BE49-F238E27FC236}">
                        <a16:creationId xmlns:a16="http://schemas.microsoft.com/office/drawing/2014/main" id="{4849A572-F035-4580-949C-C69C622BA5C7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2337" name="Freeform: Shape 2336">
                      <a:extLst>
                        <a:ext uri="{FF2B5EF4-FFF2-40B4-BE49-F238E27FC236}">
                          <a16:creationId xmlns:a16="http://schemas.microsoft.com/office/drawing/2014/main" id="{391F1764-21C6-43EE-B548-D0577B362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38" name="Freeform: Shape 2337">
                      <a:extLst>
                        <a:ext uri="{FF2B5EF4-FFF2-40B4-BE49-F238E27FC236}">
                          <a16:creationId xmlns:a16="http://schemas.microsoft.com/office/drawing/2014/main" id="{11058FFF-5277-47C4-A933-41A7FDC90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39" name="Graphic 7">
                    <a:extLst>
                      <a:ext uri="{FF2B5EF4-FFF2-40B4-BE49-F238E27FC236}">
                        <a16:creationId xmlns:a16="http://schemas.microsoft.com/office/drawing/2014/main" id="{77DCD579-AD6B-4854-B23F-7A601845C9B8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2340" name="Graphic 7">
                      <a:extLst>
                        <a:ext uri="{FF2B5EF4-FFF2-40B4-BE49-F238E27FC236}">
                          <a16:creationId xmlns:a16="http://schemas.microsoft.com/office/drawing/2014/main" id="{39D32BC7-AF02-4056-8D21-3DE162BB83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2341" name="Freeform: Shape 2340">
                        <a:extLst>
                          <a:ext uri="{FF2B5EF4-FFF2-40B4-BE49-F238E27FC236}">
                            <a16:creationId xmlns:a16="http://schemas.microsoft.com/office/drawing/2014/main" id="{ABA0C941-E96B-4A01-8CB5-DB81187F60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42" name="Freeform: Shape 2341">
                        <a:extLst>
                          <a:ext uri="{FF2B5EF4-FFF2-40B4-BE49-F238E27FC236}">
                            <a16:creationId xmlns:a16="http://schemas.microsoft.com/office/drawing/2014/main" id="{13937BA7-F3FA-46CB-964B-EA478BBE63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43" name="Graphic 7">
                      <a:extLst>
                        <a:ext uri="{FF2B5EF4-FFF2-40B4-BE49-F238E27FC236}">
                          <a16:creationId xmlns:a16="http://schemas.microsoft.com/office/drawing/2014/main" id="{3F028509-8037-454B-A0C1-8164CE5F0E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2344" name="Freeform: Shape 2343">
                        <a:extLst>
                          <a:ext uri="{FF2B5EF4-FFF2-40B4-BE49-F238E27FC236}">
                            <a16:creationId xmlns:a16="http://schemas.microsoft.com/office/drawing/2014/main" id="{337AFF7B-B14F-4DC8-89FB-31C94F0E6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45" name="Freeform: Shape 2344">
                        <a:extLst>
                          <a:ext uri="{FF2B5EF4-FFF2-40B4-BE49-F238E27FC236}">
                            <a16:creationId xmlns:a16="http://schemas.microsoft.com/office/drawing/2014/main" id="{8AC9CE3A-9DEF-47A9-A445-3D3F226BB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346" name="Freeform: Shape 2345">
                      <a:extLst>
                        <a:ext uri="{FF2B5EF4-FFF2-40B4-BE49-F238E27FC236}">
                          <a16:creationId xmlns:a16="http://schemas.microsoft.com/office/drawing/2014/main" id="{20E75CDA-65D4-4579-B31B-DEF9ABB79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47" name="Freeform: Shape 2346">
                      <a:extLst>
                        <a:ext uri="{FF2B5EF4-FFF2-40B4-BE49-F238E27FC236}">
                          <a16:creationId xmlns:a16="http://schemas.microsoft.com/office/drawing/2014/main" id="{9FD773F4-1B85-4E61-9E00-1EC7D9E30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48" name="Graphic 7">
                    <a:extLst>
                      <a:ext uri="{FF2B5EF4-FFF2-40B4-BE49-F238E27FC236}">
                        <a16:creationId xmlns:a16="http://schemas.microsoft.com/office/drawing/2014/main" id="{3EA7A047-630A-4902-BECB-0EBADF65F449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2349" name="Freeform: Shape 2348">
                      <a:extLst>
                        <a:ext uri="{FF2B5EF4-FFF2-40B4-BE49-F238E27FC236}">
                          <a16:creationId xmlns:a16="http://schemas.microsoft.com/office/drawing/2014/main" id="{04666D54-82A7-4CC0-8291-5664EB7D3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50" name="Freeform: Shape 2349">
                      <a:extLst>
                        <a:ext uri="{FF2B5EF4-FFF2-40B4-BE49-F238E27FC236}">
                          <a16:creationId xmlns:a16="http://schemas.microsoft.com/office/drawing/2014/main" id="{4C5769AE-6D05-4B44-AC16-40A90671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51" name="Graphic 7">
                    <a:extLst>
                      <a:ext uri="{FF2B5EF4-FFF2-40B4-BE49-F238E27FC236}">
                        <a16:creationId xmlns:a16="http://schemas.microsoft.com/office/drawing/2014/main" id="{97D2770F-FA24-46D1-8417-196002C822ED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2352" name="Freeform: Shape 2351">
                      <a:extLst>
                        <a:ext uri="{FF2B5EF4-FFF2-40B4-BE49-F238E27FC236}">
                          <a16:creationId xmlns:a16="http://schemas.microsoft.com/office/drawing/2014/main" id="{8E10468B-83F3-4AF8-AF33-0E86F4D42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53" name="Freeform: Shape 2352">
                      <a:extLst>
                        <a:ext uri="{FF2B5EF4-FFF2-40B4-BE49-F238E27FC236}">
                          <a16:creationId xmlns:a16="http://schemas.microsoft.com/office/drawing/2014/main" id="{72AC4869-0751-4763-97BD-DE452750D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54" name="Graphic 7">
                    <a:extLst>
                      <a:ext uri="{FF2B5EF4-FFF2-40B4-BE49-F238E27FC236}">
                        <a16:creationId xmlns:a16="http://schemas.microsoft.com/office/drawing/2014/main" id="{CFFA7A30-2377-4E35-A995-3B33BCC8B0D8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2355" name="Freeform: Shape 2354">
                      <a:extLst>
                        <a:ext uri="{FF2B5EF4-FFF2-40B4-BE49-F238E27FC236}">
                          <a16:creationId xmlns:a16="http://schemas.microsoft.com/office/drawing/2014/main" id="{89B0ECBD-46F2-462B-852F-5DBEE84E4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56" name="Freeform: Shape 2355">
                      <a:extLst>
                        <a:ext uri="{FF2B5EF4-FFF2-40B4-BE49-F238E27FC236}">
                          <a16:creationId xmlns:a16="http://schemas.microsoft.com/office/drawing/2014/main" id="{9DAE2DAF-9DCA-4B50-9743-B5C2F8D12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57" name="Graphic 7">
                    <a:extLst>
                      <a:ext uri="{FF2B5EF4-FFF2-40B4-BE49-F238E27FC236}">
                        <a16:creationId xmlns:a16="http://schemas.microsoft.com/office/drawing/2014/main" id="{2A5F00E4-2AE1-4981-9461-2E24583B13B1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2358" name="Freeform: Shape 2357">
                      <a:extLst>
                        <a:ext uri="{FF2B5EF4-FFF2-40B4-BE49-F238E27FC236}">
                          <a16:creationId xmlns:a16="http://schemas.microsoft.com/office/drawing/2014/main" id="{1F1C1081-F1AF-44B5-AB23-C7EF12BBE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59" name="Freeform: Shape 2358">
                      <a:extLst>
                        <a:ext uri="{FF2B5EF4-FFF2-40B4-BE49-F238E27FC236}">
                          <a16:creationId xmlns:a16="http://schemas.microsoft.com/office/drawing/2014/main" id="{F9A21BBB-61D3-4B53-A54B-ACEA08BA4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60" name="Graphic 7">
                    <a:extLst>
                      <a:ext uri="{FF2B5EF4-FFF2-40B4-BE49-F238E27FC236}">
                        <a16:creationId xmlns:a16="http://schemas.microsoft.com/office/drawing/2014/main" id="{83222E3A-A81C-4BFD-B3EC-C7F9AB62355A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2361" name="Freeform: Shape 2360">
                      <a:extLst>
                        <a:ext uri="{FF2B5EF4-FFF2-40B4-BE49-F238E27FC236}">
                          <a16:creationId xmlns:a16="http://schemas.microsoft.com/office/drawing/2014/main" id="{EAAF5218-DE53-40BD-9CEA-19BB3299B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62" name="Freeform: Shape 2361">
                      <a:extLst>
                        <a:ext uri="{FF2B5EF4-FFF2-40B4-BE49-F238E27FC236}">
                          <a16:creationId xmlns:a16="http://schemas.microsoft.com/office/drawing/2014/main" id="{325CF87C-B81C-493D-A67B-0B05D5D7D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363" name="Freeform: Shape 2362">
                      <a:extLst>
                        <a:ext uri="{FF2B5EF4-FFF2-40B4-BE49-F238E27FC236}">
                          <a16:creationId xmlns:a16="http://schemas.microsoft.com/office/drawing/2014/main" id="{010B265B-8784-479C-ACDE-C27234B57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364" name="Graphic 7">
                    <a:extLst>
                      <a:ext uri="{FF2B5EF4-FFF2-40B4-BE49-F238E27FC236}">
                        <a16:creationId xmlns:a16="http://schemas.microsoft.com/office/drawing/2014/main" id="{D4C5AB44-8FDC-4AB4-84AA-F10045BB53DA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2365" name="Graphic 7">
                      <a:extLst>
                        <a:ext uri="{FF2B5EF4-FFF2-40B4-BE49-F238E27FC236}">
                          <a16:creationId xmlns:a16="http://schemas.microsoft.com/office/drawing/2014/main" id="{77CCA158-2F4B-4DA3-8600-6915DF0BF0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2366" name="Freeform: Shape 2365">
                        <a:extLst>
                          <a:ext uri="{FF2B5EF4-FFF2-40B4-BE49-F238E27FC236}">
                            <a16:creationId xmlns:a16="http://schemas.microsoft.com/office/drawing/2014/main" id="{5ED5E3DA-9D68-4EDF-8262-7C333F372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67" name="Freeform: Shape 2366">
                        <a:extLst>
                          <a:ext uri="{FF2B5EF4-FFF2-40B4-BE49-F238E27FC236}">
                            <a16:creationId xmlns:a16="http://schemas.microsoft.com/office/drawing/2014/main" id="{DDC90714-C774-45CF-A87D-1F47A3686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68" name="Freeform: Shape 2367">
                        <a:extLst>
                          <a:ext uri="{FF2B5EF4-FFF2-40B4-BE49-F238E27FC236}">
                            <a16:creationId xmlns:a16="http://schemas.microsoft.com/office/drawing/2014/main" id="{859E69C5-728F-4B38-9564-85635FE87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69" name="Graphic 7">
                      <a:extLst>
                        <a:ext uri="{FF2B5EF4-FFF2-40B4-BE49-F238E27FC236}">
                          <a16:creationId xmlns:a16="http://schemas.microsoft.com/office/drawing/2014/main" id="{1095B2C9-6C19-45A7-9706-10C1748E94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2370" name="Freeform: Shape 2369">
                        <a:extLst>
                          <a:ext uri="{FF2B5EF4-FFF2-40B4-BE49-F238E27FC236}">
                            <a16:creationId xmlns:a16="http://schemas.microsoft.com/office/drawing/2014/main" id="{6306B928-A34D-478B-8D70-714A2A6FB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71" name="Freeform: Shape 2370">
                        <a:extLst>
                          <a:ext uri="{FF2B5EF4-FFF2-40B4-BE49-F238E27FC236}">
                            <a16:creationId xmlns:a16="http://schemas.microsoft.com/office/drawing/2014/main" id="{987BE3D4-CA03-4BB8-B382-B576B2A50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72" name="Freeform: Shape 2371">
                        <a:extLst>
                          <a:ext uri="{FF2B5EF4-FFF2-40B4-BE49-F238E27FC236}">
                            <a16:creationId xmlns:a16="http://schemas.microsoft.com/office/drawing/2014/main" id="{6474E0CA-F74B-40AC-B006-2ADA1C18D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73" name="Graphic 7">
                      <a:extLst>
                        <a:ext uri="{FF2B5EF4-FFF2-40B4-BE49-F238E27FC236}">
                          <a16:creationId xmlns:a16="http://schemas.microsoft.com/office/drawing/2014/main" id="{1ECFF75B-117C-4DF4-B1FA-3FFD6B8BE1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2374" name="Freeform: Shape 2373">
                        <a:extLst>
                          <a:ext uri="{FF2B5EF4-FFF2-40B4-BE49-F238E27FC236}">
                            <a16:creationId xmlns:a16="http://schemas.microsoft.com/office/drawing/2014/main" id="{8106A2F4-16A1-4A28-BAF4-3B77BC081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75" name="Freeform: Shape 2374">
                        <a:extLst>
                          <a:ext uri="{FF2B5EF4-FFF2-40B4-BE49-F238E27FC236}">
                            <a16:creationId xmlns:a16="http://schemas.microsoft.com/office/drawing/2014/main" id="{5F0D6E87-B13C-4441-B550-74BB0852E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76" name="Freeform: Shape 2375">
                        <a:extLst>
                          <a:ext uri="{FF2B5EF4-FFF2-40B4-BE49-F238E27FC236}">
                            <a16:creationId xmlns:a16="http://schemas.microsoft.com/office/drawing/2014/main" id="{F61D5A2A-7FC9-4A63-84C7-905F1C861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377" name="Graphic 7">
                    <a:extLst>
                      <a:ext uri="{FF2B5EF4-FFF2-40B4-BE49-F238E27FC236}">
                        <a16:creationId xmlns:a16="http://schemas.microsoft.com/office/drawing/2014/main" id="{E0093D42-D3D1-454B-8DD9-8747251532A4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2378" name="Graphic 7">
                      <a:extLst>
                        <a:ext uri="{FF2B5EF4-FFF2-40B4-BE49-F238E27FC236}">
                          <a16:creationId xmlns:a16="http://schemas.microsoft.com/office/drawing/2014/main" id="{75B47247-70A9-490C-BA36-A1A3207AA3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2379" name="Freeform: Shape 2378">
                        <a:extLst>
                          <a:ext uri="{FF2B5EF4-FFF2-40B4-BE49-F238E27FC236}">
                            <a16:creationId xmlns:a16="http://schemas.microsoft.com/office/drawing/2014/main" id="{577812B5-E840-471D-A79D-CB8155831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0" name="Freeform: Shape 2379">
                        <a:extLst>
                          <a:ext uri="{FF2B5EF4-FFF2-40B4-BE49-F238E27FC236}">
                            <a16:creationId xmlns:a16="http://schemas.microsoft.com/office/drawing/2014/main" id="{6970E641-06E9-4A0B-9C7C-C533DF90E8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1" name="Freeform: Shape 2380">
                        <a:extLst>
                          <a:ext uri="{FF2B5EF4-FFF2-40B4-BE49-F238E27FC236}">
                            <a16:creationId xmlns:a16="http://schemas.microsoft.com/office/drawing/2014/main" id="{FF423AC7-3074-4A0A-9561-EAAE848A61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82" name="Graphic 7">
                      <a:extLst>
                        <a:ext uri="{FF2B5EF4-FFF2-40B4-BE49-F238E27FC236}">
                          <a16:creationId xmlns:a16="http://schemas.microsoft.com/office/drawing/2014/main" id="{CDF5D329-AD13-400D-89FD-1FA39D7CC4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2383" name="Freeform: Shape 2382">
                        <a:extLst>
                          <a:ext uri="{FF2B5EF4-FFF2-40B4-BE49-F238E27FC236}">
                            <a16:creationId xmlns:a16="http://schemas.microsoft.com/office/drawing/2014/main" id="{D2C10C6E-7CE4-4CDA-BACE-89947CF0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4" name="Freeform: Shape 2383">
                        <a:extLst>
                          <a:ext uri="{FF2B5EF4-FFF2-40B4-BE49-F238E27FC236}">
                            <a16:creationId xmlns:a16="http://schemas.microsoft.com/office/drawing/2014/main" id="{FD6ACB65-E269-4D2F-9760-559CE8BFF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5" name="Freeform: Shape 2384">
                        <a:extLst>
                          <a:ext uri="{FF2B5EF4-FFF2-40B4-BE49-F238E27FC236}">
                            <a16:creationId xmlns:a16="http://schemas.microsoft.com/office/drawing/2014/main" id="{A513522B-555E-4AC6-B490-140FE478D3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86" name="Graphic 7">
                      <a:extLst>
                        <a:ext uri="{FF2B5EF4-FFF2-40B4-BE49-F238E27FC236}">
                          <a16:creationId xmlns:a16="http://schemas.microsoft.com/office/drawing/2014/main" id="{F7B1D298-6A4B-430C-B09A-06D5B029C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2387" name="Freeform: Shape 2386">
                        <a:extLst>
                          <a:ext uri="{FF2B5EF4-FFF2-40B4-BE49-F238E27FC236}">
                            <a16:creationId xmlns:a16="http://schemas.microsoft.com/office/drawing/2014/main" id="{62230607-0A8A-4AF9-85B3-3E419B89A0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8" name="Freeform: Shape 2387">
                        <a:extLst>
                          <a:ext uri="{FF2B5EF4-FFF2-40B4-BE49-F238E27FC236}">
                            <a16:creationId xmlns:a16="http://schemas.microsoft.com/office/drawing/2014/main" id="{6CD08C9E-019F-4E47-A018-884D8FC8A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89" name="Freeform: Shape 2388">
                        <a:extLst>
                          <a:ext uri="{FF2B5EF4-FFF2-40B4-BE49-F238E27FC236}">
                            <a16:creationId xmlns:a16="http://schemas.microsoft.com/office/drawing/2014/main" id="{64151760-AD06-4F2C-B253-75D1C4A55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390" name="Graphic 7">
                    <a:extLst>
                      <a:ext uri="{FF2B5EF4-FFF2-40B4-BE49-F238E27FC236}">
                        <a16:creationId xmlns:a16="http://schemas.microsoft.com/office/drawing/2014/main" id="{AD4E74E8-0E74-42B5-BD1D-E9EECF5D38D4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2391" name="Graphic 7">
                      <a:extLst>
                        <a:ext uri="{FF2B5EF4-FFF2-40B4-BE49-F238E27FC236}">
                          <a16:creationId xmlns:a16="http://schemas.microsoft.com/office/drawing/2014/main" id="{60D597C5-264B-4B78-9036-4F0E6DD2FC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2392" name="Freeform: Shape 2391">
                        <a:extLst>
                          <a:ext uri="{FF2B5EF4-FFF2-40B4-BE49-F238E27FC236}">
                            <a16:creationId xmlns:a16="http://schemas.microsoft.com/office/drawing/2014/main" id="{B80A5A03-7436-45AD-8B00-F63079C2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93" name="Freeform: Shape 2392">
                        <a:extLst>
                          <a:ext uri="{FF2B5EF4-FFF2-40B4-BE49-F238E27FC236}">
                            <a16:creationId xmlns:a16="http://schemas.microsoft.com/office/drawing/2014/main" id="{D7FF1AAF-3E51-4063-89B1-1F6480DBE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94" name="Freeform: Shape 2393">
                        <a:extLst>
                          <a:ext uri="{FF2B5EF4-FFF2-40B4-BE49-F238E27FC236}">
                            <a16:creationId xmlns:a16="http://schemas.microsoft.com/office/drawing/2014/main" id="{B6E75A96-91CB-4C59-936D-67B0E440F8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95" name="Graphic 7">
                      <a:extLst>
                        <a:ext uri="{FF2B5EF4-FFF2-40B4-BE49-F238E27FC236}">
                          <a16:creationId xmlns:a16="http://schemas.microsoft.com/office/drawing/2014/main" id="{206A71E3-E831-4CF3-A8A5-6A0741165E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2396" name="Freeform: Shape 2395">
                        <a:extLst>
                          <a:ext uri="{FF2B5EF4-FFF2-40B4-BE49-F238E27FC236}">
                            <a16:creationId xmlns:a16="http://schemas.microsoft.com/office/drawing/2014/main" id="{6F743FAE-21F8-4EBE-8F23-906129C7E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97" name="Freeform: Shape 2396">
                        <a:extLst>
                          <a:ext uri="{FF2B5EF4-FFF2-40B4-BE49-F238E27FC236}">
                            <a16:creationId xmlns:a16="http://schemas.microsoft.com/office/drawing/2014/main" id="{C54A5457-8A74-4E6F-8421-54B277E7F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398" name="Freeform: Shape 2397">
                        <a:extLst>
                          <a:ext uri="{FF2B5EF4-FFF2-40B4-BE49-F238E27FC236}">
                            <a16:creationId xmlns:a16="http://schemas.microsoft.com/office/drawing/2014/main" id="{D2AD5847-AE37-4F40-B45E-CA8245216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399" name="Graphic 7">
                      <a:extLst>
                        <a:ext uri="{FF2B5EF4-FFF2-40B4-BE49-F238E27FC236}">
                          <a16:creationId xmlns:a16="http://schemas.microsoft.com/office/drawing/2014/main" id="{F72C5667-731A-4ED7-A53A-1DBC1237F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2400" name="Freeform: Shape 2399">
                        <a:extLst>
                          <a:ext uri="{FF2B5EF4-FFF2-40B4-BE49-F238E27FC236}">
                            <a16:creationId xmlns:a16="http://schemas.microsoft.com/office/drawing/2014/main" id="{7C183C71-8681-4F23-B7E9-56FA5A702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01" name="Freeform: Shape 2400">
                        <a:extLst>
                          <a:ext uri="{FF2B5EF4-FFF2-40B4-BE49-F238E27FC236}">
                            <a16:creationId xmlns:a16="http://schemas.microsoft.com/office/drawing/2014/main" id="{98D512F2-7067-41A6-92FE-F584FF4F10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02" name="Freeform: Shape 2401">
                        <a:extLst>
                          <a:ext uri="{FF2B5EF4-FFF2-40B4-BE49-F238E27FC236}">
                            <a16:creationId xmlns:a16="http://schemas.microsoft.com/office/drawing/2014/main" id="{FDE2AE07-688D-4D06-B82F-6EE76D98C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403" name="Graphic 7">
                    <a:extLst>
                      <a:ext uri="{FF2B5EF4-FFF2-40B4-BE49-F238E27FC236}">
                        <a16:creationId xmlns:a16="http://schemas.microsoft.com/office/drawing/2014/main" id="{FF84ABFE-B62E-4E51-B2EB-22C990419EAF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2404" name="Freeform: Shape 2403">
                      <a:extLst>
                        <a:ext uri="{FF2B5EF4-FFF2-40B4-BE49-F238E27FC236}">
                          <a16:creationId xmlns:a16="http://schemas.microsoft.com/office/drawing/2014/main" id="{DA1F7FF8-B371-4C8A-B0EA-0373066FA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05" name="Freeform: Shape 2404">
                      <a:extLst>
                        <a:ext uri="{FF2B5EF4-FFF2-40B4-BE49-F238E27FC236}">
                          <a16:creationId xmlns:a16="http://schemas.microsoft.com/office/drawing/2014/main" id="{1CE335AF-0DD7-492F-B663-D87BCBDEFD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06" name="Freeform: Shape 2405">
                      <a:extLst>
                        <a:ext uri="{FF2B5EF4-FFF2-40B4-BE49-F238E27FC236}">
                          <a16:creationId xmlns:a16="http://schemas.microsoft.com/office/drawing/2014/main" id="{269315D0-A217-4CA7-A4BC-12C0C3980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07" name="Graphic 7">
                    <a:extLst>
                      <a:ext uri="{FF2B5EF4-FFF2-40B4-BE49-F238E27FC236}">
                        <a16:creationId xmlns:a16="http://schemas.microsoft.com/office/drawing/2014/main" id="{2D3622D6-B06C-46BF-A530-44D6689CA90A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2408" name="Freeform: Shape 2407">
                      <a:extLst>
                        <a:ext uri="{FF2B5EF4-FFF2-40B4-BE49-F238E27FC236}">
                          <a16:creationId xmlns:a16="http://schemas.microsoft.com/office/drawing/2014/main" id="{EA79E94C-AD41-45EB-A8F8-20FE75021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09" name="Freeform: Shape 2408">
                      <a:extLst>
                        <a:ext uri="{FF2B5EF4-FFF2-40B4-BE49-F238E27FC236}">
                          <a16:creationId xmlns:a16="http://schemas.microsoft.com/office/drawing/2014/main" id="{F17EC255-3A26-447B-B85E-567CEF406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10" name="Freeform: Shape 2409">
                      <a:extLst>
                        <a:ext uri="{FF2B5EF4-FFF2-40B4-BE49-F238E27FC236}">
                          <a16:creationId xmlns:a16="http://schemas.microsoft.com/office/drawing/2014/main" id="{0983990C-EBFB-4C26-8731-3120B2A4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11" name="Graphic 7">
                    <a:extLst>
                      <a:ext uri="{FF2B5EF4-FFF2-40B4-BE49-F238E27FC236}">
                        <a16:creationId xmlns:a16="http://schemas.microsoft.com/office/drawing/2014/main" id="{127C4B31-4A85-4487-8E60-A1F9B041ADBC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2412" name="Freeform: Shape 2411">
                      <a:extLst>
                        <a:ext uri="{FF2B5EF4-FFF2-40B4-BE49-F238E27FC236}">
                          <a16:creationId xmlns:a16="http://schemas.microsoft.com/office/drawing/2014/main" id="{5B38218D-F642-49DF-A739-0A24C1CD3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13" name="Freeform: Shape 2412">
                      <a:extLst>
                        <a:ext uri="{FF2B5EF4-FFF2-40B4-BE49-F238E27FC236}">
                          <a16:creationId xmlns:a16="http://schemas.microsoft.com/office/drawing/2014/main" id="{73750AE6-33E3-41CF-A0CC-C21B0684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14" name="Freeform: Shape 2413">
                      <a:extLst>
                        <a:ext uri="{FF2B5EF4-FFF2-40B4-BE49-F238E27FC236}">
                          <a16:creationId xmlns:a16="http://schemas.microsoft.com/office/drawing/2014/main" id="{9D9BE2FE-F92A-43FD-BC8C-8D7A82E80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15" name="Graphic 7">
                    <a:extLst>
                      <a:ext uri="{FF2B5EF4-FFF2-40B4-BE49-F238E27FC236}">
                        <a16:creationId xmlns:a16="http://schemas.microsoft.com/office/drawing/2014/main" id="{B0B75BD2-EB69-4799-9DE1-4C0068BE81CD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2416" name="Freeform: Shape 2415">
                      <a:extLst>
                        <a:ext uri="{FF2B5EF4-FFF2-40B4-BE49-F238E27FC236}">
                          <a16:creationId xmlns:a16="http://schemas.microsoft.com/office/drawing/2014/main" id="{45E5D708-EE79-44B2-892C-075E5BC56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17" name="Freeform: Shape 2416">
                      <a:extLst>
                        <a:ext uri="{FF2B5EF4-FFF2-40B4-BE49-F238E27FC236}">
                          <a16:creationId xmlns:a16="http://schemas.microsoft.com/office/drawing/2014/main" id="{A2133A6D-491E-4C2D-A4CA-EBEA66C69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18" name="Freeform: Shape 2417">
                      <a:extLst>
                        <a:ext uri="{FF2B5EF4-FFF2-40B4-BE49-F238E27FC236}">
                          <a16:creationId xmlns:a16="http://schemas.microsoft.com/office/drawing/2014/main" id="{A6B4AAD0-985F-4F6E-8541-044B377CD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19" name="Graphic 7">
                    <a:extLst>
                      <a:ext uri="{FF2B5EF4-FFF2-40B4-BE49-F238E27FC236}">
                        <a16:creationId xmlns:a16="http://schemas.microsoft.com/office/drawing/2014/main" id="{3622870F-C6A8-4C1A-AC87-00CFAFDCB89B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2420" name="Freeform: Shape 2419">
                      <a:extLst>
                        <a:ext uri="{FF2B5EF4-FFF2-40B4-BE49-F238E27FC236}">
                          <a16:creationId xmlns:a16="http://schemas.microsoft.com/office/drawing/2014/main" id="{2AF7294C-B1E0-4C36-961F-F6A64B496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21" name="Freeform: Shape 2420">
                      <a:extLst>
                        <a:ext uri="{FF2B5EF4-FFF2-40B4-BE49-F238E27FC236}">
                          <a16:creationId xmlns:a16="http://schemas.microsoft.com/office/drawing/2014/main" id="{9CDA8B4F-415D-4459-AD3B-9C6682568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22" name="Freeform: Shape 2421">
                      <a:extLst>
                        <a:ext uri="{FF2B5EF4-FFF2-40B4-BE49-F238E27FC236}">
                          <a16:creationId xmlns:a16="http://schemas.microsoft.com/office/drawing/2014/main" id="{52C89AE8-6C07-4692-88C6-A38E8F7D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23" name="Graphic 7">
                    <a:extLst>
                      <a:ext uri="{FF2B5EF4-FFF2-40B4-BE49-F238E27FC236}">
                        <a16:creationId xmlns:a16="http://schemas.microsoft.com/office/drawing/2014/main" id="{454E6660-4EBA-4A9E-B055-3DB1DDCA763E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2424" name="Graphic 7">
                      <a:extLst>
                        <a:ext uri="{FF2B5EF4-FFF2-40B4-BE49-F238E27FC236}">
                          <a16:creationId xmlns:a16="http://schemas.microsoft.com/office/drawing/2014/main" id="{6D2CFE8E-DA0D-49D4-884A-6491CC62D8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2425" name="Freeform: Shape 2424">
                        <a:extLst>
                          <a:ext uri="{FF2B5EF4-FFF2-40B4-BE49-F238E27FC236}">
                            <a16:creationId xmlns:a16="http://schemas.microsoft.com/office/drawing/2014/main" id="{A9E7F506-C6C8-46E4-A44D-9C8FBA2CA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26" name="Freeform: Shape 2425">
                        <a:extLst>
                          <a:ext uri="{FF2B5EF4-FFF2-40B4-BE49-F238E27FC236}">
                            <a16:creationId xmlns:a16="http://schemas.microsoft.com/office/drawing/2014/main" id="{2FCBCA40-A33A-4EBC-B6C1-1D154E9AA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27" name="Graphic 7">
                      <a:extLst>
                        <a:ext uri="{FF2B5EF4-FFF2-40B4-BE49-F238E27FC236}">
                          <a16:creationId xmlns:a16="http://schemas.microsoft.com/office/drawing/2014/main" id="{02D164E9-866F-42B2-80D5-2DEEB96A66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2428" name="Freeform: Shape 2427">
                        <a:extLst>
                          <a:ext uri="{FF2B5EF4-FFF2-40B4-BE49-F238E27FC236}">
                            <a16:creationId xmlns:a16="http://schemas.microsoft.com/office/drawing/2014/main" id="{5E2C5647-281A-448B-B9A5-4D3968A6C0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29" name="Freeform: Shape 2428">
                        <a:extLst>
                          <a:ext uri="{FF2B5EF4-FFF2-40B4-BE49-F238E27FC236}">
                            <a16:creationId xmlns:a16="http://schemas.microsoft.com/office/drawing/2014/main" id="{A96F9AF8-3DE9-435D-84CB-866D8D4E4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430" name="Freeform: Shape 2429">
                      <a:extLst>
                        <a:ext uri="{FF2B5EF4-FFF2-40B4-BE49-F238E27FC236}">
                          <a16:creationId xmlns:a16="http://schemas.microsoft.com/office/drawing/2014/main" id="{74C5889C-566A-4EDD-B99E-BF327ECF4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31" name="Freeform: Shape 2430">
                      <a:extLst>
                        <a:ext uri="{FF2B5EF4-FFF2-40B4-BE49-F238E27FC236}">
                          <a16:creationId xmlns:a16="http://schemas.microsoft.com/office/drawing/2014/main" id="{BAF83AC9-91F7-4EE8-A385-812E6883C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32" name="Graphic 7">
                    <a:extLst>
                      <a:ext uri="{FF2B5EF4-FFF2-40B4-BE49-F238E27FC236}">
                        <a16:creationId xmlns:a16="http://schemas.microsoft.com/office/drawing/2014/main" id="{F34D4D33-3081-414A-B28F-F965C4D5065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2433" name="Graphic 7">
                      <a:extLst>
                        <a:ext uri="{FF2B5EF4-FFF2-40B4-BE49-F238E27FC236}">
                          <a16:creationId xmlns:a16="http://schemas.microsoft.com/office/drawing/2014/main" id="{8B31B4A4-9159-476A-B492-592F6B5D7A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2434" name="Freeform: Shape 2433">
                        <a:extLst>
                          <a:ext uri="{FF2B5EF4-FFF2-40B4-BE49-F238E27FC236}">
                            <a16:creationId xmlns:a16="http://schemas.microsoft.com/office/drawing/2014/main" id="{FA92D5B8-85E0-4B7E-BA07-178DD0B61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35" name="Freeform: Shape 2434">
                        <a:extLst>
                          <a:ext uri="{FF2B5EF4-FFF2-40B4-BE49-F238E27FC236}">
                            <a16:creationId xmlns:a16="http://schemas.microsoft.com/office/drawing/2014/main" id="{6AC4F4AE-5E22-4F0D-B351-436FA328C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36" name="Graphic 7">
                      <a:extLst>
                        <a:ext uri="{FF2B5EF4-FFF2-40B4-BE49-F238E27FC236}">
                          <a16:creationId xmlns:a16="http://schemas.microsoft.com/office/drawing/2014/main" id="{D8D9805B-132E-4F92-A910-16FBA94436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2437" name="Freeform: Shape 2436">
                        <a:extLst>
                          <a:ext uri="{FF2B5EF4-FFF2-40B4-BE49-F238E27FC236}">
                            <a16:creationId xmlns:a16="http://schemas.microsoft.com/office/drawing/2014/main" id="{63EEB6AA-4712-4FB0-91C9-CAFA270B1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38" name="Freeform: Shape 2437">
                        <a:extLst>
                          <a:ext uri="{FF2B5EF4-FFF2-40B4-BE49-F238E27FC236}">
                            <a16:creationId xmlns:a16="http://schemas.microsoft.com/office/drawing/2014/main" id="{ACC2177E-1F52-4D45-BAC1-288EBB835E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439" name="Freeform: Shape 2438">
                      <a:extLst>
                        <a:ext uri="{FF2B5EF4-FFF2-40B4-BE49-F238E27FC236}">
                          <a16:creationId xmlns:a16="http://schemas.microsoft.com/office/drawing/2014/main" id="{240D9C5E-C1B7-4BED-A8DA-10E49B95D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40" name="Freeform: Shape 2439">
                      <a:extLst>
                        <a:ext uri="{FF2B5EF4-FFF2-40B4-BE49-F238E27FC236}">
                          <a16:creationId xmlns:a16="http://schemas.microsoft.com/office/drawing/2014/main" id="{65B9DB48-56E3-4622-8BA1-A77188AF2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41" name="Graphic 7">
                    <a:extLst>
                      <a:ext uri="{FF2B5EF4-FFF2-40B4-BE49-F238E27FC236}">
                        <a16:creationId xmlns:a16="http://schemas.microsoft.com/office/drawing/2014/main" id="{BC6DAFAC-D08B-46FC-8C37-CF44B97B422B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2442" name="Graphic 7">
                      <a:extLst>
                        <a:ext uri="{FF2B5EF4-FFF2-40B4-BE49-F238E27FC236}">
                          <a16:creationId xmlns:a16="http://schemas.microsoft.com/office/drawing/2014/main" id="{E66DB76F-6276-462C-9A6A-6B3181D615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2443" name="Freeform: Shape 2442">
                        <a:extLst>
                          <a:ext uri="{FF2B5EF4-FFF2-40B4-BE49-F238E27FC236}">
                            <a16:creationId xmlns:a16="http://schemas.microsoft.com/office/drawing/2014/main" id="{1CFAAFD6-FD5C-46C1-A0FB-CFA2A79C9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44" name="Freeform: Shape 2443">
                        <a:extLst>
                          <a:ext uri="{FF2B5EF4-FFF2-40B4-BE49-F238E27FC236}">
                            <a16:creationId xmlns:a16="http://schemas.microsoft.com/office/drawing/2014/main" id="{3DE19F12-66D7-4C18-9017-DFC2E1418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45" name="Freeform: Shape 2444">
                        <a:extLst>
                          <a:ext uri="{FF2B5EF4-FFF2-40B4-BE49-F238E27FC236}">
                            <a16:creationId xmlns:a16="http://schemas.microsoft.com/office/drawing/2014/main" id="{2D2A436A-860B-4441-A90C-047EC26C8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46" name="Graphic 7">
                      <a:extLst>
                        <a:ext uri="{FF2B5EF4-FFF2-40B4-BE49-F238E27FC236}">
                          <a16:creationId xmlns:a16="http://schemas.microsoft.com/office/drawing/2014/main" id="{4DDAA27B-8CE0-485E-9AD0-BF33A8810D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2447" name="Freeform: Shape 2446">
                        <a:extLst>
                          <a:ext uri="{FF2B5EF4-FFF2-40B4-BE49-F238E27FC236}">
                            <a16:creationId xmlns:a16="http://schemas.microsoft.com/office/drawing/2014/main" id="{5C5918C2-65A4-4A7B-AF86-98369281B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48" name="Freeform: Shape 2447">
                        <a:extLst>
                          <a:ext uri="{FF2B5EF4-FFF2-40B4-BE49-F238E27FC236}">
                            <a16:creationId xmlns:a16="http://schemas.microsoft.com/office/drawing/2014/main" id="{2716F35D-52D9-4FF7-AF45-64F74E08B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49" name="Freeform: Shape 2448">
                        <a:extLst>
                          <a:ext uri="{FF2B5EF4-FFF2-40B4-BE49-F238E27FC236}">
                            <a16:creationId xmlns:a16="http://schemas.microsoft.com/office/drawing/2014/main" id="{25838C7E-1BBA-4147-9279-6CD38688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50" name="Graphic 7">
                      <a:extLst>
                        <a:ext uri="{FF2B5EF4-FFF2-40B4-BE49-F238E27FC236}">
                          <a16:creationId xmlns:a16="http://schemas.microsoft.com/office/drawing/2014/main" id="{119465A6-6841-4C87-A2AE-CA6B74E486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2451" name="Freeform: Shape 2450">
                        <a:extLst>
                          <a:ext uri="{FF2B5EF4-FFF2-40B4-BE49-F238E27FC236}">
                            <a16:creationId xmlns:a16="http://schemas.microsoft.com/office/drawing/2014/main" id="{C488A631-F461-4F65-B1BB-13EBA25CB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52" name="Freeform: Shape 2451">
                        <a:extLst>
                          <a:ext uri="{FF2B5EF4-FFF2-40B4-BE49-F238E27FC236}">
                            <a16:creationId xmlns:a16="http://schemas.microsoft.com/office/drawing/2014/main" id="{2FF6B8E3-875F-459C-96EE-0019116F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53" name="Freeform: Shape 2452">
                        <a:extLst>
                          <a:ext uri="{FF2B5EF4-FFF2-40B4-BE49-F238E27FC236}">
                            <a16:creationId xmlns:a16="http://schemas.microsoft.com/office/drawing/2014/main" id="{6D9ADDFE-A3DB-4E87-A80D-4777C7C2D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454" name="Graphic 7">
                    <a:extLst>
                      <a:ext uri="{FF2B5EF4-FFF2-40B4-BE49-F238E27FC236}">
                        <a16:creationId xmlns:a16="http://schemas.microsoft.com/office/drawing/2014/main" id="{F49CAA41-B188-4A3D-918D-51399F4688FA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2455" name="Graphic 7">
                      <a:extLst>
                        <a:ext uri="{FF2B5EF4-FFF2-40B4-BE49-F238E27FC236}">
                          <a16:creationId xmlns:a16="http://schemas.microsoft.com/office/drawing/2014/main" id="{52693C02-C1FB-47DF-A92D-52E9482521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2456" name="Freeform: Shape 2455">
                        <a:extLst>
                          <a:ext uri="{FF2B5EF4-FFF2-40B4-BE49-F238E27FC236}">
                            <a16:creationId xmlns:a16="http://schemas.microsoft.com/office/drawing/2014/main" id="{1D8F65EB-9971-4682-9CDF-079B4014B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57" name="Freeform: Shape 2456">
                        <a:extLst>
                          <a:ext uri="{FF2B5EF4-FFF2-40B4-BE49-F238E27FC236}">
                            <a16:creationId xmlns:a16="http://schemas.microsoft.com/office/drawing/2014/main" id="{B51742C1-4658-4EC8-8E45-13C9191F2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58" name="Freeform: Shape 2457">
                        <a:extLst>
                          <a:ext uri="{FF2B5EF4-FFF2-40B4-BE49-F238E27FC236}">
                            <a16:creationId xmlns:a16="http://schemas.microsoft.com/office/drawing/2014/main" id="{4F751737-748D-45AB-97FD-031AE8844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59" name="Graphic 7">
                      <a:extLst>
                        <a:ext uri="{FF2B5EF4-FFF2-40B4-BE49-F238E27FC236}">
                          <a16:creationId xmlns:a16="http://schemas.microsoft.com/office/drawing/2014/main" id="{D5AA29F1-AE8D-4A40-A88D-57C1017081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2460" name="Freeform: Shape 2459">
                        <a:extLst>
                          <a:ext uri="{FF2B5EF4-FFF2-40B4-BE49-F238E27FC236}">
                            <a16:creationId xmlns:a16="http://schemas.microsoft.com/office/drawing/2014/main" id="{34718463-1B84-4385-B862-3C4594C4E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61" name="Freeform: Shape 2460">
                        <a:extLst>
                          <a:ext uri="{FF2B5EF4-FFF2-40B4-BE49-F238E27FC236}">
                            <a16:creationId xmlns:a16="http://schemas.microsoft.com/office/drawing/2014/main" id="{2DE53898-C0D7-45CC-9AC0-8887D90BC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62" name="Freeform: Shape 2461">
                        <a:extLst>
                          <a:ext uri="{FF2B5EF4-FFF2-40B4-BE49-F238E27FC236}">
                            <a16:creationId xmlns:a16="http://schemas.microsoft.com/office/drawing/2014/main" id="{1814611A-DFA0-4C82-B01B-6DC523EFA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63" name="Graphic 7">
                      <a:extLst>
                        <a:ext uri="{FF2B5EF4-FFF2-40B4-BE49-F238E27FC236}">
                          <a16:creationId xmlns:a16="http://schemas.microsoft.com/office/drawing/2014/main" id="{472FA6DC-92DD-4BBF-B06B-3FBC5B47DB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2464" name="Freeform: Shape 2463">
                        <a:extLst>
                          <a:ext uri="{FF2B5EF4-FFF2-40B4-BE49-F238E27FC236}">
                            <a16:creationId xmlns:a16="http://schemas.microsoft.com/office/drawing/2014/main" id="{ADFA6A2F-BA8C-4E94-854A-089925B4C2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65" name="Freeform: Shape 2464">
                        <a:extLst>
                          <a:ext uri="{FF2B5EF4-FFF2-40B4-BE49-F238E27FC236}">
                            <a16:creationId xmlns:a16="http://schemas.microsoft.com/office/drawing/2014/main" id="{A9905231-682E-4BB6-BB9A-4B4AACC33D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66" name="Freeform: Shape 2465">
                        <a:extLst>
                          <a:ext uri="{FF2B5EF4-FFF2-40B4-BE49-F238E27FC236}">
                            <a16:creationId xmlns:a16="http://schemas.microsoft.com/office/drawing/2014/main" id="{AB35918A-0BCF-4051-840E-6B0ADF62AC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467" name="Graphic 7">
                    <a:extLst>
                      <a:ext uri="{FF2B5EF4-FFF2-40B4-BE49-F238E27FC236}">
                        <a16:creationId xmlns:a16="http://schemas.microsoft.com/office/drawing/2014/main" id="{3F4794E5-2A02-41B0-92A6-D206B5131E4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2468" name="Graphic 7">
                      <a:extLst>
                        <a:ext uri="{FF2B5EF4-FFF2-40B4-BE49-F238E27FC236}">
                          <a16:creationId xmlns:a16="http://schemas.microsoft.com/office/drawing/2014/main" id="{21D31A43-F780-42A9-9DB0-8CC4FE9B94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2469" name="Freeform: Shape 2468">
                        <a:extLst>
                          <a:ext uri="{FF2B5EF4-FFF2-40B4-BE49-F238E27FC236}">
                            <a16:creationId xmlns:a16="http://schemas.microsoft.com/office/drawing/2014/main" id="{3083281C-E17D-481A-BAE7-8386A1C7E2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0" name="Freeform: Shape 2469">
                        <a:extLst>
                          <a:ext uri="{FF2B5EF4-FFF2-40B4-BE49-F238E27FC236}">
                            <a16:creationId xmlns:a16="http://schemas.microsoft.com/office/drawing/2014/main" id="{0EDF4677-C029-4AFB-B697-3913E16EE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1" name="Freeform: Shape 2470">
                        <a:extLst>
                          <a:ext uri="{FF2B5EF4-FFF2-40B4-BE49-F238E27FC236}">
                            <a16:creationId xmlns:a16="http://schemas.microsoft.com/office/drawing/2014/main" id="{C6448D4B-2246-41D3-83AC-2BD3A952D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72" name="Graphic 7">
                      <a:extLst>
                        <a:ext uri="{FF2B5EF4-FFF2-40B4-BE49-F238E27FC236}">
                          <a16:creationId xmlns:a16="http://schemas.microsoft.com/office/drawing/2014/main" id="{B1A516C3-AFBF-48B5-9D9D-B1984904A9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2473" name="Freeform: Shape 2472">
                        <a:extLst>
                          <a:ext uri="{FF2B5EF4-FFF2-40B4-BE49-F238E27FC236}">
                            <a16:creationId xmlns:a16="http://schemas.microsoft.com/office/drawing/2014/main" id="{B1CD6E8B-B5DC-4D1D-A8A9-ED0A73AC7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4" name="Freeform: Shape 2473">
                        <a:extLst>
                          <a:ext uri="{FF2B5EF4-FFF2-40B4-BE49-F238E27FC236}">
                            <a16:creationId xmlns:a16="http://schemas.microsoft.com/office/drawing/2014/main" id="{2FC1DBB2-7AB4-41D6-81A8-434B5621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5" name="Freeform: Shape 2474">
                        <a:extLst>
                          <a:ext uri="{FF2B5EF4-FFF2-40B4-BE49-F238E27FC236}">
                            <a16:creationId xmlns:a16="http://schemas.microsoft.com/office/drawing/2014/main" id="{9C449B36-48C9-4983-9FF9-49BB8308C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76" name="Graphic 7">
                      <a:extLst>
                        <a:ext uri="{FF2B5EF4-FFF2-40B4-BE49-F238E27FC236}">
                          <a16:creationId xmlns:a16="http://schemas.microsoft.com/office/drawing/2014/main" id="{4F29239C-736B-42E9-9144-43D2B061AE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2477" name="Freeform: Shape 2476">
                        <a:extLst>
                          <a:ext uri="{FF2B5EF4-FFF2-40B4-BE49-F238E27FC236}">
                            <a16:creationId xmlns:a16="http://schemas.microsoft.com/office/drawing/2014/main" id="{7DFAEFD2-8807-465D-92CD-422FA0A46C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8" name="Freeform: Shape 2477">
                        <a:extLst>
                          <a:ext uri="{FF2B5EF4-FFF2-40B4-BE49-F238E27FC236}">
                            <a16:creationId xmlns:a16="http://schemas.microsoft.com/office/drawing/2014/main" id="{2C8BBC1B-8103-418B-BC04-C7149C5F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79" name="Freeform: Shape 2478">
                        <a:extLst>
                          <a:ext uri="{FF2B5EF4-FFF2-40B4-BE49-F238E27FC236}">
                            <a16:creationId xmlns:a16="http://schemas.microsoft.com/office/drawing/2014/main" id="{E992C4F3-18E2-4FE9-B8FD-B8ED38DCD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480" name="Graphic 7">
                    <a:extLst>
                      <a:ext uri="{FF2B5EF4-FFF2-40B4-BE49-F238E27FC236}">
                        <a16:creationId xmlns:a16="http://schemas.microsoft.com/office/drawing/2014/main" id="{174323AE-F69E-4FD9-99F2-EA9974588F55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2481" name="Graphic 7">
                      <a:extLst>
                        <a:ext uri="{FF2B5EF4-FFF2-40B4-BE49-F238E27FC236}">
                          <a16:creationId xmlns:a16="http://schemas.microsoft.com/office/drawing/2014/main" id="{B81EE51B-A87F-4D95-A7F1-CA539E41F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2482" name="Freeform: Shape 2481">
                        <a:extLst>
                          <a:ext uri="{FF2B5EF4-FFF2-40B4-BE49-F238E27FC236}">
                            <a16:creationId xmlns:a16="http://schemas.microsoft.com/office/drawing/2014/main" id="{D61476E9-374C-4739-9BC8-2657F9303D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83" name="Freeform: Shape 2482">
                        <a:extLst>
                          <a:ext uri="{FF2B5EF4-FFF2-40B4-BE49-F238E27FC236}">
                            <a16:creationId xmlns:a16="http://schemas.microsoft.com/office/drawing/2014/main" id="{70D951CB-AE66-4B56-BCE8-A289B96B6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84" name="Graphic 7">
                      <a:extLst>
                        <a:ext uri="{FF2B5EF4-FFF2-40B4-BE49-F238E27FC236}">
                          <a16:creationId xmlns:a16="http://schemas.microsoft.com/office/drawing/2014/main" id="{5D750E1A-EB00-40BB-9142-CCBCB274B2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2485" name="Freeform: Shape 2484">
                        <a:extLst>
                          <a:ext uri="{FF2B5EF4-FFF2-40B4-BE49-F238E27FC236}">
                            <a16:creationId xmlns:a16="http://schemas.microsoft.com/office/drawing/2014/main" id="{0C7FCB6D-0E3B-4755-9CF5-B8646019F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86" name="Freeform: Shape 2485">
                        <a:extLst>
                          <a:ext uri="{FF2B5EF4-FFF2-40B4-BE49-F238E27FC236}">
                            <a16:creationId xmlns:a16="http://schemas.microsoft.com/office/drawing/2014/main" id="{C732EABE-4EA5-4FB5-8F26-430E3B0384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487" name="Freeform: Shape 2486">
                      <a:extLst>
                        <a:ext uri="{FF2B5EF4-FFF2-40B4-BE49-F238E27FC236}">
                          <a16:creationId xmlns:a16="http://schemas.microsoft.com/office/drawing/2014/main" id="{6CB844BD-DAB4-4123-8628-11260F137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88" name="Freeform: Shape 2487">
                      <a:extLst>
                        <a:ext uri="{FF2B5EF4-FFF2-40B4-BE49-F238E27FC236}">
                          <a16:creationId xmlns:a16="http://schemas.microsoft.com/office/drawing/2014/main" id="{C936CF70-C663-441A-8103-D43C0C5B9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89" name="Graphic 7">
                    <a:extLst>
                      <a:ext uri="{FF2B5EF4-FFF2-40B4-BE49-F238E27FC236}">
                        <a16:creationId xmlns:a16="http://schemas.microsoft.com/office/drawing/2014/main" id="{2980C281-168F-4853-A4B7-2BD8A432C53C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2490" name="Graphic 7">
                      <a:extLst>
                        <a:ext uri="{FF2B5EF4-FFF2-40B4-BE49-F238E27FC236}">
                          <a16:creationId xmlns:a16="http://schemas.microsoft.com/office/drawing/2014/main" id="{139C86BC-8827-48A2-87DC-C44E40398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2491" name="Freeform: Shape 2490">
                        <a:extLst>
                          <a:ext uri="{FF2B5EF4-FFF2-40B4-BE49-F238E27FC236}">
                            <a16:creationId xmlns:a16="http://schemas.microsoft.com/office/drawing/2014/main" id="{E6583C70-6D7A-4FCE-8060-9B025198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92" name="Freeform: Shape 2491">
                        <a:extLst>
                          <a:ext uri="{FF2B5EF4-FFF2-40B4-BE49-F238E27FC236}">
                            <a16:creationId xmlns:a16="http://schemas.microsoft.com/office/drawing/2014/main" id="{B795D117-1EDB-46D3-B6D8-53A3996EA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493" name="Graphic 7">
                      <a:extLst>
                        <a:ext uri="{FF2B5EF4-FFF2-40B4-BE49-F238E27FC236}">
                          <a16:creationId xmlns:a16="http://schemas.microsoft.com/office/drawing/2014/main" id="{250A6D3E-7275-4F60-99D7-B97AEB700C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2494" name="Freeform: Shape 2493">
                        <a:extLst>
                          <a:ext uri="{FF2B5EF4-FFF2-40B4-BE49-F238E27FC236}">
                            <a16:creationId xmlns:a16="http://schemas.microsoft.com/office/drawing/2014/main" id="{1EC8E93B-09CC-4B75-ACC7-853CA4A37F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495" name="Freeform: Shape 2494">
                        <a:extLst>
                          <a:ext uri="{FF2B5EF4-FFF2-40B4-BE49-F238E27FC236}">
                            <a16:creationId xmlns:a16="http://schemas.microsoft.com/office/drawing/2014/main" id="{7BDC2DEE-1B1F-4193-8775-E148E3A44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496" name="Freeform: Shape 2495">
                      <a:extLst>
                        <a:ext uri="{FF2B5EF4-FFF2-40B4-BE49-F238E27FC236}">
                          <a16:creationId xmlns:a16="http://schemas.microsoft.com/office/drawing/2014/main" id="{DD30199F-864E-4FFA-A923-DF25069C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497" name="Freeform: Shape 2496">
                      <a:extLst>
                        <a:ext uri="{FF2B5EF4-FFF2-40B4-BE49-F238E27FC236}">
                          <a16:creationId xmlns:a16="http://schemas.microsoft.com/office/drawing/2014/main" id="{44732C90-AA9C-4FE2-AC40-ADB03736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498" name="Graphic 7">
                    <a:extLst>
                      <a:ext uri="{FF2B5EF4-FFF2-40B4-BE49-F238E27FC236}">
                        <a16:creationId xmlns:a16="http://schemas.microsoft.com/office/drawing/2014/main" id="{8714AB28-D027-44EC-9721-B92316B80F8B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2499" name="Graphic 7">
                      <a:extLst>
                        <a:ext uri="{FF2B5EF4-FFF2-40B4-BE49-F238E27FC236}">
                          <a16:creationId xmlns:a16="http://schemas.microsoft.com/office/drawing/2014/main" id="{160514C2-6BD8-4181-8C04-D31140BCA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2500" name="Freeform: Shape 2499">
                        <a:extLst>
                          <a:ext uri="{FF2B5EF4-FFF2-40B4-BE49-F238E27FC236}">
                            <a16:creationId xmlns:a16="http://schemas.microsoft.com/office/drawing/2014/main" id="{F2E695D1-ED70-41B3-BABF-D29542032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01" name="Freeform: Shape 2500">
                        <a:extLst>
                          <a:ext uri="{FF2B5EF4-FFF2-40B4-BE49-F238E27FC236}">
                            <a16:creationId xmlns:a16="http://schemas.microsoft.com/office/drawing/2014/main" id="{25DC0A2E-56BF-4634-80B3-25AD42DFD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02" name="Graphic 7">
                      <a:extLst>
                        <a:ext uri="{FF2B5EF4-FFF2-40B4-BE49-F238E27FC236}">
                          <a16:creationId xmlns:a16="http://schemas.microsoft.com/office/drawing/2014/main" id="{DDFE443A-6C22-4056-B9F2-CAD9AC2518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2503" name="Freeform: Shape 2502">
                        <a:extLst>
                          <a:ext uri="{FF2B5EF4-FFF2-40B4-BE49-F238E27FC236}">
                            <a16:creationId xmlns:a16="http://schemas.microsoft.com/office/drawing/2014/main" id="{BAD75FED-F46C-4F62-8373-C16D3E5A8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04" name="Freeform: Shape 2503">
                        <a:extLst>
                          <a:ext uri="{FF2B5EF4-FFF2-40B4-BE49-F238E27FC236}">
                            <a16:creationId xmlns:a16="http://schemas.microsoft.com/office/drawing/2014/main" id="{9532B441-89B8-408C-9BB1-91D5CCD95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505" name="Freeform: Shape 2504">
                      <a:extLst>
                        <a:ext uri="{FF2B5EF4-FFF2-40B4-BE49-F238E27FC236}">
                          <a16:creationId xmlns:a16="http://schemas.microsoft.com/office/drawing/2014/main" id="{68967687-E959-4A68-9840-13CA932167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06" name="Freeform: Shape 2505">
                      <a:extLst>
                        <a:ext uri="{FF2B5EF4-FFF2-40B4-BE49-F238E27FC236}">
                          <a16:creationId xmlns:a16="http://schemas.microsoft.com/office/drawing/2014/main" id="{5B7942C4-2B8B-463B-A675-0CF96C4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07" name="Graphic 7">
                    <a:extLst>
                      <a:ext uri="{FF2B5EF4-FFF2-40B4-BE49-F238E27FC236}">
                        <a16:creationId xmlns:a16="http://schemas.microsoft.com/office/drawing/2014/main" id="{D2F250BC-52DF-4F2E-8397-069638149136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2508" name="Graphic 7">
                      <a:extLst>
                        <a:ext uri="{FF2B5EF4-FFF2-40B4-BE49-F238E27FC236}">
                          <a16:creationId xmlns:a16="http://schemas.microsoft.com/office/drawing/2014/main" id="{6548AA62-892C-45C8-8417-7EED4AED6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2509" name="Freeform: Shape 2508">
                        <a:extLst>
                          <a:ext uri="{FF2B5EF4-FFF2-40B4-BE49-F238E27FC236}">
                            <a16:creationId xmlns:a16="http://schemas.microsoft.com/office/drawing/2014/main" id="{0E80E354-7ABB-4A2C-AAC1-C4996AE49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10" name="Freeform: Shape 2509">
                        <a:extLst>
                          <a:ext uri="{FF2B5EF4-FFF2-40B4-BE49-F238E27FC236}">
                            <a16:creationId xmlns:a16="http://schemas.microsoft.com/office/drawing/2014/main" id="{A3700DB1-09C3-4B47-B816-B11C65A1D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11" name="Graphic 7">
                      <a:extLst>
                        <a:ext uri="{FF2B5EF4-FFF2-40B4-BE49-F238E27FC236}">
                          <a16:creationId xmlns:a16="http://schemas.microsoft.com/office/drawing/2014/main" id="{79AA94BC-39D0-4EBE-A4A3-73F21EE15D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2512" name="Freeform: Shape 2511">
                        <a:extLst>
                          <a:ext uri="{FF2B5EF4-FFF2-40B4-BE49-F238E27FC236}">
                            <a16:creationId xmlns:a16="http://schemas.microsoft.com/office/drawing/2014/main" id="{184C1CA5-67A2-40D1-8249-356A07FD6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13" name="Freeform: Shape 2512">
                        <a:extLst>
                          <a:ext uri="{FF2B5EF4-FFF2-40B4-BE49-F238E27FC236}">
                            <a16:creationId xmlns:a16="http://schemas.microsoft.com/office/drawing/2014/main" id="{60DAC0D0-18C0-49ED-A3D1-BA7AED038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2514" name="Freeform: Shape 2513">
                      <a:extLst>
                        <a:ext uri="{FF2B5EF4-FFF2-40B4-BE49-F238E27FC236}">
                          <a16:creationId xmlns:a16="http://schemas.microsoft.com/office/drawing/2014/main" id="{91385C67-5D76-43C9-BE96-BD8680A54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15" name="Freeform: Shape 2514">
                      <a:extLst>
                        <a:ext uri="{FF2B5EF4-FFF2-40B4-BE49-F238E27FC236}">
                          <a16:creationId xmlns:a16="http://schemas.microsoft.com/office/drawing/2014/main" id="{3CCA0F5A-0BF2-4B0A-9D8D-A6CC8AB9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16" name="Graphic 7">
                    <a:extLst>
                      <a:ext uri="{FF2B5EF4-FFF2-40B4-BE49-F238E27FC236}">
                        <a16:creationId xmlns:a16="http://schemas.microsoft.com/office/drawing/2014/main" id="{2AC1F613-2094-47E4-9461-99335BB03A91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2517" name="Graphic 7">
                      <a:extLst>
                        <a:ext uri="{FF2B5EF4-FFF2-40B4-BE49-F238E27FC236}">
                          <a16:creationId xmlns:a16="http://schemas.microsoft.com/office/drawing/2014/main" id="{7533A45F-69CE-4D3A-BBA6-0A2BFC6CE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2518" name="Freeform: Shape 2517">
                        <a:extLst>
                          <a:ext uri="{FF2B5EF4-FFF2-40B4-BE49-F238E27FC236}">
                            <a16:creationId xmlns:a16="http://schemas.microsoft.com/office/drawing/2014/main" id="{E585ABE6-68DE-4EA7-9674-AFC8CDDBE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19" name="Freeform: Shape 2518">
                        <a:extLst>
                          <a:ext uri="{FF2B5EF4-FFF2-40B4-BE49-F238E27FC236}">
                            <a16:creationId xmlns:a16="http://schemas.microsoft.com/office/drawing/2014/main" id="{89C0093E-96E4-4867-8764-365AD3B83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20" name="Freeform: Shape 2519">
                        <a:extLst>
                          <a:ext uri="{FF2B5EF4-FFF2-40B4-BE49-F238E27FC236}">
                            <a16:creationId xmlns:a16="http://schemas.microsoft.com/office/drawing/2014/main" id="{148F972F-3305-4172-A6CB-AF0779FD1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21" name="Graphic 7">
                      <a:extLst>
                        <a:ext uri="{FF2B5EF4-FFF2-40B4-BE49-F238E27FC236}">
                          <a16:creationId xmlns:a16="http://schemas.microsoft.com/office/drawing/2014/main" id="{01A3FAA0-5F0E-4A95-83D2-F075E5C9D5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2522" name="Freeform: Shape 2521">
                        <a:extLst>
                          <a:ext uri="{FF2B5EF4-FFF2-40B4-BE49-F238E27FC236}">
                            <a16:creationId xmlns:a16="http://schemas.microsoft.com/office/drawing/2014/main" id="{B729468C-BA8A-433F-A7CF-284A803F0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23" name="Freeform: Shape 2522">
                        <a:extLst>
                          <a:ext uri="{FF2B5EF4-FFF2-40B4-BE49-F238E27FC236}">
                            <a16:creationId xmlns:a16="http://schemas.microsoft.com/office/drawing/2014/main" id="{9BEBDDA5-3441-4A34-9BFF-C979B44E6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24" name="Freeform: Shape 2523">
                        <a:extLst>
                          <a:ext uri="{FF2B5EF4-FFF2-40B4-BE49-F238E27FC236}">
                            <a16:creationId xmlns:a16="http://schemas.microsoft.com/office/drawing/2014/main" id="{8E3D05CE-8D53-47D5-A66C-97EC02EA7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25" name="Graphic 7">
                      <a:extLst>
                        <a:ext uri="{FF2B5EF4-FFF2-40B4-BE49-F238E27FC236}">
                          <a16:creationId xmlns:a16="http://schemas.microsoft.com/office/drawing/2014/main" id="{7EC7365D-FB14-4350-B110-12F1CEFE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2526" name="Freeform: Shape 2525">
                        <a:extLst>
                          <a:ext uri="{FF2B5EF4-FFF2-40B4-BE49-F238E27FC236}">
                            <a16:creationId xmlns:a16="http://schemas.microsoft.com/office/drawing/2014/main" id="{961F1B08-19EE-4807-9489-ED0532EAC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27" name="Freeform: Shape 2526">
                        <a:extLst>
                          <a:ext uri="{FF2B5EF4-FFF2-40B4-BE49-F238E27FC236}">
                            <a16:creationId xmlns:a16="http://schemas.microsoft.com/office/drawing/2014/main" id="{E29F2868-5442-4C7B-B364-57AAC05ED9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28" name="Freeform: Shape 2527">
                        <a:extLst>
                          <a:ext uri="{FF2B5EF4-FFF2-40B4-BE49-F238E27FC236}">
                            <a16:creationId xmlns:a16="http://schemas.microsoft.com/office/drawing/2014/main" id="{87F3563A-3066-4110-9FB6-55D49B19A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529" name="Graphic 7">
                    <a:extLst>
                      <a:ext uri="{FF2B5EF4-FFF2-40B4-BE49-F238E27FC236}">
                        <a16:creationId xmlns:a16="http://schemas.microsoft.com/office/drawing/2014/main" id="{270FD119-8764-416E-8F5E-CD25C42D19E8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2530" name="Graphic 7">
                      <a:extLst>
                        <a:ext uri="{FF2B5EF4-FFF2-40B4-BE49-F238E27FC236}">
                          <a16:creationId xmlns:a16="http://schemas.microsoft.com/office/drawing/2014/main" id="{A9EA9329-92FA-4A39-A8A2-BF5B99EFE7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2531" name="Freeform: Shape 2530">
                        <a:extLst>
                          <a:ext uri="{FF2B5EF4-FFF2-40B4-BE49-F238E27FC236}">
                            <a16:creationId xmlns:a16="http://schemas.microsoft.com/office/drawing/2014/main" id="{92A0DAE6-A2D0-457F-B9F2-3E50BA668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32" name="Freeform: Shape 2531">
                        <a:extLst>
                          <a:ext uri="{FF2B5EF4-FFF2-40B4-BE49-F238E27FC236}">
                            <a16:creationId xmlns:a16="http://schemas.microsoft.com/office/drawing/2014/main" id="{17AB34AA-6A0C-4E33-9E6E-C4249E2E7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33" name="Freeform: Shape 2532">
                        <a:extLst>
                          <a:ext uri="{FF2B5EF4-FFF2-40B4-BE49-F238E27FC236}">
                            <a16:creationId xmlns:a16="http://schemas.microsoft.com/office/drawing/2014/main" id="{E3FE1EE9-33DC-4AF0-A971-BDD531D4F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34" name="Graphic 7">
                      <a:extLst>
                        <a:ext uri="{FF2B5EF4-FFF2-40B4-BE49-F238E27FC236}">
                          <a16:creationId xmlns:a16="http://schemas.microsoft.com/office/drawing/2014/main" id="{863D6178-1310-42BD-9A04-748EB9CA14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2535" name="Freeform: Shape 2534">
                        <a:extLst>
                          <a:ext uri="{FF2B5EF4-FFF2-40B4-BE49-F238E27FC236}">
                            <a16:creationId xmlns:a16="http://schemas.microsoft.com/office/drawing/2014/main" id="{730BCFD5-43B6-48C1-AAAB-6F960652E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36" name="Freeform: Shape 2535">
                        <a:extLst>
                          <a:ext uri="{FF2B5EF4-FFF2-40B4-BE49-F238E27FC236}">
                            <a16:creationId xmlns:a16="http://schemas.microsoft.com/office/drawing/2014/main" id="{BBB1546E-E1D3-4D28-98CF-DC2557204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37" name="Freeform: Shape 2536">
                        <a:extLst>
                          <a:ext uri="{FF2B5EF4-FFF2-40B4-BE49-F238E27FC236}">
                            <a16:creationId xmlns:a16="http://schemas.microsoft.com/office/drawing/2014/main" id="{E0EAD2F2-34F6-4484-BF6A-E9B6C632F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38" name="Graphic 7">
                      <a:extLst>
                        <a:ext uri="{FF2B5EF4-FFF2-40B4-BE49-F238E27FC236}">
                          <a16:creationId xmlns:a16="http://schemas.microsoft.com/office/drawing/2014/main" id="{249754F4-E68A-45C2-9143-8DE13CA00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2539" name="Freeform: Shape 2538">
                        <a:extLst>
                          <a:ext uri="{FF2B5EF4-FFF2-40B4-BE49-F238E27FC236}">
                            <a16:creationId xmlns:a16="http://schemas.microsoft.com/office/drawing/2014/main" id="{30A7949E-66CE-4F30-8767-8165907222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40" name="Freeform: Shape 2539">
                        <a:extLst>
                          <a:ext uri="{FF2B5EF4-FFF2-40B4-BE49-F238E27FC236}">
                            <a16:creationId xmlns:a16="http://schemas.microsoft.com/office/drawing/2014/main" id="{F61002FC-6C7D-4135-A86A-EB600B848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41" name="Freeform: Shape 2540">
                        <a:extLst>
                          <a:ext uri="{FF2B5EF4-FFF2-40B4-BE49-F238E27FC236}">
                            <a16:creationId xmlns:a16="http://schemas.microsoft.com/office/drawing/2014/main" id="{CD55C362-32EC-4CD3-B94C-F6B12A067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542" name="Graphic 7">
                    <a:extLst>
                      <a:ext uri="{FF2B5EF4-FFF2-40B4-BE49-F238E27FC236}">
                        <a16:creationId xmlns:a16="http://schemas.microsoft.com/office/drawing/2014/main" id="{D7D4F193-0D5D-4866-B1BB-4882669242D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2543" name="Graphic 7">
                      <a:extLst>
                        <a:ext uri="{FF2B5EF4-FFF2-40B4-BE49-F238E27FC236}">
                          <a16:creationId xmlns:a16="http://schemas.microsoft.com/office/drawing/2014/main" id="{AF660C7A-8F52-45F9-8AFA-3B430EAE85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2544" name="Freeform: Shape 2543">
                        <a:extLst>
                          <a:ext uri="{FF2B5EF4-FFF2-40B4-BE49-F238E27FC236}">
                            <a16:creationId xmlns:a16="http://schemas.microsoft.com/office/drawing/2014/main" id="{12ABA59A-E14C-486E-BCA3-A581DCC2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45" name="Freeform: Shape 2544">
                        <a:extLst>
                          <a:ext uri="{FF2B5EF4-FFF2-40B4-BE49-F238E27FC236}">
                            <a16:creationId xmlns:a16="http://schemas.microsoft.com/office/drawing/2014/main" id="{9FC32D27-3005-42AD-98DC-F02C4FF4B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46" name="Freeform: Shape 2545">
                        <a:extLst>
                          <a:ext uri="{FF2B5EF4-FFF2-40B4-BE49-F238E27FC236}">
                            <a16:creationId xmlns:a16="http://schemas.microsoft.com/office/drawing/2014/main" id="{2D58773B-7CCA-4508-BBC7-57A610A56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47" name="Graphic 7">
                      <a:extLst>
                        <a:ext uri="{FF2B5EF4-FFF2-40B4-BE49-F238E27FC236}">
                          <a16:creationId xmlns:a16="http://schemas.microsoft.com/office/drawing/2014/main" id="{87DE8674-4261-4530-AE93-412F14CF4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2548" name="Freeform: Shape 2547">
                        <a:extLst>
                          <a:ext uri="{FF2B5EF4-FFF2-40B4-BE49-F238E27FC236}">
                            <a16:creationId xmlns:a16="http://schemas.microsoft.com/office/drawing/2014/main" id="{422670A5-397B-4945-AED3-AC94A6987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49" name="Freeform: Shape 2548">
                        <a:extLst>
                          <a:ext uri="{FF2B5EF4-FFF2-40B4-BE49-F238E27FC236}">
                            <a16:creationId xmlns:a16="http://schemas.microsoft.com/office/drawing/2014/main" id="{4235D90D-3ACC-486F-8D8D-A32B931C78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50" name="Freeform: Shape 2549">
                        <a:extLst>
                          <a:ext uri="{FF2B5EF4-FFF2-40B4-BE49-F238E27FC236}">
                            <a16:creationId xmlns:a16="http://schemas.microsoft.com/office/drawing/2014/main" id="{4A881513-B29A-4E0F-9EEB-6B0A4224E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51" name="Graphic 7">
                      <a:extLst>
                        <a:ext uri="{FF2B5EF4-FFF2-40B4-BE49-F238E27FC236}">
                          <a16:creationId xmlns:a16="http://schemas.microsoft.com/office/drawing/2014/main" id="{E343AE17-595F-48E6-8FD5-9D8CF5A136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2552" name="Freeform: Shape 2551">
                        <a:extLst>
                          <a:ext uri="{FF2B5EF4-FFF2-40B4-BE49-F238E27FC236}">
                            <a16:creationId xmlns:a16="http://schemas.microsoft.com/office/drawing/2014/main" id="{EA6CB06C-975D-413F-BB8A-C06D285FD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53" name="Freeform: Shape 2552">
                        <a:extLst>
                          <a:ext uri="{FF2B5EF4-FFF2-40B4-BE49-F238E27FC236}">
                            <a16:creationId xmlns:a16="http://schemas.microsoft.com/office/drawing/2014/main" id="{48DE15D1-E7B1-4F05-9968-1E627BAC5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54" name="Freeform: Shape 2553">
                        <a:extLst>
                          <a:ext uri="{FF2B5EF4-FFF2-40B4-BE49-F238E27FC236}">
                            <a16:creationId xmlns:a16="http://schemas.microsoft.com/office/drawing/2014/main" id="{CA8E04FD-ACD7-49FC-9C57-37D4BDFC0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555" name="Freeform: Shape 2554">
                  <a:extLst>
                    <a:ext uri="{FF2B5EF4-FFF2-40B4-BE49-F238E27FC236}">
                      <a16:creationId xmlns:a16="http://schemas.microsoft.com/office/drawing/2014/main" id="{326210A2-C027-4CD4-9934-86CBF54A6033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556" name="Graphic 7">
                  <a:extLst>
                    <a:ext uri="{FF2B5EF4-FFF2-40B4-BE49-F238E27FC236}">
                      <a16:creationId xmlns:a16="http://schemas.microsoft.com/office/drawing/2014/main" id="{C117E9B4-DB19-46FF-B465-9DF66FEB30ED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2557" name="Graphic 7">
                    <a:extLst>
                      <a:ext uri="{FF2B5EF4-FFF2-40B4-BE49-F238E27FC236}">
                        <a16:creationId xmlns:a16="http://schemas.microsoft.com/office/drawing/2014/main" id="{338C15C6-383D-4C91-8743-92B7DEED056A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89F25C8E-BAB4-4994-BA5F-1972E37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AD068079-9C4C-44A3-9E63-A9D5A553B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255F3EF8-9F14-4939-ABAD-A6A57499E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61" name="Graphic 7">
                    <a:extLst>
                      <a:ext uri="{FF2B5EF4-FFF2-40B4-BE49-F238E27FC236}">
                        <a16:creationId xmlns:a16="http://schemas.microsoft.com/office/drawing/2014/main" id="{1FA38AC2-74D2-408C-A359-C453318D6C03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EA8BF259-4F7A-4F24-AD44-EA968391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734DF06-7B21-4EB6-8769-C2E593609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64" name="Graphic 7">
                    <a:extLst>
                      <a:ext uri="{FF2B5EF4-FFF2-40B4-BE49-F238E27FC236}">
                        <a16:creationId xmlns:a16="http://schemas.microsoft.com/office/drawing/2014/main" id="{E2215C4F-0E54-4533-9B6A-D8C505F054BA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25D6E95F-1ED4-4627-9674-B99E1AFD1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F1A1BE14-BE0A-4BF8-BD04-ECACE543C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67" name="Graphic 7">
                    <a:extLst>
                      <a:ext uri="{FF2B5EF4-FFF2-40B4-BE49-F238E27FC236}">
                        <a16:creationId xmlns:a16="http://schemas.microsoft.com/office/drawing/2014/main" id="{2847A0D4-35A7-452D-92EC-8E0866F57E30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2568" name="Freeform: Shape 2567">
                      <a:extLst>
                        <a:ext uri="{FF2B5EF4-FFF2-40B4-BE49-F238E27FC236}">
                          <a16:creationId xmlns:a16="http://schemas.microsoft.com/office/drawing/2014/main" id="{EBA10904-F6F1-45A6-B1F2-F2216C6B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69" name="Freeform: Shape 2568">
                      <a:extLst>
                        <a:ext uri="{FF2B5EF4-FFF2-40B4-BE49-F238E27FC236}">
                          <a16:creationId xmlns:a16="http://schemas.microsoft.com/office/drawing/2014/main" id="{3524CF15-B498-43B0-8D1E-771A97F26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70" name="Freeform: Shape 2569">
                      <a:extLst>
                        <a:ext uri="{FF2B5EF4-FFF2-40B4-BE49-F238E27FC236}">
                          <a16:creationId xmlns:a16="http://schemas.microsoft.com/office/drawing/2014/main" id="{8BA21462-63E3-4DDA-88EE-3C1E766BB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71" name="Graphic 7">
                    <a:extLst>
                      <a:ext uri="{FF2B5EF4-FFF2-40B4-BE49-F238E27FC236}">
                        <a16:creationId xmlns:a16="http://schemas.microsoft.com/office/drawing/2014/main" id="{5CC30708-160C-4F24-9AE2-17CC4084DD62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2572" name="Freeform: Shape 2571">
                      <a:extLst>
                        <a:ext uri="{FF2B5EF4-FFF2-40B4-BE49-F238E27FC236}">
                          <a16:creationId xmlns:a16="http://schemas.microsoft.com/office/drawing/2014/main" id="{058111BC-C8D8-45EF-AE95-EC4672832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73" name="Freeform: Shape 2572">
                      <a:extLst>
                        <a:ext uri="{FF2B5EF4-FFF2-40B4-BE49-F238E27FC236}">
                          <a16:creationId xmlns:a16="http://schemas.microsoft.com/office/drawing/2014/main" id="{2615BEAE-9748-41B6-8E71-1336BE627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74" name="Graphic 7">
                    <a:extLst>
                      <a:ext uri="{FF2B5EF4-FFF2-40B4-BE49-F238E27FC236}">
                        <a16:creationId xmlns:a16="http://schemas.microsoft.com/office/drawing/2014/main" id="{7D11ACDA-9EDF-450C-A1C9-179C7488742F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2575" name="Freeform: Shape 2574">
                      <a:extLst>
                        <a:ext uri="{FF2B5EF4-FFF2-40B4-BE49-F238E27FC236}">
                          <a16:creationId xmlns:a16="http://schemas.microsoft.com/office/drawing/2014/main" id="{A78C6135-F5E7-427C-9FDE-152AF9E75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76" name="Freeform: Shape 2575">
                      <a:extLst>
                        <a:ext uri="{FF2B5EF4-FFF2-40B4-BE49-F238E27FC236}">
                          <a16:creationId xmlns:a16="http://schemas.microsoft.com/office/drawing/2014/main" id="{C79F23A8-AC5D-4736-A97D-B6D57D39C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77" name="Graphic 7">
                    <a:extLst>
                      <a:ext uri="{FF2B5EF4-FFF2-40B4-BE49-F238E27FC236}">
                        <a16:creationId xmlns:a16="http://schemas.microsoft.com/office/drawing/2014/main" id="{9AC67BC3-E2B4-4CE9-A83D-27EB3224F46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2578" name="Freeform: Shape 2577">
                      <a:extLst>
                        <a:ext uri="{FF2B5EF4-FFF2-40B4-BE49-F238E27FC236}">
                          <a16:creationId xmlns:a16="http://schemas.microsoft.com/office/drawing/2014/main" id="{B901CA46-D1FC-4289-B080-618D558A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79" name="Freeform: Shape 2578">
                      <a:extLst>
                        <a:ext uri="{FF2B5EF4-FFF2-40B4-BE49-F238E27FC236}">
                          <a16:creationId xmlns:a16="http://schemas.microsoft.com/office/drawing/2014/main" id="{AB2CAF29-46AA-4104-BD30-38E2911A0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80" name="Graphic 7">
                    <a:extLst>
                      <a:ext uri="{FF2B5EF4-FFF2-40B4-BE49-F238E27FC236}">
                        <a16:creationId xmlns:a16="http://schemas.microsoft.com/office/drawing/2014/main" id="{F9EFFA25-E171-4F85-A1B3-1784482BCAD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2581" name="Freeform: Shape 2580">
                      <a:extLst>
                        <a:ext uri="{FF2B5EF4-FFF2-40B4-BE49-F238E27FC236}">
                          <a16:creationId xmlns:a16="http://schemas.microsoft.com/office/drawing/2014/main" id="{B99BC1FD-A203-4C0E-AE6F-42BB828A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82" name="Freeform: Shape 2581">
                      <a:extLst>
                        <a:ext uri="{FF2B5EF4-FFF2-40B4-BE49-F238E27FC236}">
                          <a16:creationId xmlns:a16="http://schemas.microsoft.com/office/drawing/2014/main" id="{63F7901F-AB59-474C-A7C6-263D5FB57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83" name="Freeform: Shape 2582">
                      <a:extLst>
                        <a:ext uri="{FF2B5EF4-FFF2-40B4-BE49-F238E27FC236}">
                          <a16:creationId xmlns:a16="http://schemas.microsoft.com/office/drawing/2014/main" id="{9112F05C-3209-4671-BAC4-2779620A6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84" name="Graphic 7">
                    <a:extLst>
                      <a:ext uri="{FF2B5EF4-FFF2-40B4-BE49-F238E27FC236}">
                        <a16:creationId xmlns:a16="http://schemas.microsoft.com/office/drawing/2014/main" id="{3423EA3F-FE9B-4745-8241-D6484B50268F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2585" name="Graphic 7">
                      <a:extLst>
                        <a:ext uri="{FF2B5EF4-FFF2-40B4-BE49-F238E27FC236}">
                          <a16:creationId xmlns:a16="http://schemas.microsoft.com/office/drawing/2014/main" id="{531459DC-64B7-4C60-B9EB-2D7F4BEF1F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2586" name="Freeform: Shape 2585">
                        <a:extLst>
                          <a:ext uri="{FF2B5EF4-FFF2-40B4-BE49-F238E27FC236}">
                            <a16:creationId xmlns:a16="http://schemas.microsoft.com/office/drawing/2014/main" id="{E0F1DE2C-A9D7-4DBF-A81D-245D07EE4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87" name="Freeform: Shape 2586">
                        <a:extLst>
                          <a:ext uri="{FF2B5EF4-FFF2-40B4-BE49-F238E27FC236}">
                            <a16:creationId xmlns:a16="http://schemas.microsoft.com/office/drawing/2014/main" id="{70A50C0A-9385-40C4-8E14-218244E61A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588" name="Graphic 7">
                      <a:extLst>
                        <a:ext uri="{FF2B5EF4-FFF2-40B4-BE49-F238E27FC236}">
                          <a16:creationId xmlns:a16="http://schemas.microsoft.com/office/drawing/2014/main" id="{8F88F67A-3430-43CA-BBD9-BAD122C98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2589" name="Freeform: Shape 2588">
                        <a:extLst>
                          <a:ext uri="{FF2B5EF4-FFF2-40B4-BE49-F238E27FC236}">
                            <a16:creationId xmlns:a16="http://schemas.microsoft.com/office/drawing/2014/main" id="{ED3E7945-3E5A-4D9B-A6F3-9BBFC8788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590" name="Freeform: Shape 2589">
                        <a:extLst>
                          <a:ext uri="{FF2B5EF4-FFF2-40B4-BE49-F238E27FC236}">
                            <a16:creationId xmlns:a16="http://schemas.microsoft.com/office/drawing/2014/main" id="{2E94D8CC-4DCF-4EC6-89D3-53555941C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591" name="Graphic 7">
                    <a:extLst>
                      <a:ext uri="{FF2B5EF4-FFF2-40B4-BE49-F238E27FC236}">
                        <a16:creationId xmlns:a16="http://schemas.microsoft.com/office/drawing/2014/main" id="{7034911C-A7B8-4BF5-B85A-8BE466404A3B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2592" name="Freeform: Shape 2591">
                      <a:extLst>
                        <a:ext uri="{FF2B5EF4-FFF2-40B4-BE49-F238E27FC236}">
                          <a16:creationId xmlns:a16="http://schemas.microsoft.com/office/drawing/2014/main" id="{F7AC614C-BF36-40B3-91F4-034C72B44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93" name="Freeform: Shape 2592">
                      <a:extLst>
                        <a:ext uri="{FF2B5EF4-FFF2-40B4-BE49-F238E27FC236}">
                          <a16:creationId xmlns:a16="http://schemas.microsoft.com/office/drawing/2014/main" id="{437F7C70-D419-487F-A41D-BAC85B61F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94" name="Graphic 7">
                    <a:extLst>
                      <a:ext uri="{FF2B5EF4-FFF2-40B4-BE49-F238E27FC236}">
                        <a16:creationId xmlns:a16="http://schemas.microsoft.com/office/drawing/2014/main" id="{2BB99C97-045E-4071-A315-86707E24AB49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2595" name="Freeform: Shape 2594">
                      <a:extLst>
                        <a:ext uri="{FF2B5EF4-FFF2-40B4-BE49-F238E27FC236}">
                          <a16:creationId xmlns:a16="http://schemas.microsoft.com/office/drawing/2014/main" id="{6EDD8EB4-57DA-49F2-AD06-FAFCD49E7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96" name="Freeform: Shape 2595">
                      <a:extLst>
                        <a:ext uri="{FF2B5EF4-FFF2-40B4-BE49-F238E27FC236}">
                          <a16:creationId xmlns:a16="http://schemas.microsoft.com/office/drawing/2014/main" id="{39470DB9-CB39-4CBD-A126-5D137903F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597" name="Graphic 7">
                    <a:extLst>
                      <a:ext uri="{FF2B5EF4-FFF2-40B4-BE49-F238E27FC236}">
                        <a16:creationId xmlns:a16="http://schemas.microsoft.com/office/drawing/2014/main" id="{CF93F911-AD4A-46D8-B550-42EC744CCD11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2598" name="Freeform: Shape 2597">
                      <a:extLst>
                        <a:ext uri="{FF2B5EF4-FFF2-40B4-BE49-F238E27FC236}">
                          <a16:creationId xmlns:a16="http://schemas.microsoft.com/office/drawing/2014/main" id="{F2A9FFE4-98DA-49E3-BB7D-934CDE717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599" name="Freeform: Shape 2598">
                      <a:extLst>
                        <a:ext uri="{FF2B5EF4-FFF2-40B4-BE49-F238E27FC236}">
                          <a16:creationId xmlns:a16="http://schemas.microsoft.com/office/drawing/2014/main" id="{60DA5CBF-689A-4A80-996A-70A510308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00" name="Graphic 7">
                    <a:extLst>
                      <a:ext uri="{FF2B5EF4-FFF2-40B4-BE49-F238E27FC236}">
                        <a16:creationId xmlns:a16="http://schemas.microsoft.com/office/drawing/2014/main" id="{F5403AD6-88EB-4692-A399-29FF6C570C80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2601" name="Graphic 7">
                      <a:extLst>
                        <a:ext uri="{FF2B5EF4-FFF2-40B4-BE49-F238E27FC236}">
                          <a16:creationId xmlns:a16="http://schemas.microsoft.com/office/drawing/2014/main" id="{4B9A6AA1-98A2-4388-98C5-AEE5EF2684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2602" name="Freeform: Shape 2601">
                        <a:extLst>
                          <a:ext uri="{FF2B5EF4-FFF2-40B4-BE49-F238E27FC236}">
                            <a16:creationId xmlns:a16="http://schemas.microsoft.com/office/drawing/2014/main" id="{C9958488-CEE7-411D-A4E0-85C1B01C3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03" name="Freeform: Shape 2602">
                        <a:extLst>
                          <a:ext uri="{FF2B5EF4-FFF2-40B4-BE49-F238E27FC236}">
                            <a16:creationId xmlns:a16="http://schemas.microsoft.com/office/drawing/2014/main" id="{0666FCD8-518C-43BC-A978-6B4C96ED97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604" name="Graphic 7">
                      <a:extLst>
                        <a:ext uri="{FF2B5EF4-FFF2-40B4-BE49-F238E27FC236}">
                          <a16:creationId xmlns:a16="http://schemas.microsoft.com/office/drawing/2014/main" id="{79840D09-A2DA-4AF1-A159-6A2BAE7E32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2605" name="Freeform: Shape 2604">
                        <a:extLst>
                          <a:ext uri="{FF2B5EF4-FFF2-40B4-BE49-F238E27FC236}">
                            <a16:creationId xmlns:a16="http://schemas.microsoft.com/office/drawing/2014/main" id="{859D85DB-1152-434B-8F5C-A0F09B66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06" name="Freeform: Shape 2605">
                        <a:extLst>
                          <a:ext uri="{FF2B5EF4-FFF2-40B4-BE49-F238E27FC236}">
                            <a16:creationId xmlns:a16="http://schemas.microsoft.com/office/drawing/2014/main" id="{5EFAB1C9-4B52-4E6C-8CCB-D60FEA941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607" name="Graphic 7">
                    <a:extLst>
                      <a:ext uri="{FF2B5EF4-FFF2-40B4-BE49-F238E27FC236}">
                        <a16:creationId xmlns:a16="http://schemas.microsoft.com/office/drawing/2014/main" id="{083BA28E-82B2-45B6-B7CE-2DE5F95A9977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2608" name="Freeform: Shape 2607">
                      <a:extLst>
                        <a:ext uri="{FF2B5EF4-FFF2-40B4-BE49-F238E27FC236}">
                          <a16:creationId xmlns:a16="http://schemas.microsoft.com/office/drawing/2014/main" id="{4C13B53D-F16B-4DB2-9B3A-CB0642CB3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09" name="Freeform: Shape 2608">
                      <a:extLst>
                        <a:ext uri="{FF2B5EF4-FFF2-40B4-BE49-F238E27FC236}">
                          <a16:creationId xmlns:a16="http://schemas.microsoft.com/office/drawing/2014/main" id="{0622C5AB-8781-4213-808C-82A0C3C59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BB6AF9FF-87FD-4CC8-9FE0-3AE4D1F820EA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23B62E87-C966-445B-85C5-4AD48DF2F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0F9686DB-212C-4F99-A4FB-742A00C6F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13" name="Graphic 7">
                    <a:extLst>
                      <a:ext uri="{FF2B5EF4-FFF2-40B4-BE49-F238E27FC236}">
                        <a16:creationId xmlns:a16="http://schemas.microsoft.com/office/drawing/2014/main" id="{3025B7A1-9172-4927-98BC-3B1D37E326C2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2614" name="Freeform: Shape 2613">
                      <a:extLst>
                        <a:ext uri="{FF2B5EF4-FFF2-40B4-BE49-F238E27FC236}">
                          <a16:creationId xmlns:a16="http://schemas.microsoft.com/office/drawing/2014/main" id="{ED4D7905-1CF3-457D-AA16-78FF4E302D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15" name="Freeform: Shape 2614">
                      <a:extLst>
                        <a:ext uri="{FF2B5EF4-FFF2-40B4-BE49-F238E27FC236}">
                          <a16:creationId xmlns:a16="http://schemas.microsoft.com/office/drawing/2014/main" id="{83C3944B-F0AB-4EE2-8DA2-9D3877819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16" name="Graphic 7">
                    <a:extLst>
                      <a:ext uri="{FF2B5EF4-FFF2-40B4-BE49-F238E27FC236}">
                        <a16:creationId xmlns:a16="http://schemas.microsoft.com/office/drawing/2014/main" id="{212FE40B-B078-4B81-96FA-6823AF4EB53B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2617" name="Freeform: Shape 2616">
                      <a:extLst>
                        <a:ext uri="{FF2B5EF4-FFF2-40B4-BE49-F238E27FC236}">
                          <a16:creationId xmlns:a16="http://schemas.microsoft.com/office/drawing/2014/main" id="{7B18EA65-3644-41AF-8F0B-72EB4E8D8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394D5965-E179-4468-B6FA-24F248C92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19" name="Graphic 7">
                    <a:extLst>
                      <a:ext uri="{FF2B5EF4-FFF2-40B4-BE49-F238E27FC236}">
                        <a16:creationId xmlns:a16="http://schemas.microsoft.com/office/drawing/2014/main" id="{66646BB5-0B7C-4F64-AE98-97F03E9CE4DF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2620" name="Freeform: Shape 2619">
                      <a:extLst>
                        <a:ext uri="{FF2B5EF4-FFF2-40B4-BE49-F238E27FC236}">
                          <a16:creationId xmlns:a16="http://schemas.microsoft.com/office/drawing/2014/main" id="{1EADC644-AC48-440E-B0D4-576F41627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21" name="Freeform: Shape 2620">
                      <a:extLst>
                        <a:ext uri="{FF2B5EF4-FFF2-40B4-BE49-F238E27FC236}">
                          <a16:creationId xmlns:a16="http://schemas.microsoft.com/office/drawing/2014/main" id="{BD9471C5-6623-4449-876C-E5BCDEB33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22" name="Graphic 7">
                    <a:extLst>
                      <a:ext uri="{FF2B5EF4-FFF2-40B4-BE49-F238E27FC236}">
                        <a16:creationId xmlns:a16="http://schemas.microsoft.com/office/drawing/2014/main" id="{23F9353C-AB10-47E9-8DA7-BF8AC55784A8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2623" name="Freeform: Shape 2622">
                      <a:extLst>
                        <a:ext uri="{FF2B5EF4-FFF2-40B4-BE49-F238E27FC236}">
                          <a16:creationId xmlns:a16="http://schemas.microsoft.com/office/drawing/2014/main" id="{901FC798-7F13-4898-9944-09BBE08A3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24" name="Freeform: Shape 2623">
                      <a:extLst>
                        <a:ext uri="{FF2B5EF4-FFF2-40B4-BE49-F238E27FC236}">
                          <a16:creationId xmlns:a16="http://schemas.microsoft.com/office/drawing/2014/main" id="{F22652EA-0D7F-45B6-AA00-18F8D1685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2625" name="Graphic 7">
                    <a:extLst>
                      <a:ext uri="{FF2B5EF4-FFF2-40B4-BE49-F238E27FC236}">
                        <a16:creationId xmlns:a16="http://schemas.microsoft.com/office/drawing/2014/main" id="{2687FC82-D8BD-406A-B548-A1DC088D6FBB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D89D4FC2-A2DB-4C11-87B3-2AB51DF07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27" name="Freeform: Shape 2626">
                      <a:extLst>
                        <a:ext uri="{FF2B5EF4-FFF2-40B4-BE49-F238E27FC236}">
                          <a16:creationId xmlns:a16="http://schemas.microsoft.com/office/drawing/2014/main" id="{42C31E69-D91F-40F4-A79F-23DAEC17A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2628" name="Freeform: Shape 2627">
                      <a:extLst>
                        <a:ext uri="{FF2B5EF4-FFF2-40B4-BE49-F238E27FC236}">
                          <a16:creationId xmlns:a16="http://schemas.microsoft.com/office/drawing/2014/main" id="{216A64EE-EA55-43B7-AEC4-399B31FAB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36B8E4F5-6E31-44DE-9D30-02EA47682513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42876E88-246C-4D01-9A33-77F9966220E2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076FDE00-ABD6-4B06-AAEB-794E6897E436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B31235B2-4F10-4FF3-8D60-07EA6058C087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3" name="Freeform: Shape 2632">
                    <a:extLst>
                      <a:ext uri="{FF2B5EF4-FFF2-40B4-BE49-F238E27FC236}">
                        <a16:creationId xmlns:a16="http://schemas.microsoft.com/office/drawing/2014/main" id="{4429E998-9646-4444-BA09-3EA598C02876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34" name="Freeform: Shape 2633">
                    <a:extLst>
                      <a:ext uri="{FF2B5EF4-FFF2-40B4-BE49-F238E27FC236}">
                        <a16:creationId xmlns:a16="http://schemas.microsoft.com/office/drawing/2014/main" id="{7D9BEB16-B450-4B3A-8BF5-112DAFB7FFE5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2635" name="Graphic 7">
                    <a:extLst>
                      <a:ext uri="{FF2B5EF4-FFF2-40B4-BE49-F238E27FC236}">
                        <a16:creationId xmlns:a16="http://schemas.microsoft.com/office/drawing/2014/main" id="{05CBC767-E3FC-49A8-AD9F-A70A122C1C91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2636" name="Graphic 7">
                      <a:extLst>
                        <a:ext uri="{FF2B5EF4-FFF2-40B4-BE49-F238E27FC236}">
                          <a16:creationId xmlns:a16="http://schemas.microsoft.com/office/drawing/2014/main" id="{1A3D7613-AE5B-4F18-938F-1376ECF3D9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2637" name="Freeform: Shape 2636">
                        <a:extLst>
                          <a:ext uri="{FF2B5EF4-FFF2-40B4-BE49-F238E27FC236}">
                            <a16:creationId xmlns:a16="http://schemas.microsoft.com/office/drawing/2014/main" id="{D14FF786-DE33-4311-85F9-550FD698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38" name="Freeform: Shape 2637">
                        <a:extLst>
                          <a:ext uri="{FF2B5EF4-FFF2-40B4-BE49-F238E27FC236}">
                            <a16:creationId xmlns:a16="http://schemas.microsoft.com/office/drawing/2014/main" id="{DF05AB08-286A-495A-AE09-72D469675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39" name="Freeform: Shape 2638">
                        <a:extLst>
                          <a:ext uri="{FF2B5EF4-FFF2-40B4-BE49-F238E27FC236}">
                            <a16:creationId xmlns:a16="http://schemas.microsoft.com/office/drawing/2014/main" id="{7F9396F6-E348-43A1-8730-9BD7623E1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640" name="Graphic 7">
                      <a:extLst>
                        <a:ext uri="{FF2B5EF4-FFF2-40B4-BE49-F238E27FC236}">
                          <a16:creationId xmlns:a16="http://schemas.microsoft.com/office/drawing/2014/main" id="{D7AE678F-3910-462A-B620-F93AF2693A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2641" name="Freeform: Shape 2640">
                        <a:extLst>
                          <a:ext uri="{FF2B5EF4-FFF2-40B4-BE49-F238E27FC236}">
                            <a16:creationId xmlns:a16="http://schemas.microsoft.com/office/drawing/2014/main" id="{0FF98AD7-BF21-4FC5-BEA0-0B2133D5A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42" name="Freeform: Shape 2641">
                        <a:extLst>
                          <a:ext uri="{FF2B5EF4-FFF2-40B4-BE49-F238E27FC236}">
                            <a16:creationId xmlns:a16="http://schemas.microsoft.com/office/drawing/2014/main" id="{D0B35AAB-FE8B-4C27-9936-E62BEA064F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43" name="Freeform: Shape 2642">
                        <a:extLst>
                          <a:ext uri="{FF2B5EF4-FFF2-40B4-BE49-F238E27FC236}">
                            <a16:creationId xmlns:a16="http://schemas.microsoft.com/office/drawing/2014/main" id="{D9BAC791-0426-4DF6-9C13-7BD431BBE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2644" name="Graphic 7">
                      <a:extLst>
                        <a:ext uri="{FF2B5EF4-FFF2-40B4-BE49-F238E27FC236}">
                          <a16:creationId xmlns:a16="http://schemas.microsoft.com/office/drawing/2014/main" id="{B0DC5B7E-C574-4DE6-A3B4-92BC31178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2645" name="Freeform: Shape 2644">
                        <a:extLst>
                          <a:ext uri="{FF2B5EF4-FFF2-40B4-BE49-F238E27FC236}">
                            <a16:creationId xmlns:a16="http://schemas.microsoft.com/office/drawing/2014/main" id="{A5C0018E-0921-415B-8012-7F44D844B4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46" name="Freeform: Shape 2645">
                        <a:extLst>
                          <a:ext uri="{FF2B5EF4-FFF2-40B4-BE49-F238E27FC236}">
                            <a16:creationId xmlns:a16="http://schemas.microsoft.com/office/drawing/2014/main" id="{F8550232-6272-40F5-B9F5-4F87F864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2647" name="Freeform: Shape 2646">
                        <a:extLst>
                          <a:ext uri="{FF2B5EF4-FFF2-40B4-BE49-F238E27FC236}">
                            <a16:creationId xmlns:a16="http://schemas.microsoft.com/office/drawing/2014/main" id="{2258FC32-518F-4A3C-9AA8-52F29F464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648" name="Graphic 7">
                <a:extLst>
                  <a:ext uri="{FF2B5EF4-FFF2-40B4-BE49-F238E27FC236}">
                    <a16:creationId xmlns:a16="http://schemas.microsoft.com/office/drawing/2014/main" id="{A9C4F28E-EBCA-42DE-8AB3-450ADD164807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BAFC373-30A3-4EDC-848B-2AA92970997F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50" name="Graphic 7">
                  <a:extLst>
                    <a:ext uri="{FF2B5EF4-FFF2-40B4-BE49-F238E27FC236}">
                      <a16:creationId xmlns:a16="http://schemas.microsoft.com/office/drawing/2014/main" id="{CB2E6CC6-D1BE-4EC4-B37C-66C7BB6535E8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A7D5991E-D1FF-4583-B325-32F11650F547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A6F724EC-2569-452F-A102-166331DEF072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53" name="Graphic 7">
                  <a:extLst>
                    <a:ext uri="{FF2B5EF4-FFF2-40B4-BE49-F238E27FC236}">
                      <a16:creationId xmlns:a16="http://schemas.microsoft.com/office/drawing/2014/main" id="{66507F45-04C8-42EA-9F3F-41A67E6749B0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B8CE901A-427E-4259-9459-7C5D4DBACACA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08D75067-A89A-4A2D-961D-21DE9A4478FA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56" name="Graphic 7">
                  <a:extLst>
                    <a:ext uri="{FF2B5EF4-FFF2-40B4-BE49-F238E27FC236}">
                      <a16:creationId xmlns:a16="http://schemas.microsoft.com/office/drawing/2014/main" id="{CA20B7D5-C6A5-47D1-B794-592283F6AEA5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914C9662-2EB6-4233-8119-E3FED667F5E3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11F0DE6C-2DA7-401B-973F-86CBD2C4EADA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B36F4BC4-6422-4305-8AB2-B98A960324A4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20A8EE16-6BBE-470D-A718-759D8F2C2F45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61" name="Graphic 7">
                  <a:extLst>
                    <a:ext uri="{FF2B5EF4-FFF2-40B4-BE49-F238E27FC236}">
                      <a16:creationId xmlns:a16="http://schemas.microsoft.com/office/drawing/2014/main" id="{2A82D017-185D-424B-A14C-3F76EAAE3471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200FEF2B-BACD-42E9-85C3-74E5E3F57C87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77FB9E38-9ADB-4BB6-9F45-253F90036247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64" name="Graphic 7">
                  <a:extLst>
                    <a:ext uri="{FF2B5EF4-FFF2-40B4-BE49-F238E27FC236}">
                      <a16:creationId xmlns:a16="http://schemas.microsoft.com/office/drawing/2014/main" id="{3FD654E5-78FC-46B2-B60B-BCA599E5C926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B846AEC9-EE3B-4E66-A6BC-F3489D1DCD5A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52F653C3-F857-45C6-ACB5-DC2299EA6214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67" name="Graphic 7">
                  <a:extLst>
                    <a:ext uri="{FF2B5EF4-FFF2-40B4-BE49-F238E27FC236}">
                      <a16:creationId xmlns:a16="http://schemas.microsoft.com/office/drawing/2014/main" id="{9DA8E9E1-F288-4989-8F43-856B3C3166BE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7C411673-9E05-4947-85B4-06692F116C74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ED5310DC-A037-4C12-A8DA-2E1B44CC7DE7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0" name="Graphic 7">
                  <a:extLst>
                    <a:ext uri="{FF2B5EF4-FFF2-40B4-BE49-F238E27FC236}">
                      <a16:creationId xmlns:a16="http://schemas.microsoft.com/office/drawing/2014/main" id="{9A5B6EFF-E97B-458A-853A-D0A7BA01A09F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2671" name="Freeform: Shape 2670">
                    <a:extLst>
                      <a:ext uri="{FF2B5EF4-FFF2-40B4-BE49-F238E27FC236}">
                        <a16:creationId xmlns:a16="http://schemas.microsoft.com/office/drawing/2014/main" id="{EF9252CB-B75A-417E-9E98-1A6D5AAC7BE4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72" name="Freeform: Shape 2671">
                    <a:extLst>
                      <a:ext uri="{FF2B5EF4-FFF2-40B4-BE49-F238E27FC236}">
                        <a16:creationId xmlns:a16="http://schemas.microsoft.com/office/drawing/2014/main" id="{422B58B3-632D-4B4A-BC9F-2E5FFDDCBA92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56DCAB19-E134-4F35-803C-77A1A0258E64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2674" name="Freeform: Shape 2673">
                    <a:extLst>
                      <a:ext uri="{FF2B5EF4-FFF2-40B4-BE49-F238E27FC236}">
                        <a16:creationId xmlns:a16="http://schemas.microsoft.com/office/drawing/2014/main" id="{7A2F1E8B-BA4A-4536-BBEA-C4BB8C53159E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75" name="Freeform: Shape 2674">
                    <a:extLst>
                      <a:ext uri="{FF2B5EF4-FFF2-40B4-BE49-F238E27FC236}">
                        <a16:creationId xmlns:a16="http://schemas.microsoft.com/office/drawing/2014/main" id="{F2BB90C6-47F9-4FEF-956C-D3E96CAA026C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09A7DEAB-E346-4FD6-AF33-B0595A134D8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2677" name="Freeform: Shape 2676">
                    <a:extLst>
                      <a:ext uri="{FF2B5EF4-FFF2-40B4-BE49-F238E27FC236}">
                        <a16:creationId xmlns:a16="http://schemas.microsoft.com/office/drawing/2014/main" id="{EEEC93FB-C752-4D9B-AA2B-2856EFECCDE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78" name="Freeform: Shape 2677">
                    <a:extLst>
                      <a:ext uri="{FF2B5EF4-FFF2-40B4-BE49-F238E27FC236}">
                        <a16:creationId xmlns:a16="http://schemas.microsoft.com/office/drawing/2014/main" id="{8A6649A5-2521-47FE-9513-820C68D96B94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AED48A92-C6F4-41D0-8BE9-9E78C5DDA960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2680" name="Freeform: Shape 2679">
                    <a:extLst>
                      <a:ext uri="{FF2B5EF4-FFF2-40B4-BE49-F238E27FC236}">
                        <a16:creationId xmlns:a16="http://schemas.microsoft.com/office/drawing/2014/main" id="{F5D63FF1-2BFD-4A17-BB75-ED06AA4CE0E0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1" name="Freeform: Shape 2680">
                    <a:extLst>
                      <a:ext uri="{FF2B5EF4-FFF2-40B4-BE49-F238E27FC236}">
                        <a16:creationId xmlns:a16="http://schemas.microsoft.com/office/drawing/2014/main" id="{A3409C43-02E6-496B-926A-1E18AC170633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682" name="Graphic 7">
                <a:extLst>
                  <a:ext uri="{FF2B5EF4-FFF2-40B4-BE49-F238E27FC236}">
                    <a16:creationId xmlns:a16="http://schemas.microsoft.com/office/drawing/2014/main" id="{36D7A6B5-3B00-450B-90ED-892507BA8DF5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8077A603-8DC7-486B-8983-C564E8963A04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84" name="Graphic 7">
                  <a:extLst>
                    <a:ext uri="{FF2B5EF4-FFF2-40B4-BE49-F238E27FC236}">
                      <a16:creationId xmlns:a16="http://schemas.microsoft.com/office/drawing/2014/main" id="{003F4F17-9A71-4F8A-925A-1317E155A05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432D22B0-0D86-4A57-B31F-5DC02584A458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048F3314-AE52-4DE2-AC70-09243A0BAFF3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87" name="Graphic 7">
                  <a:extLst>
                    <a:ext uri="{FF2B5EF4-FFF2-40B4-BE49-F238E27FC236}">
                      <a16:creationId xmlns:a16="http://schemas.microsoft.com/office/drawing/2014/main" id="{9B11645C-3AE9-475A-9527-493522CB3A2F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638442AE-AD58-46AC-AF22-E8E5FF0B2658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E412D8B0-D194-4B53-A6B9-9210575ADF86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90" name="Graphic 7">
                  <a:extLst>
                    <a:ext uri="{FF2B5EF4-FFF2-40B4-BE49-F238E27FC236}">
                      <a16:creationId xmlns:a16="http://schemas.microsoft.com/office/drawing/2014/main" id="{C7E7DA43-92DD-4E23-B318-27BEBF33C100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44CFF3EF-3F96-4BF8-8286-CD6694443FB3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1330282D-73BF-4B7D-A918-11A22A14418B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693" name="Freeform: Shape 2692">
                  <a:extLst>
                    <a:ext uri="{FF2B5EF4-FFF2-40B4-BE49-F238E27FC236}">
                      <a16:creationId xmlns:a16="http://schemas.microsoft.com/office/drawing/2014/main" id="{07BED40D-432B-4B5D-B4DB-1634D26C17A6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94" name="Freeform: Shape 2693">
                  <a:extLst>
                    <a:ext uri="{FF2B5EF4-FFF2-40B4-BE49-F238E27FC236}">
                      <a16:creationId xmlns:a16="http://schemas.microsoft.com/office/drawing/2014/main" id="{BC7C79C3-D957-4E2A-BAA0-98F8428B9771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695" name="Graphic 7">
                  <a:extLst>
                    <a:ext uri="{FF2B5EF4-FFF2-40B4-BE49-F238E27FC236}">
                      <a16:creationId xmlns:a16="http://schemas.microsoft.com/office/drawing/2014/main" id="{CA4E2E52-98D8-42B2-A149-33A0E21E619A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2696" name="Freeform: Shape 2695">
                    <a:extLst>
                      <a:ext uri="{FF2B5EF4-FFF2-40B4-BE49-F238E27FC236}">
                        <a16:creationId xmlns:a16="http://schemas.microsoft.com/office/drawing/2014/main" id="{C5FF49E4-42D8-45D0-8BEE-8BA516C0E5B9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697" name="Freeform: Shape 2696">
                    <a:extLst>
                      <a:ext uri="{FF2B5EF4-FFF2-40B4-BE49-F238E27FC236}">
                        <a16:creationId xmlns:a16="http://schemas.microsoft.com/office/drawing/2014/main" id="{BD82728C-FDFF-4E72-AF5B-C3167EF735BE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698" name="Graphic 7">
                  <a:extLst>
                    <a:ext uri="{FF2B5EF4-FFF2-40B4-BE49-F238E27FC236}">
                      <a16:creationId xmlns:a16="http://schemas.microsoft.com/office/drawing/2014/main" id="{0511132D-DBCB-4D48-8B8B-037A10A07810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2699" name="Freeform: Shape 2698">
                    <a:extLst>
                      <a:ext uri="{FF2B5EF4-FFF2-40B4-BE49-F238E27FC236}">
                        <a16:creationId xmlns:a16="http://schemas.microsoft.com/office/drawing/2014/main" id="{3C86C5F7-29C5-4EDC-AD88-16841C06E73E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00" name="Freeform: Shape 2699">
                    <a:extLst>
                      <a:ext uri="{FF2B5EF4-FFF2-40B4-BE49-F238E27FC236}">
                        <a16:creationId xmlns:a16="http://schemas.microsoft.com/office/drawing/2014/main" id="{82195338-BF81-49A6-A56E-E395A7A20ABC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01" name="Graphic 7">
                  <a:extLst>
                    <a:ext uri="{FF2B5EF4-FFF2-40B4-BE49-F238E27FC236}">
                      <a16:creationId xmlns:a16="http://schemas.microsoft.com/office/drawing/2014/main" id="{864A6FB3-5D08-4A32-A541-9FDF2052C28E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32831C63-5F29-4CF7-AE37-7BD8110D3126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08EC658C-44CE-465F-A9A3-59364174C2E4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04" name="Graphic 7">
                  <a:extLst>
                    <a:ext uri="{FF2B5EF4-FFF2-40B4-BE49-F238E27FC236}">
                      <a16:creationId xmlns:a16="http://schemas.microsoft.com/office/drawing/2014/main" id="{6A1E569E-604E-40F9-941A-692D587DCC2E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2705" name="Freeform: Shape 2704">
                    <a:extLst>
                      <a:ext uri="{FF2B5EF4-FFF2-40B4-BE49-F238E27FC236}">
                        <a16:creationId xmlns:a16="http://schemas.microsoft.com/office/drawing/2014/main" id="{994FDE1A-E7C5-4EAB-AA03-DFCC7746B8E4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06" name="Freeform: Shape 2705">
                    <a:extLst>
                      <a:ext uri="{FF2B5EF4-FFF2-40B4-BE49-F238E27FC236}">
                        <a16:creationId xmlns:a16="http://schemas.microsoft.com/office/drawing/2014/main" id="{81C1CCD2-EAE6-416C-AE6F-EFC23A75039C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07" name="Graphic 7">
                  <a:extLst>
                    <a:ext uri="{FF2B5EF4-FFF2-40B4-BE49-F238E27FC236}">
                      <a16:creationId xmlns:a16="http://schemas.microsoft.com/office/drawing/2014/main" id="{E839AA1B-7375-4C3D-BF53-7EED6EDEA9DF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793D57BE-A493-4453-A96B-D8C1A69B176F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E5DD1EDB-7835-4FDF-A179-F54DE3888EF6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10" name="Graphic 7">
                  <a:extLst>
                    <a:ext uri="{FF2B5EF4-FFF2-40B4-BE49-F238E27FC236}">
                      <a16:creationId xmlns:a16="http://schemas.microsoft.com/office/drawing/2014/main" id="{7DA865D5-9796-4907-9165-F57C7284E4FF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6268922C-C4D7-484C-913E-B2623833890C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12" name="Freeform: Shape 2711">
                    <a:extLst>
                      <a:ext uri="{FF2B5EF4-FFF2-40B4-BE49-F238E27FC236}">
                        <a16:creationId xmlns:a16="http://schemas.microsoft.com/office/drawing/2014/main" id="{CB7ACD3F-CB7F-48CE-9EF4-C48ED867B6F1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13" name="Graphic 7">
                  <a:extLst>
                    <a:ext uri="{FF2B5EF4-FFF2-40B4-BE49-F238E27FC236}">
                      <a16:creationId xmlns:a16="http://schemas.microsoft.com/office/drawing/2014/main" id="{6BF04677-DD10-43F4-B4CC-A7ED94BE8535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2714" name="Freeform: Shape 2713">
                    <a:extLst>
                      <a:ext uri="{FF2B5EF4-FFF2-40B4-BE49-F238E27FC236}">
                        <a16:creationId xmlns:a16="http://schemas.microsoft.com/office/drawing/2014/main" id="{E9E8FD44-1331-4CEC-B601-50B53D1AD609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E526C364-9BA9-4D32-AADF-7B22C2400A14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716" name="Graphic 7">
                <a:extLst>
                  <a:ext uri="{FF2B5EF4-FFF2-40B4-BE49-F238E27FC236}">
                    <a16:creationId xmlns:a16="http://schemas.microsoft.com/office/drawing/2014/main" id="{F8DB07A2-26CB-4413-89FC-E9C039F03C54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2717" name="Freeform: Shape 2716">
                  <a:extLst>
                    <a:ext uri="{FF2B5EF4-FFF2-40B4-BE49-F238E27FC236}">
                      <a16:creationId xmlns:a16="http://schemas.microsoft.com/office/drawing/2014/main" id="{A80140CF-08FD-4C1C-BE49-D71289BE6F3C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718" name="Graphic 7">
                  <a:extLst>
                    <a:ext uri="{FF2B5EF4-FFF2-40B4-BE49-F238E27FC236}">
                      <a16:creationId xmlns:a16="http://schemas.microsoft.com/office/drawing/2014/main" id="{AB9F39BF-DB82-40C2-8D5F-E789D041F722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C697483F-5EB0-4F4D-8945-A3C878AF5A47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C80ABFAA-5BA9-4956-9EE4-0E86CEEFBB60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21" name="Graphic 7">
                  <a:extLst>
                    <a:ext uri="{FF2B5EF4-FFF2-40B4-BE49-F238E27FC236}">
                      <a16:creationId xmlns:a16="http://schemas.microsoft.com/office/drawing/2014/main" id="{A5063B6E-B367-440B-BE3E-CF586D65D582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2722" name="Freeform: Shape 2721">
                    <a:extLst>
                      <a:ext uri="{FF2B5EF4-FFF2-40B4-BE49-F238E27FC236}">
                        <a16:creationId xmlns:a16="http://schemas.microsoft.com/office/drawing/2014/main" id="{A7D4F206-3540-46E9-A206-C941CDB0F687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3" name="Freeform: Shape 2722">
                    <a:extLst>
                      <a:ext uri="{FF2B5EF4-FFF2-40B4-BE49-F238E27FC236}">
                        <a16:creationId xmlns:a16="http://schemas.microsoft.com/office/drawing/2014/main" id="{4477F646-76E7-4E96-A123-C55BDB67402A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24" name="Graphic 7">
                  <a:extLst>
                    <a:ext uri="{FF2B5EF4-FFF2-40B4-BE49-F238E27FC236}">
                      <a16:creationId xmlns:a16="http://schemas.microsoft.com/office/drawing/2014/main" id="{719081D4-67E3-4B3B-AE84-1815250DE2C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2725" name="Freeform: Shape 2724">
                    <a:extLst>
                      <a:ext uri="{FF2B5EF4-FFF2-40B4-BE49-F238E27FC236}">
                        <a16:creationId xmlns:a16="http://schemas.microsoft.com/office/drawing/2014/main" id="{A5D4775C-8614-49AE-96AF-27FC95431357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81550616-B44E-4349-AE36-32198F658FC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27" name="Graphic 7">
                  <a:extLst>
                    <a:ext uri="{FF2B5EF4-FFF2-40B4-BE49-F238E27FC236}">
                      <a16:creationId xmlns:a16="http://schemas.microsoft.com/office/drawing/2014/main" id="{8B014E08-2137-40D6-B8EC-7844714AA35C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53B47704-658E-445E-8141-F79DD2292DC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84321A93-53CD-4B3A-8A5A-E4C103857C8E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30" name="Graphic 7">
                  <a:extLst>
                    <a:ext uri="{FF2B5EF4-FFF2-40B4-BE49-F238E27FC236}">
                      <a16:creationId xmlns:a16="http://schemas.microsoft.com/office/drawing/2014/main" id="{E52A2ED0-6372-4489-98D8-ABD61E660FA8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2731" name="Freeform: Shape 2730">
                    <a:extLst>
                      <a:ext uri="{FF2B5EF4-FFF2-40B4-BE49-F238E27FC236}">
                        <a16:creationId xmlns:a16="http://schemas.microsoft.com/office/drawing/2014/main" id="{3BFEC393-97BB-4BCE-B033-B71F07627E70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2" name="Freeform: Shape 2731">
                    <a:extLst>
                      <a:ext uri="{FF2B5EF4-FFF2-40B4-BE49-F238E27FC236}">
                        <a16:creationId xmlns:a16="http://schemas.microsoft.com/office/drawing/2014/main" id="{A9F08451-E91B-46C5-AD48-E309D0E92EC7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33" name="Graphic 7">
                  <a:extLst>
                    <a:ext uri="{FF2B5EF4-FFF2-40B4-BE49-F238E27FC236}">
                      <a16:creationId xmlns:a16="http://schemas.microsoft.com/office/drawing/2014/main" id="{E7026CF1-19E6-449B-B0CB-8097D7E396B2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E8E103B3-973F-4D0C-9894-F0A15D12CD4A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F61EBA1E-2726-4CA8-88EF-37A86F8B9230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36" name="Graphic 7">
                  <a:extLst>
                    <a:ext uri="{FF2B5EF4-FFF2-40B4-BE49-F238E27FC236}">
                      <a16:creationId xmlns:a16="http://schemas.microsoft.com/office/drawing/2014/main" id="{DCAA65AB-007A-4F3C-8608-22A211358D4B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E5B1E550-4776-4C3D-8FE0-2A7F81A5F5A3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5FF3A7F-CCC7-44C5-A656-7E00D6B6F0C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39" name="Graphic 7">
                  <a:extLst>
                    <a:ext uri="{FF2B5EF4-FFF2-40B4-BE49-F238E27FC236}">
                      <a16:creationId xmlns:a16="http://schemas.microsoft.com/office/drawing/2014/main" id="{22D2CCB2-1E6E-43AD-AED0-213C40888283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694E3760-EAF2-4135-9450-E4C36CB2A442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41" name="Freeform: Shape 2740">
                    <a:extLst>
                      <a:ext uri="{FF2B5EF4-FFF2-40B4-BE49-F238E27FC236}">
                        <a16:creationId xmlns:a16="http://schemas.microsoft.com/office/drawing/2014/main" id="{F458929C-167C-47E5-A3DC-66B7E489B112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42" name="Graphic 7">
                  <a:extLst>
                    <a:ext uri="{FF2B5EF4-FFF2-40B4-BE49-F238E27FC236}">
                      <a16:creationId xmlns:a16="http://schemas.microsoft.com/office/drawing/2014/main" id="{5D9391C0-CBFE-4F11-A43C-44A61CABB18D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2743" name="Freeform: Shape 2742">
                    <a:extLst>
                      <a:ext uri="{FF2B5EF4-FFF2-40B4-BE49-F238E27FC236}">
                        <a16:creationId xmlns:a16="http://schemas.microsoft.com/office/drawing/2014/main" id="{DC945556-6927-4D17-A5E8-2668549588E9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44" name="Freeform: Shape 2743">
                    <a:extLst>
                      <a:ext uri="{FF2B5EF4-FFF2-40B4-BE49-F238E27FC236}">
                        <a16:creationId xmlns:a16="http://schemas.microsoft.com/office/drawing/2014/main" id="{0979ED03-E99A-461D-8B41-574227265526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45" name="Graphic 7">
                  <a:extLst>
                    <a:ext uri="{FF2B5EF4-FFF2-40B4-BE49-F238E27FC236}">
                      <a16:creationId xmlns:a16="http://schemas.microsoft.com/office/drawing/2014/main" id="{9D87BF57-A9F6-4B6B-9E25-F0C5CCDB7DC0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2746" name="Freeform: Shape 2745">
                    <a:extLst>
                      <a:ext uri="{FF2B5EF4-FFF2-40B4-BE49-F238E27FC236}">
                        <a16:creationId xmlns:a16="http://schemas.microsoft.com/office/drawing/2014/main" id="{9E8CFEFA-5AD9-49D1-83ED-1775D744460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47" name="Freeform: Shape 2746">
                    <a:extLst>
                      <a:ext uri="{FF2B5EF4-FFF2-40B4-BE49-F238E27FC236}">
                        <a16:creationId xmlns:a16="http://schemas.microsoft.com/office/drawing/2014/main" id="{497DFDD2-10F8-40F9-8D1D-E1392C7E59FC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48" name="Graphic 7">
                  <a:extLst>
                    <a:ext uri="{FF2B5EF4-FFF2-40B4-BE49-F238E27FC236}">
                      <a16:creationId xmlns:a16="http://schemas.microsoft.com/office/drawing/2014/main" id="{B62B8D40-A854-495C-9357-ECE2F52F6436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2749" name="Freeform: Shape 2748">
                    <a:extLst>
                      <a:ext uri="{FF2B5EF4-FFF2-40B4-BE49-F238E27FC236}">
                        <a16:creationId xmlns:a16="http://schemas.microsoft.com/office/drawing/2014/main" id="{A2DE4EFA-9255-418D-A69C-87FEA5CD09C5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50" name="Freeform: Shape 2749">
                    <a:extLst>
                      <a:ext uri="{FF2B5EF4-FFF2-40B4-BE49-F238E27FC236}">
                        <a16:creationId xmlns:a16="http://schemas.microsoft.com/office/drawing/2014/main" id="{A13C9672-16A5-4BD0-9C55-93788C1F9FCF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51" name="Graphic 7">
                  <a:extLst>
                    <a:ext uri="{FF2B5EF4-FFF2-40B4-BE49-F238E27FC236}">
                      <a16:creationId xmlns:a16="http://schemas.microsoft.com/office/drawing/2014/main" id="{101096FE-4F4E-4716-BD80-B74365E6FEE9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2752" name="Freeform: Shape 2751">
                    <a:extLst>
                      <a:ext uri="{FF2B5EF4-FFF2-40B4-BE49-F238E27FC236}">
                        <a16:creationId xmlns:a16="http://schemas.microsoft.com/office/drawing/2014/main" id="{16EE605F-C4A8-435E-B55B-DB947BC39997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53" name="Freeform: Shape 2752">
                    <a:extLst>
                      <a:ext uri="{FF2B5EF4-FFF2-40B4-BE49-F238E27FC236}">
                        <a16:creationId xmlns:a16="http://schemas.microsoft.com/office/drawing/2014/main" id="{57A8D581-B531-4EBE-8EA6-329985A36771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754" name="Graphic 7">
                <a:extLst>
                  <a:ext uri="{FF2B5EF4-FFF2-40B4-BE49-F238E27FC236}">
                    <a16:creationId xmlns:a16="http://schemas.microsoft.com/office/drawing/2014/main" id="{48ACA2E1-F09C-454A-A25C-85FFB7D12041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2755" name="Freeform: Shape 2754">
                  <a:extLst>
                    <a:ext uri="{FF2B5EF4-FFF2-40B4-BE49-F238E27FC236}">
                      <a16:creationId xmlns:a16="http://schemas.microsoft.com/office/drawing/2014/main" id="{61DE70C4-B10C-4252-AD9A-F1481469A7F4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756" name="Graphic 7">
                  <a:extLst>
                    <a:ext uri="{FF2B5EF4-FFF2-40B4-BE49-F238E27FC236}">
                      <a16:creationId xmlns:a16="http://schemas.microsoft.com/office/drawing/2014/main" id="{340BD0E9-2048-4C79-8B5F-328F483B63D4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2757" name="Freeform: Shape 2756">
                    <a:extLst>
                      <a:ext uri="{FF2B5EF4-FFF2-40B4-BE49-F238E27FC236}">
                        <a16:creationId xmlns:a16="http://schemas.microsoft.com/office/drawing/2014/main" id="{7B1FBC00-B79C-4B86-8193-2DE747870DD8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58" name="Freeform: Shape 2757">
                    <a:extLst>
                      <a:ext uri="{FF2B5EF4-FFF2-40B4-BE49-F238E27FC236}">
                        <a16:creationId xmlns:a16="http://schemas.microsoft.com/office/drawing/2014/main" id="{CE70A724-8B4C-4E7C-8E6E-2EBD0F037852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59" name="Graphic 7">
                  <a:extLst>
                    <a:ext uri="{FF2B5EF4-FFF2-40B4-BE49-F238E27FC236}">
                      <a16:creationId xmlns:a16="http://schemas.microsoft.com/office/drawing/2014/main" id="{2F11746B-0766-45BE-AD08-0352A79641BA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2760" name="Freeform: Shape 2759">
                    <a:extLst>
                      <a:ext uri="{FF2B5EF4-FFF2-40B4-BE49-F238E27FC236}">
                        <a16:creationId xmlns:a16="http://schemas.microsoft.com/office/drawing/2014/main" id="{37E8D901-73F4-4958-BEAB-96030446707C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1" name="Freeform: Shape 2760">
                    <a:extLst>
                      <a:ext uri="{FF2B5EF4-FFF2-40B4-BE49-F238E27FC236}">
                        <a16:creationId xmlns:a16="http://schemas.microsoft.com/office/drawing/2014/main" id="{65B919CC-8234-493A-A0E6-B43483CF55A3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62" name="Graphic 7">
                  <a:extLst>
                    <a:ext uri="{FF2B5EF4-FFF2-40B4-BE49-F238E27FC236}">
                      <a16:creationId xmlns:a16="http://schemas.microsoft.com/office/drawing/2014/main" id="{686CDF89-1230-4032-A332-7BA3C2515D7C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C4441CA1-0B6D-4A17-8B18-5987CAFDD1B2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D7E9AB0A-8C92-464E-80F1-25106BEF1A25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765" name="Freeform: Shape 2764">
                  <a:extLst>
                    <a:ext uri="{FF2B5EF4-FFF2-40B4-BE49-F238E27FC236}">
                      <a16:creationId xmlns:a16="http://schemas.microsoft.com/office/drawing/2014/main" id="{35648207-9AA6-4373-A958-E627F1AA63C0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66" name="Freeform: Shape 2765">
                  <a:extLst>
                    <a:ext uri="{FF2B5EF4-FFF2-40B4-BE49-F238E27FC236}">
                      <a16:creationId xmlns:a16="http://schemas.microsoft.com/office/drawing/2014/main" id="{B85305D6-0158-4FAA-ACDA-5780A8DFAAD1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767" name="Graphic 7">
                  <a:extLst>
                    <a:ext uri="{FF2B5EF4-FFF2-40B4-BE49-F238E27FC236}">
                      <a16:creationId xmlns:a16="http://schemas.microsoft.com/office/drawing/2014/main" id="{A8019931-35C9-430D-BA8F-D19668DF351E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04D53FD0-3FD2-4A10-9E50-BA64093F4D25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59CE2749-26FF-480B-8949-D70F191621B8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70" name="Graphic 7">
                  <a:extLst>
                    <a:ext uri="{FF2B5EF4-FFF2-40B4-BE49-F238E27FC236}">
                      <a16:creationId xmlns:a16="http://schemas.microsoft.com/office/drawing/2014/main" id="{81E868A7-C20E-4E8A-B19C-F9FB6FEC9203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CDF74B65-3E13-4260-91A0-23A0907C1A58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2" name="Freeform: Shape 2771">
                    <a:extLst>
                      <a:ext uri="{FF2B5EF4-FFF2-40B4-BE49-F238E27FC236}">
                        <a16:creationId xmlns:a16="http://schemas.microsoft.com/office/drawing/2014/main" id="{EADCC104-8638-4050-81CC-B8B1426EB85D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73" name="Graphic 7">
                  <a:extLst>
                    <a:ext uri="{FF2B5EF4-FFF2-40B4-BE49-F238E27FC236}">
                      <a16:creationId xmlns:a16="http://schemas.microsoft.com/office/drawing/2014/main" id="{E9F466D7-C826-4D06-82E9-540BEB6D1CE3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5EF6007-4471-4E27-AD0F-E044044082C8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E966218D-D2C3-4C28-B4F9-BD2EC6532645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76" name="Graphic 7">
                  <a:extLst>
                    <a:ext uri="{FF2B5EF4-FFF2-40B4-BE49-F238E27FC236}">
                      <a16:creationId xmlns:a16="http://schemas.microsoft.com/office/drawing/2014/main" id="{436B14BC-5403-4D96-962F-EC88E906E8C1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C687FCB2-5DC2-466F-8DD0-B78D50FE7E1E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9992DF10-5A1E-4880-8437-FF7DA516A4DD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79" name="Graphic 7">
                  <a:extLst>
                    <a:ext uri="{FF2B5EF4-FFF2-40B4-BE49-F238E27FC236}">
                      <a16:creationId xmlns:a16="http://schemas.microsoft.com/office/drawing/2014/main" id="{57776F7D-3C1D-42BD-8C12-B81854ED78FA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F2E082CB-C37F-4192-8402-B08673512B8C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6A2559E0-E739-4FC4-BF1F-9A08AB695722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82" name="Graphic 7">
                  <a:extLst>
                    <a:ext uri="{FF2B5EF4-FFF2-40B4-BE49-F238E27FC236}">
                      <a16:creationId xmlns:a16="http://schemas.microsoft.com/office/drawing/2014/main" id="{4CFA2457-E714-4F24-B805-2FEB0909DF31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F760D20B-124F-435F-BF23-677F32222490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E37C3CF4-6577-4998-9BA7-AE71DF8D2FEA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1CE776F6-9945-4193-B38E-ACDC728729F7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56E72F4C-06C6-4346-A2C2-57D086371507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F6BBFE4-B329-4F06-A13B-69B521ECBB43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788" name="Graphic 7">
                <a:extLst>
                  <a:ext uri="{FF2B5EF4-FFF2-40B4-BE49-F238E27FC236}">
                    <a16:creationId xmlns:a16="http://schemas.microsoft.com/office/drawing/2014/main" id="{5C0CD6EB-22FE-4529-8D42-82E9E7CC2452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06EB8B3F-A264-4828-B92F-915A4A1534C1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7B0640E1-C30F-4989-B197-995C7F01303D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B13E5302-4FEB-4480-B1D5-E6332262819E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C78A444B-A79F-4FB6-8271-019831995E8D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5E8BF29C-22BA-40C5-9636-F5320852B894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C56E0969-86EB-484B-97B4-A78B7747FE08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CDCE4AFA-41E4-459A-899F-85B001A485D0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C9CA2C61-C359-4895-AC55-E55B931C27D9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839C869B-9612-46A6-A82C-757785479182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5CBC338A-1D66-48A4-8569-A005ECF752C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2799" name="Freeform: Shape 2798">
                  <a:extLst>
                    <a:ext uri="{FF2B5EF4-FFF2-40B4-BE49-F238E27FC236}">
                      <a16:creationId xmlns:a16="http://schemas.microsoft.com/office/drawing/2014/main" id="{B4D5631A-853F-44AF-96A7-6F206C2D8B4B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00" name="Freeform: Shape 2799">
                  <a:extLst>
                    <a:ext uri="{FF2B5EF4-FFF2-40B4-BE49-F238E27FC236}">
                      <a16:creationId xmlns:a16="http://schemas.microsoft.com/office/drawing/2014/main" id="{D5141FE6-14CE-47FA-B92C-A083F09C4340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01" name="Graphic 7">
                  <a:extLst>
                    <a:ext uri="{FF2B5EF4-FFF2-40B4-BE49-F238E27FC236}">
                      <a16:creationId xmlns:a16="http://schemas.microsoft.com/office/drawing/2014/main" id="{BF78E379-B476-423C-91A9-7BCB249A2383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10DFA895-EA51-4649-9A15-B10711441136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27DDC295-31E1-4117-BE03-52230C29CE22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04" name="Graphic 7">
                  <a:extLst>
                    <a:ext uri="{FF2B5EF4-FFF2-40B4-BE49-F238E27FC236}">
                      <a16:creationId xmlns:a16="http://schemas.microsoft.com/office/drawing/2014/main" id="{9DB003BE-7E77-4BA9-8BDA-572ACEA41D19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2BF010E6-7004-4FE0-9F07-8A1DE5381CE5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27605375-83A6-4D89-A90E-8E941CF09832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07" name="Graphic 7">
                  <a:extLst>
                    <a:ext uri="{FF2B5EF4-FFF2-40B4-BE49-F238E27FC236}">
                      <a16:creationId xmlns:a16="http://schemas.microsoft.com/office/drawing/2014/main" id="{C540AA42-8D9D-4E52-964B-C2819DD06185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CD0FC744-8B3A-4E63-943F-D9A43D120C0B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B5D020A-4D99-4FAB-9974-08D86B88D8C0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0" name="Graphic 7">
                  <a:extLst>
                    <a:ext uri="{FF2B5EF4-FFF2-40B4-BE49-F238E27FC236}">
                      <a16:creationId xmlns:a16="http://schemas.microsoft.com/office/drawing/2014/main" id="{D5FEBF44-D263-4998-8A58-3364881CA465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B943E7AA-463C-4C76-9B7D-10BDA12C289A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789024DB-FD0D-498E-B6B2-3579A96BA768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3" name="Graphic 7">
                  <a:extLst>
                    <a:ext uri="{FF2B5EF4-FFF2-40B4-BE49-F238E27FC236}">
                      <a16:creationId xmlns:a16="http://schemas.microsoft.com/office/drawing/2014/main" id="{04421797-2469-48A1-8ABD-E237DE73ED5B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2643C4A2-74B2-4D3A-81B4-3F74ED80596D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D77FDFC0-CA15-443E-9982-DD099C781240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6" name="Graphic 7">
                  <a:extLst>
                    <a:ext uri="{FF2B5EF4-FFF2-40B4-BE49-F238E27FC236}">
                      <a16:creationId xmlns:a16="http://schemas.microsoft.com/office/drawing/2014/main" id="{E75F6C20-8C7E-4B70-8A8E-26111B066113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7A73056F-084F-4D94-9111-1EA6DE5F9438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06C69306-BBF3-4EA3-B89F-490D451F8503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3B62B2EA-1925-47BE-8796-940826074503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7C87E70C-564D-40BB-852D-703A52AFE44D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C410CD0B-C83E-43EA-BBE5-FBBB4C5127CB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822" name="Graphic 7">
                <a:extLst>
                  <a:ext uri="{FF2B5EF4-FFF2-40B4-BE49-F238E27FC236}">
                    <a16:creationId xmlns:a16="http://schemas.microsoft.com/office/drawing/2014/main" id="{4CDBF435-EAEA-40E4-B156-AFF513CA599F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2823" name="Freeform: Shape 2822">
                  <a:extLst>
                    <a:ext uri="{FF2B5EF4-FFF2-40B4-BE49-F238E27FC236}">
                      <a16:creationId xmlns:a16="http://schemas.microsoft.com/office/drawing/2014/main" id="{62A214DF-40E3-4D5B-8173-CCB8CBA5D69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38826C43-C788-4174-A019-B36A7E741754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E138EC6F-C0E6-49A8-8073-F5D7C1C91C7E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34A6675E-98F4-4AF8-A0A0-D21CA6CBCA2D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9362C3B3-BEEF-4DFA-9566-D1CDFE2DE4BE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0C350B2B-AC25-4332-A29B-8AA9D577592E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1E74B31-EFA6-4C14-9D02-DD52D254030B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30" name="Graphic 7">
                  <a:extLst>
                    <a:ext uri="{FF2B5EF4-FFF2-40B4-BE49-F238E27FC236}">
                      <a16:creationId xmlns:a16="http://schemas.microsoft.com/office/drawing/2014/main" id="{2BE34D2A-F6A0-4FAB-9E99-E91F08923108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F98479E6-36B8-43BA-9087-9BEABB0A48D2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D5E5AA70-5B0E-4F13-BD38-7A8C2960C33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33" name="Graphic 7">
                  <a:extLst>
                    <a:ext uri="{FF2B5EF4-FFF2-40B4-BE49-F238E27FC236}">
                      <a16:creationId xmlns:a16="http://schemas.microsoft.com/office/drawing/2014/main" id="{24F9F2FE-3D1F-4791-8815-069DF397EA5E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4914DC0D-53ED-4144-B753-C3A1417D2F16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16A032EE-D17F-4C4C-AC45-F05FDEB0F045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36" name="Graphic 7">
                  <a:extLst>
                    <a:ext uri="{FF2B5EF4-FFF2-40B4-BE49-F238E27FC236}">
                      <a16:creationId xmlns:a16="http://schemas.microsoft.com/office/drawing/2014/main" id="{1BB7E50D-1CA8-4C1A-8E32-2530366BB8F7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7EC11113-7A96-4B49-AE61-780BF0B2A9C0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646B7D69-83C1-48D0-9AD4-39405A3C8528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39" name="Graphic 7">
                  <a:extLst>
                    <a:ext uri="{FF2B5EF4-FFF2-40B4-BE49-F238E27FC236}">
                      <a16:creationId xmlns:a16="http://schemas.microsoft.com/office/drawing/2014/main" id="{FBC31E57-5A4C-4875-9F2A-F5F04DEFBFF5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6C10A3CE-9E39-4A79-9E27-033054F12FA7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8E606C04-E39D-4790-9448-9DB8B8966CF8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42" name="Graphic 7">
                  <a:extLst>
                    <a:ext uri="{FF2B5EF4-FFF2-40B4-BE49-F238E27FC236}">
                      <a16:creationId xmlns:a16="http://schemas.microsoft.com/office/drawing/2014/main" id="{62F35347-AFC4-40E2-A05D-7E7141C51FD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A1A83BAB-48E7-431F-9756-C1C9C6FDFAE8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24A3A4D7-B7F7-47F0-B0AA-165E77442B22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45" name="Graphic 7">
                  <a:extLst>
                    <a:ext uri="{FF2B5EF4-FFF2-40B4-BE49-F238E27FC236}">
                      <a16:creationId xmlns:a16="http://schemas.microsoft.com/office/drawing/2014/main" id="{42A90FDF-7CC8-4B51-999B-8A1650252D74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270956-9498-4FA5-9F80-5D48289A0E2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F44221CD-87AE-46AF-AF16-3533F0C83A92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48" name="Graphic 7">
                  <a:extLst>
                    <a:ext uri="{FF2B5EF4-FFF2-40B4-BE49-F238E27FC236}">
                      <a16:creationId xmlns:a16="http://schemas.microsoft.com/office/drawing/2014/main" id="{D64BE9B6-E83E-46E8-B0C3-F60C29A6E809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D5C76869-19EF-49D8-97E7-18ACCEC078B2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8BB62C5B-057B-42B0-B7FE-3487EDD9C17B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48D925F3-923D-4EF4-A4AE-ABF67096F05A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7AD7FA83-03A9-4208-8D5B-614D3CB706DB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6A09D2C9-90C8-40C2-9151-E1114672F405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F0D4A5DC-BA33-4291-8938-83F6E1CF1A46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2E9176E8-B488-4B00-975F-35BC84BB2A1F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4C0F23C5-A26B-4394-8C45-6157D6D68EFB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7E17D832-5E68-4FD9-8EC0-A65A2E599CE2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FAE20AAF-84FB-42A0-8E07-15CD16A4CF67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89F352CC-3768-44A5-9C28-E37782448452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860" name="Graphic 7">
                <a:extLst>
                  <a:ext uri="{FF2B5EF4-FFF2-40B4-BE49-F238E27FC236}">
                    <a16:creationId xmlns:a16="http://schemas.microsoft.com/office/drawing/2014/main" id="{AFE29D9B-262F-460E-B140-DD9B4A9DAD13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2861" name="Freeform: Shape 2860">
                  <a:extLst>
                    <a:ext uri="{FF2B5EF4-FFF2-40B4-BE49-F238E27FC236}">
                      <a16:creationId xmlns:a16="http://schemas.microsoft.com/office/drawing/2014/main" id="{7334F1A6-8B73-4E6F-819F-73AAF5541C75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EEF146D0-C4B2-4947-80B9-ADC82BD9666D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E468AA78-16A5-42CA-AF08-47C0FAAC05D4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1462D9B9-311F-4E9C-B440-B266A5534007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65" name="Graphic 7">
                  <a:extLst>
                    <a:ext uri="{FF2B5EF4-FFF2-40B4-BE49-F238E27FC236}">
                      <a16:creationId xmlns:a16="http://schemas.microsoft.com/office/drawing/2014/main" id="{A81B2480-578F-474B-9D3A-2AC5D26C5B07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6CD2A8AA-981E-4AF7-AF27-7C80F9D9C2A1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747A3417-D7D1-41A6-8E8E-7017568360B7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68" name="Graphic 7">
                  <a:extLst>
                    <a:ext uri="{FF2B5EF4-FFF2-40B4-BE49-F238E27FC236}">
                      <a16:creationId xmlns:a16="http://schemas.microsoft.com/office/drawing/2014/main" id="{1C2A1892-05EA-48F8-8FB2-487907065D55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AC6EAB-FD28-4386-B24A-5D42C747C1C5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02E76715-C76E-4F4C-8CFE-82067F5CDD30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71" name="Graphic 7">
                  <a:extLst>
                    <a:ext uri="{FF2B5EF4-FFF2-40B4-BE49-F238E27FC236}">
                      <a16:creationId xmlns:a16="http://schemas.microsoft.com/office/drawing/2014/main" id="{13796A78-6235-43B5-8CDE-35F9AC920F39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CEC31ED0-5577-4BC7-AB4C-27087F56944E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5ECC73D1-33C0-4844-AF7A-0AD1AC0C1964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74" name="Graphic 7">
                  <a:extLst>
                    <a:ext uri="{FF2B5EF4-FFF2-40B4-BE49-F238E27FC236}">
                      <a16:creationId xmlns:a16="http://schemas.microsoft.com/office/drawing/2014/main" id="{74132BC7-EA88-4F01-B523-9A7206C61B85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13DC8BE3-FC45-4CF7-B2F8-58D3DAE11247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7A1EB13-C724-4DBD-B947-9478613CBE3E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77" name="Graphic 7">
                  <a:extLst>
                    <a:ext uri="{FF2B5EF4-FFF2-40B4-BE49-F238E27FC236}">
                      <a16:creationId xmlns:a16="http://schemas.microsoft.com/office/drawing/2014/main" id="{4D9554CC-A3BE-4CC0-A79C-0D1341CC621A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362304B3-8E7E-410F-9566-78265190CEE0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AE2AF3B4-AD9C-4325-88E5-E698F655B507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80" name="Graphic 7">
                  <a:extLst>
                    <a:ext uri="{FF2B5EF4-FFF2-40B4-BE49-F238E27FC236}">
                      <a16:creationId xmlns:a16="http://schemas.microsoft.com/office/drawing/2014/main" id="{EA3B3E03-02B3-45CF-A41C-9B2610C0B675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B8490199-936A-46C7-8A8B-5941C7AE7D86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60A8A9D4-6429-4C27-B7C9-797D606C3B6C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83" name="Graphic 7">
                  <a:extLst>
                    <a:ext uri="{FF2B5EF4-FFF2-40B4-BE49-F238E27FC236}">
                      <a16:creationId xmlns:a16="http://schemas.microsoft.com/office/drawing/2014/main" id="{69C17C07-458D-4CA9-8048-28E17EA428C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0FAE7C0B-1514-465E-9ACD-72B1739AEC44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C9ED468C-9715-40D7-B02A-60C03B7F107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86" name="Graphic 7">
                  <a:extLst>
                    <a:ext uri="{FF2B5EF4-FFF2-40B4-BE49-F238E27FC236}">
                      <a16:creationId xmlns:a16="http://schemas.microsoft.com/office/drawing/2014/main" id="{CACFF6B3-CBDA-4A10-B755-9282E19F32DE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00AA8E05-5D23-401F-B5B4-A4BA4AEC88C7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F00738B1-3D5B-4DFC-879B-AF9F9F7D7BD5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378360C8-2D92-440A-BC0A-95E7B7E9A022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104566AF-F8FF-4585-BE2B-CFD0FE720CB6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131C1DA1-80BF-466A-AFF6-A987E2C93FB4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E901DD28-3CC6-431D-8AFA-4F2C373DA2E0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1914DA64-4443-4525-A429-915EC9AE581C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6DD12211-66DB-45CF-A441-E03E2885A2D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6B1F9B83-458A-4A8C-B228-2ABD6022A6BD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2896" name="Freeform: Shape 2895">
                    <a:extLst>
                      <a:ext uri="{FF2B5EF4-FFF2-40B4-BE49-F238E27FC236}">
                        <a16:creationId xmlns:a16="http://schemas.microsoft.com/office/drawing/2014/main" id="{2FE724EF-A05E-4D69-BD71-DFE95995DEF5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897" name="Freeform: Shape 2896">
                    <a:extLst>
                      <a:ext uri="{FF2B5EF4-FFF2-40B4-BE49-F238E27FC236}">
                        <a16:creationId xmlns:a16="http://schemas.microsoft.com/office/drawing/2014/main" id="{878D5904-FA41-4248-973A-67FC3534B911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898" name="Graphic 7">
                <a:extLst>
                  <a:ext uri="{FF2B5EF4-FFF2-40B4-BE49-F238E27FC236}">
                    <a16:creationId xmlns:a16="http://schemas.microsoft.com/office/drawing/2014/main" id="{E8B71192-2672-4AF2-A02C-C8213A68A36A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D118D224-20DC-4686-BC5D-F80A223ADF6B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00" name="Graphic 7">
                  <a:extLst>
                    <a:ext uri="{FF2B5EF4-FFF2-40B4-BE49-F238E27FC236}">
                      <a16:creationId xmlns:a16="http://schemas.microsoft.com/office/drawing/2014/main" id="{838F96B4-3E77-4C43-9728-E82B74025792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1E97424A-6BC4-4A56-B401-93ADC91BC17A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47C2B4C5-6360-4A12-881A-28AD36600E11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03" name="Graphic 7">
                  <a:extLst>
                    <a:ext uri="{FF2B5EF4-FFF2-40B4-BE49-F238E27FC236}">
                      <a16:creationId xmlns:a16="http://schemas.microsoft.com/office/drawing/2014/main" id="{5A4F1D04-2C9B-450C-B5D2-2B9BA51FDF51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8FFB1C6F-82D0-489F-9F07-4941A0D9998D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F65604A3-B862-4748-8F1A-18A81962F851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06" name="Graphic 7">
                  <a:extLst>
                    <a:ext uri="{FF2B5EF4-FFF2-40B4-BE49-F238E27FC236}">
                      <a16:creationId xmlns:a16="http://schemas.microsoft.com/office/drawing/2014/main" id="{29B06B47-7559-4F4C-95BA-D071DC16EEEB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A87D605C-2546-4DA3-9B85-E50673E48097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C8B33D3F-42FB-41E0-BF63-F97942D43975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09" name="Graphic 7">
                  <a:extLst>
                    <a:ext uri="{FF2B5EF4-FFF2-40B4-BE49-F238E27FC236}">
                      <a16:creationId xmlns:a16="http://schemas.microsoft.com/office/drawing/2014/main" id="{B233F51F-4BEE-42BA-9C14-D4AD3DDD6263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9D26E13F-B8BE-4593-A086-78D683A1EAE5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D328FF0B-FA27-4444-9D8C-09F57B8DEB88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12" name="Graphic 7">
                  <a:extLst>
                    <a:ext uri="{FF2B5EF4-FFF2-40B4-BE49-F238E27FC236}">
                      <a16:creationId xmlns:a16="http://schemas.microsoft.com/office/drawing/2014/main" id="{0BAC0E73-6A88-46FD-9576-A85C1CDB77DA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83DBEC87-7545-4FA0-A6E0-379AAF25DC54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D44E3C7B-B222-4FB6-BB3E-515BBDBB2BE6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15" name="Graphic 7">
                  <a:extLst>
                    <a:ext uri="{FF2B5EF4-FFF2-40B4-BE49-F238E27FC236}">
                      <a16:creationId xmlns:a16="http://schemas.microsoft.com/office/drawing/2014/main" id="{5E5431CA-5A01-43AF-B0CF-EC5C02FEA68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EA23FDD1-FC9B-4DC4-88D0-E44B0CA5AFF7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CAF2DE00-12E8-457B-8505-03192992859F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18" name="Graphic 7">
                  <a:extLst>
                    <a:ext uri="{FF2B5EF4-FFF2-40B4-BE49-F238E27FC236}">
                      <a16:creationId xmlns:a16="http://schemas.microsoft.com/office/drawing/2014/main" id="{ADEF17EE-FAB4-4D7B-A031-55F1F5DAD87A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87FAE59-80F6-4E23-8CD6-80E5FC53840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C4F3AEF1-8F82-4CB0-9F46-C66627E03397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21" name="Graphic 7">
                  <a:extLst>
                    <a:ext uri="{FF2B5EF4-FFF2-40B4-BE49-F238E27FC236}">
                      <a16:creationId xmlns:a16="http://schemas.microsoft.com/office/drawing/2014/main" id="{61B9276C-A639-456E-9001-6E5E2DED32DF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3245D819-22DB-4D92-BF0E-A0FAE86FE0E7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A64B7AE0-A4B6-4C81-9603-6FA9761C986D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24" name="Graphic 7">
                  <a:extLst>
                    <a:ext uri="{FF2B5EF4-FFF2-40B4-BE49-F238E27FC236}">
                      <a16:creationId xmlns:a16="http://schemas.microsoft.com/office/drawing/2014/main" id="{446E7CB2-7DEB-439B-A66F-2E98D32059C0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6A71D1AE-4F34-460E-9277-BA8E87832183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0669E6F0-4B68-4F75-8187-B73B066C6A23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DA3D1338-7AA5-433C-899F-C91047582434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4CEBABD5-181D-4646-A794-01F189EBD130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29" name="Freeform: Shape 2928">
                    <a:extLst>
                      <a:ext uri="{FF2B5EF4-FFF2-40B4-BE49-F238E27FC236}">
                        <a16:creationId xmlns:a16="http://schemas.microsoft.com/office/drawing/2014/main" id="{DD0A0435-94E5-4E11-A2F5-FA240FA0AA8B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4F36AAE8-879C-4183-92AD-C58156D56AFB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2931" name="Freeform: Shape 2930">
                    <a:extLst>
                      <a:ext uri="{FF2B5EF4-FFF2-40B4-BE49-F238E27FC236}">
                        <a16:creationId xmlns:a16="http://schemas.microsoft.com/office/drawing/2014/main" id="{C6F1FC60-842C-4169-81B0-B692431358C4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2" name="Freeform: Shape 2931">
                    <a:extLst>
                      <a:ext uri="{FF2B5EF4-FFF2-40B4-BE49-F238E27FC236}">
                        <a16:creationId xmlns:a16="http://schemas.microsoft.com/office/drawing/2014/main" id="{714DDBA0-4932-4483-BD08-116AEA17B1AE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33" name="Graphic 7">
                  <a:extLst>
                    <a:ext uri="{FF2B5EF4-FFF2-40B4-BE49-F238E27FC236}">
                      <a16:creationId xmlns:a16="http://schemas.microsoft.com/office/drawing/2014/main" id="{1516C5CA-115E-47FD-A687-0DFC041CFA04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AACD86A4-A60A-437D-90E6-BC27E41060B0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C4B71315-07B7-49C3-89EB-B085ECB58992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936" name="Graphic 7">
                <a:extLst>
                  <a:ext uri="{FF2B5EF4-FFF2-40B4-BE49-F238E27FC236}">
                    <a16:creationId xmlns:a16="http://schemas.microsoft.com/office/drawing/2014/main" id="{BD7E173D-6530-4D7C-B723-6B4241D2ECE2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2937" name="Freeform: Shape 2936">
                  <a:extLst>
                    <a:ext uri="{FF2B5EF4-FFF2-40B4-BE49-F238E27FC236}">
                      <a16:creationId xmlns:a16="http://schemas.microsoft.com/office/drawing/2014/main" id="{07134448-9520-41AF-963E-92FFFB3D5A30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38" name="Graphic 7">
                  <a:extLst>
                    <a:ext uri="{FF2B5EF4-FFF2-40B4-BE49-F238E27FC236}">
                      <a16:creationId xmlns:a16="http://schemas.microsoft.com/office/drawing/2014/main" id="{0D4CD858-CC99-4547-B948-FDB4EC3399E3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BB7BEB9-E1F7-4283-86C9-722AD02F5113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40" name="Freeform: Shape 2939">
                    <a:extLst>
                      <a:ext uri="{FF2B5EF4-FFF2-40B4-BE49-F238E27FC236}">
                        <a16:creationId xmlns:a16="http://schemas.microsoft.com/office/drawing/2014/main" id="{52996A05-0837-4E33-A991-0D2F44BBA17B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B849A-7D72-4CF9-AFA4-CB02FA5BD0EE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2942" name="Freeform: Shape 2941">
                    <a:extLst>
                      <a:ext uri="{FF2B5EF4-FFF2-40B4-BE49-F238E27FC236}">
                        <a16:creationId xmlns:a16="http://schemas.microsoft.com/office/drawing/2014/main" id="{D0B52F51-A3A7-45B7-93EB-8D761B924B89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43" name="Freeform: Shape 2942">
                    <a:extLst>
                      <a:ext uri="{FF2B5EF4-FFF2-40B4-BE49-F238E27FC236}">
                        <a16:creationId xmlns:a16="http://schemas.microsoft.com/office/drawing/2014/main" id="{3AD0853A-D308-4214-8C1F-C280A3AFFAC2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4" name="Graphic 7">
                  <a:extLst>
                    <a:ext uri="{FF2B5EF4-FFF2-40B4-BE49-F238E27FC236}">
                      <a16:creationId xmlns:a16="http://schemas.microsoft.com/office/drawing/2014/main" id="{B63487FD-D97F-4E44-85D5-E3824370F6E9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2945" name="Freeform: Shape 2944">
                    <a:extLst>
                      <a:ext uri="{FF2B5EF4-FFF2-40B4-BE49-F238E27FC236}">
                        <a16:creationId xmlns:a16="http://schemas.microsoft.com/office/drawing/2014/main" id="{EFFF9A18-9D2A-47CA-93B0-0F581FC9B25F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46" name="Freeform: Shape 2945">
                    <a:extLst>
                      <a:ext uri="{FF2B5EF4-FFF2-40B4-BE49-F238E27FC236}">
                        <a16:creationId xmlns:a16="http://schemas.microsoft.com/office/drawing/2014/main" id="{11D4A0F5-D39D-45C3-A0F2-1BA319320BAC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37CAB78D-CA4D-454A-9FEE-1954821F845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2948" name="Freeform: Shape 2947">
                    <a:extLst>
                      <a:ext uri="{FF2B5EF4-FFF2-40B4-BE49-F238E27FC236}">
                        <a16:creationId xmlns:a16="http://schemas.microsoft.com/office/drawing/2014/main" id="{F1B336AF-9881-4392-B90C-322E0FE22B16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49" name="Freeform: Shape 2948">
                    <a:extLst>
                      <a:ext uri="{FF2B5EF4-FFF2-40B4-BE49-F238E27FC236}">
                        <a16:creationId xmlns:a16="http://schemas.microsoft.com/office/drawing/2014/main" id="{DEC0C930-EDA9-4E9D-ADD0-BDA21661C19D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7BC604DE-F819-4723-8B87-57FEA92E74A8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E5A7C9A4-A6BB-4AF8-9998-30DEB96BF798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DBF4CD66-7FE7-461F-A654-7C1A65F9A634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3" name="Graphic 7">
                  <a:extLst>
                    <a:ext uri="{FF2B5EF4-FFF2-40B4-BE49-F238E27FC236}">
                      <a16:creationId xmlns:a16="http://schemas.microsoft.com/office/drawing/2014/main" id="{E64F5949-7D6C-4DAE-8EB6-14B436C8A004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3F2F8853-C896-4F93-B3E9-A17CFA3A6B83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BD15C0D7-8027-42ED-A92F-97B509B90D3B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6" name="Graphic 7">
                  <a:extLst>
                    <a:ext uri="{FF2B5EF4-FFF2-40B4-BE49-F238E27FC236}">
                      <a16:creationId xmlns:a16="http://schemas.microsoft.com/office/drawing/2014/main" id="{A507076F-9CB2-447F-A83E-D156231E3570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B0A702D-12B3-4F37-9BD8-0A6C233B9044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F74A2540-7FBB-4624-A382-ACF1AE977CC0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59" name="Graphic 7">
                  <a:extLst>
                    <a:ext uri="{FF2B5EF4-FFF2-40B4-BE49-F238E27FC236}">
                      <a16:creationId xmlns:a16="http://schemas.microsoft.com/office/drawing/2014/main" id="{E0E5BB0F-5F0A-4B7C-9B81-A119E0F662CA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1DB5E6AD-FB43-477D-9BBA-9ED886BC59DA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BE8355CB-0AB6-4022-B3C2-DFAEEF4FB3E5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62" name="Graphic 7">
                  <a:extLst>
                    <a:ext uri="{FF2B5EF4-FFF2-40B4-BE49-F238E27FC236}">
                      <a16:creationId xmlns:a16="http://schemas.microsoft.com/office/drawing/2014/main" id="{F33A4BAE-4FE0-4EDD-BE09-CEAAD415CC1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CBADAEFE-B7E3-40A7-B785-D7B00D5B302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FEE859E3-0610-4427-B32F-A3453FEE6B4D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65" name="Graphic 7">
                  <a:extLst>
                    <a:ext uri="{FF2B5EF4-FFF2-40B4-BE49-F238E27FC236}">
                      <a16:creationId xmlns:a16="http://schemas.microsoft.com/office/drawing/2014/main" id="{483FAC3E-7477-4CA3-9CC5-8731697B1ACD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CE4D28C5-42A2-4269-99FD-15EED91823F0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3D577C0D-DBB5-44D5-9983-F939E54919B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68" name="Graphic 7">
                  <a:extLst>
                    <a:ext uri="{FF2B5EF4-FFF2-40B4-BE49-F238E27FC236}">
                      <a16:creationId xmlns:a16="http://schemas.microsoft.com/office/drawing/2014/main" id="{4F95A0DE-6509-4786-B725-EF22B8A91410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45A8CFE9-6086-4E92-86D4-132AE347DB58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F698CD44-4679-43B5-8093-8FF7978D3C92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71" name="Graphic 7">
                  <a:extLst>
                    <a:ext uri="{FF2B5EF4-FFF2-40B4-BE49-F238E27FC236}">
                      <a16:creationId xmlns:a16="http://schemas.microsoft.com/office/drawing/2014/main" id="{179FC201-9E8B-4EA3-88C9-0CDEBCB1130A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2F0CDE61-077C-41C2-A17E-29FDD8E1B20E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73" name="Freeform: Shape 2972">
                    <a:extLst>
                      <a:ext uri="{FF2B5EF4-FFF2-40B4-BE49-F238E27FC236}">
                        <a16:creationId xmlns:a16="http://schemas.microsoft.com/office/drawing/2014/main" id="{0102D79B-F7FD-4556-B186-93C7C9EBA0F2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2974" name="Graphic 7">
                <a:extLst>
                  <a:ext uri="{FF2B5EF4-FFF2-40B4-BE49-F238E27FC236}">
                    <a16:creationId xmlns:a16="http://schemas.microsoft.com/office/drawing/2014/main" id="{C7922DE0-F489-44C5-B263-85FD5CC985FF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2975" name="Freeform: Shape 2974">
                  <a:extLst>
                    <a:ext uri="{FF2B5EF4-FFF2-40B4-BE49-F238E27FC236}">
                      <a16:creationId xmlns:a16="http://schemas.microsoft.com/office/drawing/2014/main" id="{CA70B1D0-F373-4536-B3A6-AB79B683E035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2976" name="Graphic 7">
                  <a:extLst>
                    <a:ext uri="{FF2B5EF4-FFF2-40B4-BE49-F238E27FC236}">
                      <a16:creationId xmlns:a16="http://schemas.microsoft.com/office/drawing/2014/main" id="{025F4728-CE03-4187-967F-D60CF7EC20A1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2977" name="Freeform: Shape 2976">
                    <a:extLst>
                      <a:ext uri="{FF2B5EF4-FFF2-40B4-BE49-F238E27FC236}">
                        <a16:creationId xmlns:a16="http://schemas.microsoft.com/office/drawing/2014/main" id="{2B068B86-39EC-4F1E-8211-704394065400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78" name="Freeform: Shape 2977">
                    <a:extLst>
                      <a:ext uri="{FF2B5EF4-FFF2-40B4-BE49-F238E27FC236}">
                        <a16:creationId xmlns:a16="http://schemas.microsoft.com/office/drawing/2014/main" id="{987FF987-E8CB-4820-AF15-F4C7B473F321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80B3640C-B8CA-4570-98DD-3DFAF82D1C2F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2980" name="Freeform: Shape 2979">
                    <a:extLst>
                      <a:ext uri="{FF2B5EF4-FFF2-40B4-BE49-F238E27FC236}">
                        <a16:creationId xmlns:a16="http://schemas.microsoft.com/office/drawing/2014/main" id="{141E1BE9-1991-4CA5-9355-F538EF9B67B2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81" name="Freeform: Shape 2980">
                    <a:extLst>
                      <a:ext uri="{FF2B5EF4-FFF2-40B4-BE49-F238E27FC236}">
                        <a16:creationId xmlns:a16="http://schemas.microsoft.com/office/drawing/2014/main" id="{1E36B07B-95BB-424D-9FE4-60102A1F9963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1B5A3D5-F5B6-4194-9D8A-514CFCAFF47E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2983" name="Freeform: Shape 2982">
                    <a:extLst>
                      <a:ext uri="{FF2B5EF4-FFF2-40B4-BE49-F238E27FC236}">
                        <a16:creationId xmlns:a16="http://schemas.microsoft.com/office/drawing/2014/main" id="{AC2C92C6-CC39-4821-8760-AB2EDBA9520F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84" name="Freeform: Shape 2983">
                    <a:extLst>
                      <a:ext uri="{FF2B5EF4-FFF2-40B4-BE49-F238E27FC236}">
                        <a16:creationId xmlns:a16="http://schemas.microsoft.com/office/drawing/2014/main" id="{DF1F6A1F-53E8-4EC1-A071-0A67FBB68895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CA0F1391-5C1C-40B0-BF3E-8ED1CDAFDF1D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A03C5065-DD4D-4F0F-A64F-096F703B85F6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7E7989F5-FFD1-487D-AB1C-79F5420BFC09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88" name="Graphic 7">
                  <a:extLst>
                    <a:ext uri="{FF2B5EF4-FFF2-40B4-BE49-F238E27FC236}">
                      <a16:creationId xmlns:a16="http://schemas.microsoft.com/office/drawing/2014/main" id="{39837DF7-6FB9-4E4B-834E-9C5CFAA1092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EB9CF866-C254-44AA-A562-4DF71FCFF07B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E2CC143-E098-4CCC-9655-26CBC40B9FA5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91" name="Graphic 7">
                  <a:extLst>
                    <a:ext uri="{FF2B5EF4-FFF2-40B4-BE49-F238E27FC236}">
                      <a16:creationId xmlns:a16="http://schemas.microsoft.com/office/drawing/2014/main" id="{5443CACA-7EAE-4565-BFBB-3C79E05E2B5C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FDC33284-8A34-4F30-8032-01E1E3FF7B7A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6E746EC8-31EA-45C1-8870-2C7A7CB2C06F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94" name="Graphic 7">
                  <a:extLst>
                    <a:ext uri="{FF2B5EF4-FFF2-40B4-BE49-F238E27FC236}">
                      <a16:creationId xmlns:a16="http://schemas.microsoft.com/office/drawing/2014/main" id="{F67663BA-3685-46E1-ABC3-A721509EB7C2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FE6F0CBC-812D-4BD2-8F79-70156ABAED94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20DEDE04-FC96-4425-A126-2BC74712C0D1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2997" name="Graphic 7">
                  <a:extLst>
                    <a:ext uri="{FF2B5EF4-FFF2-40B4-BE49-F238E27FC236}">
                      <a16:creationId xmlns:a16="http://schemas.microsoft.com/office/drawing/2014/main" id="{71E89250-8AAD-43FB-A82F-5C06614A73D7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47320B55-ADA1-48B2-A417-B6A176B23B8B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B34A4F4-220A-44E2-B21C-4312A87FC6F8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0" name="Graphic 7">
                  <a:extLst>
                    <a:ext uri="{FF2B5EF4-FFF2-40B4-BE49-F238E27FC236}">
                      <a16:creationId xmlns:a16="http://schemas.microsoft.com/office/drawing/2014/main" id="{DA426FC5-047D-4D00-AEB6-0EC2503E6753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B3D994A8-6B41-496B-853F-F4988D3FE1D2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2D3560D-279E-4EBA-A000-B73A4A1BEFE3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3" name="Graphic 7">
                  <a:extLst>
                    <a:ext uri="{FF2B5EF4-FFF2-40B4-BE49-F238E27FC236}">
                      <a16:creationId xmlns:a16="http://schemas.microsoft.com/office/drawing/2014/main" id="{A3161380-D43C-4ABB-BCE1-0B5541C65AE8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B8E48B00-26B9-410E-ABC8-E19E9916C27F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03AD5670-12CE-4703-AC8A-B3E19E3895F5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6" name="Graphic 7">
                  <a:extLst>
                    <a:ext uri="{FF2B5EF4-FFF2-40B4-BE49-F238E27FC236}">
                      <a16:creationId xmlns:a16="http://schemas.microsoft.com/office/drawing/2014/main" id="{25E9B13B-AC34-4680-9ED5-95BF917F97AD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3007" name="Freeform: Shape 3006">
                    <a:extLst>
                      <a:ext uri="{FF2B5EF4-FFF2-40B4-BE49-F238E27FC236}">
                        <a16:creationId xmlns:a16="http://schemas.microsoft.com/office/drawing/2014/main" id="{5A5D4F34-FBAD-4842-8066-293010319A3D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08" name="Freeform: Shape 3007">
                    <a:extLst>
                      <a:ext uri="{FF2B5EF4-FFF2-40B4-BE49-F238E27FC236}">
                        <a16:creationId xmlns:a16="http://schemas.microsoft.com/office/drawing/2014/main" id="{655B203E-2863-4BEB-A591-CE0FDAEE7612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4809C778-8064-4C72-A9C8-48353385B038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3010" name="Freeform: Shape 3009">
                    <a:extLst>
                      <a:ext uri="{FF2B5EF4-FFF2-40B4-BE49-F238E27FC236}">
                        <a16:creationId xmlns:a16="http://schemas.microsoft.com/office/drawing/2014/main" id="{E71A7708-D763-4E7F-B254-77358D6FB9BF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11" name="Freeform: Shape 3010">
                    <a:extLst>
                      <a:ext uri="{FF2B5EF4-FFF2-40B4-BE49-F238E27FC236}">
                        <a16:creationId xmlns:a16="http://schemas.microsoft.com/office/drawing/2014/main" id="{8E617FB9-074A-4A82-9688-54C4D0146872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012" name="Graphic 7">
                <a:extLst>
                  <a:ext uri="{FF2B5EF4-FFF2-40B4-BE49-F238E27FC236}">
                    <a16:creationId xmlns:a16="http://schemas.microsoft.com/office/drawing/2014/main" id="{C4DF07A6-80E5-438F-98ED-23E0C9D0697C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3013" name="Freeform: Shape 3012">
                  <a:extLst>
                    <a:ext uri="{FF2B5EF4-FFF2-40B4-BE49-F238E27FC236}">
                      <a16:creationId xmlns:a16="http://schemas.microsoft.com/office/drawing/2014/main" id="{CCF126BA-5417-4832-A567-2946C041B6A5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B44BCAF-B73F-46E4-9733-0708649A9C46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3015" name="Freeform: Shape 3014">
                    <a:extLst>
                      <a:ext uri="{FF2B5EF4-FFF2-40B4-BE49-F238E27FC236}">
                        <a16:creationId xmlns:a16="http://schemas.microsoft.com/office/drawing/2014/main" id="{2CAC61B7-254D-4EE0-990A-F2DB26C9159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16" name="Freeform: Shape 3015">
                    <a:extLst>
                      <a:ext uri="{FF2B5EF4-FFF2-40B4-BE49-F238E27FC236}">
                        <a16:creationId xmlns:a16="http://schemas.microsoft.com/office/drawing/2014/main" id="{2AD8EA76-C2BF-4539-8A3B-5F8655AE1876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547043EA-DA7B-43A9-9062-B0503596FAE9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3018" name="Freeform: Shape 3017">
                    <a:extLst>
                      <a:ext uri="{FF2B5EF4-FFF2-40B4-BE49-F238E27FC236}">
                        <a16:creationId xmlns:a16="http://schemas.microsoft.com/office/drawing/2014/main" id="{DCC3F5B2-E2E6-4EAB-BD3A-C30E0A88420E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2E8F513D-244D-49EC-964C-2204423FAC37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20" name="Graphic 7">
                  <a:extLst>
                    <a:ext uri="{FF2B5EF4-FFF2-40B4-BE49-F238E27FC236}">
                      <a16:creationId xmlns:a16="http://schemas.microsoft.com/office/drawing/2014/main" id="{05C7F28D-755F-44C9-83ED-38F8E67F6720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576215DE-A5C9-45E7-8CC4-66FDEFA44ECC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67681AD6-2BDF-4F93-B725-DF83977E7F04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23" name="Graphic 7">
                  <a:extLst>
                    <a:ext uri="{FF2B5EF4-FFF2-40B4-BE49-F238E27FC236}">
                      <a16:creationId xmlns:a16="http://schemas.microsoft.com/office/drawing/2014/main" id="{27E71709-3D8D-4E38-A8BD-EE4EFE69B24D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7CAEC3C2-DDE6-484A-9B21-48DB754E673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B11C5805-CA2A-4D52-BDDE-3B00A72A9D2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26" name="Graphic 7">
                  <a:extLst>
                    <a:ext uri="{FF2B5EF4-FFF2-40B4-BE49-F238E27FC236}">
                      <a16:creationId xmlns:a16="http://schemas.microsoft.com/office/drawing/2014/main" id="{5C12B032-50DD-494B-A0F3-139607625217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1220E341-B272-4D0A-8EA1-7B4ACFE5AE6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6164F53F-8759-4DE8-A65A-399AD65177B0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29" name="Graphic 7">
                  <a:extLst>
                    <a:ext uri="{FF2B5EF4-FFF2-40B4-BE49-F238E27FC236}">
                      <a16:creationId xmlns:a16="http://schemas.microsoft.com/office/drawing/2014/main" id="{C930B9E5-2C97-4B95-8F06-0D06642DD721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85D8FD15-6F34-4F04-8D13-557A3F5A33B0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F89E2366-D587-458B-B6DA-44CB54A77A1A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32" name="Graphic 7">
                  <a:extLst>
                    <a:ext uri="{FF2B5EF4-FFF2-40B4-BE49-F238E27FC236}">
                      <a16:creationId xmlns:a16="http://schemas.microsoft.com/office/drawing/2014/main" id="{5778AA0E-D12A-4930-B548-544A20AF894A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AB5FC4B2-EFDF-4168-958A-8A91BCDDBBED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0F00CE39-8252-4CC3-90F2-222A67C7DA48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35" name="Graphic 7">
                  <a:extLst>
                    <a:ext uri="{FF2B5EF4-FFF2-40B4-BE49-F238E27FC236}">
                      <a16:creationId xmlns:a16="http://schemas.microsoft.com/office/drawing/2014/main" id="{3B5DE4F6-9197-4BB5-9FD0-A196BAE3DF5D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B340B4D3-4075-405E-B815-9B37AC88C53F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BFF67095-0FC3-4B3F-A2F2-D2D9F87C3376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38" name="Graphic 7">
                  <a:extLst>
                    <a:ext uri="{FF2B5EF4-FFF2-40B4-BE49-F238E27FC236}">
                      <a16:creationId xmlns:a16="http://schemas.microsoft.com/office/drawing/2014/main" id="{AB6BD83A-30C6-47A7-8239-8109263417F5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2E246C29-6A6F-4CDA-A90E-25DEF935ADD1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08F70174-3F27-48C1-9619-B55235E77E17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1" name="Graphic 7">
                  <a:extLst>
                    <a:ext uri="{FF2B5EF4-FFF2-40B4-BE49-F238E27FC236}">
                      <a16:creationId xmlns:a16="http://schemas.microsoft.com/office/drawing/2014/main" id="{278C75FD-90E6-405B-A55B-ADC3250D5D0B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4688B17A-AAB1-496B-BEA0-0EB8E3B0C8B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3" name="Freeform: Shape 3042">
                    <a:extLst>
                      <a:ext uri="{FF2B5EF4-FFF2-40B4-BE49-F238E27FC236}">
                        <a16:creationId xmlns:a16="http://schemas.microsoft.com/office/drawing/2014/main" id="{7F48FBB1-9394-4770-8B0D-86D10296C27B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30C37491-46F9-4932-9EB3-7A79BC59F01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3045" name="Freeform: Shape 3044">
                    <a:extLst>
                      <a:ext uri="{FF2B5EF4-FFF2-40B4-BE49-F238E27FC236}">
                        <a16:creationId xmlns:a16="http://schemas.microsoft.com/office/drawing/2014/main" id="{2ACE071C-5A10-4983-A278-D55FC0F3F285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6" name="Freeform: Shape 3045">
                    <a:extLst>
                      <a:ext uri="{FF2B5EF4-FFF2-40B4-BE49-F238E27FC236}">
                        <a16:creationId xmlns:a16="http://schemas.microsoft.com/office/drawing/2014/main" id="{6C4F496B-87E5-4871-8614-B63A8C0FABD4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65B40256-9059-41AA-9355-43CF05FBF875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3048" name="Freeform: Shape 3047">
                    <a:extLst>
                      <a:ext uri="{FF2B5EF4-FFF2-40B4-BE49-F238E27FC236}">
                        <a16:creationId xmlns:a16="http://schemas.microsoft.com/office/drawing/2014/main" id="{750CE04E-5492-4C2B-BC92-2DE2B57164BC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49" name="Freeform: Shape 3048">
                    <a:extLst>
                      <a:ext uri="{FF2B5EF4-FFF2-40B4-BE49-F238E27FC236}">
                        <a16:creationId xmlns:a16="http://schemas.microsoft.com/office/drawing/2014/main" id="{889B0A58-5AE3-4AC9-B7BE-049B35157EA6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050" name="Graphic 7">
                <a:extLst>
                  <a:ext uri="{FF2B5EF4-FFF2-40B4-BE49-F238E27FC236}">
                    <a16:creationId xmlns:a16="http://schemas.microsoft.com/office/drawing/2014/main" id="{2B4CF719-7331-47AA-B0AE-3FFB186456EA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FDD7F9EC-2BC6-4426-86B0-58DAB5F0CDC6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3052" name="Freeform: Shape 3051">
                    <a:extLst>
                      <a:ext uri="{FF2B5EF4-FFF2-40B4-BE49-F238E27FC236}">
                        <a16:creationId xmlns:a16="http://schemas.microsoft.com/office/drawing/2014/main" id="{EA3DB5B9-7C3D-4C36-BB23-8C5B9D0E4247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53" name="Freeform: Shape 3052">
                    <a:extLst>
                      <a:ext uri="{FF2B5EF4-FFF2-40B4-BE49-F238E27FC236}">
                        <a16:creationId xmlns:a16="http://schemas.microsoft.com/office/drawing/2014/main" id="{C9D6705D-A19D-4A2E-9B25-5007138B50DF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3B3513A5-129C-4003-B026-C1F6EA0B4157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3055" name="Freeform: Shape 3054">
                    <a:extLst>
                      <a:ext uri="{FF2B5EF4-FFF2-40B4-BE49-F238E27FC236}">
                        <a16:creationId xmlns:a16="http://schemas.microsoft.com/office/drawing/2014/main" id="{A2C6B63D-F404-414E-B5EC-7EE708C995F3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3163209A-2029-4563-8EF2-F9813ED53693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57" name="Graphic 7">
                  <a:extLst>
                    <a:ext uri="{FF2B5EF4-FFF2-40B4-BE49-F238E27FC236}">
                      <a16:creationId xmlns:a16="http://schemas.microsoft.com/office/drawing/2014/main" id="{28EC445A-BBDB-4766-8B25-EE31F4B9FDE9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78699311-4ED9-43C4-AF46-CE628BFFFC24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AB1CD48-D0C5-4B57-9FAE-E5845A758C4B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060" name="Freeform: Shape 3059">
                  <a:extLst>
                    <a:ext uri="{FF2B5EF4-FFF2-40B4-BE49-F238E27FC236}">
                      <a16:creationId xmlns:a16="http://schemas.microsoft.com/office/drawing/2014/main" id="{8C3846F4-94A3-40DC-97E7-5F455A2FF901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61" name="Freeform: Shape 3060">
                  <a:extLst>
                    <a:ext uri="{FF2B5EF4-FFF2-40B4-BE49-F238E27FC236}">
                      <a16:creationId xmlns:a16="http://schemas.microsoft.com/office/drawing/2014/main" id="{5163305F-4C77-4CFE-8B96-B22988780496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62" name="Freeform: Shape 3061">
                  <a:extLst>
                    <a:ext uri="{FF2B5EF4-FFF2-40B4-BE49-F238E27FC236}">
                      <a16:creationId xmlns:a16="http://schemas.microsoft.com/office/drawing/2014/main" id="{1F9C82B8-4808-4DAC-894F-FC08D8AA5896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063" name="Graphic 7">
                  <a:extLst>
                    <a:ext uri="{FF2B5EF4-FFF2-40B4-BE49-F238E27FC236}">
                      <a16:creationId xmlns:a16="http://schemas.microsoft.com/office/drawing/2014/main" id="{5187951A-1A36-46F4-B4DC-1A31ADE2DC70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54D04685-3AB9-421C-8292-FB4DB08F739B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AC9CBC3E-E807-4ED4-82A1-985458C0CD45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66" name="Graphic 7">
                  <a:extLst>
                    <a:ext uri="{FF2B5EF4-FFF2-40B4-BE49-F238E27FC236}">
                      <a16:creationId xmlns:a16="http://schemas.microsoft.com/office/drawing/2014/main" id="{AE3CA99B-7935-4E70-8FA8-E6B27D64F40C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B316473B-9B2A-4E6E-BBC5-BC85B79FF95F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68BFBB12-FE05-4D17-B5CD-0AC1F3807151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69" name="Graphic 7">
                  <a:extLst>
                    <a:ext uri="{FF2B5EF4-FFF2-40B4-BE49-F238E27FC236}">
                      <a16:creationId xmlns:a16="http://schemas.microsoft.com/office/drawing/2014/main" id="{31768E6C-730C-4F31-ABAC-11E1F4C12AAC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211909C7-7CA5-4F73-A272-5FCA3EBC3457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2E59ED6E-89E5-4CCA-83B9-7553805786B8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72" name="Graphic 7">
                  <a:extLst>
                    <a:ext uri="{FF2B5EF4-FFF2-40B4-BE49-F238E27FC236}">
                      <a16:creationId xmlns:a16="http://schemas.microsoft.com/office/drawing/2014/main" id="{C2EF06E6-AA10-452F-8A08-0323282FC993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87DC3EB5-D9BE-43FE-B958-1C76DAAA49B6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1F45E7E5-9098-43F8-BACC-3B0C7460FCD8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75" name="Graphic 7">
                  <a:extLst>
                    <a:ext uri="{FF2B5EF4-FFF2-40B4-BE49-F238E27FC236}">
                      <a16:creationId xmlns:a16="http://schemas.microsoft.com/office/drawing/2014/main" id="{3D46F8AC-75BA-409D-BD83-1B84AA8443BB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871557A6-2933-4E08-BA3B-6E262AEAD55B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35F22B9D-D8C0-424B-8308-7E1A7DDE093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78" name="Graphic 7">
                  <a:extLst>
                    <a:ext uri="{FF2B5EF4-FFF2-40B4-BE49-F238E27FC236}">
                      <a16:creationId xmlns:a16="http://schemas.microsoft.com/office/drawing/2014/main" id="{FF196129-F94F-4C08-8B67-663F81D3A75C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A8779228-5433-4D0B-84C2-78A2D5EFA5A1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80" name="Freeform: Shape 3079">
                    <a:extLst>
                      <a:ext uri="{FF2B5EF4-FFF2-40B4-BE49-F238E27FC236}">
                        <a16:creationId xmlns:a16="http://schemas.microsoft.com/office/drawing/2014/main" id="{A7EC9514-08F6-48E2-AB40-F95129144BA1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81" name="Graphic 7">
                  <a:extLst>
                    <a:ext uri="{FF2B5EF4-FFF2-40B4-BE49-F238E27FC236}">
                      <a16:creationId xmlns:a16="http://schemas.microsoft.com/office/drawing/2014/main" id="{37E759DC-FB48-4F5E-A82E-BDD36D5D1140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9CA7B670-A068-4BAB-9CBE-C669E835265F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CFE17F09-4E80-4446-9413-08213895D4EB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084" name="Graphic 7">
                <a:extLst>
                  <a:ext uri="{FF2B5EF4-FFF2-40B4-BE49-F238E27FC236}">
                    <a16:creationId xmlns:a16="http://schemas.microsoft.com/office/drawing/2014/main" id="{2ACB9C19-31E2-4484-87FE-B4416ADB1912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3085" name="Graphic 7">
                  <a:extLst>
                    <a:ext uri="{FF2B5EF4-FFF2-40B4-BE49-F238E27FC236}">
                      <a16:creationId xmlns:a16="http://schemas.microsoft.com/office/drawing/2014/main" id="{4A9DEAC9-0B3E-49B1-922A-0D3E9571EAE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3086" name="Freeform: Shape 3085">
                    <a:extLst>
                      <a:ext uri="{FF2B5EF4-FFF2-40B4-BE49-F238E27FC236}">
                        <a16:creationId xmlns:a16="http://schemas.microsoft.com/office/drawing/2014/main" id="{F54B13DB-D263-4E06-9EF8-2DA0346E7C21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87" name="Freeform: Shape 3086">
                    <a:extLst>
                      <a:ext uri="{FF2B5EF4-FFF2-40B4-BE49-F238E27FC236}">
                        <a16:creationId xmlns:a16="http://schemas.microsoft.com/office/drawing/2014/main" id="{9E3D9DDD-3571-4066-80AB-4E37ACAFEAF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88" name="Graphic 7">
                  <a:extLst>
                    <a:ext uri="{FF2B5EF4-FFF2-40B4-BE49-F238E27FC236}">
                      <a16:creationId xmlns:a16="http://schemas.microsoft.com/office/drawing/2014/main" id="{9D81157C-8777-47E9-862A-DC59B6D6D844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3089" name="Freeform: Shape 3088">
                    <a:extLst>
                      <a:ext uri="{FF2B5EF4-FFF2-40B4-BE49-F238E27FC236}">
                        <a16:creationId xmlns:a16="http://schemas.microsoft.com/office/drawing/2014/main" id="{F8FB424F-97E0-494E-AE58-8938E12DD442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90" name="Freeform: Shape 3089">
                    <a:extLst>
                      <a:ext uri="{FF2B5EF4-FFF2-40B4-BE49-F238E27FC236}">
                        <a16:creationId xmlns:a16="http://schemas.microsoft.com/office/drawing/2014/main" id="{5034788B-AC18-4A71-8CF4-56A14C1A3EE5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091" name="Graphic 7">
                  <a:extLst>
                    <a:ext uri="{FF2B5EF4-FFF2-40B4-BE49-F238E27FC236}">
                      <a16:creationId xmlns:a16="http://schemas.microsoft.com/office/drawing/2014/main" id="{10DEBCDD-D871-497C-A1AA-B0370A9FE5F1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3092" name="Freeform: Shape 3091">
                    <a:extLst>
                      <a:ext uri="{FF2B5EF4-FFF2-40B4-BE49-F238E27FC236}">
                        <a16:creationId xmlns:a16="http://schemas.microsoft.com/office/drawing/2014/main" id="{AEA062F3-BE94-49FC-944F-429E62AB2685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93" name="Freeform: Shape 3092">
                    <a:extLst>
                      <a:ext uri="{FF2B5EF4-FFF2-40B4-BE49-F238E27FC236}">
                        <a16:creationId xmlns:a16="http://schemas.microsoft.com/office/drawing/2014/main" id="{6E24C775-C722-4C8E-ACF3-B6D50F69047B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094" name="Freeform: Shape 3093">
                  <a:extLst>
                    <a:ext uri="{FF2B5EF4-FFF2-40B4-BE49-F238E27FC236}">
                      <a16:creationId xmlns:a16="http://schemas.microsoft.com/office/drawing/2014/main" id="{BD6E5F8C-A55C-469C-B582-D1F5796597D2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95" name="Freeform: Shape 3094">
                  <a:extLst>
                    <a:ext uri="{FF2B5EF4-FFF2-40B4-BE49-F238E27FC236}">
                      <a16:creationId xmlns:a16="http://schemas.microsoft.com/office/drawing/2014/main" id="{259AA320-A028-44B0-A3A2-0D5D90C6CC59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96" name="Freeform: Shape 3095">
                  <a:extLst>
                    <a:ext uri="{FF2B5EF4-FFF2-40B4-BE49-F238E27FC236}">
                      <a16:creationId xmlns:a16="http://schemas.microsoft.com/office/drawing/2014/main" id="{5F51AA07-E238-4C96-B5FA-C789BEF2189B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097" name="Graphic 7">
                  <a:extLst>
                    <a:ext uri="{FF2B5EF4-FFF2-40B4-BE49-F238E27FC236}">
                      <a16:creationId xmlns:a16="http://schemas.microsoft.com/office/drawing/2014/main" id="{46F9B313-F93E-444B-A901-4372D238551C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3098" name="Freeform: Shape 3097">
                    <a:extLst>
                      <a:ext uri="{FF2B5EF4-FFF2-40B4-BE49-F238E27FC236}">
                        <a16:creationId xmlns:a16="http://schemas.microsoft.com/office/drawing/2014/main" id="{617C7742-52E9-4C60-9055-93022F0808DA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099" name="Freeform: Shape 3098">
                    <a:extLst>
                      <a:ext uri="{FF2B5EF4-FFF2-40B4-BE49-F238E27FC236}">
                        <a16:creationId xmlns:a16="http://schemas.microsoft.com/office/drawing/2014/main" id="{9338F0FD-3C55-43CC-8F9F-C0C4DB08E30A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00" name="Graphic 7">
                  <a:extLst>
                    <a:ext uri="{FF2B5EF4-FFF2-40B4-BE49-F238E27FC236}">
                      <a16:creationId xmlns:a16="http://schemas.microsoft.com/office/drawing/2014/main" id="{638E0EC7-7878-4B4F-A954-C0C320EAE22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3101" name="Freeform: Shape 3100">
                    <a:extLst>
                      <a:ext uri="{FF2B5EF4-FFF2-40B4-BE49-F238E27FC236}">
                        <a16:creationId xmlns:a16="http://schemas.microsoft.com/office/drawing/2014/main" id="{A03EA3C1-C072-4AB3-A7EE-03E57BC38A42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02" name="Freeform: Shape 3101">
                    <a:extLst>
                      <a:ext uri="{FF2B5EF4-FFF2-40B4-BE49-F238E27FC236}">
                        <a16:creationId xmlns:a16="http://schemas.microsoft.com/office/drawing/2014/main" id="{81348798-650D-4729-9D13-A37E3BF56FDF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03" name="Graphic 7">
                  <a:extLst>
                    <a:ext uri="{FF2B5EF4-FFF2-40B4-BE49-F238E27FC236}">
                      <a16:creationId xmlns:a16="http://schemas.microsoft.com/office/drawing/2014/main" id="{0151F379-AFA4-4452-801D-A6FAFF787BC2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3104" name="Freeform: Shape 3103">
                    <a:extLst>
                      <a:ext uri="{FF2B5EF4-FFF2-40B4-BE49-F238E27FC236}">
                        <a16:creationId xmlns:a16="http://schemas.microsoft.com/office/drawing/2014/main" id="{4A0A5923-DC69-450A-A45C-A227E5FF6E72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05" name="Freeform: Shape 3104">
                    <a:extLst>
                      <a:ext uri="{FF2B5EF4-FFF2-40B4-BE49-F238E27FC236}">
                        <a16:creationId xmlns:a16="http://schemas.microsoft.com/office/drawing/2014/main" id="{D5E381FF-6B06-47C9-8736-B97E5D70AAFE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06" name="Graphic 7">
                  <a:extLst>
                    <a:ext uri="{FF2B5EF4-FFF2-40B4-BE49-F238E27FC236}">
                      <a16:creationId xmlns:a16="http://schemas.microsoft.com/office/drawing/2014/main" id="{67DDDD01-DFC7-4088-9BB7-6A1C3D817C9F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3107" name="Freeform: Shape 3106">
                    <a:extLst>
                      <a:ext uri="{FF2B5EF4-FFF2-40B4-BE49-F238E27FC236}">
                        <a16:creationId xmlns:a16="http://schemas.microsoft.com/office/drawing/2014/main" id="{49C882AA-1036-467D-B1D6-C3EA1FEC5B91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08" name="Freeform: Shape 3107">
                    <a:extLst>
                      <a:ext uri="{FF2B5EF4-FFF2-40B4-BE49-F238E27FC236}">
                        <a16:creationId xmlns:a16="http://schemas.microsoft.com/office/drawing/2014/main" id="{EFD9B367-0FA6-4925-8B2B-949E70D6C2E7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09" name="Graphic 7">
                  <a:extLst>
                    <a:ext uri="{FF2B5EF4-FFF2-40B4-BE49-F238E27FC236}">
                      <a16:creationId xmlns:a16="http://schemas.microsoft.com/office/drawing/2014/main" id="{9425A266-D4A3-4EFD-8C2F-76F73E10C259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3110" name="Freeform: Shape 3109">
                    <a:extLst>
                      <a:ext uri="{FF2B5EF4-FFF2-40B4-BE49-F238E27FC236}">
                        <a16:creationId xmlns:a16="http://schemas.microsoft.com/office/drawing/2014/main" id="{C561781C-94EE-4C83-896C-10CFB23BE880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11" name="Freeform: Shape 3110">
                    <a:extLst>
                      <a:ext uri="{FF2B5EF4-FFF2-40B4-BE49-F238E27FC236}">
                        <a16:creationId xmlns:a16="http://schemas.microsoft.com/office/drawing/2014/main" id="{F9B69DEB-565A-4C09-B7F1-55B622487D22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12" name="Graphic 7">
                  <a:extLst>
                    <a:ext uri="{FF2B5EF4-FFF2-40B4-BE49-F238E27FC236}">
                      <a16:creationId xmlns:a16="http://schemas.microsoft.com/office/drawing/2014/main" id="{143D5C93-B39F-49C1-81EC-99B15FC7EBEB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3113" name="Freeform: Shape 3112">
                    <a:extLst>
                      <a:ext uri="{FF2B5EF4-FFF2-40B4-BE49-F238E27FC236}">
                        <a16:creationId xmlns:a16="http://schemas.microsoft.com/office/drawing/2014/main" id="{56E7E976-4D63-4DAB-B599-1B120CB57B59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14" name="Freeform: Shape 3113">
                    <a:extLst>
                      <a:ext uri="{FF2B5EF4-FFF2-40B4-BE49-F238E27FC236}">
                        <a16:creationId xmlns:a16="http://schemas.microsoft.com/office/drawing/2014/main" id="{4FD780BE-4D01-4070-82DE-FD48D4D4B3D5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15" name="Graphic 7">
                  <a:extLst>
                    <a:ext uri="{FF2B5EF4-FFF2-40B4-BE49-F238E27FC236}">
                      <a16:creationId xmlns:a16="http://schemas.microsoft.com/office/drawing/2014/main" id="{45D474D5-A124-4B3B-93D3-B59841B226A9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3116" name="Freeform: Shape 3115">
                    <a:extLst>
                      <a:ext uri="{FF2B5EF4-FFF2-40B4-BE49-F238E27FC236}">
                        <a16:creationId xmlns:a16="http://schemas.microsoft.com/office/drawing/2014/main" id="{025C128C-10C1-4363-BE9E-DD81B09AD79C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17" name="Freeform: Shape 3116">
                    <a:extLst>
                      <a:ext uri="{FF2B5EF4-FFF2-40B4-BE49-F238E27FC236}">
                        <a16:creationId xmlns:a16="http://schemas.microsoft.com/office/drawing/2014/main" id="{AEED90AA-042B-42DF-A574-915111525EEE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118" name="Graphic 7">
                <a:extLst>
                  <a:ext uri="{FF2B5EF4-FFF2-40B4-BE49-F238E27FC236}">
                    <a16:creationId xmlns:a16="http://schemas.microsoft.com/office/drawing/2014/main" id="{DC8EC246-9B0D-4D9D-99B7-60772957DE11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3119" name="Freeform: Shape 3118">
                  <a:extLst>
                    <a:ext uri="{FF2B5EF4-FFF2-40B4-BE49-F238E27FC236}">
                      <a16:creationId xmlns:a16="http://schemas.microsoft.com/office/drawing/2014/main" id="{8084D1FF-3625-4469-8B6E-370F1C0D1AEB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120" name="Graphic 7">
                  <a:extLst>
                    <a:ext uri="{FF2B5EF4-FFF2-40B4-BE49-F238E27FC236}">
                      <a16:creationId xmlns:a16="http://schemas.microsoft.com/office/drawing/2014/main" id="{B2DAC7B7-CC70-4959-934B-58667D3FC537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3121" name="Freeform: Shape 3120">
                    <a:extLst>
                      <a:ext uri="{FF2B5EF4-FFF2-40B4-BE49-F238E27FC236}">
                        <a16:creationId xmlns:a16="http://schemas.microsoft.com/office/drawing/2014/main" id="{E2B39DFC-DFDB-4356-9580-8C2BDEF56753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22" name="Freeform: Shape 3121">
                    <a:extLst>
                      <a:ext uri="{FF2B5EF4-FFF2-40B4-BE49-F238E27FC236}">
                        <a16:creationId xmlns:a16="http://schemas.microsoft.com/office/drawing/2014/main" id="{0AFD3C41-7BD9-4460-910F-CA1EF6A3463E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23" name="Graphic 7">
                  <a:extLst>
                    <a:ext uri="{FF2B5EF4-FFF2-40B4-BE49-F238E27FC236}">
                      <a16:creationId xmlns:a16="http://schemas.microsoft.com/office/drawing/2014/main" id="{7634D689-DA6E-4CC3-B9C3-7B549D2BD351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3124" name="Freeform: Shape 3123">
                    <a:extLst>
                      <a:ext uri="{FF2B5EF4-FFF2-40B4-BE49-F238E27FC236}">
                        <a16:creationId xmlns:a16="http://schemas.microsoft.com/office/drawing/2014/main" id="{11316D96-8839-4834-A159-7BE988E31245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25" name="Freeform: Shape 3124">
                    <a:extLst>
                      <a:ext uri="{FF2B5EF4-FFF2-40B4-BE49-F238E27FC236}">
                        <a16:creationId xmlns:a16="http://schemas.microsoft.com/office/drawing/2014/main" id="{A25F423C-55FA-43FC-8FAC-B669A03B4591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26" name="Graphic 7">
                  <a:extLst>
                    <a:ext uri="{FF2B5EF4-FFF2-40B4-BE49-F238E27FC236}">
                      <a16:creationId xmlns:a16="http://schemas.microsoft.com/office/drawing/2014/main" id="{ACE2A0D0-B744-4870-BA76-16FC77C70D0E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3127" name="Freeform: Shape 3126">
                    <a:extLst>
                      <a:ext uri="{FF2B5EF4-FFF2-40B4-BE49-F238E27FC236}">
                        <a16:creationId xmlns:a16="http://schemas.microsoft.com/office/drawing/2014/main" id="{D499114B-4DE8-4AAE-9117-D8710AFAD2C5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28" name="Freeform: Shape 3127">
                    <a:extLst>
                      <a:ext uri="{FF2B5EF4-FFF2-40B4-BE49-F238E27FC236}">
                        <a16:creationId xmlns:a16="http://schemas.microsoft.com/office/drawing/2014/main" id="{51D2E68F-FECF-4151-91A3-E0D44A6A8DE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29" name="Graphic 7">
                  <a:extLst>
                    <a:ext uri="{FF2B5EF4-FFF2-40B4-BE49-F238E27FC236}">
                      <a16:creationId xmlns:a16="http://schemas.microsoft.com/office/drawing/2014/main" id="{A33E45B1-F837-4345-914F-84FD7B807C17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3130" name="Freeform: Shape 3129">
                    <a:extLst>
                      <a:ext uri="{FF2B5EF4-FFF2-40B4-BE49-F238E27FC236}">
                        <a16:creationId xmlns:a16="http://schemas.microsoft.com/office/drawing/2014/main" id="{094ADC13-218E-4C90-9D10-681AFE40C8E4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31" name="Freeform: Shape 3130">
                    <a:extLst>
                      <a:ext uri="{FF2B5EF4-FFF2-40B4-BE49-F238E27FC236}">
                        <a16:creationId xmlns:a16="http://schemas.microsoft.com/office/drawing/2014/main" id="{6065DA25-8432-4AA5-B8A4-E9C95B6F4CA2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32" name="Graphic 7">
                  <a:extLst>
                    <a:ext uri="{FF2B5EF4-FFF2-40B4-BE49-F238E27FC236}">
                      <a16:creationId xmlns:a16="http://schemas.microsoft.com/office/drawing/2014/main" id="{CC60CCFB-DA82-4A31-A97C-5B10D0CD2063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3133" name="Freeform: Shape 3132">
                    <a:extLst>
                      <a:ext uri="{FF2B5EF4-FFF2-40B4-BE49-F238E27FC236}">
                        <a16:creationId xmlns:a16="http://schemas.microsoft.com/office/drawing/2014/main" id="{E3DD8D3B-70C0-4E79-BD66-9E189E3AD0D3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34" name="Freeform: Shape 3133">
                    <a:extLst>
                      <a:ext uri="{FF2B5EF4-FFF2-40B4-BE49-F238E27FC236}">
                        <a16:creationId xmlns:a16="http://schemas.microsoft.com/office/drawing/2014/main" id="{A858253B-A505-47A5-8B73-465BB4504C83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35" name="Graphic 7">
                  <a:extLst>
                    <a:ext uri="{FF2B5EF4-FFF2-40B4-BE49-F238E27FC236}">
                      <a16:creationId xmlns:a16="http://schemas.microsoft.com/office/drawing/2014/main" id="{4CAC3882-577E-4629-A70C-ED908D6407A3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3136" name="Freeform: Shape 3135">
                    <a:extLst>
                      <a:ext uri="{FF2B5EF4-FFF2-40B4-BE49-F238E27FC236}">
                        <a16:creationId xmlns:a16="http://schemas.microsoft.com/office/drawing/2014/main" id="{8B9F183E-7A9E-4D12-892F-FE7D9F076794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37" name="Freeform: Shape 3136">
                    <a:extLst>
                      <a:ext uri="{FF2B5EF4-FFF2-40B4-BE49-F238E27FC236}">
                        <a16:creationId xmlns:a16="http://schemas.microsoft.com/office/drawing/2014/main" id="{21CA26D9-D692-442D-BC9C-6E1AAB8E0699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38" name="Graphic 7">
                  <a:extLst>
                    <a:ext uri="{FF2B5EF4-FFF2-40B4-BE49-F238E27FC236}">
                      <a16:creationId xmlns:a16="http://schemas.microsoft.com/office/drawing/2014/main" id="{7BBB54F6-A17D-4F25-B0DC-E3E7592D2F7A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3139" name="Freeform: Shape 3138">
                    <a:extLst>
                      <a:ext uri="{FF2B5EF4-FFF2-40B4-BE49-F238E27FC236}">
                        <a16:creationId xmlns:a16="http://schemas.microsoft.com/office/drawing/2014/main" id="{28508E90-5D34-4875-A711-A8CF3C28B30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40" name="Freeform: Shape 3139">
                    <a:extLst>
                      <a:ext uri="{FF2B5EF4-FFF2-40B4-BE49-F238E27FC236}">
                        <a16:creationId xmlns:a16="http://schemas.microsoft.com/office/drawing/2014/main" id="{2BFD9C52-9AAA-41DD-A287-9BB79EC4E79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41" name="Graphic 7">
                  <a:extLst>
                    <a:ext uri="{FF2B5EF4-FFF2-40B4-BE49-F238E27FC236}">
                      <a16:creationId xmlns:a16="http://schemas.microsoft.com/office/drawing/2014/main" id="{ACE21844-4C07-49C7-B353-529C59A05886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3142" name="Freeform: Shape 3141">
                    <a:extLst>
                      <a:ext uri="{FF2B5EF4-FFF2-40B4-BE49-F238E27FC236}">
                        <a16:creationId xmlns:a16="http://schemas.microsoft.com/office/drawing/2014/main" id="{1D7AED9F-5092-4F61-8C8C-789EA9E87920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43" name="Freeform: Shape 3142">
                    <a:extLst>
                      <a:ext uri="{FF2B5EF4-FFF2-40B4-BE49-F238E27FC236}">
                        <a16:creationId xmlns:a16="http://schemas.microsoft.com/office/drawing/2014/main" id="{AD582A1B-67EA-4296-B98C-D1F803825384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44" name="Graphic 7">
                  <a:extLst>
                    <a:ext uri="{FF2B5EF4-FFF2-40B4-BE49-F238E27FC236}">
                      <a16:creationId xmlns:a16="http://schemas.microsoft.com/office/drawing/2014/main" id="{4FE17B8B-E3DF-43BE-9F1B-67F89F92D9C7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3145" name="Freeform: Shape 3144">
                    <a:extLst>
                      <a:ext uri="{FF2B5EF4-FFF2-40B4-BE49-F238E27FC236}">
                        <a16:creationId xmlns:a16="http://schemas.microsoft.com/office/drawing/2014/main" id="{D7B9151D-9BD6-4116-8396-ECCFCD2C0CFB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46" name="Freeform: Shape 3145">
                    <a:extLst>
                      <a:ext uri="{FF2B5EF4-FFF2-40B4-BE49-F238E27FC236}">
                        <a16:creationId xmlns:a16="http://schemas.microsoft.com/office/drawing/2014/main" id="{7381B170-C0EF-419E-89BB-8CCB73E09BF1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47" name="Graphic 7">
                  <a:extLst>
                    <a:ext uri="{FF2B5EF4-FFF2-40B4-BE49-F238E27FC236}">
                      <a16:creationId xmlns:a16="http://schemas.microsoft.com/office/drawing/2014/main" id="{46396E6D-916F-4DE8-80C7-D8D72C641BE9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3148" name="Freeform: Shape 3147">
                    <a:extLst>
                      <a:ext uri="{FF2B5EF4-FFF2-40B4-BE49-F238E27FC236}">
                        <a16:creationId xmlns:a16="http://schemas.microsoft.com/office/drawing/2014/main" id="{33A62572-C901-48FB-AC99-EE335A26919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49" name="Freeform: Shape 3148">
                    <a:extLst>
                      <a:ext uri="{FF2B5EF4-FFF2-40B4-BE49-F238E27FC236}">
                        <a16:creationId xmlns:a16="http://schemas.microsoft.com/office/drawing/2014/main" id="{84FEC7B9-C7A7-4459-91D6-55E128CE096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50" name="Graphic 7">
                  <a:extLst>
                    <a:ext uri="{FF2B5EF4-FFF2-40B4-BE49-F238E27FC236}">
                      <a16:creationId xmlns:a16="http://schemas.microsoft.com/office/drawing/2014/main" id="{AB84AFC0-9FA4-4255-9010-2B313C491AFE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3151" name="Freeform: Shape 3150">
                    <a:extLst>
                      <a:ext uri="{FF2B5EF4-FFF2-40B4-BE49-F238E27FC236}">
                        <a16:creationId xmlns:a16="http://schemas.microsoft.com/office/drawing/2014/main" id="{FD25730E-1EEB-40A2-BA8C-77DA3AE59B41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52" name="Freeform: Shape 3151">
                    <a:extLst>
                      <a:ext uri="{FF2B5EF4-FFF2-40B4-BE49-F238E27FC236}">
                        <a16:creationId xmlns:a16="http://schemas.microsoft.com/office/drawing/2014/main" id="{E020F56A-E002-4690-80B1-2FF21350766A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53" name="Graphic 7">
                  <a:extLst>
                    <a:ext uri="{FF2B5EF4-FFF2-40B4-BE49-F238E27FC236}">
                      <a16:creationId xmlns:a16="http://schemas.microsoft.com/office/drawing/2014/main" id="{1933B999-8010-4E72-B658-A60F6A097BBC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3154" name="Freeform: Shape 3153">
                    <a:extLst>
                      <a:ext uri="{FF2B5EF4-FFF2-40B4-BE49-F238E27FC236}">
                        <a16:creationId xmlns:a16="http://schemas.microsoft.com/office/drawing/2014/main" id="{AA7B1738-9E9A-4277-A59B-B013911451B9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55" name="Freeform: Shape 3154">
                    <a:extLst>
                      <a:ext uri="{FF2B5EF4-FFF2-40B4-BE49-F238E27FC236}">
                        <a16:creationId xmlns:a16="http://schemas.microsoft.com/office/drawing/2014/main" id="{1C000571-38CD-4986-AB5C-B189B33B01BE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156" name="Graphic 7">
                <a:extLst>
                  <a:ext uri="{FF2B5EF4-FFF2-40B4-BE49-F238E27FC236}">
                    <a16:creationId xmlns:a16="http://schemas.microsoft.com/office/drawing/2014/main" id="{B0D02474-7CBD-459E-8357-39ED868CD971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3157" name="Freeform: Shape 3156">
                  <a:extLst>
                    <a:ext uri="{FF2B5EF4-FFF2-40B4-BE49-F238E27FC236}">
                      <a16:creationId xmlns:a16="http://schemas.microsoft.com/office/drawing/2014/main" id="{66BED9C2-DA5B-41D7-88DC-41E59C15843D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158" name="Graphic 7">
                  <a:extLst>
                    <a:ext uri="{FF2B5EF4-FFF2-40B4-BE49-F238E27FC236}">
                      <a16:creationId xmlns:a16="http://schemas.microsoft.com/office/drawing/2014/main" id="{B446BC8E-9F35-4A7C-B284-3DC1DC7AD516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3159" name="Freeform: Shape 3158">
                    <a:extLst>
                      <a:ext uri="{FF2B5EF4-FFF2-40B4-BE49-F238E27FC236}">
                        <a16:creationId xmlns:a16="http://schemas.microsoft.com/office/drawing/2014/main" id="{D98F766F-6A1F-4AA4-85FD-85E6F66188A3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60" name="Freeform: Shape 3159">
                    <a:extLst>
                      <a:ext uri="{FF2B5EF4-FFF2-40B4-BE49-F238E27FC236}">
                        <a16:creationId xmlns:a16="http://schemas.microsoft.com/office/drawing/2014/main" id="{AE10686A-9010-4C04-AE35-25CA2FFD10E1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61" name="Graphic 7">
                  <a:extLst>
                    <a:ext uri="{FF2B5EF4-FFF2-40B4-BE49-F238E27FC236}">
                      <a16:creationId xmlns:a16="http://schemas.microsoft.com/office/drawing/2014/main" id="{2CE8DD90-A288-4AE5-9119-D1C0C0543B97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3162" name="Freeform: Shape 3161">
                    <a:extLst>
                      <a:ext uri="{FF2B5EF4-FFF2-40B4-BE49-F238E27FC236}">
                        <a16:creationId xmlns:a16="http://schemas.microsoft.com/office/drawing/2014/main" id="{A9EAB604-04B1-4CC2-81E1-C915DC85BBA5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63" name="Freeform: Shape 3162">
                    <a:extLst>
                      <a:ext uri="{FF2B5EF4-FFF2-40B4-BE49-F238E27FC236}">
                        <a16:creationId xmlns:a16="http://schemas.microsoft.com/office/drawing/2014/main" id="{BA8806AC-9B5B-488E-ADF5-9694D4D2F357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64" name="Graphic 7">
                  <a:extLst>
                    <a:ext uri="{FF2B5EF4-FFF2-40B4-BE49-F238E27FC236}">
                      <a16:creationId xmlns:a16="http://schemas.microsoft.com/office/drawing/2014/main" id="{F5B8965D-CFEC-430F-A5B5-E2338A4189C9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3165" name="Freeform: Shape 3164">
                    <a:extLst>
                      <a:ext uri="{FF2B5EF4-FFF2-40B4-BE49-F238E27FC236}">
                        <a16:creationId xmlns:a16="http://schemas.microsoft.com/office/drawing/2014/main" id="{0B375698-2387-48AA-8A6A-757BB24489D4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66" name="Freeform: Shape 3165">
                    <a:extLst>
                      <a:ext uri="{FF2B5EF4-FFF2-40B4-BE49-F238E27FC236}">
                        <a16:creationId xmlns:a16="http://schemas.microsoft.com/office/drawing/2014/main" id="{6CA04EC1-3EAD-48FD-8E95-A06431B6713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67" name="Graphic 7">
                  <a:extLst>
                    <a:ext uri="{FF2B5EF4-FFF2-40B4-BE49-F238E27FC236}">
                      <a16:creationId xmlns:a16="http://schemas.microsoft.com/office/drawing/2014/main" id="{F51F89D3-B82E-4872-9CF3-9C29FE01FA7D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3168" name="Freeform: Shape 3167">
                    <a:extLst>
                      <a:ext uri="{FF2B5EF4-FFF2-40B4-BE49-F238E27FC236}">
                        <a16:creationId xmlns:a16="http://schemas.microsoft.com/office/drawing/2014/main" id="{3655536C-ED95-4F9B-BDF6-A335948BD65D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69" name="Freeform: Shape 3168">
                    <a:extLst>
                      <a:ext uri="{FF2B5EF4-FFF2-40B4-BE49-F238E27FC236}">
                        <a16:creationId xmlns:a16="http://schemas.microsoft.com/office/drawing/2014/main" id="{2872E30E-B414-4971-8D41-1C6FB28B6EE9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70" name="Graphic 7">
                  <a:extLst>
                    <a:ext uri="{FF2B5EF4-FFF2-40B4-BE49-F238E27FC236}">
                      <a16:creationId xmlns:a16="http://schemas.microsoft.com/office/drawing/2014/main" id="{5B24BB27-FEF0-4C1E-A350-C2F3032B53ED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3171" name="Freeform: Shape 3170">
                    <a:extLst>
                      <a:ext uri="{FF2B5EF4-FFF2-40B4-BE49-F238E27FC236}">
                        <a16:creationId xmlns:a16="http://schemas.microsoft.com/office/drawing/2014/main" id="{2390BDE9-7CE6-4CD3-A898-44E0874AD4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72" name="Freeform: Shape 3171">
                    <a:extLst>
                      <a:ext uri="{FF2B5EF4-FFF2-40B4-BE49-F238E27FC236}">
                        <a16:creationId xmlns:a16="http://schemas.microsoft.com/office/drawing/2014/main" id="{96C18F80-36BD-449E-AD3A-D7C19988F1E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73" name="Graphic 7">
                  <a:extLst>
                    <a:ext uri="{FF2B5EF4-FFF2-40B4-BE49-F238E27FC236}">
                      <a16:creationId xmlns:a16="http://schemas.microsoft.com/office/drawing/2014/main" id="{4A1647A7-89C7-40DE-BD8F-F9857BAF3FAF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3174" name="Freeform: Shape 3173">
                    <a:extLst>
                      <a:ext uri="{FF2B5EF4-FFF2-40B4-BE49-F238E27FC236}">
                        <a16:creationId xmlns:a16="http://schemas.microsoft.com/office/drawing/2014/main" id="{EBC70FA1-D4CC-4497-AD68-DCE85AC597EE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75" name="Freeform: Shape 3174">
                    <a:extLst>
                      <a:ext uri="{FF2B5EF4-FFF2-40B4-BE49-F238E27FC236}">
                        <a16:creationId xmlns:a16="http://schemas.microsoft.com/office/drawing/2014/main" id="{605042B9-6746-4E1A-B3C0-FC014525E991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76" name="Graphic 7">
                  <a:extLst>
                    <a:ext uri="{FF2B5EF4-FFF2-40B4-BE49-F238E27FC236}">
                      <a16:creationId xmlns:a16="http://schemas.microsoft.com/office/drawing/2014/main" id="{562B3711-3800-4740-83DB-F110E69B8FA3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3177" name="Freeform: Shape 3176">
                    <a:extLst>
                      <a:ext uri="{FF2B5EF4-FFF2-40B4-BE49-F238E27FC236}">
                        <a16:creationId xmlns:a16="http://schemas.microsoft.com/office/drawing/2014/main" id="{6A02ACF3-0C33-46D1-A0F8-BA0F72ED48D8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78" name="Freeform: Shape 3177">
                    <a:extLst>
                      <a:ext uri="{FF2B5EF4-FFF2-40B4-BE49-F238E27FC236}">
                        <a16:creationId xmlns:a16="http://schemas.microsoft.com/office/drawing/2014/main" id="{1F8C5838-C4DC-4CE4-AA40-24A894E03A72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79" name="Graphic 7">
                  <a:extLst>
                    <a:ext uri="{FF2B5EF4-FFF2-40B4-BE49-F238E27FC236}">
                      <a16:creationId xmlns:a16="http://schemas.microsoft.com/office/drawing/2014/main" id="{D5F9102B-F3D9-4031-8404-2ADC97C403BF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3180" name="Freeform: Shape 3179">
                    <a:extLst>
                      <a:ext uri="{FF2B5EF4-FFF2-40B4-BE49-F238E27FC236}">
                        <a16:creationId xmlns:a16="http://schemas.microsoft.com/office/drawing/2014/main" id="{2F72B4D0-A8B2-4617-A798-F144787AF54B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81" name="Freeform: Shape 3180">
                    <a:extLst>
                      <a:ext uri="{FF2B5EF4-FFF2-40B4-BE49-F238E27FC236}">
                        <a16:creationId xmlns:a16="http://schemas.microsoft.com/office/drawing/2014/main" id="{13307491-DFFD-4F83-B0A3-EA243F152374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82" name="Graphic 7">
                  <a:extLst>
                    <a:ext uri="{FF2B5EF4-FFF2-40B4-BE49-F238E27FC236}">
                      <a16:creationId xmlns:a16="http://schemas.microsoft.com/office/drawing/2014/main" id="{D62C309D-AC25-49B6-B38A-9F57761DFF73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3183" name="Freeform: Shape 3182">
                    <a:extLst>
                      <a:ext uri="{FF2B5EF4-FFF2-40B4-BE49-F238E27FC236}">
                        <a16:creationId xmlns:a16="http://schemas.microsoft.com/office/drawing/2014/main" id="{3FC78413-570E-434F-BDFD-27A57B59992B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84" name="Freeform: Shape 3183">
                    <a:extLst>
                      <a:ext uri="{FF2B5EF4-FFF2-40B4-BE49-F238E27FC236}">
                        <a16:creationId xmlns:a16="http://schemas.microsoft.com/office/drawing/2014/main" id="{DC5BBEC3-7327-4B9D-B5FC-3A56A78ECCB7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85" name="Graphic 7">
                  <a:extLst>
                    <a:ext uri="{FF2B5EF4-FFF2-40B4-BE49-F238E27FC236}">
                      <a16:creationId xmlns:a16="http://schemas.microsoft.com/office/drawing/2014/main" id="{CB3A7479-1928-41F3-A739-B7476F886CD2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3186" name="Freeform: Shape 3185">
                    <a:extLst>
                      <a:ext uri="{FF2B5EF4-FFF2-40B4-BE49-F238E27FC236}">
                        <a16:creationId xmlns:a16="http://schemas.microsoft.com/office/drawing/2014/main" id="{739331CD-4E02-4F32-A56C-0A9310F09D05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87" name="Freeform: Shape 3186">
                    <a:extLst>
                      <a:ext uri="{FF2B5EF4-FFF2-40B4-BE49-F238E27FC236}">
                        <a16:creationId xmlns:a16="http://schemas.microsoft.com/office/drawing/2014/main" id="{37D52DB9-11EF-45FE-8496-FE62F7B32A8E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88" name="Graphic 7">
                  <a:extLst>
                    <a:ext uri="{FF2B5EF4-FFF2-40B4-BE49-F238E27FC236}">
                      <a16:creationId xmlns:a16="http://schemas.microsoft.com/office/drawing/2014/main" id="{6AD24015-7741-4CBA-913C-DA17E93ABE93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3189" name="Freeform: Shape 3188">
                    <a:extLst>
                      <a:ext uri="{FF2B5EF4-FFF2-40B4-BE49-F238E27FC236}">
                        <a16:creationId xmlns:a16="http://schemas.microsoft.com/office/drawing/2014/main" id="{27B62791-94B0-4F27-83FD-BB3A88CE19C4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90" name="Freeform: Shape 3189">
                    <a:extLst>
                      <a:ext uri="{FF2B5EF4-FFF2-40B4-BE49-F238E27FC236}">
                        <a16:creationId xmlns:a16="http://schemas.microsoft.com/office/drawing/2014/main" id="{52F99951-71F4-49CD-ADFD-D9D8754247E8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91" name="Graphic 7">
                  <a:extLst>
                    <a:ext uri="{FF2B5EF4-FFF2-40B4-BE49-F238E27FC236}">
                      <a16:creationId xmlns:a16="http://schemas.microsoft.com/office/drawing/2014/main" id="{6BE0269C-E697-42DA-9FBB-57A5CABB3540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3192" name="Freeform: Shape 3191">
                    <a:extLst>
                      <a:ext uri="{FF2B5EF4-FFF2-40B4-BE49-F238E27FC236}">
                        <a16:creationId xmlns:a16="http://schemas.microsoft.com/office/drawing/2014/main" id="{D71D24FF-C081-45EB-89E4-859D0B680029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93" name="Freeform: Shape 3192">
                    <a:extLst>
                      <a:ext uri="{FF2B5EF4-FFF2-40B4-BE49-F238E27FC236}">
                        <a16:creationId xmlns:a16="http://schemas.microsoft.com/office/drawing/2014/main" id="{079742FB-9597-413B-9666-47F105E248A6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194" name="Graphic 7">
                <a:extLst>
                  <a:ext uri="{FF2B5EF4-FFF2-40B4-BE49-F238E27FC236}">
                    <a16:creationId xmlns:a16="http://schemas.microsoft.com/office/drawing/2014/main" id="{4995E747-B115-45A6-A19F-3C33AA8957C0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3195" name="Freeform: Shape 3194">
                  <a:extLst>
                    <a:ext uri="{FF2B5EF4-FFF2-40B4-BE49-F238E27FC236}">
                      <a16:creationId xmlns:a16="http://schemas.microsoft.com/office/drawing/2014/main" id="{EECD084E-16CC-42D2-B633-BAEA43529B9F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196" name="Graphic 7">
                  <a:extLst>
                    <a:ext uri="{FF2B5EF4-FFF2-40B4-BE49-F238E27FC236}">
                      <a16:creationId xmlns:a16="http://schemas.microsoft.com/office/drawing/2014/main" id="{348D499A-D66B-4037-8347-182E86143E38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3197" name="Freeform: Shape 3196">
                    <a:extLst>
                      <a:ext uri="{FF2B5EF4-FFF2-40B4-BE49-F238E27FC236}">
                        <a16:creationId xmlns:a16="http://schemas.microsoft.com/office/drawing/2014/main" id="{FCEB0E04-5CA4-4644-9089-68550FD9292D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198" name="Freeform: Shape 3197">
                    <a:extLst>
                      <a:ext uri="{FF2B5EF4-FFF2-40B4-BE49-F238E27FC236}">
                        <a16:creationId xmlns:a16="http://schemas.microsoft.com/office/drawing/2014/main" id="{C57736F7-071D-4D32-ABD8-90D7B748F8C2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199" name="Graphic 7">
                  <a:extLst>
                    <a:ext uri="{FF2B5EF4-FFF2-40B4-BE49-F238E27FC236}">
                      <a16:creationId xmlns:a16="http://schemas.microsoft.com/office/drawing/2014/main" id="{062A45F3-2E72-4577-B9F3-3E5FAA7DD144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3200" name="Freeform: Shape 3199">
                    <a:extLst>
                      <a:ext uri="{FF2B5EF4-FFF2-40B4-BE49-F238E27FC236}">
                        <a16:creationId xmlns:a16="http://schemas.microsoft.com/office/drawing/2014/main" id="{077C29EB-9BBD-4DEF-B423-06E2FAB31066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01" name="Freeform: Shape 3200">
                    <a:extLst>
                      <a:ext uri="{FF2B5EF4-FFF2-40B4-BE49-F238E27FC236}">
                        <a16:creationId xmlns:a16="http://schemas.microsoft.com/office/drawing/2014/main" id="{6DA33202-87AA-4910-9A92-0952810BB7F9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02" name="Graphic 7">
                  <a:extLst>
                    <a:ext uri="{FF2B5EF4-FFF2-40B4-BE49-F238E27FC236}">
                      <a16:creationId xmlns:a16="http://schemas.microsoft.com/office/drawing/2014/main" id="{92A571FC-B1F9-46DD-BD5C-C0E1A3C7553A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3203" name="Freeform: Shape 3202">
                    <a:extLst>
                      <a:ext uri="{FF2B5EF4-FFF2-40B4-BE49-F238E27FC236}">
                        <a16:creationId xmlns:a16="http://schemas.microsoft.com/office/drawing/2014/main" id="{3915DB50-D31E-476C-B2D2-CFC4BE58C018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04" name="Freeform: Shape 3203">
                    <a:extLst>
                      <a:ext uri="{FF2B5EF4-FFF2-40B4-BE49-F238E27FC236}">
                        <a16:creationId xmlns:a16="http://schemas.microsoft.com/office/drawing/2014/main" id="{7B5E311B-3464-4A5F-8F87-F372132E6453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05" name="Graphic 7">
                  <a:extLst>
                    <a:ext uri="{FF2B5EF4-FFF2-40B4-BE49-F238E27FC236}">
                      <a16:creationId xmlns:a16="http://schemas.microsoft.com/office/drawing/2014/main" id="{CA2DF28A-3A3A-40C6-BCE8-E1A8A271C90E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3206" name="Freeform: Shape 3205">
                    <a:extLst>
                      <a:ext uri="{FF2B5EF4-FFF2-40B4-BE49-F238E27FC236}">
                        <a16:creationId xmlns:a16="http://schemas.microsoft.com/office/drawing/2014/main" id="{BDE0065F-75C4-46EC-9203-FCFEB107DAA5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07" name="Freeform: Shape 3206">
                    <a:extLst>
                      <a:ext uri="{FF2B5EF4-FFF2-40B4-BE49-F238E27FC236}">
                        <a16:creationId xmlns:a16="http://schemas.microsoft.com/office/drawing/2014/main" id="{75BF7F6E-65E4-4D2C-B37E-BF91CFBB52F2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08" name="Graphic 7">
                  <a:extLst>
                    <a:ext uri="{FF2B5EF4-FFF2-40B4-BE49-F238E27FC236}">
                      <a16:creationId xmlns:a16="http://schemas.microsoft.com/office/drawing/2014/main" id="{E897DC17-D0AF-4F1A-A19E-89359B1AA118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3209" name="Freeform: Shape 3208">
                    <a:extLst>
                      <a:ext uri="{FF2B5EF4-FFF2-40B4-BE49-F238E27FC236}">
                        <a16:creationId xmlns:a16="http://schemas.microsoft.com/office/drawing/2014/main" id="{57C86066-0E86-4386-BC55-935D0D564581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10" name="Freeform: Shape 3209">
                    <a:extLst>
                      <a:ext uri="{FF2B5EF4-FFF2-40B4-BE49-F238E27FC236}">
                        <a16:creationId xmlns:a16="http://schemas.microsoft.com/office/drawing/2014/main" id="{8018B3BD-53FE-40AD-812B-900EA62CB8DE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11" name="Graphic 7">
                  <a:extLst>
                    <a:ext uri="{FF2B5EF4-FFF2-40B4-BE49-F238E27FC236}">
                      <a16:creationId xmlns:a16="http://schemas.microsoft.com/office/drawing/2014/main" id="{18305ABB-AF50-44BE-9FF6-05693B41A2CA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3212" name="Freeform: Shape 3211">
                    <a:extLst>
                      <a:ext uri="{FF2B5EF4-FFF2-40B4-BE49-F238E27FC236}">
                        <a16:creationId xmlns:a16="http://schemas.microsoft.com/office/drawing/2014/main" id="{5D294CF9-5472-4DAE-9760-8188508867BE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13" name="Freeform: Shape 3212">
                    <a:extLst>
                      <a:ext uri="{FF2B5EF4-FFF2-40B4-BE49-F238E27FC236}">
                        <a16:creationId xmlns:a16="http://schemas.microsoft.com/office/drawing/2014/main" id="{A829CC7F-7747-4D1E-94B3-21F806BE3743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14" name="Graphic 7">
                  <a:extLst>
                    <a:ext uri="{FF2B5EF4-FFF2-40B4-BE49-F238E27FC236}">
                      <a16:creationId xmlns:a16="http://schemas.microsoft.com/office/drawing/2014/main" id="{3D4BD6E6-AF64-4937-B140-0B01370085C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3215" name="Freeform: Shape 3214">
                    <a:extLst>
                      <a:ext uri="{FF2B5EF4-FFF2-40B4-BE49-F238E27FC236}">
                        <a16:creationId xmlns:a16="http://schemas.microsoft.com/office/drawing/2014/main" id="{0F196461-2B79-4B9A-9766-B23877833198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16" name="Freeform: Shape 3215">
                    <a:extLst>
                      <a:ext uri="{FF2B5EF4-FFF2-40B4-BE49-F238E27FC236}">
                        <a16:creationId xmlns:a16="http://schemas.microsoft.com/office/drawing/2014/main" id="{83C1050E-71E0-4649-936E-3867B82976B8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17" name="Graphic 7">
                  <a:extLst>
                    <a:ext uri="{FF2B5EF4-FFF2-40B4-BE49-F238E27FC236}">
                      <a16:creationId xmlns:a16="http://schemas.microsoft.com/office/drawing/2014/main" id="{A026A835-519C-48A7-9A3A-3939ABCAF98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3218" name="Freeform: Shape 3217">
                    <a:extLst>
                      <a:ext uri="{FF2B5EF4-FFF2-40B4-BE49-F238E27FC236}">
                        <a16:creationId xmlns:a16="http://schemas.microsoft.com/office/drawing/2014/main" id="{08FD1023-9996-4BAE-8E10-9517CABA83CC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19" name="Freeform: Shape 3218">
                    <a:extLst>
                      <a:ext uri="{FF2B5EF4-FFF2-40B4-BE49-F238E27FC236}">
                        <a16:creationId xmlns:a16="http://schemas.microsoft.com/office/drawing/2014/main" id="{BC08229F-722D-432C-9186-5FF5CBF2AB99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20" name="Graphic 7">
                  <a:extLst>
                    <a:ext uri="{FF2B5EF4-FFF2-40B4-BE49-F238E27FC236}">
                      <a16:creationId xmlns:a16="http://schemas.microsoft.com/office/drawing/2014/main" id="{FFF926D4-04F4-4882-857C-D6A94DE889EB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3221" name="Freeform: Shape 3220">
                    <a:extLst>
                      <a:ext uri="{FF2B5EF4-FFF2-40B4-BE49-F238E27FC236}">
                        <a16:creationId xmlns:a16="http://schemas.microsoft.com/office/drawing/2014/main" id="{6FC428B8-2F3A-45F4-9312-4329F9CBA4FB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22" name="Freeform: Shape 3221">
                    <a:extLst>
                      <a:ext uri="{FF2B5EF4-FFF2-40B4-BE49-F238E27FC236}">
                        <a16:creationId xmlns:a16="http://schemas.microsoft.com/office/drawing/2014/main" id="{21DC19E0-0782-4676-9EAC-2C05818103DF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23" name="Graphic 7">
                  <a:extLst>
                    <a:ext uri="{FF2B5EF4-FFF2-40B4-BE49-F238E27FC236}">
                      <a16:creationId xmlns:a16="http://schemas.microsoft.com/office/drawing/2014/main" id="{5FA22C54-7736-4F0E-9984-CACC19F0C0EA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3224" name="Freeform: Shape 3223">
                    <a:extLst>
                      <a:ext uri="{FF2B5EF4-FFF2-40B4-BE49-F238E27FC236}">
                        <a16:creationId xmlns:a16="http://schemas.microsoft.com/office/drawing/2014/main" id="{EF2DE424-4ECF-442D-AC3D-20359DB82C1C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25" name="Freeform: Shape 3224">
                    <a:extLst>
                      <a:ext uri="{FF2B5EF4-FFF2-40B4-BE49-F238E27FC236}">
                        <a16:creationId xmlns:a16="http://schemas.microsoft.com/office/drawing/2014/main" id="{9B5D1B74-ACD1-42A9-A260-C247772C3AB7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26" name="Graphic 7">
                  <a:extLst>
                    <a:ext uri="{FF2B5EF4-FFF2-40B4-BE49-F238E27FC236}">
                      <a16:creationId xmlns:a16="http://schemas.microsoft.com/office/drawing/2014/main" id="{D5D99851-C61D-4E86-8CC0-3C6DE453298F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3227" name="Freeform: Shape 3226">
                    <a:extLst>
                      <a:ext uri="{FF2B5EF4-FFF2-40B4-BE49-F238E27FC236}">
                        <a16:creationId xmlns:a16="http://schemas.microsoft.com/office/drawing/2014/main" id="{7197DA8F-1585-4D03-BC56-98B268C3E013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28" name="Freeform: Shape 3227">
                    <a:extLst>
                      <a:ext uri="{FF2B5EF4-FFF2-40B4-BE49-F238E27FC236}">
                        <a16:creationId xmlns:a16="http://schemas.microsoft.com/office/drawing/2014/main" id="{A4D48952-F976-438B-83B7-36EDAF80776C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29" name="Graphic 7">
                  <a:extLst>
                    <a:ext uri="{FF2B5EF4-FFF2-40B4-BE49-F238E27FC236}">
                      <a16:creationId xmlns:a16="http://schemas.microsoft.com/office/drawing/2014/main" id="{09604ACB-4A43-49AD-935D-200B46CEF0AB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3230" name="Freeform: Shape 3229">
                    <a:extLst>
                      <a:ext uri="{FF2B5EF4-FFF2-40B4-BE49-F238E27FC236}">
                        <a16:creationId xmlns:a16="http://schemas.microsoft.com/office/drawing/2014/main" id="{AAF5F3F6-A276-4A2D-BEA0-C5EC4B448533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31" name="Freeform: Shape 3230">
                    <a:extLst>
                      <a:ext uri="{FF2B5EF4-FFF2-40B4-BE49-F238E27FC236}">
                        <a16:creationId xmlns:a16="http://schemas.microsoft.com/office/drawing/2014/main" id="{ED53EBEC-306A-424E-BE11-2D1CAE39E11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232" name="Graphic 7">
                <a:extLst>
                  <a:ext uri="{FF2B5EF4-FFF2-40B4-BE49-F238E27FC236}">
                    <a16:creationId xmlns:a16="http://schemas.microsoft.com/office/drawing/2014/main" id="{A2F385E8-84E0-4547-B2CE-05C536752F94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3233" name="Freeform: Shape 3232">
                  <a:extLst>
                    <a:ext uri="{FF2B5EF4-FFF2-40B4-BE49-F238E27FC236}">
                      <a16:creationId xmlns:a16="http://schemas.microsoft.com/office/drawing/2014/main" id="{C2A06541-E1F2-47BB-B9D7-CF850B91FDEB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234" name="Graphic 7">
                  <a:extLst>
                    <a:ext uri="{FF2B5EF4-FFF2-40B4-BE49-F238E27FC236}">
                      <a16:creationId xmlns:a16="http://schemas.microsoft.com/office/drawing/2014/main" id="{696A26A2-71AB-4E0B-9B99-F94DF668F005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3235" name="Freeform: Shape 3234">
                    <a:extLst>
                      <a:ext uri="{FF2B5EF4-FFF2-40B4-BE49-F238E27FC236}">
                        <a16:creationId xmlns:a16="http://schemas.microsoft.com/office/drawing/2014/main" id="{76267DD7-8745-4323-ABB2-BFD0AB77B926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36" name="Freeform: Shape 3235">
                    <a:extLst>
                      <a:ext uri="{FF2B5EF4-FFF2-40B4-BE49-F238E27FC236}">
                        <a16:creationId xmlns:a16="http://schemas.microsoft.com/office/drawing/2014/main" id="{4E3C4CFF-0856-4EAB-ACF8-6E5081984181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37" name="Graphic 7">
                  <a:extLst>
                    <a:ext uri="{FF2B5EF4-FFF2-40B4-BE49-F238E27FC236}">
                      <a16:creationId xmlns:a16="http://schemas.microsoft.com/office/drawing/2014/main" id="{62611114-FE27-4DFD-A444-E68641369354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3238" name="Freeform: Shape 3237">
                    <a:extLst>
                      <a:ext uri="{FF2B5EF4-FFF2-40B4-BE49-F238E27FC236}">
                        <a16:creationId xmlns:a16="http://schemas.microsoft.com/office/drawing/2014/main" id="{5C5FEFAC-3B4A-4BE2-B969-E4E0E420C2C8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39" name="Freeform: Shape 3238">
                    <a:extLst>
                      <a:ext uri="{FF2B5EF4-FFF2-40B4-BE49-F238E27FC236}">
                        <a16:creationId xmlns:a16="http://schemas.microsoft.com/office/drawing/2014/main" id="{CEAC4E82-5C0E-40A8-9E0E-ABD1F4004E2C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40" name="Graphic 7">
                  <a:extLst>
                    <a:ext uri="{FF2B5EF4-FFF2-40B4-BE49-F238E27FC236}">
                      <a16:creationId xmlns:a16="http://schemas.microsoft.com/office/drawing/2014/main" id="{D421FB88-B866-47C1-A097-B931FAF2084A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3241" name="Freeform: Shape 3240">
                    <a:extLst>
                      <a:ext uri="{FF2B5EF4-FFF2-40B4-BE49-F238E27FC236}">
                        <a16:creationId xmlns:a16="http://schemas.microsoft.com/office/drawing/2014/main" id="{DC381D9D-71EC-4D94-BE12-259A85E998A4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42" name="Freeform: Shape 3241">
                    <a:extLst>
                      <a:ext uri="{FF2B5EF4-FFF2-40B4-BE49-F238E27FC236}">
                        <a16:creationId xmlns:a16="http://schemas.microsoft.com/office/drawing/2014/main" id="{8D5A2599-1FEA-480F-AF95-94161E90414B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43" name="Graphic 7">
                  <a:extLst>
                    <a:ext uri="{FF2B5EF4-FFF2-40B4-BE49-F238E27FC236}">
                      <a16:creationId xmlns:a16="http://schemas.microsoft.com/office/drawing/2014/main" id="{E5D8772B-8010-4BB2-A105-D04744EBDFF7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3244" name="Freeform: Shape 3243">
                    <a:extLst>
                      <a:ext uri="{FF2B5EF4-FFF2-40B4-BE49-F238E27FC236}">
                        <a16:creationId xmlns:a16="http://schemas.microsoft.com/office/drawing/2014/main" id="{69DD4E96-1431-4E00-AAD3-1BEA458CDF9C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45" name="Freeform: Shape 3244">
                    <a:extLst>
                      <a:ext uri="{FF2B5EF4-FFF2-40B4-BE49-F238E27FC236}">
                        <a16:creationId xmlns:a16="http://schemas.microsoft.com/office/drawing/2014/main" id="{46EF7BC4-42A1-4CB6-8327-28880D8AEFED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46" name="Graphic 7">
                  <a:extLst>
                    <a:ext uri="{FF2B5EF4-FFF2-40B4-BE49-F238E27FC236}">
                      <a16:creationId xmlns:a16="http://schemas.microsoft.com/office/drawing/2014/main" id="{3BE29D19-213C-4343-BC51-92B542BA0C85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3247" name="Freeform: Shape 3246">
                    <a:extLst>
                      <a:ext uri="{FF2B5EF4-FFF2-40B4-BE49-F238E27FC236}">
                        <a16:creationId xmlns:a16="http://schemas.microsoft.com/office/drawing/2014/main" id="{A60ADB6F-865D-4BFD-955F-7BDB873021CB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48" name="Freeform: Shape 3247">
                    <a:extLst>
                      <a:ext uri="{FF2B5EF4-FFF2-40B4-BE49-F238E27FC236}">
                        <a16:creationId xmlns:a16="http://schemas.microsoft.com/office/drawing/2014/main" id="{E70747F3-F760-4B34-8F16-9FD8297F8F6E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49" name="Graphic 7">
                  <a:extLst>
                    <a:ext uri="{FF2B5EF4-FFF2-40B4-BE49-F238E27FC236}">
                      <a16:creationId xmlns:a16="http://schemas.microsoft.com/office/drawing/2014/main" id="{020C5B9A-B29D-4FE3-8F2A-DCF17B77AD8F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3250" name="Freeform: Shape 3249">
                    <a:extLst>
                      <a:ext uri="{FF2B5EF4-FFF2-40B4-BE49-F238E27FC236}">
                        <a16:creationId xmlns:a16="http://schemas.microsoft.com/office/drawing/2014/main" id="{D508D9F4-7C06-4078-B628-FBD7677CA4F3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51" name="Freeform: Shape 3250">
                    <a:extLst>
                      <a:ext uri="{FF2B5EF4-FFF2-40B4-BE49-F238E27FC236}">
                        <a16:creationId xmlns:a16="http://schemas.microsoft.com/office/drawing/2014/main" id="{6F37635D-6A50-4EFE-A4A3-8F71EA3D2A46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52" name="Graphic 7">
                  <a:extLst>
                    <a:ext uri="{FF2B5EF4-FFF2-40B4-BE49-F238E27FC236}">
                      <a16:creationId xmlns:a16="http://schemas.microsoft.com/office/drawing/2014/main" id="{7200E38B-CDA6-4011-A938-3FF4CFA16459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3253" name="Freeform: Shape 3252">
                    <a:extLst>
                      <a:ext uri="{FF2B5EF4-FFF2-40B4-BE49-F238E27FC236}">
                        <a16:creationId xmlns:a16="http://schemas.microsoft.com/office/drawing/2014/main" id="{8F769396-0918-42A9-9BA4-3C60BABB7AC8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54" name="Freeform: Shape 3253">
                    <a:extLst>
                      <a:ext uri="{FF2B5EF4-FFF2-40B4-BE49-F238E27FC236}">
                        <a16:creationId xmlns:a16="http://schemas.microsoft.com/office/drawing/2014/main" id="{42826796-6914-4CC0-8427-9D96FA579A87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55" name="Graphic 7">
                  <a:extLst>
                    <a:ext uri="{FF2B5EF4-FFF2-40B4-BE49-F238E27FC236}">
                      <a16:creationId xmlns:a16="http://schemas.microsoft.com/office/drawing/2014/main" id="{906F12A4-1EE1-4C78-BDD6-07CA6C9EFE69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3256" name="Freeform: Shape 3255">
                    <a:extLst>
                      <a:ext uri="{FF2B5EF4-FFF2-40B4-BE49-F238E27FC236}">
                        <a16:creationId xmlns:a16="http://schemas.microsoft.com/office/drawing/2014/main" id="{47F12442-B815-48A8-ACC5-D3DF1F1A12DB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57" name="Freeform: Shape 3256">
                    <a:extLst>
                      <a:ext uri="{FF2B5EF4-FFF2-40B4-BE49-F238E27FC236}">
                        <a16:creationId xmlns:a16="http://schemas.microsoft.com/office/drawing/2014/main" id="{64A27491-934E-4C69-A441-8C022344538F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58" name="Graphic 7">
                  <a:extLst>
                    <a:ext uri="{FF2B5EF4-FFF2-40B4-BE49-F238E27FC236}">
                      <a16:creationId xmlns:a16="http://schemas.microsoft.com/office/drawing/2014/main" id="{C15F8F0D-A12F-4F60-A4BA-EAC6964D36CF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3259" name="Freeform: Shape 3258">
                    <a:extLst>
                      <a:ext uri="{FF2B5EF4-FFF2-40B4-BE49-F238E27FC236}">
                        <a16:creationId xmlns:a16="http://schemas.microsoft.com/office/drawing/2014/main" id="{E1AC416C-CB9B-416D-9D90-78DAC35A5F8D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60" name="Freeform: Shape 3259">
                    <a:extLst>
                      <a:ext uri="{FF2B5EF4-FFF2-40B4-BE49-F238E27FC236}">
                        <a16:creationId xmlns:a16="http://schemas.microsoft.com/office/drawing/2014/main" id="{480BC2FB-496F-4E11-AE55-2FEDFC21085E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61" name="Graphic 7">
                  <a:extLst>
                    <a:ext uri="{FF2B5EF4-FFF2-40B4-BE49-F238E27FC236}">
                      <a16:creationId xmlns:a16="http://schemas.microsoft.com/office/drawing/2014/main" id="{759DFB9B-D24E-4CFC-B086-0A5D2AA32E83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3262" name="Freeform: Shape 3261">
                    <a:extLst>
                      <a:ext uri="{FF2B5EF4-FFF2-40B4-BE49-F238E27FC236}">
                        <a16:creationId xmlns:a16="http://schemas.microsoft.com/office/drawing/2014/main" id="{AA11EEE1-093F-436E-9D54-3F6E0DE9051D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63" name="Freeform: Shape 3262">
                    <a:extLst>
                      <a:ext uri="{FF2B5EF4-FFF2-40B4-BE49-F238E27FC236}">
                        <a16:creationId xmlns:a16="http://schemas.microsoft.com/office/drawing/2014/main" id="{7F44D850-058E-466B-BDB6-C59FCB4D7919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64" name="Graphic 7">
                  <a:extLst>
                    <a:ext uri="{FF2B5EF4-FFF2-40B4-BE49-F238E27FC236}">
                      <a16:creationId xmlns:a16="http://schemas.microsoft.com/office/drawing/2014/main" id="{34606E74-9601-41A1-B4B0-38324425DA0A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3265" name="Freeform: Shape 3264">
                    <a:extLst>
                      <a:ext uri="{FF2B5EF4-FFF2-40B4-BE49-F238E27FC236}">
                        <a16:creationId xmlns:a16="http://schemas.microsoft.com/office/drawing/2014/main" id="{C1C879ED-2735-468D-AE08-7116F4FDFC3D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66" name="Freeform: Shape 3265">
                    <a:extLst>
                      <a:ext uri="{FF2B5EF4-FFF2-40B4-BE49-F238E27FC236}">
                        <a16:creationId xmlns:a16="http://schemas.microsoft.com/office/drawing/2014/main" id="{8218BAA3-7219-4C43-B1EB-AF95FC19585F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67" name="Graphic 7">
                  <a:extLst>
                    <a:ext uri="{FF2B5EF4-FFF2-40B4-BE49-F238E27FC236}">
                      <a16:creationId xmlns:a16="http://schemas.microsoft.com/office/drawing/2014/main" id="{F6A0B2A6-53C8-463F-9121-8D3A2F096853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3268" name="Freeform: Shape 3267">
                    <a:extLst>
                      <a:ext uri="{FF2B5EF4-FFF2-40B4-BE49-F238E27FC236}">
                        <a16:creationId xmlns:a16="http://schemas.microsoft.com/office/drawing/2014/main" id="{E98DBE9A-1F6D-46BE-9141-12A4BE2A5769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69" name="Freeform: Shape 3268">
                    <a:extLst>
                      <a:ext uri="{FF2B5EF4-FFF2-40B4-BE49-F238E27FC236}">
                        <a16:creationId xmlns:a16="http://schemas.microsoft.com/office/drawing/2014/main" id="{DC4F3562-B7E2-4E35-9E2C-2FBFAA09C6CE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270" name="Graphic 7">
                <a:extLst>
                  <a:ext uri="{FF2B5EF4-FFF2-40B4-BE49-F238E27FC236}">
                    <a16:creationId xmlns:a16="http://schemas.microsoft.com/office/drawing/2014/main" id="{4C80093E-E4F4-4BC4-A7BB-A276347236C4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3271" name="Graphic 7">
                  <a:extLst>
                    <a:ext uri="{FF2B5EF4-FFF2-40B4-BE49-F238E27FC236}">
                      <a16:creationId xmlns:a16="http://schemas.microsoft.com/office/drawing/2014/main" id="{9A7465A7-8016-4D8F-9709-32784ABC3817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3272" name="Freeform: Shape 3271">
                    <a:extLst>
                      <a:ext uri="{FF2B5EF4-FFF2-40B4-BE49-F238E27FC236}">
                        <a16:creationId xmlns:a16="http://schemas.microsoft.com/office/drawing/2014/main" id="{8E9EEED4-5F76-4727-8A14-57387BC05D4A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73" name="Freeform: Shape 3272">
                    <a:extLst>
                      <a:ext uri="{FF2B5EF4-FFF2-40B4-BE49-F238E27FC236}">
                        <a16:creationId xmlns:a16="http://schemas.microsoft.com/office/drawing/2014/main" id="{E07899AA-F095-4EBD-8E86-F7767D3B2153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74" name="Graphic 7">
                  <a:extLst>
                    <a:ext uri="{FF2B5EF4-FFF2-40B4-BE49-F238E27FC236}">
                      <a16:creationId xmlns:a16="http://schemas.microsoft.com/office/drawing/2014/main" id="{C734F6DE-DA73-4104-B924-E21EC1130446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3275" name="Freeform: Shape 3274">
                    <a:extLst>
                      <a:ext uri="{FF2B5EF4-FFF2-40B4-BE49-F238E27FC236}">
                        <a16:creationId xmlns:a16="http://schemas.microsoft.com/office/drawing/2014/main" id="{3FE6CB74-7C10-4A94-8865-07856FD677EF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76" name="Freeform: Shape 3275">
                    <a:extLst>
                      <a:ext uri="{FF2B5EF4-FFF2-40B4-BE49-F238E27FC236}">
                        <a16:creationId xmlns:a16="http://schemas.microsoft.com/office/drawing/2014/main" id="{5256BBFB-3D49-429A-8FE5-66918DBF6ED3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77" name="Graphic 7">
                  <a:extLst>
                    <a:ext uri="{FF2B5EF4-FFF2-40B4-BE49-F238E27FC236}">
                      <a16:creationId xmlns:a16="http://schemas.microsoft.com/office/drawing/2014/main" id="{BBAB958E-F99E-4135-88D2-55977AC2837B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3278" name="Freeform: Shape 3277">
                    <a:extLst>
                      <a:ext uri="{FF2B5EF4-FFF2-40B4-BE49-F238E27FC236}">
                        <a16:creationId xmlns:a16="http://schemas.microsoft.com/office/drawing/2014/main" id="{CD4C60C5-5799-430F-8B2F-BBB9878E609C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79" name="Freeform: Shape 3278">
                    <a:extLst>
                      <a:ext uri="{FF2B5EF4-FFF2-40B4-BE49-F238E27FC236}">
                        <a16:creationId xmlns:a16="http://schemas.microsoft.com/office/drawing/2014/main" id="{A222A414-69B4-4B33-94AA-0B5F3A667B00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280" name="Freeform: Shape 3279">
                  <a:extLst>
                    <a:ext uri="{FF2B5EF4-FFF2-40B4-BE49-F238E27FC236}">
                      <a16:creationId xmlns:a16="http://schemas.microsoft.com/office/drawing/2014/main" id="{4275E4FF-FE22-40CA-A462-6FD64F9FC464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81" name="Freeform: Shape 3280">
                  <a:extLst>
                    <a:ext uri="{FF2B5EF4-FFF2-40B4-BE49-F238E27FC236}">
                      <a16:creationId xmlns:a16="http://schemas.microsoft.com/office/drawing/2014/main" id="{A0D772BA-23D1-45F0-82EE-23378A4C2896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82" name="Freeform: Shape 3281">
                  <a:extLst>
                    <a:ext uri="{FF2B5EF4-FFF2-40B4-BE49-F238E27FC236}">
                      <a16:creationId xmlns:a16="http://schemas.microsoft.com/office/drawing/2014/main" id="{A97EDF37-F399-4F6F-939E-C4B4D2C9F84F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283" name="Graphic 7">
                  <a:extLst>
                    <a:ext uri="{FF2B5EF4-FFF2-40B4-BE49-F238E27FC236}">
                      <a16:creationId xmlns:a16="http://schemas.microsoft.com/office/drawing/2014/main" id="{A03AE061-21ED-4EE1-97BA-6E2E0374CBE9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3284" name="Freeform: Shape 3283">
                    <a:extLst>
                      <a:ext uri="{FF2B5EF4-FFF2-40B4-BE49-F238E27FC236}">
                        <a16:creationId xmlns:a16="http://schemas.microsoft.com/office/drawing/2014/main" id="{D0BE2195-6C4A-41DE-AC92-7FF6C5CE8104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85" name="Freeform: Shape 3284">
                    <a:extLst>
                      <a:ext uri="{FF2B5EF4-FFF2-40B4-BE49-F238E27FC236}">
                        <a16:creationId xmlns:a16="http://schemas.microsoft.com/office/drawing/2014/main" id="{409839F2-9194-4980-A3A9-9D9327D812E6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86" name="Graphic 7">
                  <a:extLst>
                    <a:ext uri="{FF2B5EF4-FFF2-40B4-BE49-F238E27FC236}">
                      <a16:creationId xmlns:a16="http://schemas.microsoft.com/office/drawing/2014/main" id="{EA13C239-EAD4-40C3-9708-CCE61CF6BBE8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3287" name="Freeform: Shape 3286">
                    <a:extLst>
                      <a:ext uri="{FF2B5EF4-FFF2-40B4-BE49-F238E27FC236}">
                        <a16:creationId xmlns:a16="http://schemas.microsoft.com/office/drawing/2014/main" id="{1C021682-E1D6-4D0B-AAC9-B509CC5848C5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88" name="Freeform: Shape 3287">
                    <a:extLst>
                      <a:ext uri="{FF2B5EF4-FFF2-40B4-BE49-F238E27FC236}">
                        <a16:creationId xmlns:a16="http://schemas.microsoft.com/office/drawing/2014/main" id="{6CFDFF10-B3FE-4DC9-9B6B-5C813380139E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89" name="Graphic 7">
                  <a:extLst>
                    <a:ext uri="{FF2B5EF4-FFF2-40B4-BE49-F238E27FC236}">
                      <a16:creationId xmlns:a16="http://schemas.microsoft.com/office/drawing/2014/main" id="{A470A7CF-CFEC-4D72-B0FE-D17BBA0DC65D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3290" name="Freeform: Shape 3289">
                    <a:extLst>
                      <a:ext uri="{FF2B5EF4-FFF2-40B4-BE49-F238E27FC236}">
                        <a16:creationId xmlns:a16="http://schemas.microsoft.com/office/drawing/2014/main" id="{C75AD22E-B7DF-433A-8478-C9349AE425FB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91" name="Freeform: Shape 3290">
                    <a:extLst>
                      <a:ext uri="{FF2B5EF4-FFF2-40B4-BE49-F238E27FC236}">
                        <a16:creationId xmlns:a16="http://schemas.microsoft.com/office/drawing/2014/main" id="{F6A03B2E-7F21-482E-8F51-9BEF63F5CF43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92" name="Graphic 7">
                  <a:extLst>
                    <a:ext uri="{FF2B5EF4-FFF2-40B4-BE49-F238E27FC236}">
                      <a16:creationId xmlns:a16="http://schemas.microsoft.com/office/drawing/2014/main" id="{8D80A5B5-07EA-4274-9E71-4D0CFE3E23C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3293" name="Freeform: Shape 3292">
                    <a:extLst>
                      <a:ext uri="{FF2B5EF4-FFF2-40B4-BE49-F238E27FC236}">
                        <a16:creationId xmlns:a16="http://schemas.microsoft.com/office/drawing/2014/main" id="{AFCC3283-76E6-4FE2-986B-E0E76D5E14AC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94" name="Freeform: Shape 3293">
                    <a:extLst>
                      <a:ext uri="{FF2B5EF4-FFF2-40B4-BE49-F238E27FC236}">
                        <a16:creationId xmlns:a16="http://schemas.microsoft.com/office/drawing/2014/main" id="{0FF6CD6D-89B7-4EE5-8E30-888D11CB3322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95" name="Graphic 7">
                  <a:extLst>
                    <a:ext uri="{FF2B5EF4-FFF2-40B4-BE49-F238E27FC236}">
                      <a16:creationId xmlns:a16="http://schemas.microsoft.com/office/drawing/2014/main" id="{BC137A99-0D25-40CA-A269-E1929BE73242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3296" name="Freeform: Shape 3295">
                    <a:extLst>
                      <a:ext uri="{FF2B5EF4-FFF2-40B4-BE49-F238E27FC236}">
                        <a16:creationId xmlns:a16="http://schemas.microsoft.com/office/drawing/2014/main" id="{059B069C-5483-43EF-A0BF-A6630653742B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297" name="Freeform: Shape 3296">
                    <a:extLst>
                      <a:ext uri="{FF2B5EF4-FFF2-40B4-BE49-F238E27FC236}">
                        <a16:creationId xmlns:a16="http://schemas.microsoft.com/office/drawing/2014/main" id="{1F05D651-5559-41D2-AB4E-DA7C0A779803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298" name="Graphic 7">
                  <a:extLst>
                    <a:ext uri="{FF2B5EF4-FFF2-40B4-BE49-F238E27FC236}">
                      <a16:creationId xmlns:a16="http://schemas.microsoft.com/office/drawing/2014/main" id="{D0EBBC7C-1649-46AA-B06F-C3F1CCBDEA9D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3299" name="Freeform: Shape 3298">
                    <a:extLst>
                      <a:ext uri="{FF2B5EF4-FFF2-40B4-BE49-F238E27FC236}">
                        <a16:creationId xmlns:a16="http://schemas.microsoft.com/office/drawing/2014/main" id="{0047ACB5-3EC5-4354-A7FD-6F195646B173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00" name="Freeform: Shape 3299">
                    <a:extLst>
                      <a:ext uri="{FF2B5EF4-FFF2-40B4-BE49-F238E27FC236}">
                        <a16:creationId xmlns:a16="http://schemas.microsoft.com/office/drawing/2014/main" id="{A5C86208-319F-4D24-B892-5B06C6652E7E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01" name="Graphic 7">
                  <a:extLst>
                    <a:ext uri="{FF2B5EF4-FFF2-40B4-BE49-F238E27FC236}">
                      <a16:creationId xmlns:a16="http://schemas.microsoft.com/office/drawing/2014/main" id="{9D4A50EF-3F9D-421E-A031-E2D1EE3440F6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3302" name="Freeform: Shape 3301">
                    <a:extLst>
                      <a:ext uri="{FF2B5EF4-FFF2-40B4-BE49-F238E27FC236}">
                        <a16:creationId xmlns:a16="http://schemas.microsoft.com/office/drawing/2014/main" id="{BDEC4492-5DE3-409D-92FC-E48B4691439C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03" name="Freeform: Shape 3302">
                    <a:extLst>
                      <a:ext uri="{FF2B5EF4-FFF2-40B4-BE49-F238E27FC236}">
                        <a16:creationId xmlns:a16="http://schemas.microsoft.com/office/drawing/2014/main" id="{28FDDE31-5FDC-44A1-B306-7064541456F2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304" name="Graphic 7">
                <a:extLst>
                  <a:ext uri="{FF2B5EF4-FFF2-40B4-BE49-F238E27FC236}">
                    <a16:creationId xmlns:a16="http://schemas.microsoft.com/office/drawing/2014/main" id="{290D9B47-3D72-483F-B329-B6D18695E73B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3305" name="Freeform: Shape 3304">
                  <a:extLst>
                    <a:ext uri="{FF2B5EF4-FFF2-40B4-BE49-F238E27FC236}">
                      <a16:creationId xmlns:a16="http://schemas.microsoft.com/office/drawing/2014/main" id="{27C53B20-CFC6-4B45-9C60-CE892A93863E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306" name="Graphic 7">
                  <a:extLst>
                    <a:ext uri="{FF2B5EF4-FFF2-40B4-BE49-F238E27FC236}">
                      <a16:creationId xmlns:a16="http://schemas.microsoft.com/office/drawing/2014/main" id="{8507E3C8-86BD-40BB-BD24-1AFC6A59FEAF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3307" name="Freeform: Shape 3306">
                    <a:extLst>
                      <a:ext uri="{FF2B5EF4-FFF2-40B4-BE49-F238E27FC236}">
                        <a16:creationId xmlns:a16="http://schemas.microsoft.com/office/drawing/2014/main" id="{CAF46CDA-B199-48ED-A510-738305EC93AA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08" name="Freeform: Shape 3307">
                    <a:extLst>
                      <a:ext uri="{FF2B5EF4-FFF2-40B4-BE49-F238E27FC236}">
                        <a16:creationId xmlns:a16="http://schemas.microsoft.com/office/drawing/2014/main" id="{221CDCED-EC15-437D-9A7C-C5C9ED65A0C9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09" name="Graphic 7">
                  <a:extLst>
                    <a:ext uri="{FF2B5EF4-FFF2-40B4-BE49-F238E27FC236}">
                      <a16:creationId xmlns:a16="http://schemas.microsoft.com/office/drawing/2014/main" id="{80C23C23-F4D0-497C-9DB1-5A7C5E1CB5EF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3310" name="Freeform: Shape 3309">
                    <a:extLst>
                      <a:ext uri="{FF2B5EF4-FFF2-40B4-BE49-F238E27FC236}">
                        <a16:creationId xmlns:a16="http://schemas.microsoft.com/office/drawing/2014/main" id="{4BC8DBBE-7C90-4131-A6F9-58616DC0F791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11" name="Freeform: Shape 3310">
                    <a:extLst>
                      <a:ext uri="{FF2B5EF4-FFF2-40B4-BE49-F238E27FC236}">
                        <a16:creationId xmlns:a16="http://schemas.microsoft.com/office/drawing/2014/main" id="{22C88FAF-4363-47B0-83F0-FE1F599B96EE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12" name="Graphic 7">
                  <a:extLst>
                    <a:ext uri="{FF2B5EF4-FFF2-40B4-BE49-F238E27FC236}">
                      <a16:creationId xmlns:a16="http://schemas.microsoft.com/office/drawing/2014/main" id="{B95F0CDE-6F2A-4C08-B797-9A5AE8EF252D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3313" name="Freeform: Shape 3312">
                    <a:extLst>
                      <a:ext uri="{FF2B5EF4-FFF2-40B4-BE49-F238E27FC236}">
                        <a16:creationId xmlns:a16="http://schemas.microsoft.com/office/drawing/2014/main" id="{1F22B3AE-26E5-4611-A9DE-C2CE5EC3A73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14" name="Freeform: Shape 3313">
                    <a:extLst>
                      <a:ext uri="{FF2B5EF4-FFF2-40B4-BE49-F238E27FC236}">
                        <a16:creationId xmlns:a16="http://schemas.microsoft.com/office/drawing/2014/main" id="{0814EBD0-E567-43DD-9BA6-DCFC3FAED3F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15" name="Graphic 7">
                  <a:extLst>
                    <a:ext uri="{FF2B5EF4-FFF2-40B4-BE49-F238E27FC236}">
                      <a16:creationId xmlns:a16="http://schemas.microsoft.com/office/drawing/2014/main" id="{C8032391-0597-464A-A3A1-F360E3CC3273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3316" name="Freeform: Shape 3315">
                    <a:extLst>
                      <a:ext uri="{FF2B5EF4-FFF2-40B4-BE49-F238E27FC236}">
                        <a16:creationId xmlns:a16="http://schemas.microsoft.com/office/drawing/2014/main" id="{B3686D85-D921-4249-9694-A96D4B64C44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17" name="Freeform: Shape 3316">
                    <a:extLst>
                      <a:ext uri="{FF2B5EF4-FFF2-40B4-BE49-F238E27FC236}">
                        <a16:creationId xmlns:a16="http://schemas.microsoft.com/office/drawing/2014/main" id="{48DAF76A-B5F5-4894-A550-5FED87EB0426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18" name="Graphic 7">
                  <a:extLst>
                    <a:ext uri="{FF2B5EF4-FFF2-40B4-BE49-F238E27FC236}">
                      <a16:creationId xmlns:a16="http://schemas.microsoft.com/office/drawing/2014/main" id="{F4099E63-903D-4C6B-A193-408D1E498FB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3319" name="Freeform: Shape 3318">
                    <a:extLst>
                      <a:ext uri="{FF2B5EF4-FFF2-40B4-BE49-F238E27FC236}">
                        <a16:creationId xmlns:a16="http://schemas.microsoft.com/office/drawing/2014/main" id="{A5D2FDBA-0F72-4D80-933D-2F6C0F228456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20" name="Freeform: Shape 3319">
                    <a:extLst>
                      <a:ext uri="{FF2B5EF4-FFF2-40B4-BE49-F238E27FC236}">
                        <a16:creationId xmlns:a16="http://schemas.microsoft.com/office/drawing/2014/main" id="{405EE81B-4872-4EC0-8456-D923E34D0518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21" name="Graphic 7">
                  <a:extLst>
                    <a:ext uri="{FF2B5EF4-FFF2-40B4-BE49-F238E27FC236}">
                      <a16:creationId xmlns:a16="http://schemas.microsoft.com/office/drawing/2014/main" id="{74C038E5-B95F-478E-8811-F330C18A50F9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3322" name="Freeform: Shape 3321">
                    <a:extLst>
                      <a:ext uri="{FF2B5EF4-FFF2-40B4-BE49-F238E27FC236}">
                        <a16:creationId xmlns:a16="http://schemas.microsoft.com/office/drawing/2014/main" id="{7B782DDC-05ED-4ED7-8578-C4D6FAED3AFF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23" name="Freeform: Shape 3322">
                    <a:extLst>
                      <a:ext uri="{FF2B5EF4-FFF2-40B4-BE49-F238E27FC236}">
                        <a16:creationId xmlns:a16="http://schemas.microsoft.com/office/drawing/2014/main" id="{774AAD74-D5D0-44D2-A64A-8684BBF50C4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24" name="Graphic 7">
                  <a:extLst>
                    <a:ext uri="{FF2B5EF4-FFF2-40B4-BE49-F238E27FC236}">
                      <a16:creationId xmlns:a16="http://schemas.microsoft.com/office/drawing/2014/main" id="{551275A5-FA9F-46D3-BC54-77C829321AAB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3325" name="Freeform: Shape 3324">
                    <a:extLst>
                      <a:ext uri="{FF2B5EF4-FFF2-40B4-BE49-F238E27FC236}">
                        <a16:creationId xmlns:a16="http://schemas.microsoft.com/office/drawing/2014/main" id="{161A704D-946E-46D7-9FF8-6FAA980C1B71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26" name="Freeform: Shape 3325">
                    <a:extLst>
                      <a:ext uri="{FF2B5EF4-FFF2-40B4-BE49-F238E27FC236}">
                        <a16:creationId xmlns:a16="http://schemas.microsoft.com/office/drawing/2014/main" id="{A5D57DF5-DBC5-4D7C-8590-C40EDA8BF4A4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27" name="Graphic 7">
                  <a:extLst>
                    <a:ext uri="{FF2B5EF4-FFF2-40B4-BE49-F238E27FC236}">
                      <a16:creationId xmlns:a16="http://schemas.microsoft.com/office/drawing/2014/main" id="{3FEC39F1-03DF-452B-B8E4-A2FD033C7A19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3328" name="Freeform: Shape 3327">
                    <a:extLst>
                      <a:ext uri="{FF2B5EF4-FFF2-40B4-BE49-F238E27FC236}">
                        <a16:creationId xmlns:a16="http://schemas.microsoft.com/office/drawing/2014/main" id="{876F4011-EB0C-490B-9531-A685DBC81AB0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29" name="Freeform: Shape 3328">
                    <a:extLst>
                      <a:ext uri="{FF2B5EF4-FFF2-40B4-BE49-F238E27FC236}">
                        <a16:creationId xmlns:a16="http://schemas.microsoft.com/office/drawing/2014/main" id="{12592402-0FE6-4DCC-B2E4-6DB284108EFF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30" name="Graphic 7">
                  <a:extLst>
                    <a:ext uri="{FF2B5EF4-FFF2-40B4-BE49-F238E27FC236}">
                      <a16:creationId xmlns:a16="http://schemas.microsoft.com/office/drawing/2014/main" id="{ACC4CE3D-1B02-4D48-A807-62111D8736CC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3331" name="Freeform: Shape 3330">
                    <a:extLst>
                      <a:ext uri="{FF2B5EF4-FFF2-40B4-BE49-F238E27FC236}">
                        <a16:creationId xmlns:a16="http://schemas.microsoft.com/office/drawing/2014/main" id="{B95C33AC-4D34-4ED2-8630-8025D48EDB05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32" name="Freeform: Shape 3331">
                    <a:extLst>
                      <a:ext uri="{FF2B5EF4-FFF2-40B4-BE49-F238E27FC236}">
                        <a16:creationId xmlns:a16="http://schemas.microsoft.com/office/drawing/2014/main" id="{0D42B8A9-D4D9-4F2A-BCAB-C2CFFBF41EC2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33" name="Graphic 7">
                  <a:extLst>
                    <a:ext uri="{FF2B5EF4-FFF2-40B4-BE49-F238E27FC236}">
                      <a16:creationId xmlns:a16="http://schemas.microsoft.com/office/drawing/2014/main" id="{4A8A5A12-3BDC-4E82-B1B9-67B6C79DC4F4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3334" name="Freeform: Shape 3333">
                    <a:extLst>
                      <a:ext uri="{FF2B5EF4-FFF2-40B4-BE49-F238E27FC236}">
                        <a16:creationId xmlns:a16="http://schemas.microsoft.com/office/drawing/2014/main" id="{F1A62944-C92F-4256-88F0-45072B982F9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35" name="Freeform: Shape 3334">
                    <a:extLst>
                      <a:ext uri="{FF2B5EF4-FFF2-40B4-BE49-F238E27FC236}">
                        <a16:creationId xmlns:a16="http://schemas.microsoft.com/office/drawing/2014/main" id="{1DD1F69F-4AFA-4577-8DAA-B3961DA2FDD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36" name="Graphic 7">
                  <a:extLst>
                    <a:ext uri="{FF2B5EF4-FFF2-40B4-BE49-F238E27FC236}">
                      <a16:creationId xmlns:a16="http://schemas.microsoft.com/office/drawing/2014/main" id="{1D973C08-7357-42E2-9FC6-3D376BE74216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3337" name="Freeform: Shape 3336">
                    <a:extLst>
                      <a:ext uri="{FF2B5EF4-FFF2-40B4-BE49-F238E27FC236}">
                        <a16:creationId xmlns:a16="http://schemas.microsoft.com/office/drawing/2014/main" id="{269FC523-7063-4438-9147-1B0290270655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38" name="Freeform: Shape 3337">
                    <a:extLst>
                      <a:ext uri="{FF2B5EF4-FFF2-40B4-BE49-F238E27FC236}">
                        <a16:creationId xmlns:a16="http://schemas.microsoft.com/office/drawing/2014/main" id="{09AC1C6A-C966-4857-BF3F-AB949381D931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39" name="Graphic 7">
                  <a:extLst>
                    <a:ext uri="{FF2B5EF4-FFF2-40B4-BE49-F238E27FC236}">
                      <a16:creationId xmlns:a16="http://schemas.microsoft.com/office/drawing/2014/main" id="{2D3251E9-FB1C-4F11-9BFC-82F2FF456D06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3340" name="Freeform: Shape 3339">
                    <a:extLst>
                      <a:ext uri="{FF2B5EF4-FFF2-40B4-BE49-F238E27FC236}">
                        <a16:creationId xmlns:a16="http://schemas.microsoft.com/office/drawing/2014/main" id="{1EDCCA92-FC03-4769-B2DA-F24E8A60C102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41" name="Freeform: Shape 3340">
                    <a:extLst>
                      <a:ext uri="{FF2B5EF4-FFF2-40B4-BE49-F238E27FC236}">
                        <a16:creationId xmlns:a16="http://schemas.microsoft.com/office/drawing/2014/main" id="{4C9CEE67-CA55-4894-9022-481C8E3F3069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342" name="Graphic 7">
                <a:extLst>
                  <a:ext uri="{FF2B5EF4-FFF2-40B4-BE49-F238E27FC236}">
                    <a16:creationId xmlns:a16="http://schemas.microsoft.com/office/drawing/2014/main" id="{7308594F-0853-452D-BC2D-52E6DA8920AB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3343" name="Freeform: Shape 3342">
                  <a:extLst>
                    <a:ext uri="{FF2B5EF4-FFF2-40B4-BE49-F238E27FC236}">
                      <a16:creationId xmlns:a16="http://schemas.microsoft.com/office/drawing/2014/main" id="{AC0657F1-4301-47A2-9C60-EE024C9C524B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344" name="Graphic 7">
                  <a:extLst>
                    <a:ext uri="{FF2B5EF4-FFF2-40B4-BE49-F238E27FC236}">
                      <a16:creationId xmlns:a16="http://schemas.microsoft.com/office/drawing/2014/main" id="{04223076-DAC4-473E-A49F-9EFFE05FD6F6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3345" name="Freeform: Shape 3344">
                    <a:extLst>
                      <a:ext uri="{FF2B5EF4-FFF2-40B4-BE49-F238E27FC236}">
                        <a16:creationId xmlns:a16="http://schemas.microsoft.com/office/drawing/2014/main" id="{27674D73-A8EF-4346-A533-83C817DE1DBB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46" name="Freeform: Shape 3345">
                    <a:extLst>
                      <a:ext uri="{FF2B5EF4-FFF2-40B4-BE49-F238E27FC236}">
                        <a16:creationId xmlns:a16="http://schemas.microsoft.com/office/drawing/2014/main" id="{35E5E567-B334-499E-8FFA-DBCB84ECE72C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47" name="Graphic 7">
                  <a:extLst>
                    <a:ext uri="{FF2B5EF4-FFF2-40B4-BE49-F238E27FC236}">
                      <a16:creationId xmlns:a16="http://schemas.microsoft.com/office/drawing/2014/main" id="{59327805-6BE9-46FA-87F2-BB25078C0010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3348" name="Freeform: Shape 3347">
                    <a:extLst>
                      <a:ext uri="{FF2B5EF4-FFF2-40B4-BE49-F238E27FC236}">
                        <a16:creationId xmlns:a16="http://schemas.microsoft.com/office/drawing/2014/main" id="{4179AC95-FEFE-402E-B0F4-AA2558A8E838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49" name="Freeform: Shape 3348">
                    <a:extLst>
                      <a:ext uri="{FF2B5EF4-FFF2-40B4-BE49-F238E27FC236}">
                        <a16:creationId xmlns:a16="http://schemas.microsoft.com/office/drawing/2014/main" id="{AD675727-BE54-4012-BEFA-008520834598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50" name="Graphic 7">
                  <a:extLst>
                    <a:ext uri="{FF2B5EF4-FFF2-40B4-BE49-F238E27FC236}">
                      <a16:creationId xmlns:a16="http://schemas.microsoft.com/office/drawing/2014/main" id="{0AB3F3AE-BEC0-4767-99FA-03D1918B79A5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3351" name="Freeform: Shape 3350">
                    <a:extLst>
                      <a:ext uri="{FF2B5EF4-FFF2-40B4-BE49-F238E27FC236}">
                        <a16:creationId xmlns:a16="http://schemas.microsoft.com/office/drawing/2014/main" id="{6B75FA78-3D5E-408E-A09D-C79CECA0C2A6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52" name="Freeform: Shape 3351">
                    <a:extLst>
                      <a:ext uri="{FF2B5EF4-FFF2-40B4-BE49-F238E27FC236}">
                        <a16:creationId xmlns:a16="http://schemas.microsoft.com/office/drawing/2014/main" id="{A7AE2212-C326-4853-A560-55B5C829C0A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53" name="Graphic 7">
                  <a:extLst>
                    <a:ext uri="{FF2B5EF4-FFF2-40B4-BE49-F238E27FC236}">
                      <a16:creationId xmlns:a16="http://schemas.microsoft.com/office/drawing/2014/main" id="{B1715004-0C14-4789-AA21-A3276A495B5A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3354" name="Freeform: Shape 3353">
                    <a:extLst>
                      <a:ext uri="{FF2B5EF4-FFF2-40B4-BE49-F238E27FC236}">
                        <a16:creationId xmlns:a16="http://schemas.microsoft.com/office/drawing/2014/main" id="{5ED0A3C1-7B48-45B3-8A0A-DD1C29B8B92C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55" name="Freeform: Shape 3354">
                    <a:extLst>
                      <a:ext uri="{FF2B5EF4-FFF2-40B4-BE49-F238E27FC236}">
                        <a16:creationId xmlns:a16="http://schemas.microsoft.com/office/drawing/2014/main" id="{5E6C8E42-8351-4008-A747-4EE19F40580E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56" name="Graphic 7">
                  <a:extLst>
                    <a:ext uri="{FF2B5EF4-FFF2-40B4-BE49-F238E27FC236}">
                      <a16:creationId xmlns:a16="http://schemas.microsoft.com/office/drawing/2014/main" id="{A8FE73D8-6F9B-472D-88DC-90ED730DC58B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3357" name="Freeform: Shape 3356">
                    <a:extLst>
                      <a:ext uri="{FF2B5EF4-FFF2-40B4-BE49-F238E27FC236}">
                        <a16:creationId xmlns:a16="http://schemas.microsoft.com/office/drawing/2014/main" id="{39513C22-99EE-4F7C-A46B-B0E2AB8F1DD3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58" name="Freeform: Shape 3357">
                    <a:extLst>
                      <a:ext uri="{FF2B5EF4-FFF2-40B4-BE49-F238E27FC236}">
                        <a16:creationId xmlns:a16="http://schemas.microsoft.com/office/drawing/2014/main" id="{7ABACA8F-E08E-473D-8CB5-15292DABDBA5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59" name="Graphic 7">
                  <a:extLst>
                    <a:ext uri="{FF2B5EF4-FFF2-40B4-BE49-F238E27FC236}">
                      <a16:creationId xmlns:a16="http://schemas.microsoft.com/office/drawing/2014/main" id="{E8C77DDD-1F6C-4642-A91A-B94F8D9CA655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3360" name="Freeform: Shape 3359">
                    <a:extLst>
                      <a:ext uri="{FF2B5EF4-FFF2-40B4-BE49-F238E27FC236}">
                        <a16:creationId xmlns:a16="http://schemas.microsoft.com/office/drawing/2014/main" id="{042062EB-CAC2-4088-AC49-B1C006D7E99E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61" name="Freeform: Shape 3360">
                    <a:extLst>
                      <a:ext uri="{FF2B5EF4-FFF2-40B4-BE49-F238E27FC236}">
                        <a16:creationId xmlns:a16="http://schemas.microsoft.com/office/drawing/2014/main" id="{868B7F59-7A10-4724-BD0D-CA8E62C6CAEA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62" name="Graphic 7">
                  <a:extLst>
                    <a:ext uri="{FF2B5EF4-FFF2-40B4-BE49-F238E27FC236}">
                      <a16:creationId xmlns:a16="http://schemas.microsoft.com/office/drawing/2014/main" id="{34F93F09-692B-41AC-80BC-301668B74FFD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3363" name="Freeform: Shape 3362">
                    <a:extLst>
                      <a:ext uri="{FF2B5EF4-FFF2-40B4-BE49-F238E27FC236}">
                        <a16:creationId xmlns:a16="http://schemas.microsoft.com/office/drawing/2014/main" id="{8617CFDA-8293-4531-AC9F-223644068C4A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64" name="Freeform: Shape 3363">
                    <a:extLst>
                      <a:ext uri="{FF2B5EF4-FFF2-40B4-BE49-F238E27FC236}">
                        <a16:creationId xmlns:a16="http://schemas.microsoft.com/office/drawing/2014/main" id="{38D4E771-083C-4E55-B36C-A7CB9B8DCAC1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65" name="Graphic 7">
                  <a:extLst>
                    <a:ext uri="{FF2B5EF4-FFF2-40B4-BE49-F238E27FC236}">
                      <a16:creationId xmlns:a16="http://schemas.microsoft.com/office/drawing/2014/main" id="{3A5A134C-9106-446A-8790-1A3984116C8A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3366" name="Freeform: Shape 3365">
                    <a:extLst>
                      <a:ext uri="{FF2B5EF4-FFF2-40B4-BE49-F238E27FC236}">
                        <a16:creationId xmlns:a16="http://schemas.microsoft.com/office/drawing/2014/main" id="{CE4F5807-F5A3-4525-B3B0-0D89D1AB3252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67" name="Freeform: Shape 3366">
                    <a:extLst>
                      <a:ext uri="{FF2B5EF4-FFF2-40B4-BE49-F238E27FC236}">
                        <a16:creationId xmlns:a16="http://schemas.microsoft.com/office/drawing/2014/main" id="{1887935B-F47F-40BD-8E2F-868FE418BA48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68" name="Graphic 7">
                  <a:extLst>
                    <a:ext uri="{FF2B5EF4-FFF2-40B4-BE49-F238E27FC236}">
                      <a16:creationId xmlns:a16="http://schemas.microsoft.com/office/drawing/2014/main" id="{FFE59830-8237-4E63-BFDC-F6032F96ACF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3369" name="Freeform: Shape 3368">
                    <a:extLst>
                      <a:ext uri="{FF2B5EF4-FFF2-40B4-BE49-F238E27FC236}">
                        <a16:creationId xmlns:a16="http://schemas.microsoft.com/office/drawing/2014/main" id="{2EF7F8D4-F48B-4D8C-ABB9-B55DD3791666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70" name="Freeform: Shape 3369">
                    <a:extLst>
                      <a:ext uri="{FF2B5EF4-FFF2-40B4-BE49-F238E27FC236}">
                        <a16:creationId xmlns:a16="http://schemas.microsoft.com/office/drawing/2014/main" id="{66BD7CF9-9F25-4977-9E1D-BDF4EBB8833B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71" name="Graphic 7">
                  <a:extLst>
                    <a:ext uri="{FF2B5EF4-FFF2-40B4-BE49-F238E27FC236}">
                      <a16:creationId xmlns:a16="http://schemas.microsoft.com/office/drawing/2014/main" id="{3ACD2700-46C8-4A5D-B869-59F16E697478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3372" name="Freeform: Shape 3371">
                    <a:extLst>
                      <a:ext uri="{FF2B5EF4-FFF2-40B4-BE49-F238E27FC236}">
                        <a16:creationId xmlns:a16="http://schemas.microsoft.com/office/drawing/2014/main" id="{5022910C-E998-4C7D-9B0E-121CD8E4876B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73" name="Freeform: Shape 3372">
                    <a:extLst>
                      <a:ext uri="{FF2B5EF4-FFF2-40B4-BE49-F238E27FC236}">
                        <a16:creationId xmlns:a16="http://schemas.microsoft.com/office/drawing/2014/main" id="{E4CEF07B-E097-4849-BC06-E854033B1949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74" name="Graphic 7">
                  <a:extLst>
                    <a:ext uri="{FF2B5EF4-FFF2-40B4-BE49-F238E27FC236}">
                      <a16:creationId xmlns:a16="http://schemas.microsoft.com/office/drawing/2014/main" id="{5DFB16BF-4E75-48E7-BCDD-CEA83C75A837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3375" name="Freeform: Shape 3374">
                    <a:extLst>
                      <a:ext uri="{FF2B5EF4-FFF2-40B4-BE49-F238E27FC236}">
                        <a16:creationId xmlns:a16="http://schemas.microsoft.com/office/drawing/2014/main" id="{E43E3621-4FAC-474B-9DD1-2E87B68B88BF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76" name="Freeform: Shape 3375">
                    <a:extLst>
                      <a:ext uri="{FF2B5EF4-FFF2-40B4-BE49-F238E27FC236}">
                        <a16:creationId xmlns:a16="http://schemas.microsoft.com/office/drawing/2014/main" id="{320ACB8F-C88A-48D0-8744-391B380E4B38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77" name="Graphic 7">
                  <a:extLst>
                    <a:ext uri="{FF2B5EF4-FFF2-40B4-BE49-F238E27FC236}">
                      <a16:creationId xmlns:a16="http://schemas.microsoft.com/office/drawing/2014/main" id="{9138BC07-FD74-4034-8BD2-01C1FC858682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3378" name="Freeform: Shape 3377">
                    <a:extLst>
                      <a:ext uri="{FF2B5EF4-FFF2-40B4-BE49-F238E27FC236}">
                        <a16:creationId xmlns:a16="http://schemas.microsoft.com/office/drawing/2014/main" id="{08AFA69D-579C-4805-90CD-6D47BA12DE42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79" name="Freeform: Shape 3378">
                    <a:extLst>
                      <a:ext uri="{FF2B5EF4-FFF2-40B4-BE49-F238E27FC236}">
                        <a16:creationId xmlns:a16="http://schemas.microsoft.com/office/drawing/2014/main" id="{23A5E671-2140-45E7-AF60-471E2BC5FF89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380" name="Graphic 7">
                <a:extLst>
                  <a:ext uri="{FF2B5EF4-FFF2-40B4-BE49-F238E27FC236}">
                    <a16:creationId xmlns:a16="http://schemas.microsoft.com/office/drawing/2014/main" id="{66204236-39CF-407C-A817-51F0D736916A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3381" name="Freeform: Shape 3380">
                  <a:extLst>
                    <a:ext uri="{FF2B5EF4-FFF2-40B4-BE49-F238E27FC236}">
                      <a16:creationId xmlns:a16="http://schemas.microsoft.com/office/drawing/2014/main" id="{6AE11DEC-38C8-474C-B07B-E86ED75C4B0D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382" name="Graphic 7">
                  <a:extLst>
                    <a:ext uri="{FF2B5EF4-FFF2-40B4-BE49-F238E27FC236}">
                      <a16:creationId xmlns:a16="http://schemas.microsoft.com/office/drawing/2014/main" id="{9FA8D0D4-45AE-4001-824A-5ED9A07D2C03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3383" name="Freeform: Shape 3382">
                    <a:extLst>
                      <a:ext uri="{FF2B5EF4-FFF2-40B4-BE49-F238E27FC236}">
                        <a16:creationId xmlns:a16="http://schemas.microsoft.com/office/drawing/2014/main" id="{3ACF3D73-058D-4B30-BC68-008E1FFCA97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84" name="Freeform: Shape 3383">
                    <a:extLst>
                      <a:ext uri="{FF2B5EF4-FFF2-40B4-BE49-F238E27FC236}">
                        <a16:creationId xmlns:a16="http://schemas.microsoft.com/office/drawing/2014/main" id="{83C54840-462E-4A19-B933-9BCB66C75D33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85" name="Graphic 7">
                  <a:extLst>
                    <a:ext uri="{FF2B5EF4-FFF2-40B4-BE49-F238E27FC236}">
                      <a16:creationId xmlns:a16="http://schemas.microsoft.com/office/drawing/2014/main" id="{A11B414A-7A9D-4712-A983-06D8DE409887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3386" name="Freeform: Shape 3385">
                    <a:extLst>
                      <a:ext uri="{FF2B5EF4-FFF2-40B4-BE49-F238E27FC236}">
                        <a16:creationId xmlns:a16="http://schemas.microsoft.com/office/drawing/2014/main" id="{481B4511-3022-453B-9056-120626BC85D4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87" name="Freeform: Shape 3386">
                    <a:extLst>
                      <a:ext uri="{FF2B5EF4-FFF2-40B4-BE49-F238E27FC236}">
                        <a16:creationId xmlns:a16="http://schemas.microsoft.com/office/drawing/2014/main" id="{BF062A46-446B-4721-AA87-E2B0F8D73CF7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88" name="Graphic 7">
                  <a:extLst>
                    <a:ext uri="{FF2B5EF4-FFF2-40B4-BE49-F238E27FC236}">
                      <a16:creationId xmlns:a16="http://schemas.microsoft.com/office/drawing/2014/main" id="{7AC00F14-2032-4E63-91A7-A3CF98B103B3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3389" name="Freeform: Shape 3388">
                    <a:extLst>
                      <a:ext uri="{FF2B5EF4-FFF2-40B4-BE49-F238E27FC236}">
                        <a16:creationId xmlns:a16="http://schemas.microsoft.com/office/drawing/2014/main" id="{E8F01B3A-8000-4951-BC21-69BD514B7E82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90" name="Freeform: Shape 3389">
                    <a:extLst>
                      <a:ext uri="{FF2B5EF4-FFF2-40B4-BE49-F238E27FC236}">
                        <a16:creationId xmlns:a16="http://schemas.microsoft.com/office/drawing/2014/main" id="{70EEA5AA-EBA6-4E51-87EC-CA4FE190DB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91" name="Graphic 7">
                  <a:extLst>
                    <a:ext uri="{FF2B5EF4-FFF2-40B4-BE49-F238E27FC236}">
                      <a16:creationId xmlns:a16="http://schemas.microsoft.com/office/drawing/2014/main" id="{045F3657-2849-4019-9C73-ABC183ED80B5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3392" name="Freeform: Shape 3391">
                    <a:extLst>
                      <a:ext uri="{FF2B5EF4-FFF2-40B4-BE49-F238E27FC236}">
                        <a16:creationId xmlns:a16="http://schemas.microsoft.com/office/drawing/2014/main" id="{11F73E01-277E-4E06-A783-68EFEF61BEC1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93" name="Freeform: Shape 3392">
                    <a:extLst>
                      <a:ext uri="{FF2B5EF4-FFF2-40B4-BE49-F238E27FC236}">
                        <a16:creationId xmlns:a16="http://schemas.microsoft.com/office/drawing/2014/main" id="{2C8F9DAC-A800-4233-88D4-524AD828D3E9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94" name="Graphic 7">
                  <a:extLst>
                    <a:ext uri="{FF2B5EF4-FFF2-40B4-BE49-F238E27FC236}">
                      <a16:creationId xmlns:a16="http://schemas.microsoft.com/office/drawing/2014/main" id="{FC39A2BD-D6E1-4D50-8ED6-62246C42A6A3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3395" name="Freeform: Shape 3394">
                    <a:extLst>
                      <a:ext uri="{FF2B5EF4-FFF2-40B4-BE49-F238E27FC236}">
                        <a16:creationId xmlns:a16="http://schemas.microsoft.com/office/drawing/2014/main" id="{53572628-88C4-458D-8537-8AD4282A06CB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96" name="Freeform: Shape 3395">
                    <a:extLst>
                      <a:ext uri="{FF2B5EF4-FFF2-40B4-BE49-F238E27FC236}">
                        <a16:creationId xmlns:a16="http://schemas.microsoft.com/office/drawing/2014/main" id="{29EC8362-EDB0-4E73-9BDB-9E68B6F4FC0D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397" name="Graphic 7">
                  <a:extLst>
                    <a:ext uri="{FF2B5EF4-FFF2-40B4-BE49-F238E27FC236}">
                      <a16:creationId xmlns:a16="http://schemas.microsoft.com/office/drawing/2014/main" id="{5E159C05-D8C9-4BC7-85F4-6E0DB2E5BA05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3398" name="Freeform: Shape 3397">
                    <a:extLst>
                      <a:ext uri="{FF2B5EF4-FFF2-40B4-BE49-F238E27FC236}">
                        <a16:creationId xmlns:a16="http://schemas.microsoft.com/office/drawing/2014/main" id="{0580113D-2794-408F-B97C-8E5CC9B978F5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399" name="Freeform: Shape 3398">
                    <a:extLst>
                      <a:ext uri="{FF2B5EF4-FFF2-40B4-BE49-F238E27FC236}">
                        <a16:creationId xmlns:a16="http://schemas.microsoft.com/office/drawing/2014/main" id="{1982E210-7AD1-4DC7-AB89-B16E057D420B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00" name="Graphic 7">
                  <a:extLst>
                    <a:ext uri="{FF2B5EF4-FFF2-40B4-BE49-F238E27FC236}">
                      <a16:creationId xmlns:a16="http://schemas.microsoft.com/office/drawing/2014/main" id="{1E098BB4-C976-408E-ACE4-BE29BB63A3C8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3401" name="Freeform: Shape 3400">
                    <a:extLst>
                      <a:ext uri="{FF2B5EF4-FFF2-40B4-BE49-F238E27FC236}">
                        <a16:creationId xmlns:a16="http://schemas.microsoft.com/office/drawing/2014/main" id="{D7A5982F-B088-474E-8F2C-1566C9AA00E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02" name="Freeform: Shape 3401">
                    <a:extLst>
                      <a:ext uri="{FF2B5EF4-FFF2-40B4-BE49-F238E27FC236}">
                        <a16:creationId xmlns:a16="http://schemas.microsoft.com/office/drawing/2014/main" id="{1E6385A1-F96B-4ACD-B3EA-C64CBC11BC5D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03" name="Graphic 7">
                  <a:extLst>
                    <a:ext uri="{FF2B5EF4-FFF2-40B4-BE49-F238E27FC236}">
                      <a16:creationId xmlns:a16="http://schemas.microsoft.com/office/drawing/2014/main" id="{D556FAAB-5BB0-4AAF-8A54-4B18559C9CFF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3404" name="Freeform: Shape 3403">
                    <a:extLst>
                      <a:ext uri="{FF2B5EF4-FFF2-40B4-BE49-F238E27FC236}">
                        <a16:creationId xmlns:a16="http://schemas.microsoft.com/office/drawing/2014/main" id="{02B3899A-F42E-4401-A56F-74358B007F39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05" name="Freeform: Shape 3404">
                    <a:extLst>
                      <a:ext uri="{FF2B5EF4-FFF2-40B4-BE49-F238E27FC236}">
                        <a16:creationId xmlns:a16="http://schemas.microsoft.com/office/drawing/2014/main" id="{3407D118-9861-47A8-9253-4555C4D34B0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06" name="Graphic 7">
                  <a:extLst>
                    <a:ext uri="{FF2B5EF4-FFF2-40B4-BE49-F238E27FC236}">
                      <a16:creationId xmlns:a16="http://schemas.microsoft.com/office/drawing/2014/main" id="{AD7D13A9-EDB1-4D82-BDE3-9D0967BDB807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3407" name="Freeform: Shape 3406">
                    <a:extLst>
                      <a:ext uri="{FF2B5EF4-FFF2-40B4-BE49-F238E27FC236}">
                        <a16:creationId xmlns:a16="http://schemas.microsoft.com/office/drawing/2014/main" id="{D2C49279-2D97-45C1-94A8-AA5347474CE9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08" name="Freeform: Shape 3407">
                    <a:extLst>
                      <a:ext uri="{FF2B5EF4-FFF2-40B4-BE49-F238E27FC236}">
                        <a16:creationId xmlns:a16="http://schemas.microsoft.com/office/drawing/2014/main" id="{9ED35F28-D644-4366-9257-C7D68DE98698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09" name="Graphic 7">
                  <a:extLst>
                    <a:ext uri="{FF2B5EF4-FFF2-40B4-BE49-F238E27FC236}">
                      <a16:creationId xmlns:a16="http://schemas.microsoft.com/office/drawing/2014/main" id="{C25E247F-C706-47D6-8362-3F3C4F13B124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3410" name="Freeform: Shape 3409">
                    <a:extLst>
                      <a:ext uri="{FF2B5EF4-FFF2-40B4-BE49-F238E27FC236}">
                        <a16:creationId xmlns:a16="http://schemas.microsoft.com/office/drawing/2014/main" id="{32C314E3-498A-43F2-A538-741B9C8A3C18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11" name="Freeform: Shape 3410">
                    <a:extLst>
                      <a:ext uri="{FF2B5EF4-FFF2-40B4-BE49-F238E27FC236}">
                        <a16:creationId xmlns:a16="http://schemas.microsoft.com/office/drawing/2014/main" id="{36277B75-19A3-4E0C-B1D6-C33027035F5C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12" name="Graphic 7">
                  <a:extLst>
                    <a:ext uri="{FF2B5EF4-FFF2-40B4-BE49-F238E27FC236}">
                      <a16:creationId xmlns:a16="http://schemas.microsoft.com/office/drawing/2014/main" id="{9C10D0E8-07B4-4227-931F-C54F280ECBDC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3413" name="Freeform: Shape 3412">
                    <a:extLst>
                      <a:ext uri="{FF2B5EF4-FFF2-40B4-BE49-F238E27FC236}">
                        <a16:creationId xmlns:a16="http://schemas.microsoft.com/office/drawing/2014/main" id="{41135BD5-7C5C-4D90-9292-5F2B7B186652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14" name="Freeform: Shape 3413">
                    <a:extLst>
                      <a:ext uri="{FF2B5EF4-FFF2-40B4-BE49-F238E27FC236}">
                        <a16:creationId xmlns:a16="http://schemas.microsoft.com/office/drawing/2014/main" id="{19317198-A45F-487B-81FF-4CED156A1AF3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415" name="Graphic 7">
                  <a:extLst>
                    <a:ext uri="{FF2B5EF4-FFF2-40B4-BE49-F238E27FC236}">
                      <a16:creationId xmlns:a16="http://schemas.microsoft.com/office/drawing/2014/main" id="{808D7C9D-2FE7-418D-9F3E-568C9E8CA485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3416" name="Freeform: Shape 3415">
                    <a:extLst>
                      <a:ext uri="{FF2B5EF4-FFF2-40B4-BE49-F238E27FC236}">
                        <a16:creationId xmlns:a16="http://schemas.microsoft.com/office/drawing/2014/main" id="{9C038934-3362-4F24-80CD-030DBB125052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417" name="Freeform: Shape 3416">
                    <a:extLst>
                      <a:ext uri="{FF2B5EF4-FFF2-40B4-BE49-F238E27FC236}">
                        <a16:creationId xmlns:a16="http://schemas.microsoft.com/office/drawing/2014/main" id="{894C227A-8E17-41D4-B22A-05FBC8CA1C39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418" name="Graphic 7">
                <a:extLst>
                  <a:ext uri="{FF2B5EF4-FFF2-40B4-BE49-F238E27FC236}">
                    <a16:creationId xmlns:a16="http://schemas.microsoft.com/office/drawing/2014/main" id="{564DE44B-D53D-4771-A34B-71665AB61516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3419" name="Freeform: Shape 3418">
                  <a:extLst>
                    <a:ext uri="{FF2B5EF4-FFF2-40B4-BE49-F238E27FC236}">
                      <a16:creationId xmlns:a16="http://schemas.microsoft.com/office/drawing/2014/main" id="{44633B52-B73F-4CE1-B1D2-980ABA1F2FFF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420" name="Graphic 7">
                  <a:extLst>
                    <a:ext uri="{FF2B5EF4-FFF2-40B4-BE49-F238E27FC236}">
                      <a16:creationId xmlns:a16="http://schemas.microsoft.com/office/drawing/2014/main" id="{0800066D-278C-4038-A495-45331EE9D9E7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3421" name="Graphic 7">
                    <a:extLst>
                      <a:ext uri="{FF2B5EF4-FFF2-40B4-BE49-F238E27FC236}">
                        <a16:creationId xmlns:a16="http://schemas.microsoft.com/office/drawing/2014/main" id="{E236EAC0-5411-40B5-8725-E32BB7D90D79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3422" name="Freeform: Shape 3421">
                      <a:extLst>
                        <a:ext uri="{FF2B5EF4-FFF2-40B4-BE49-F238E27FC236}">
                          <a16:creationId xmlns:a16="http://schemas.microsoft.com/office/drawing/2014/main" id="{B7E5A869-B2E0-4822-881C-E5E77BC34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C95E74F1-D5C0-4E8F-B1AE-B45757D36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24" name="Freeform: Shape 3423">
                      <a:extLst>
                        <a:ext uri="{FF2B5EF4-FFF2-40B4-BE49-F238E27FC236}">
                          <a16:creationId xmlns:a16="http://schemas.microsoft.com/office/drawing/2014/main" id="{64917A0D-6366-4BCF-AECE-0E844B515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25" name="Graphic 7">
                    <a:extLst>
                      <a:ext uri="{FF2B5EF4-FFF2-40B4-BE49-F238E27FC236}">
                        <a16:creationId xmlns:a16="http://schemas.microsoft.com/office/drawing/2014/main" id="{F75CA8D5-B2F4-4B9A-83E3-309CD36FD12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3426" name="Freeform: Shape 3425">
                      <a:extLst>
                        <a:ext uri="{FF2B5EF4-FFF2-40B4-BE49-F238E27FC236}">
                          <a16:creationId xmlns:a16="http://schemas.microsoft.com/office/drawing/2014/main" id="{38CB9199-9ACA-4352-B121-FFC8AE9A8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27" name="Freeform: Shape 3426">
                      <a:extLst>
                        <a:ext uri="{FF2B5EF4-FFF2-40B4-BE49-F238E27FC236}">
                          <a16:creationId xmlns:a16="http://schemas.microsoft.com/office/drawing/2014/main" id="{822A55EA-5B6A-4581-9D0A-8B3D8DE5E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28" name="Freeform: Shape 3427">
                      <a:extLst>
                        <a:ext uri="{FF2B5EF4-FFF2-40B4-BE49-F238E27FC236}">
                          <a16:creationId xmlns:a16="http://schemas.microsoft.com/office/drawing/2014/main" id="{997B6E60-80BB-4262-9FB5-FD99CED0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F41B34A4-3374-4424-94A8-0C5DDE3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430" name="Graphic 7">
                  <a:extLst>
                    <a:ext uri="{FF2B5EF4-FFF2-40B4-BE49-F238E27FC236}">
                      <a16:creationId xmlns:a16="http://schemas.microsoft.com/office/drawing/2014/main" id="{B61DD991-8E3E-48A0-B864-E7BC904C9E60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3431" name="Graphic 7">
                    <a:extLst>
                      <a:ext uri="{FF2B5EF4-FFF2-40B4-BE49-F238E27FC236}">
                        <a16:creationId xmlns:a16="http://schemas.microsoft.com/office/drawing/2014/main" id="{7A56160D-6365-4AF3-AC3B-6ED19F836184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D3C76AF6-1ABA-4FD2-8434-30C13D48E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73AFE876-73BE-4BE3-B128-D99D869BAE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434" name="Graphic 7">
                      <a:extLst>
                        <a:ext uri="{FF2B5EF4-FFF2-40B4-BE49-F238E27FC236}">
                          <a16:creationId xmlns:a16="http://schemas.microsoft.com/office/drawing/2014/main" id="{2D89947B-F392-477D-9E02-1D30600D6E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3435" name="Freeform: Shape 3434">
                        <a:extLst>
                          <a:ext uri="{FF2B5EF4-FFF2-40B4-BE49-F238E27FC236}">
                            <a16:creationId xmlns:a16="http://schemas.microsoft.com/office/drawing/2014/main" id="{85E597B8-3E9C-42F8-A6F8-837757300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436" name="Freeform: Shape 3435">
                        <a:extLst>
                          <a:ext uri="{FF2B5EF4-FFF2-40B4-BE49-F238E27FC236}">
                            <a16:creationId xmlns:a16="http://schemas.microsoft.com/office/drawing/2014/main" id="{3167289E-A079-49E7-AA61-E5705D85D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20FA11AA-8965-41F7-B97C-4119F92F7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38" name="Graphic 7">
                    <a:extLst>
                      <a:ext uri="{FF2B5EF4-FFF2-40B4-BE49-F238E27FC236}">
                        <a16:creationId xmlns:a16="http://schemas.microsoft.com/office/drawing/2014/main" id="{948D0CB3-08D7-4FD6-98D9-B6E84FD0EEDF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0EA83B3B-2EB4-4928-8083-FCA991208F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BF4C514B-EB93-4355-AA29-CCA387058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DAE31ABC-ADB3-416E-99EF-EB6C511B9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42" name="Graphic 7">
                    <a:extLst>
                      <a:ext uri="{FF2B5EF4-FFF2-40B4-BE49-F238E27FC236}">
                        <a16:creationId xmlns:a16="http://schemas.microsoft.com/office/drawing/2014/main" id="{EFB053BA-9FAD-4027-82A0-00C529A633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3443" name="Freeform: Shape 3442">
                      <a:extLst>
                        <a:ext uri="{FF2B5EF4-FFF2-40B4-BE49-F238E27FC236}">
                          <a16:creationId xmlns:a16="http://schemas.microsoft.com/office/drawing/2014/main" id="{9FF36AB8-5A59-488C-8A89-F011195B3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44" name="Freeform: Shape 3443">
                      <a:extLst>
                        <a:ext uri="{FF2B5EF4-FFF2-40B4-BE49-F238E27FC236}">
                          <a16:creationId xmlns:a16="http://schemas.microsoft.com/office/drawing/2014/main" id="{35D01409-A4A8-4278-AA7D-C74E708E0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45" name="Graphic 7">
                    <a:extLst>
                      <a:ext uri="{FF2B5EF4-FFF2-40B4-BE49-F238E27FC236}">
                        <a16:creationId xmlns:a16="http://schemas.microsoft.com/office/drawing/2014/main" id="{71139C7A-BA6D-441A-9437-2A54FEAE6B86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3446" name="Freeform: Shape 3445">
                      <a:extLst>
                        <a:ext uri="{FF2B5EF4-FFF2-40B4-BE49-F238E27FC236}">
                          <a16:creationId xmlns:a16="http://schemas.microsoft.com/office/drawing/2014/main" id="{6B4740E2-6987-4B50-8544-039CD3D31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47" name="Freeform: Shape 3446">
                      <a:extLst>
                        <a:ext uri="{FF2B5EF4-FFF2-40B4-BE49-F238E27FC236}">
                          <a16:creationId xmlns:a16="http://schemas.microsoft.com/office/drawing/2014/main" id="{988ECDB5-CF0A-4BCA-8C86-55EC65A7A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448" name="Graphic 7">
                  <a:extLst>
                    <a:ext uri="{FF2B5EF4-FFF2-40B4-BE49-F238E27FC236}">
                      <a16:creationId xmlns:a16="http://schemas.microsoft.com/office/drawing/2014/main" id="{549B8B14-34C7-47B2-8A1A-19F18A334003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3449" name="Graphic 7">
                    <a:extLst>
                      <a:ext uri="{FF2B5EF4-FFF2-40B4-BE49-F238E27FC236}">
                        <a16:creationId xmlns:a16="http://schemas.microsoft.com/office/drawing/2014/main" id="{FB914897-A2F8-4EB7-9BFD-D923F948EC05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3450" name="Freeform: Shape 3449">
                      <a:extLst>
                        <a:ext uri="{FF2B5EF4-FFF2-40B4-BE49-F238E27FC236}">
                          <a16:creationId xmlns:a16="http://schemas.microsoft.com/office/drawing/2014/main" id="{5E8C139F-E645-4700-9D05-9FE8F1FB3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51" name="Freeform: Shape 3450">
                      <a:extLst>
                        <a:ext uri="{FF2B5EF4-FFF2-40B4-BE49-F238E27FC236}">
                          <a16:creationId xmlns:a16="http://schemas.microsoft.com/office/drawing/2014/main" id="{E6915F91-2E8D-4307-84E1-AF8939AC3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452" name="Graphic 7">
                      <a:extLst>
                        <a:ext uri="{FF2B5EF4-FFF2-40B4-BE49-F238E27FC236}">
                          <a16:creationId xmlns:a16="http://schemas.microsoft.com/office/drawing/2014/main" id="{07CABBD2-24B9-49A7-9BE3-7953490954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3276167A-00B8-4545-9D10-A996B1467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B78A0E01-57E0-48B9-9463-2DAD00D1DB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455" name="Freeform: Shape 3454">
                      <a:extLst>
                        <a:ext uri="{FF2B5EF4-FFF2-40B4-BE49-F238E27FC236}">
                          <a16:creationId xmlns:a16="http://schemas.microsoft.com/office/drawing/2014/main" id="{AD98E912-8D2F-4D09-875E-A8273DE2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56" name="Graphic 7">
                    <a:extLst>
                      <a:ext uri="{FF2B5EF4-FFF2-40B4-BE49-F238E27FC236}">
                        <a16:creationId xmlns:a16="http://schemas.microsoft.com/office/drawing/2014/main" id="{69228456-9267-4336-AB1E-29A262D5F5CB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3457" name="Freeform: Shape 3456">
                      <a:extLst>
                        <a:ext uri="{FF2B5EF4-FFF2-40B4-BE49-F238E27FC236}">
                          <a16:creationId xmlns:a16="http://schemas.microsoft.com/office/drawing/2014/main" id="{303EFBE7-D1C4-4355-A65F-25F933558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58" name="Freeform: Shape 3457">
                      <a:extLst>
                        <a:ext uri="{FF2B5EF4-FFF2-40B4-BE49-F238E27FC236}">
                          <a16:creationId xmlns:a16="http://schemas.microsoft.com/office/drawing/2014/main" id="{2C44F2CD-F69E-4D5E-845B-04C6737BC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59" name="Freeform: Shape 3458">
                      <a:extLst>
                        <a:ext uri="{FF2B5EF4-FFF2-40B4-BE49-F238E27FC236}">
                          <a16:creationId xmlns:a16="http://schemas.microsoft.com/office/drawing/2014/main" id="{3EECBEBA-AB1A-493D-B1C7-7FA016DE1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60" name="Graphic 7">
                    <a:extLst>
                      <a:ext uri="{FF2B5EF4-FFF2-40B4-BE49-F238E27FC236}">
                        <a16:creationId xmlns:a16="http://schemas.microsoft.com/office/drawing/2014/main" id="{4CC1766A-57DE-43B7-894C-5B923C366ADD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3461" name="Freeform: Shape 3460">
                      <a:extLst>
                        <a:ext uri="{FF2B5EF4-FFF2-40B4-BE49-F238E27FC236}">
                          <a16:creationId xmlns:a16="http://schemas.microsoft.com/office/drawing/2014/main" id="{1947AAFC-7DED-47E3-ABB9-99D972962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AA2F85C5-095B-497A-9C60-CBF35072A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63" name="Graphic 7">
                    <a:extLst>
                      <a:ext uri="{FF2B5EF4-FFF2-40B4-BE49-F238E27FC236}">
                        <a16:creationId xmlns:a16="http://schemas.microsoft.com/office/drawing/2014/main" id="{7378F132-2E94-4FE6-A410-EF6718196C5A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C3A8E3DF-9972-497A-8BB9-FAF3425C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7ACABEDF-E9A0-4C65-8D07-3775745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466" name="Graphic 7">
                  <a:extLst>
                    <a:ext uri="{FF2B5EF4-FFF2-40B4-BE49-F238E27FC236}">
                      <a16:creationId xmlns:a16="http://schemas.microsoft.com/office/drawing/2014/main" id="{3A77FF5B-E67D-426F-AC34-F57C97F7072A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3467" name="Graphic 7">
                    <a:extLst>
                      <a:ext uri="{FF2B5EF4-FFF2-40B4-BE49-F238E27FC236}">
                        <a16:creationId xmlns:a16="http://schemas.microsoft.com/office/drawing/2014/main" id="{E23EA942-41DC-4D55-BE04-69AA1F3E4AFE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7F422426-CC0B-40B1-9522-E5939ABD9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D3D35795-1C20-4AEA-A546-9D13D981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470" name="Graphic 7">
                      <a:extLst>
                        <a:ext uri="{FF2B5EF4-FFF2-40B4-BE49-F238E27FC236}">
                          <a16:creationId xmlns:a16="http://schemas.microsoft.com/office/drawing/2014/main" id="{52687272-0676-4FE9-B5C7-B29A0D9E30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3471" name="Freeform: Shape 3470">
                        <a:extLst>
                          <a:ext uri="{FF2B5EF4-FFF2-40B4-BE49-F238E27FC236}">
                            <a16:creationId xmlns:a16="http://schemas.microsoft.com/office/drawing/2014/main" id="{608FAFD2-F3CF-4FA3-9B7A-97FF59047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472" name="Freeform: Shape 3471">
                        <a:extLst>
                          <a:ext uri="{FF2B5EF4-FFF2-40B4-BE49-F238E27FC236}">
                            <a16:creationId xmlns:a16="http://schemas.microsoft.com/office/drawing/2014/main" id="{653066E9-53B9-403B-84F5-89AD5D35E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E6FDAC68-E03D-4327-A28A-76C6A2F8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74" name="Graphic 7">
                    <a:extLst>
                      <a:ext uri="{FF2B5EF4-FFF2-40B4-BE49-F238E27FC236}">
                        <a16:creationId xmlns:a16="http://schemas.microsoft.com/office/drawing/2014/main" id="{899BF062-6C61-4BD4-85F9-B7E9266D5515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5559B315-9612-4D57-AC88-958A7D472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76" name="Freeform: Shape 3475">
                      <a:extLst>
                        <a:ext uri="{FF2B5EF4-FFF2-40B4-BE49-F238E27FC236}">
                          <a16:creationId xmlns:a16="http://schemas.microsoft.com/office/drawing/2014/main" id="{67BECA17-69F1-4FDB-A02F-E184351B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77" name="Freeform: Shape 3476">
                      <a:extLst>
                        <a:ext uri="{FF2B5EF4-FFF2-40B4-BE49-F238E27FC236}">
                          <a16:creationId xmlns:a16="http://schemas.microsoft.com/office/drawing/2014/main" id="{4A5CA103-6E03-4F34-B384-9AB2EE89A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78" name="Graphic 7">
                    <a:extLst>
                      <a:ext uri="{FF2B5EF4-FFF2-40B4-BE49-F238E27FC236}">
                        <a16:creationId xmlns:a16="http://schemas.microsoft.com/office/drawing/2014/main" id="{E7DB7DBD-F9DC-40F3-B00C-5989E0B80D3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3479" name="Freeform: Shape 3478">
                      <a:extLst>
                        <a:ext uri="{FF2B5EF4-FFF2-40B4-BE49-F238E27FC236}">
                          <a16:creationId xmlns:a16="http://schemas.microsoft.com/office/drawing/2014/main" id="{094E072E-2F3D-4AC5-BE1A-581F4D70D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80" name="Freeform: Shape 3479">
                      <a:extLst>
                        <a:ext uri="{FF2B5EF4-FFF2-40B4-BE49-F238E27FC236}">
                          <a16:creationId xmlns:a16="http://schemas.microsoft.com/office/drawing/2014/main" id="{E9081096-3398-47A7-9C9A-C116EC481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81" name="Graphic 7">
                    <a:extLst>
                      <a:ext uri="{FF2B5EF4-FFF2-40B4-BE49-F238E27FC236}">
                        <a16:creationId xmlns:a16="http://schemas.microsoft.com/office/drawing/2014/main" id="{A304A17D-BA24-4E81-9917-0ED56A7FBC06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3482" name="Freeform: Shape 3481">
                      <a:extLst>
                        <a:ext uri="{FF2B5EF4-FFF2-40B4-BE49-F238E27FC236}">
                          <a16:creationId xmlns:a16="http://schemas.microsoft.com/office/drawing/2014/main" id="{3405D5BD-157F-41E4-9B0F-51F2EF585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83" name="Freeform: Shape 3482">
                      <a:extLst>
                        <a:ext uri="{FF2B5EF4-FFF2-40B4-BE49-F238E27FC236}">
                          <a16:creationId xmlns:a16="http://schemas.microsoft.com/office/drawing/2014/main" id="{B7AEB6C9-2943-4FFE-AB65-049DD1BCC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484" name="Graphic 7">
                  <a:extLst>
                    <a:ext uri="{FF2B5EF4-FFF2-40B4-BE49-F238E27FC236}">
                      <a16:creationId xmlns:a16="http://schemas.microsoft.com/office/drawing/2014/main" id="{36780627-8B2C-45B9-A98F-F396D88CAF70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3485" name="Graphic 7">
                    <a:extLst>
                      <a:ext uri="{FF2B5EF4-FFF2-40B4-BE49-F238E27FC236}">
                        <a16:creationId xmlns:a16="http://schemas.microsoft.com/office/drawing/2014/main" id="{7CDCA4A3-DDBB-4249-B384-0CB6AFB958BB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3486" name="Freeform: Shape 3485">
                      <a:extLst>
                        <a:ext uri="{FF2B5EF4-FFF2-40B4-BE49-F238E27FC236}">
                          <a16:creationId xmlns:a16="http://schemas.microsoft.com/office/drawing/2014/main" id="{B36F5474-63C2-4218-9EFD-3BF82F27F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87" name="Freeform: Shape 3486">
                      <a:extLst>
                        <a:ext uri="{FF2B5EF4-FFF2-40B4-BE49-F238E27FC236}">
                          <a16:creationId xmlns:a16="http://schemas.microsoft.com/office/drawing/2014/main" id="{ED286445-9893-43C9-AF06-E734F1330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488" name="Graphic 7">
                      <a:extLst>
                        <a:ext uri="{FF2B5EF4-FFF2-40B4-BE49-F238E27FC236}">
                          <a16:creationId xmlns:a16="http://schemas.microsoft.com/office/drawing/2014/main" id="{4EC137B3-6AD8-45FC-98D2-763A36F6F6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3489" name="Freeform: Shape 3488">
                        <a:extLst>
                          <a:ext uri="{FF2B5EF4-FFF2-40B4-BE49-F238E27FC236}">
                            <a16:creationId xmlns:a16="http://schemas.microsoft.com/office/drawing/2014/main" id="{D4A28F3F-2986-4FA1-82B1-16E670FA3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490" name="Freeform: Shape 3489">
                        <a:extLst>
                          <a:ext uri="{FF2B5EF4-FFF2-40B4-BE49-F238E27FC236}">
                            <a16:creationId xmlns:a16="http://schemas.microsoft.com/office/drawing/2014/main" id="{6EC2D8E4-D081-4E69-B75D-9B5F9E06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491" name="Freeform: Shape 3490">
                      <a:extLst>
                        <a:ext uri="{FF2B5EF4-FFF2-40B4-BE49-F238E27FC236}">
                          <a16:creationId xmlns:a16="http://schemas.microsoft.com/office/drawing/2014/main" id="{F60B5C00-90F5-4E25-9BD5-65E7D0BC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92" name="Graphic 7">
                    <a:extLst>
                      <a:ext uri="{FF2B5EF4-FFF2-40B4-BE49-F238E27FC236}">
                        <a16:creationId xmlns:a16="http://schemas.microsoft.com/office/drawing/2014/main" id="{8E1261BE-BA61-43A6-A139-E368D3C10D1B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3493" name="Freeform: Shape 3492">
                      <a:extLst>
                        <a:ext uri="{FF2B5EF4-FFF2-40B4-BE49-F238E27FC236}">
                          <a16:creationId xmlns:a16="http://schemas.microsoft.com/office/drawing/2014/main" id="{79E4173B-0FAF-4E01-AAB5-58CF77082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94" name="Freeform: Shape 3493">
                      <a:extLst>
                        <a:ext uri="{FF2B5EF4-FFF2-40B4-BE49-F238E27FC236}">
                          <a16:creationId xmlns:a16="http://schemas.microsoft.com/office/drawing/2014/main" id="{803B6598-7392-4863-B701-E0F4BA422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95" name="Freeform: Shape 3494">
                      <a:extLst>
                        <a:ext uri="{FF2B5EF4-FFF2-40B4-BE49-F238E27FC236}">
                          <a16:creationId xmlns:a16="http://schemas.microsoft.com/office/drawing/2014/main" id="{A1F85FCC-41C2-4821-B86C-1070A9F8A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96" name="Graphic 7">
                    <a:extLst>
                      <a:ext uri="{FF2B5EF4-FFF2-40B4-BE49-F238E27FC236}">
                        <a16:creationId xmlns:a16="http://schemas.microsoft.com/office/drawing/2014/main" id="{B0B6C332-138F-4CA7-9589-63C91E4C4E15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3497" name="Freeform: Shape 3496">
                      <a:extLst>
                        <a:ext uri="{FF2B5EF4-FFF2-40B4-BE49-F238E27FC236}">
                          <a16:creationId xmlns:a16="http://schemas.microsoft.com/office/drawing/2014/main" id="{463B4381-9D3A-4C52-A990-D64CB7D5A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498" name="Freeform: Shape 3497">
                      <a:extLst>
                        <a:ext uri="{FF2B5EF4-FFF2-40B4-BE49-F238E27FC236}">
                          <a16:creationId xmlns:a16="http://schemas.microsoft.com/office/drawing/2014/main" id="{B58EAE98-E0D4-4A4E-B8D1-BE878527A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499" name="Graphic 7">
                    <a:extLst>
                      <a:ext uri="{FF2B5EF4-FFF2-40B4-BE49-F238E27FC236}">
                        <a16:creationId xmlns:a16="http://schemas.microsoft.com/office/drawing/2014/main" id="{4D1F329F-C179-45DA-BAA2-D27D73E509D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3500" name="Freeform: Shape 3499">
                      <a:extLst>
                        <a:ext uri="{FF2B5EF4-FFF2-40B4-BE49-F238E27FC236}">
                          <a16:creationId xmlns:a16="http://schemas.microsoft.com/office/drawing/2014/main" id="{9136F2DE-1D02-4222-A41B-F5516A1F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01" name="Freeform: Shape 3500">
                      <a:extLst>
                        <a:ext uri="{FF2B5EF4-FFF2-40B4-BE49-F238E27FC236}">
                          <a16:creationId xmlns:a16="http://schemas.microsoft.com/office/drawing/2014/main" id="{3AE460C6-C278-4AFA-999F-E79E519D47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502" name="Graphic 7">
                  <a:extLst>
                    <a:ext uri="{FF2B5EF4-FFF2-40B4-BE49-F238E27FC236}">
                      <a16:creationId xmlns:a16="http://schemas.microsoft.com/office/drawing/2014/main" id="{8E2D00D0-866D-4182-9997-2E4F28DF153B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3503" name="Graphic 7">
                    <a:extLst>
                      <a:ext uri="{FF2B5EF4-FFF2-40B4-BE49-F238E27FC236}">
                        <a16:creationId xmlns:a16="http://schemas.microsoft.com/office/drawing/2014/main" id="{6261B147-2BFB-480E-80B5-EFCA06E46A2E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3504" name="Freeform: Shape 3503">
                      <a:extLst>
                        <a:ext uri="{FF2B5EF4-FFF2-40B4-BE49-F238E27FC236}">
                          <a16:creationId xmlns:a16="http://schemas.microsoft.com/office/drawing/2014/main" id="{393881ED-126B-4EAA-B020-B11CF9C26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05" name="Freeform: Shape 3504">
                      <a:extLst>
                        <a:ext uri="{FF2B5EF4-FFF2-40B4-BE49-F238E27FC236}">
                          <a16:creationId xmlns:a16="http://schemas.microsoft.com/office/drawing/2014/main" id="{A83FDE43-D4C6-4FEF-8983-AE5620F40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506" name="Graphic 7">
                      <a:extLst>
                        <a:ext uri="{FF2B5EF4-FFF2-40B4-BE49-F238E27FC236}">
                          <a16:creationId xmlns:a16="http://schemas.microsoft.com/office/drawing/2014/main" id="{4703AE29-9BE8-4D6E-BA96-05404E10BA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3507" name="Freeform: Shape 3506">
                        <a:extLst>
                          <a:ext uri="{FF2B5EF4-FFF2-40B4-BE49-F238E27FC236}">
                            <a16:creationId xmlns:a16="http://schemas.microsoft.com/office/drawing/2014/main" id="{11234DCC-60DB-4C67-9C4D-CB25CC0138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508" name="Freeform: Shape 3507">
                        <a:extLst>
                          <a:ext uri="{FF2B5EF4-FFF2-40B4-BE49-F238E27FC236}">
                            <a16:creationId xmlns:a16="http://schemas.microsoft.com/office/drawing/2014/main" id="{5DEFAF5B-3ACD-42F7-875D-1295842C2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9FFEFF33-A689-4278-A882-31F2896C0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10" name="Graphic 7">
                    <a:extLst>
                      <a:ext uri="{FF2B5EF4-FFF2-40B4-BE49-F238E27FC236}">
                        <a16:creationId xmlns:a16="http://schemas.microsoft.com/office/drawing/2014/main" id="{B9BB94BC-E3CE-4394-8BB5-390BC6A48149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A8C476D9-341C-4FF5-9863-0D923B58C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12" name="Freeform: Shape 3511">
                      <a:extLst>
                        <a:ext uri="{FF2B5EF4-FFF2-40B4-BE49-F238E27FC236}">
                          <a16:creationId xmlns:a16="http://schemas.microsoft.com/office/drawing/2014/main" id="{59DB877E-551A-444F-ACB8-AAB11E3E2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13" name="Freeform: Shape 3512">
                      <a:extLst>
                        <a:ext uri="{FF2B5EF4-FFF2-40B4-BE49-F238E27FC236}">
                          <a16:creationId xmlns:a16="http://schemas.microsoft.com/office/drawing/2014/main" id="{74DEF51B-8AE2-42F1-B28A-E522F6752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14" name="Graphic 7">
                    <a:extLst>
                      <a:ext uri="{FF2B5EF4-FFF2-40B4-BE49-F238E27FC236}">
                        <a16:creationId xmlns:a16="http://schemas.microsoft.com/office/drawing/2014/main" id="{5254523B-619A-44B6-986D-9D52D43858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B8D2D6A9-1FE4-4312-97ED-7927C9D7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117AA071-6799-4214-8B5A-3BA974777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17" name="Graphic 7">
                    <a:extLst>
                      <a:ext uri="{FF2B5EF4-FFF2-40B4-BE49-F238E27FC236}">
                        <a16:creationId xmlns:a16="http://schemas.microsoft.com/office/drawing/2014/main" id="{EA2576E7-7B09-437B-8B82-2606348C43D8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3518" name="Freeform: Shape 3517">
                      <a:extLst>
                        <a:ext uri="{FF2B5EF4-FFF2-40B4-BE49-F238E27FC236}">
                          <a16:creationId xmlns:a16="http://schemas.microsoft.com/office/drawing/2014/main" id="{A34D7567-3738-4E2A-85B1-8AD253B89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19" name="Freeform: Shape 3518">
                      <a:extLst>
                        <a:ext uri="{FF2B5EF4-FFF2-40B4-BE49-F238E27FC236}">
                          <a16:creationId xmlns:a16="http://schemas.microsoft.com/office/drawing/2014/main" id="{1BF0C1AD-CF07-4DEF-9FB4-1BE8C89EA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520" name="Graphic 7">
                  <a:extLst>
                    <a:ext uri="{FF2B5EF4-FFF2-40B4-BE49-F238E27FC236}">
                      <a16:creationId xmlns:a16="http://schemas.microsoft.com/office/drawing/2014/main" id="{D9F5E11A-6099-4F83-9E6D-9C3686AB4D51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3521" name="Graphic 7">
                    <a:extLst>
                      <a:ext uri="{FF2B5EF4-FFF2-40B4-BE49-F238E27FC236}">
                        <a16:creationId xmlns:a16="http://schemas.microsoft.com/office/drawing/2014/main" id="{14DB53F2-AA10-4B0F-B0D0-CF58C39DAB8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3522" name="Freeform: Shape 3521">
                      <a:extLst>
                        <a:ext uri="{FF2B5EF4-FFF2-40B4-BE49-F238E27FC236}">
                          <a16:creationId xmlns:a16="http://schemas.microsoft.com/office/drawing/2014/main" id="{76D160F3-EB29-48D2-8EAC-56034ED20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23" name="Freeform: Shape 3522">
                      <a:extLst>
                        <a:ext uri="{FF2B5EF4-FFF2-40B4-BE49-F238E27FC236}">
                          <a16:creationId xmlns:a16="http://schemas.microsoft.com/office/drawing/2014/main" id="{7ED274D2-37EB-4FD7-8EFA-1B78ED6B9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524" name="Graphic 7">
                      <a:extLst>
                        <a:ext uri="{FF2B5EF4-FFF2-40B4-BE49-F238E27FC236}">
                          <a16:creationId xmlns:a16="http://schemas.microsoft.com/office/drawing/2014/main" id="{08F771A1-7392-49A9-A401-1E712B1706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3525" name="Freeform: Shape 3524">
                        <a:extLst>
                          <a:ext uri="{FF2B5EF4-FFF2-40B4-BE49-F238E27FC236}">
                            <a16:creationId xmlns:a16="http://schemas.microsoft.com/office/drawing/2014/main" id="{C3B9CE4C-76A1-4828-9F6B-851BEB85A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526" name="Freeform: Shape 3525">
                        <a:extLst>
                          <a:ext uri="{FF2B5EF4-FFF2-40B4-BE49-F238E27FC236}">
                            <a16:creationId xmlns:a16="http://schemas.microsoft.com/office/drawing/2014/main" id="{94B8054B-82B3-4B1A-B875-B7A39147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527" name="Freeform: Shape 3526">
                      <a:extLst>
                        <a:ext uri="{FF2B5EF4-FFF2-40B4-BE49-F238E27FC236}">
                          <a16:creationId xmlns:a16="http://schemas.microsoft.com/office/drawing/2014/main" id="{ED92D8CF-79C4-4491-BFC2-4C391B797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28" name="Graphic 7">
                    <a:extLst>
                      <a:ext uri="{FF2B5EF4-FFF2-40B4-BE49-F238E27FC236}">
                        <a16:creationId xmlns:a16="http://schemas.microsoft.com/office/drawing/2014/main" id="{7E19C338-8F23-4677-91CF-6F745802C74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3529" name="Freeform: Shape 3528">
                      <a:extLst>
                        <a:ext uri="{FF2B5EF4-FFF2-40B4-BE49-F238E27FC236}">
                          <a16:creationId xmlns:a16="http://schemas.microsoft.com/office/drawing/2014/main" id="{31FEBBC7-345C-48FA-8FE6-AF70457F5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30" name="Freeform: Shape 3529">
                      <a:extLst>
                        <a:ext uri="{FF2B5EF4-FFF2-40B4-BE49-F238E27FC236}">
                          <a16:creationId xmlns:a16="http://schemas.microsoft.com/office/drawing/2014/main" id="{6DE72E49-2665-4005-A4ED-723BE3FC1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31" name="Freeform: Shape 3530">
                      <a:extLst>
                        <a:ext uri="{FF2B5EF4-FFF2-40B4-BE49-F238E27FC236}">
                          <a16:creationId xmlns:a16="http://schemas.microsoft.com/office/drawing/2014/main" id="{3EF9C0F8-6672-47C4-A5EE-89C2D5BC8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32" name="Graphic 7">
                    <a:extLst>
                      <a:ext uri="{FF2B5EF4-FFF2-40B4-BE49-F238E27FC236}">
                        <a16:creationId xmlns:a16="http://schemas.microsoft.com/office/drawing/2014/main" id="{4B2DF3E9-7A46-4AF3-9272-C8002239356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3533" name="Freeform: Shape 3532">
                      <a:extLst>
                        <a:ext uri="{FF2B5EF4-FFF2-40B4-BE49-F238E27FC236}">
                          <a16:creationId xmlns:a16="http://schemas.microsoft.com/office/drawing/2014/main" id="{AE1078D2-6DEC-42E2-B0E3-77D527C3F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34" name="Freeform: Shape 3533">
                      <a:extLst>
                        <a:ext uri="{FF2B5EF4-FFF2-40B4-BE49-F238E27FC236}">
                          <a16:creationId xmlns:a16="http://schemas.microsoft.com/office/drawing/2014/main" id="{E6972B7E-B16F-4A65-AD18-357533434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35" name="Graphic 7">
                    <a:extLst>
                      <a:ext uri="{FF2B5EF4-FFF2-40B4-BE49-F238E27FC236}">
                        <a16:creationId xmlns:a16="http://schemas.microsoft.com/office/drawing/2014/main" id="{1EF33FE7-28CD-4315-93C4-BB7E62A53416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3536" name="Freeform: Shape 3535">
                      <a:extLst>
                        <a:ext uri="{FF2B5EF4-FFF2-40B4-BE49-F238E27FC236}">
                          <a16:creationId xmlns:a16="http://schemas.microsoft.com/office/drawing/2014/main" id="{59156E1E-8506-41F8-B26D-4365B24FF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37" name="Freeform: Shape 3536">
                      <a:extLst>
                        <a:ext uri="{FF2B5EF4-FFF2-40B4-BE49-F238E27FC236}">
                          <a16:creationId xmlns:a16="http://schemas.microsoft.com/office/drawing/2014/main" id="{64ECD536-3E6E-4F1C-88D8-1FC7AF03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538" name="Graphic 7">
                  <a:extLst>
                    <a:ext uri="{FF2B5EF4-FFF2-40B4-BE49-F238E27FC236}">
                      <a16:creationId xmlns:a16="http://schemas.microsoft.com/office/drawing/2014/main" id="{62D56F83-096E-4F1B-84EA-81E6AFC6F34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3539" name="Graphic 7">
                    <a:extLst>
                      <a:ext uri="{FF2B5EF4-FFF2-40B4-BE49-F238E27FC236}">
                        <a16:creationId xmlns:a16="http://schemas.microsoft.com/office/drawing/2014/main" id="{64FB96B7-5607-4E2A-BD5F-C372DA98AF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3540" name="Freeform: Shape 3539">
                      <a:extLst>
                        <a:ext uri="{FF2B5EF4-FFF2-40B4-BE49-F238E27FC236}">
                          <a16:creationId xmlns:a16="http://schemas.microsoft.com/office/drawing/2014/main" id="{5CCEE100-9C79-4A4D-AA8B-70F2454C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41" name="Freeform: Shape 3540">
                      <a:extLst>
                        <a:ext uri="{FF2B5EF4-FFF2-40B4-BE49-F238E27FC236}">
                          <a16:creationId xmlns:a16="http://schemas.microsoft.com/office/drawing/2014/main" id="{DFE15F50-353F-49DB-9C45-9BF3C7E1C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542" name="Graphic 7">
                      <a:extLst>
                        <a:ext uri="{FF2B5EF4-FFF2-40B4-BE49-F238E27FC236}">
                          <a16:creationId xmlns:a16="http://schemas.microsoft.com/office/drawing/2014/main" id="{5657FB7D-4CA1-4CB7-8035-2573B3463C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3543" name="Freeform: Shape 3542">
                        <a:extLst>
                          <a:ext uri="{FF2B5EF4-FFF2-40B4-BE49-F238E27FC236}">
                            <a16:creationId xmlns:a16="http://schemas.microsoft.com/office/drawing/2014/main" id="{54C324AB-951B-41CD-8DD9-47CA2D485A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544" name="Freeform: Shape 3543">
                        <a:extLst>
                          <a:ext uri="{FF2B5EF4-FFF2-40B4-BE49-F238E27FC236}">
                            <a16:creationId xmlns:a16="http://schemas.microsoft.com/office/drawing/2014/main" id="{6868852C-38A5-48B1-BE53-5A1EB3B12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3545" name="Freeform: Shape 3544">
                      <a:extLst>
                        <a:ext uri="{FF2B5EF4-FFF2-40B4-BE49-F238E27FC236}">
                          <a16:creationId xmlns:a16="http://schemas.microsoft.com/office/drawing/2014/main" id="{FA6CC095-2326-473D-93C1-BF6E687EE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46" name="Graphic 7">
                    <a:extLst>
                      <a:ext uri="{FF2B5EF4-FFF2-40B4-BE49-F238E27FC236}">
                        <a16:creationId xmlns:a16="http://schemas.microsoft.com/office/drawing/2014/main" id="{D987FE21-9645-43C4-B602-84D95F01AF93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3547" name="Freeform: Shape 3546">
                      <a:extLst>
                        <a:ext uri="{FF2B5EF4-FFF2-40B4-BE49-F238E27FC236}">
                          <a16:creationId xmlns:a16="http://schemas.microsoft.com/office/drawing/2014/main" id="{D3C80446-E418-4AF1-8ACB-12812B2A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48" name="Freeform: Shape 3547">
                      <a:extLst>
                        <a:ext uri="{FF2B5EF4-FFF2-40B4-BE49-F238E27FC236}">
                          <a16:creationId xmlns:a16="http://schemas.microsoft.com/office/drawing/2014/main" id="{F267E476-19E0-4885-B9A2-5BE8D9980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49" name="Freeform: Shape 3548">
                      <a:extLst>
                        <a:ext uri="{FF2B5EF4-FFF2-40B4-BE49-F238E27FC236}">
                          <a16:creationId xmlns:a16="http://schemas.microsoft.com/office/drawing/2014/main" id="{879832AC-A5FF-4DBC-BCDE-301CEA963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50" name="Graphic 7">
                    <a:extLst>
                      <a:ext uri="{FF2B5EF4-FFF2-40B4-BE49-F238E27FC236}">
                        <a16:creationId xmlns:a16="http://schemas.microsoft.com/office/drawing/2014/main" id="{2801160A-0148-4DAA-AA78-506B38CFDF7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3551" name="Freeform: Shape 3550">
                      <a:extLst>
                        <a:ext uri="{FF2B5EF4-FFF2-40B4-BE49-F238E27FC236}">
                          <a16:creationId xmlns:a16="http://schemas.microsoft.com/office/drawing/2014/main" id="{EAD2A5DE-5131-429C-B4FA-AD2B72D7D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52" name="Freeform: Shape 3551">
                      <a:extLst>
                        <a:ext uri="{FF2B5EF4-FFF2-40B4-BE49-F238E27FC236}">
                          <a16:creationId xmlns:a16="http://schemas.microsoft.com/office/drawing/2014/main" id="{2802AB87-8E9B-49EE-BDF8-4CE5ACD1A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3553" name="Graphic 7">
                    <a:extLst>
                      <a:ext uri="{FF2B5EF4-FFF2-40B4-BE49-F238E27FC236}">
                        <a16:creationId xmlns:a16="http://schemas.microsoft.com/office/drawing/2014/main" id="{4EAACCDB-7B7A-4552-B0D8-4A55D6EC45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3554" name="Freeform: Shape 3553">
                      <a:extLst>
                        <a:ext uri="{FF2B5EF4-FFF2-40B4-BE49-F238E27FC236}">
                          <a16:creationId xmlns:a16="http://schemas.microsoft.com/office/drawing/2014/main" id="{D2EF81A3-C44E-4C32-985F-3D52046A8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555" name="Freeform: Shape 3554">
                      <a:extLst>
                        <a:ext uri="{FF2B5EF4-FFF2-40B4-BE49-F238E27FC236}">
                          <a16:creationId xmlns:a16="http://schemas.microsoft.com/office/drawing/2014/main" id="{3A80D302-D0B1-4F89-8B66-C5E5EF466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3556" name="Graphic 7">
                <a:extLst>
                  <a:ext uri="{FF2B5EF4-FFF2-40B4-BE49-F238E27FC236}">
                    <a16:creationId xmlns:a16="http://schemas.microsoft.com/office/drawing/2014/main" id="{EDA503BE-3AAE-40F8-8B12-4EB3C2BDDD81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3557" name="Freeform: Shape 3556">
                  <a:extLst>
                    <a:ext uri="{FF2B5EF4-FFF2-40B4-BE49-F238E27FC236}">
                      <a16:creationId xmlns:a16="http://schemas.microsoft.com/office/drawing/2014/main" id="{175474EA-4E2B-4F2E-9CC9-1693A6F9552F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558" name="Graphic 7">
                  <a:extLst>
                    <a:ext uri="{FF2B5EF4-FFF2-40B4-BE49-F238E27FC236}">
                      <a16:creationId xmlns:a16="http://schemas.microsoft.com/office/drawing/2014/main" id="{BC24B526-3C50-4236-B784-F7CDF15F2813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3559" name="Freeform: Shape 3558">
                    <a:extLst>
                      <a:ext uri="{FF2B5EF4-FFF2-40B4-BE49-F238E27FC236}">
                        <a16:creationId xmlns:a16="http://schemas.microsoft.com/office/drawing/2014/main" id="{D3CBBD4B-1E47-459E-9870-AF93982997B7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60" name="Freeform: Shape 3559">
                    <a:extLst>
                      <a:ext uri="{FF2B5EF4-FFF2-40B4-BE49-F238E27FC236}">
                        <a16:creationId xmlns:a16="http://schemas.microsoft.com/office/drawing/2014/main" id="{75B01F8B-6391-48DB-A047-B54F4C714ECA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61" name="Graphic 7">
                  <a:extLst>
                    <a:ext uri="{FF2B5EF4-FFF2-40B4-BE49-F238E27FC236}">
                      <a16:creationId xmlns:a16="http://schemas.microsoft.com/office/drawing/2014/main" id="{37C8441F-B8CF-4A39-8267-D84E0EB86D34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3562" name="Freeform: Shape 3561">
                    <a:extLst>
                      <a:ext uri="{FF2B5EF4-FFF2-40B4-BE49-F238E27FC236}">
                        <a16:creationId xmlns:a16="http://schemas.microsoft.com/office/drawing/2014/main" id="{695F4468-A81D-4DFD-A49E-67F5266E7B7A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63" name="Freeform: Shape 3562">
                    <a:extLst>
                      <a:ext uri="{FF2B5EF4-FFF2-40B4-BE49-F238E27FC236}">
                        <a16:creationId xmlns:a16="http://schemas.microsoft.com/office/drawing/2014/main" id="{13FFC00F-B26E-4614-88C5-5BD150F06AC2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64" name="Graphic 7">
                  <a:extLst>
                    <a:ext uri="{FF2B5EF4-FFF2-40B4-BE49-F238E27FC236}">
                      <a16:creationId xmlns:a16="http://schemas.microsoft.com/office/drawing/2014/main" id="{365A3617-69EA-470A-8AEC-1C44A58F8E69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3565" name="Freeform: Shape 3564">
                    <a:extLst>
                      <a:ext uri="{FF2B5EF4-FFF2-40B4-BE49-F238E27FC236}">
                        <a16:creationId xmlns:a16="http://schemas.microsoft.com/office/drawing/2014/main" id="{9967B509-4AD9-4846-9D9D-9199F40152AC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66" name="Freeform: Shape 3565">
                    <a:extLst>
                      <a:ext uri="{FF2B5EF4-FFF2-40B4-BE49-F238E27FC236}">
                        <a16:creationId xmlns:a16="http://schemas.microsoft.com/office/drawing/2014/main" id="{3C75CCAE-DB65-4D39-88B3-70C61C7A18B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67" name="Graphic 7">
                  <a:extLst>
                    <a:ext uri="{FF2B5EF4-FFF2-40B4-BE49-F238E27FC236}">
                      <a16:creationId xmlns:a16="http://schemas.microsoft.com/office/drawing/2014/main" id="{FA65EA4D-D397-4258-AAFB-D8D879F52D70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3568" name="Freeform: Shape 3567">
                    <a:extLst>
                      <a:ext uri="{FF2B5EF4-FFF2-40B4-BE49-F238E27FC236}">
                        <a16:creationId xmlns:a16="http://schemas.microsoft.com/office/drawing/2014/main" id="{1E865F09-4B19-4B3D-8638-663F3FF819C3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69" name="Freeform: Shape 3568">
                    <a:extLst>
                      <a:ext uri="{FF2B5EF4-FFF2-40B4-BE49-F238E27FC236}">
                        <a16:creationId xmlns:a16="http://schemas.microsoft.com/office/drawing/2014/main" id="{17DE1CBC-49E9-4ABF-AB43-0AF5FD6A67C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70" name="Graphic 7">
                  <a:extLst>
                    <a:ext uri="{FF2B5EF4-FFF2-40B4-BE49-F238E27FC236}">
                      <a16:creationId xmlns:a16="http://schemas.microsoft.com/office/drawing/2014/main" id="{5E4DBB2B-98F7-436C-AE8C-B91A9AB4E56B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3571" name="Freeform: Shape 3570">
                    <a:extLst>
                      <a:ext uri="{FF2B5EF4-FFF2-40B4-BE49-F238E27FC236}">
                        <a16:creationId xmlns:a16="http://schemas.microsoft.com/office/drawing/2014/main" id="{841CD0FE-45B0-4602-A000-F8FC690FA23F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72" name="Freeform: Shape 3571">
                    <a:extLst>
                      <a:ext uri="{FF2B5EF4-FFF2-40B4-BE49-F238E27FC236}">
                        <a16:creationId xmlns:a16="http://schemas.microsoft.com/office/drawing/2014/main" id="{8265CB73-B958-4F41-99C1-72521F589092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73" name="Graphic 7">
                  <a:extLst>
                    <a:ext uri="{FF2B5EF4-FFF2-40B4-BE49-F238E27FC236}">
                      <a16:creationId xmlns:a16="http://schemas.microsoft.com/office/drawing/2014/main" id="{41BBAD41-4AC7-4268-B62D-ECCB9C8DA3E5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3574" name="Freeform: Shape 3573">
                    <a:extLst>
                      <a:ext uri="{FF2B5EF4-FFF2-40B4-BE49-F238E27FC236}">
                        <a16:creationId xmlns:a16="http://schemas.microsoft.com/office/drawing/2014/main" id="{850202F4-778B-4E37-BCBA-C7411A12AF30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75" name="Freeform: Shape 3574">
                    <a:extLst>
                      <a:ext uri="{FF2B5EF4-FFF2-40B4-BE49-F238E27FC236}">
                        <a16:creationId xmlns:a16="http://schemas.microsoft.com/office/drawing/2014/main" id="{DF1FD81A-5C1D-4339-99E8-820AA2A36245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76" name="Graphic 7">
                  <a:extLst>
                    <a:ext uri="{FF2B5EF4-FFF2-40B4-BE49-F238E27FC236}">
                      <a16:creationId xmlns:a16="http://schemas.microsoft.com/office/drawing/2014/main" id="{8D54F536-17A2-4E73-BD17-DB17EE109B86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3577" name="Freeform: Shape 3576">
                    <a:extLst>
                      <a:ext uri="{FF2B5EF4-FFF2-40B4-BE49-F238E27FC236}">
                        <a16:creationId xmlns:a16="http://schemas.microsoft.com/office/drawing/2014/main" id="{F1C2F62B-733F-4CA3-866F-6414CCBA1382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78" name="Freeform: Shape 3577">
                    <a:extLst>
                      <a:ext uri="{FF2B5EF4-FFF2-40B4-BE49-F238E27FC236}">
                        <a16:creationId xmlns:a16="http://schemas.microsoft.com/office/drawing/2014/main" id="{EF861681-9FF1-45ED-9441-386705075F01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79" name="Graphic 7">
                  <a:extLst>
                    <a:ext uri="{FF2B5EF4-FFF2-40B4-BE49-F238E27FC236}">
                      <a16:creationId xmlns:a16="http://schemas.microsoft.com/office/drawing/2014/main" id="{60DAE0BB-7F98-43D1-8478-B5C30D88B25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3580" name="Freeform: Shape 3579">
                    <a:extLst>
                      <a:ext uri="{FF2B5EF4-FFF2-40B4-BE49-F238E27FC236}">
                        <a16:creationId xmlns:a16="http://schemas.microsoft.com/office/drawing/2014/main" id="{322D783C-0902-468F-A946-1B5300C7B3E9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81" name="Freeform: Shape 3580">
                    <a:extLst>
                      <a:ext uri="{FF2B5EF4-FFF2-40B4-BE49-F238E27FC236}">
                        <a16:creationId xmlns:a16="http://schemas.microsoft.com/office/drawing/2014/main" id="{23F039D8-E404-4B5C-A2F5-C460754D3056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82" name="Graphic 7">
                  <a:extLst>
                    <a:ext uri="{FF2B5EF4-FFF2-40B4-BE49-F238E27FC236}">
                      <a16:creationId xmlns:a16="http://schemas.microsoft.com/office/drawing/2014/main" id="{B7874082-291B-40BE-A161-5E104398D010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3583" name="Freeform: Shape 3582">
                    <a:extLst>
                      <a:ext uri="{FF2B5EF4-FFF2-40B4-BE49-F238E27FC236}">
                        <a16:creationId xmlns:a16="http://schemas.microsoft.com/office/drawing/2014/main" id="{09130B45-7734-44C7-AB58-81589F31EEB9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84" name="Freeform: Shape 3583">
                    <a:extLst>
                      <a:ext uri="{FF2B5EF4-FFF2-40B4-BE49-F238E27FC236}">
                        <a16:creationId xmlns:a16="http://schemas.microsoft.com/office/drawing/2014/main" id="{3D7FBF17-80D2-4A66-88E9-C985ACA45F86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85" name="Graphic 7">
                  <a:extLst>
                    <a:ext uri="{FF2B5EF4-FFF2-40B4-BE49-F238E27FC236}">
                      <a16:creationId xmlns:a16="http://schemas.microsoft.com/office/drawing/2014/main" id="{5A15E0D1-4369-428F-ABD9-3249EE2B8F3E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3586" name="Freeform: Shape 3585">
                    <a:extLst>
                      <a:ext uri="{FF2B5EF4-FFF2-40B4-BE49-F238E27FC236}">
                        <a16:creationId xmlns:a16="http://schemas.microsoft.com/office/drawing/2014/main" id="{CF0B4FED-8219-4169-A280-93D9EE43FD0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87" name="Freeform: Shape 3586">
                    <a:extLst>
                      <a:ext uri="{FF2B5EF4-FFF2-40B4-BE49-F238E27FC236}">
                        <a16:creationId xmlns:a16="http://schemas.microsoft.com/office/drawing/2014/main" id="{A86FF843-A1BB-4DAA-9913-E1BF8F06001F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88" name="Graphic 7">
                  <a:extLst>
                    <a:ext uri="{FF2B5EF4-FFF2-40B4-BE49-F238E27FC236}">
                      <a16:creationId xmlns:a16="http://schemas.microsoft.com/office/drawing/2014/main" id="{273E5198-D7B8-4A27-83DD-6B38A42D332C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3589" name="Freeform: Shape 3588">
                    <a:extLst>
                      <a:ext uri="{FF2B5EF4-FFF2-40B4-BE49-F238E27FC236}">
                        <a16:creationId xmlns:a16="http://schemas.microsoft.com/office/drawing/2014/main" id="{1A2C65EF-1016-4BB4-A2E7-D60707838B2A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90" name="Freeform: Shape 3589">
                    <a:extLst>
                      <a:ext uri="{FF2B5EF4-FFF2-40B4-BE49-F238E27FC236}">
                        <a16:creationId xmlns:a16="http://schemas.microsoft.com/office/drawing/2014/main" id="{F88730E4-E0DD-4E72-A6C2-52F63A05788A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591" name="Graphic 7">
                  <a:extLst>
                    <a:ext uri="{FF2B5EF4-FFF2-40B4-BE49-F238E27FC236}">
                      <a16:creationId xmlns:a16="http://schemas.microsoft.com/office/drawing/2014/main" id="{BF4F3AD2-2686-4986-BD81-1501F1CF1CE1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3592" name="Freeform: Shape 3591">
                    <a:extLst>
                      <a:ext uri="{FF2B5EF4-FFF2-40B4-BE49-F238E27FC236}">
                        <a16:creationId xmlns:a16="http://schemas.microsoft.com/office/drawing/2014/main" id="{F10DCC7A-F8CF-4D2D-9430-970D147D5791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93" name="Freeform: Shape 3592">
                    <a:extLst>
                      <a:ext uri="{FF2B5EF4-FFF2-40B4-BE49-F238E27FC236}">
                        <a16:creationId xmlns:a16="http://schemas.microsoft.com/office/drawing/2014/main" id="{94F71079-C46E-45B4-AF74-334C34BD2586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3594" name="Graphic 7">
                <a:extLst>
                  <a:ext uri="{FF2B5EF4-FFF2-40B4-BE49-F238E27FC236}">
                    <a16:creationId xmlns:a16="http://schemas.microsoft.com/office/drawing/2014/main" id="{ECAE8524-87B5-4922-AA5B-692659455E3D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3595" name="Graphic 7">
                  <a:extLst>
                    <a:ext uri="{FF2B5EF4-FFF2-40B4-BE49-F238E27FC236}">
                      <a16:creationId xmlns:a16="http://schemas.microsoft.com/office/drawing/2014/main" id="{B421585F-ADB3-419E-8103-1BBCAE695469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3596" name="Freeform: Shape 3595">
                    <a:extLst>
                      <a:ext uri="{FF2B5EF4-FFF2-40B4-BE49-F238E27FC236}">
                        <a16:creationId xmlns:a16="http://schemas.microsoft.com/office/drawing/2014/main" id="{4653602C-A3ED-4304-9B7F-EEDEA5DB9270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97" name="Freeform: Shape 3596">
                    <a:extLst>
                      <a:ext uri="{FF2B5EF4-FFF2-40B4-BE49-F238E27FC236}">
                        <a16:creationId xmlns:a16="http://schemas.microsoft.com/office/drawing/2014/main" id="{086D3AFD-969A-42AA-8FB6-92C051820B03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98" name="Freeform: Shape 3597">
                    <a:extLst>
                      <a:ext uri="{FF2B5EF4-FFF2-40B4-BE49-F238E27FC236}">
                        <a16:creationId xmlns:a16="http://schemas.microsoft.com/office/drawing/2014/main" id="{595FEAA3-5349-41CF-8C41-37729FEB3A54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599" name="Freeform: Shape 3598">
                    <a:extLst>
                      <a:ext uri="{FF2B5EF4-FFF2-40B4-BE49-F238E27FC236}">
                        <a16:creationId xmlns:a16="http://schemas.microsoft.com/office/drawing/2014/main" id="{61FEB553-37D4-467A-9420-1BC1BAAB8D15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0" name="Freeform: Shape 3599">
                    <a:extLst>
                      <a:ext uri="{FF2B5EF4-FFF2-40B4-BE49-F238E27FC236}">
                        <a16:creationId xmlns:a16="http://schemas.microsoft.com/office/drawing/2014/main" id="{00172A0A-B7CE-4130-B446-3BCF3146A803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601" name="Graphic 7">
                  <a:extLst>
                    <a:ext uri="{FF2B5EF4-FFF2-40B4-BE49-F238E27FC236}">
                      <a16:creationId xmlns:a16="http://schemas.microsoft.com/office/drawing/2014/main" id="{5D5ED820-3558-4611-A9BE-C8D4B0D9CED4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3602" name="Freeform: Shape 3601">
                    <a:extLst>
                      <a:ext uri="{FF2B5EF4-FFF2-40B4-BE49-F238E27FC236}">
                        <a16:creationId xmlns:a16="http://schemas.microsoft.com/office/drawing/2014/main" id="{142F7D53-953E-4795-BB09-BFE6C9A7F434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3" name="Freeform: Shape 3602">
                    <a:extLst>
                      <a:ext uri="{FF2B5EF4-FFF2-40B4-BE49-F238E27FC236}">
                        <a16:creationId xmlns:a16="http://schemas.microsoft.com/office/drawing/2014/main" id="{C7C89A86-39FC-4E0A-B959-E34D1CB521EB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4" name="Freeform: Shape 3603">
                    <a:extLst>
                      <a:ext uri="{FF2B5EF4-FFF2-40B4-BE49-F238E27FC236}">
                        <a16:creationId xmlns:a16="http://schemas.microsoft.com/office/drawing/2014/main" id="{B709E41F-3365-41E8-BB49-BA8E9751C256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5" name="Freeform: Shape 3604">
                    <a:extLst>
                      <a:ext uri="{FF2B5EF4-FFF2-40B4-BE49-F238E27FC236}">
                        <a16:creationId xmlns:a16="http://schemas.microsoft.com/office/drawing/2014/main" id="{4E7A9F87-AB26-4660-A072-086824EC67A4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6" name="Freeform: Shape 3605">
                    <a:extLst>
                      <a:ext uri="{FF2B5EF4-FFF2-40B4-BE49-F238E27FC236}">
                        <a16:creationId xmlns:a16="http://schemas.microsoft.com/office/drawing/2014/main" id="{0BCF85E1-2AB2-4F54-AE2F-D839C82AFA3C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607" name="Graphic 7">
                  <a:extLst>
                    <a:ext uri="{FF2B5EF4-FFF2-40B4-BE49-F238E27FC236}">
                      <a16:creationId xmlns:a16="http://schemas.microsoft.com/office/drawing/2014/main" id="{AAA5020B-C0F9-4ACE-94A5-664F8F40B4C7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3608" name="Freeform: Shape 3607">
                    <a:extLst>
                      <a:ext uri="{FF2B5EF4-FFF2-40B4-BE49-F238E27FC236}">
                        <a16:creationId xmlns:a16="http://schemas.microsoft.com/office/drawing/2014/main" id="{9234FF47-8F58-4118-B6C0-0D5FF949D1E3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09" name="Freeform: Shape 3608">
                    <a:extLst>
                      <a:ext uri="{FF2B5EF4-FFF2-40B4-BE49-F238E27FC236}">
                        <a16:creationId xmlns:a16="http://schemas.microsoft.com/office/drawing/2014/main" id="{F790ADF2-8263-4506-BDA6-F0D7EE669A05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0" name="Freeform: Shape 3609">
                    <a:extLst>
                      <a:ext uri="{FF2B5EF4-FFF2-40B4-BE49-F238E27FC236}">
                        <a16:creationId xmlns:a16="http://schemas.microsoft.com/office/drawing/2014/main" id="{6A33047B-C839-4DA9-A4AF-E657A7DF0FE9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1" name="Freeform: Shape 3610">
                    <a:extLst>
                      <a:ext uri="{FF2B5EF4-FFF2-40B4-BE49-F238E27FC236}">
                        <a16:creationId xmlns:a16="http://schemas.microsoft.com/office/drawing/2014/main" id="{E3E4FEA1-2203-4470-AF30-8C1C7ACCE714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2" name="Freeform: Shape 3611">
                    <a:extLst>
                      <a:ext uri="{FF2B5EF4-FFF2-40B4-BE49-F238E27FC236}">
                        <a16:creationId xmlns:a16="http://schemas.microsoft.com/office/drawing/2014/main" id="{7E185AB7-EFD0-4763-AAA4-3FA30575BA98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3" name="Freeform: Shape 3612">
                    <a:extLst>
                      <a:ext uri="{FF2B5EF4-FFF2-40B4-BE49-F238E27FC236}">
                        <a16:creationId xmlns:a16="http://schemas.microsoft.com/office/drawing/2014/main" id="{1764DDE4-387F-4323-9724-F7E4C32DB923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4" name="Freeform: Shape 3613">
                    <a:extLst>
                      <a:ext uri="{FF2B5EF4-FFF2-40B4-BE49-F238E27FC236}">
                        <a16:creationId xmlns:a16="http://schemas.microsoft.com/office/drawing/2014/main" id="{019FA2B2-D8B9-4522-BF71-E2115843D0D1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5" name="Freeform: Shape 3614">
                    <a:extLst>
                      <a:ext uri="{FF2B5EF4-FFF2-40B4-BE49-F238E27FC236}">
                        <a16:creationId xmlns:a16="http://schemas.microsoft.com/office/drawing/2014/main" id="{1AEE9366-9BB7-4D95-9339-DEF447928D97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6" name="Freeform: Shape 3615">
                    <a:extLst>
                      <a:ext uri="{FF2B5EF4-FFF2-40B4-BE49-F238E27FC236}">
                        <a16:creationId xmlns:a16="http://schemas.microsoft.com/office/drawing/2014/main" id="{C7ECD163-7474-4EEF-B376-B1CB8C20CAFE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7" name="Freeform: Shape 3616">
                    <a:extLst>
                      <a:ext uri="{FF2B5EF4-FFF2-40B4-BE49-F238E27FC236}">
                        <a16:creationId xmlns:a16="http://schemas.microsoft.com/office/drawing/2014/main" id="{84984B0C-1569-4F8F-BD31-FE949962D260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8" name="Freeform: Shape 3617">
                    <a:extLst>
                      <a:ext uri="{FF2B5EF4-FFF2-40B4-BE49-F238E27FC236}">
                        <a16:creationId xmlns:a16="http://schemas.microsoft.com/office/drawing/2014/main" id="{CD2218CA-F87F-4892-AE98-8FC5197AB734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19" name="Freeform: Shape 3618">
                    <a:extLst>
                      <a:ext uri="{FF2B5EF4-FFF2-40B4-BE49-F238E27FC236}">
                        <a16:creationId xmlns:a16="http://schemas.microsoft.com/office/drawing/2014/main" id="{B7585B96-32A8-4845-9D99-2945EE0178D5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0" name="Freeform: Shape 3619">
                    <a:extLst>
                      <a:ext uri="{FF2B5EF4-FFF2-40B4-BE49-F238E27FC236}">
                        <a16:creationId xmlns:a16="http://schemas.microsoft.com/office/drawing/2014/main" id="{327EB7F0-5EB2-4422-BB52-51861987210E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1" name="Freeform: Shape 3620">
                    <a:extLst>
                      <a:ext uri="{FF2B5EF4-FFF2-40B4-BE49-F238E27FC236}">
                        <a16:creationId xmlns:a16="http://schemas.microsoft.com/office/drawing/2014/main" id="{F9D8E93A-E501-4D19-8668-6A637BF7FE3A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2" name="Freeform: Shape 3621">
                    <a:extLst>
                      <a:ext uri="{FF2B5EF4-FFF2-40B4-BE49-F238E27FC236}">
                        <a16:creationId xmlns:a16="http://schemas.microsoft.com/office/drawing/2014/main" id="{3A3B1744-4D82-4EA9-8FD9-3ABD31308DC6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3" name="Freeform: Shape 3622">
                    <a:extLst>
                      <a:ext uri="{FF2B5EF4-FFF2-40B4-BE49-F238E27FC236}">
                        <a16:creationId xmlns:a16="http://schemas.microsoft.com/office/drawing/2014/main" id="{A4701C5E-D0A0-45F3-9A28-4350F34D04D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4" name="Freeform: Shape 3623">
                    <a:extLst>
                      <a:ext uri="{FF2B5EF4-FFF2-40B4-BE49-F238E27FC236}">
                        <a16:creationId xmlns:a16="http://schemas.microsoft.com/office/drawing/2014/main" id="{A6A7DBFF-70D8-42B4-A3F8-2C8AE456E314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5" name="Freeform: Shape 3624">
                    <a:extLst>
                      <a:ext uri="{FF2B5EF4-FFF2-40B4-BE49-F238E27FC236}">
                        <a16:creationId xmlns:a16="http://schemas.microsoft.com/office/drawing/2014/main" id="{BA296504-C2B7-4438-BD07-9BC16F29910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6" name="Freeform: Shape 3625">
                    <a:extLst>
                      <a:ext uri="{FF2B5EF4-FFF2-40B4-BE49-F238E27FC236}">
                        <a16:creationId xmlns:a16="http://schemas.microsoft.com/office/drawing/2014/main" id="{3FB17DA5-3CEC-4A4A-9194-174D1CD48B78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7" name="Freeform: Shape 3626">
                    <a:extLst>
                      <a:ext uri="{FF2B5EF4-FFF2-40B4-BE49-F238E27FC236}">
                        <a16:creationId xmlns:a16="http://schemas.microsoft.com/office/drawing/2014/main" id="{BC85F646-77F7-46B7-AAF3-2AD49137A3E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8" name="Freeform: Shape 3627">
                    <a:extLst>
                      <a:ext uri="{FF2B5EF4-FFF2-40B4-BE49-F238E27FC236}">
                        <a16:creationId xmlns:a16="http://schemas.microsoft.com/office/drawing/2014/main" id="{6C4ABD45-E6E4-4FC2-81A8-942BAA1F989A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29" name="Freeform: Shape 3628">
                    <a:extLst>
                      <a:ext uri="{FF2B5EF4-FFF2-40B4-BE49-F238E27FC236}">
                        <a16:creationId xmlns:a16="http://schemas.microsoft.com/office/drawing/2014/main" id="{1DAF0806-0EB0-44A4-A6CF-8E97198466CF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0" name="Freeform: Shape 3629">
                    <a:extLst>
                      <a:ext uri="{FF2B5EF4-FFF2-40B4-BE49-F238E27FC236}">
                        <a16:creationId xmlns:a16="http://schemas.microsoft.com/office/drawing/2014/main" id="{014ECB3A-4B13-41C8-86D0-B0EC99131921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1" name="Freeform: Shape 3630">
                    <a:extLst>
                      <a:ext uri="{FF2B5EF4-FFF2-40B4-BE49-F238E27FC236}">
                        <a16:creationId xmlns:a16="http://schemas.microsoft.com/office/drawing/2014/main" id="{B61CC765-11E9-4D0D-A762-350838DE6D56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2" name="Freeform: Shape 3631">
                    <a:extLst>
                      <a:ext uri="{FF2B5EF4-FFF2-40B4-BE49-F238E27FC236}">
                        <a16:creationId xmlns:a16="http://schemas.microsoft.com/office/drawing/2014/main" id="{1E1BAEE0-956C-4149-ABD9-CFD7616AEC3E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3" name="Freeform: Shape 3632">
                    <a:extLst>
                      <a:ext uri="{FF2B5EF4-FFF2-40B4-BE49-F238E27FC236}">
                        <a16:creationId xmlns:a16="http://schemas.microsoft.com/office/drawing/2014/main" id="{DFBB7D00-B8D8-4F58-A2F6-7A437CA9FA4F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4" name="Freeform: Shape 3633">
                    <a:extLst>
                      <a:ext uri="{FF2B5EF4-FFF2-40B4-BE49-F238E27FC236}">
                        <a16:creationId xmlns:a16="http://schemas.microsoft.com/office/drawing/2014/main" id="{98E95D38-C746-496F-9033-C8DCBC6AD10D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5" name="Freeform: Shape 3634">
                    <a:extLst>
                      <a:ext uri="{FF2B5EF4-FFF2-40B4-BE49-F238E27FC236}">
                        <a16:creationId xmlns:a16="http://schemas.microsoft.com/office/drawing/2014/main" id="{12BD5F2A-2C7F-4172-B6B8-20DC7998DC34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6" name="Freeform: Shape 3635">
                    <a:extLst>
                      <a:ext uri="{FF2B5EF4-FFF2-40B4-BE49-F238E27FC236}">
                        <a16:creationId xmlns:a16="http://schemas.microsoft.com/office/drawing/2014/main" id="{8CAA081B-B12D-44D1-BD35-B1F24FAF09EF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7" name="Freeform: Shape 3636">
                    <a:extLst>
                      <a:ext uri="{FF2B5EF4-FFF2-40B4-BE49-F238E27FC236}">
                        <a16:creationId xmlns:a16="http://schemas.microsoft.com/office/drawing/2014/main" id="{B7383755-1046-4E8C-BA37-F00923EB3DBD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38" name="Freeform: Shape 3637">
                    <a:extLst>
                      <a:ext uri="{FF2B5EF4-FFF2-40B4-BE49-F238E27FC236}">
                        <a16:creationId xmlns:a16="http://schemas.microsoft.com/office/drawing/2014/main" id="{E8BF8450-21A3-4CCB-99C7-AAEDF47D715E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639" name="Graphic 7">
                  <a:extLst>
                    <a:ext uri="{FF2B5EF4-FFF2-40B4-BE49-F238E27FC236}">
                      <a16:creationId xmlns:a16="http://schemas.microsoft.com/office/drawing/2014/main" id="{6ED1FC42-1EC4-4D6F-95C4-3F880FC504E7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3640" name="Freeform: Shape 3639">
                    <a:extLst>
                      <a:ext uri="{FF2B5EF4-FFF2-40B4-BE49-F238E27FC236}">
                        <a16:creationId xmlns:a16="http://schemas.microsoft.com/office/drawing/2014/main" id="{C09B81BA-D907-4E9D-8C04-861EC753F54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1" name="Freeform: Shape 3640">
                    <a:extLst>
                      <a:ext uri="{FF2B5EF4-FFF2-40B4-BE49-F238E27FC236}">
                        <a16:creationId xmlns:a16="http://schemas.microsoft.com/office/drawing/2014/main" id="{802422A3-7B51-47CC-A9DC-1574F7EDD95B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2" name="Freeform: Shape 3641">
                    <a:extLst>
                      <a:ext uri="{FF2B5EF4-FFF2-40B4-BE49-F238E27FC236}">
                        <a16:creationId xmlns:a16="http://schemas.microsoft.com/office/drawing/2014/main" id="{81BB43C9-A80E-4CEE-ADED-681198581F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3" name="Freeform: Shape 3642">
                    <a:extLst>
                      <a:ext uri="{FF2B5EF4-FFF2-40B4-BE49-F238E27FC236}">
                        <a16:creationId xmlns:a16="http://schemas.microsoft.com/office/drawing/2014/main" id="{B876FEAA-DA54-4817-9262-2324A731CA0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4" name="Freeform: Shape 3643">
                    <a:extLst>
                      <a:ext uri="{FF2B5EF4-FFF2-40B4-BE49-F238E27FC236}">
                        <a16:creationId xmlns:a16="http://schemas.microsoft.com/office/drawing/2014/main" id="{CD355BE4-815C-4214-A8C7-747A3FE2D930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5" name="Freeform: Shape 3644">
                    <a:extLst>
                      <a:ext uri="{FF2B5EF4-FFF2-40B4-BE49-F238E27FC236}">
                        <a16:creationId xmlns:a16="http://schemas.microsoft.com/office/drawing/2014/main" id="{3E03A31C-6A55-4037-9F74-1DA90DF1B257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6" name="Freeform: Shape 3645">
                    <a:extLst>
                      <a:ext uri="{FF2B5EF4-FFF2-40B4-BE49-F238E27FC236}">
                        <a16:creationId xmlns:a16="http://schemas.microsoft.com/office/drawing/2014/main" id="{D5016A3E-6335-4FF1-8B8C-1D16E07AA0BD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7" name="Freeform: Shape 3646">
                    <a:extLst>
                      <a:ext uri="{FF2B5EF4-FFF2-40B4-BE49-F238E27FC236}">
                        <a16:creationId xmlns:a16="http://schemas.microsoft.com/office/drawing/2014/main" id="{96B3E03D-9B14-4C4C-B01D-264FFFC01D83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8" name="Freeform: Shape 3647">
                    <a:extLst>
                      <a:ext uri="{FF2B5EF4-FFF2-40B4-BE49-F238E27FC236}">
                        <a16:creationId xmlns:a16="http://schemas.microsoft.com/office/drawing/2014/main" id="{C34664D0-982E-4562-8E67-BA5282FBAD9C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49" name="Freeform: Shape 3648">
                    <a:extLst>
                      <a:ext uri="{FF2B5EF4-FFF2-40B4-BE49-F238E27FC236}">
                        <a16:creationId xmlns:a16="http://schemas.microsoft.com/office/drawing/2014/main" id="{307899EA-00F0-41A4-A84F-685C96AC1F68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0" name="Freeform: Shape 3649">
                    <a:extLst>
                      <a:ext uri="{FF2B5EF4-FFF2-40B4-BE49-F238E27FC236}">
                        <a16:creationId xmlns:a16="http://schemas.microsoft.com/office/drawing/2014/main" id="{2521BA2F-9F0A-4307-AED4-FA7D9488C836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1" name="Freeform: Shape 3650">
                    <a:extLst>
                      <a:ext uri="{FF2B5EF4-FFF2-40B4-BE49-F238E27FC236}">
                        <a16:creationId xmlns:a16="http://schemas.microsoft.com/office/drawing/2014/main" id="{9CA0031F-C326-4CA7-85B4-E8B2F0EA1190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2" name="Freeform: Shape 3651">
                    <a:extLst>
                      <a:ext uri="{FF2B5EF4-FFF2-40B4-BE49-F238E27FC236}">
                        <a16:creationId xmlns:a16="http://schemas.microsoft.com/office/drawing/2014/main" id="{3D410B79-D692-4FE8-8A99-819B78ABB77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3" name="Freeform: Shape 3652">
                    <a:extLst>
                      <a:ext uri="{FF2B5EF4-FFF2-40B4-BE49-F238E27FC236}">
                        <a16:creationId xmlns:a16="http://schemas.microsoft.com/office/drawing/2014/main" id="{017C01A2-6973-4E1B-95BA-DEA07DA4390C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4" name="Freeform: Shape 3653">
                    <a:extLst>
                      <a:ext uri="{FF2B5EF4-FFF2-40B4-BE49-F238E27FC236}">
                        <a16:creationId xmlns:a16="http://schemas.microsoft.com/office/drawing/2014/main" id="{52C090B7-ABFC-4431-A1A0-D6A65BE7D0B6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5" name="Freeform: Shape 3654">
                    <a:extLst>
                      <a:ext uri="{FF2B5EF4-FFF2-40B4-BE49-F238E27FC236}">
                        <a16:creationId xmlns:a16="http://schemas.microsoft.com/office/drawing/2014/main" id="{70AAC3C6-3F38-4308-BFDC-661C5EF5E1FE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6" name="Freeform: Shape 3655">
                    <a:extLst>
                      <a:ext uri="{FF2B5EF4-FFF2-40B4-BE49-F238E27FC236}">
                        <a16:creationId xmlns:a16="http://schemas.microsoft.com/office/drawing/2014/main" id="{4E4202DA-6D8E-44B0-BB9B-619D325674F8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7" name="Freeform: Shape 3656">
                    <a:extLst>
                      <a:ext uri="{FF2B5EF4-FFF2-40B4-BE49-F238E27FC236}">
                        <a16:creationId xmlns:a16="http://schemas.microsoft.com/office/drawing/2014/main" id="{0D3540EE-65EE-4803-9DBA-623A89576E1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8" name="Freeform: Shape 3657">
                    <a:extLst>
                      <a:ext uri="{FF2B5EF4-FFF2-40B4-BE49-F238E27FC236}">
                        <a16:creationId xmlns:a16="http://schemas.microsoft.com/office/drawing/2014/main" id="{209A1EBA-CBBA-4F50-B8C0-A4AEB0298689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59" name="Freeform: Shape 3658">
                    <a:extLst>
                      <a:ext uri="{FF2B5EF4-FFF2-40B4-BE49-F238E27FC236}">
                        <a16:creationId xmlns:a16="http://schemas.microsoft.com/office/drawing/2014/main" id="{D8BDCA1C-4B54-4984-81A0-5DC366C8FC92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0" name="Freeform: Shape 3659">
                    <a:extLst>
                      <a:ext uri="{FF2B5EF4-FFF2-40B4-BE49-F238E27FC236}">
                        <a16:creationId xmlns:a16="http://schemas.microsoft.com/office/drawing/2014/main" id="{2367EE7C-6848-4C9A-931E-47F419377C6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1" name="Freeform: Shape 3660">
                    <a:extLst>
                      <a:ext uri="{FF2B5EF4-FFF2-40B4-BE49-F238E27FC236}">
                        <a16:creationId xmlns:a16="http://schemas.microsoft.com/office/drawing/2014/main" id="{24BC9D37-42F1-45B0-9FE6-6DE8BF31DFC5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2" name="Freeform: Shape 3661">
                    <a:extLst>
                      <a:ext uri="{FF2B5EF4-FFF2-40B4-BE49-F238E27FC236}">
                        <a16:creationId xmlns:a16="http://schemas.microsoft.com/office/drawing/2014/main" id="{725C2269-57F1-49DD-80E6-26CA113CEAD2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3" name="Freeform: Shape 3662">
                    <a:extLst>
                      <a:ext uri="{FF2B5EF4-FFF2-40B4-BE49-F238E27FC236}">
                        <a16:creationId xmlns:a16="http://schemas.microsoft.com/office/drawing/2014/main" id="{3312D0F5-6ABF-4370-9815-CC63F7065C5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4" name="Freeform: Shape 3663">
                    <a:extLst>
                      <a:ext uri="{FF2B5EF4-FFF2-40B4-BE49-F238E27FC236}">
                        <a16:creationId xmlns:a16="http://schemas.microsoft.com/office/drawing/2014/main" id="{8289EA33-5708-441F-8484-1A494075B0ED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5" name="Freeform: Shape 3664">
                    <a:extLst>
                      <a:ext uri="{FF2B5EF4-FFF2-40B4-BE49-F238E27FC236}">
                        <a16:creationId xmlns:a16="http://schemas.microsoft.com/office/drawing/2014/main" id="{D6535C32-E7CE-4E07-AEF3-D2281BB45F39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6" name="Freeform: Shape 3665">
                    <a:extLst>
                      <a:ext uri="{FF2B5EF4-FFF2-40B4-BE49-F238E27FC236}">
                        <a16:creationId xmlns:a16="http://schemas.microsoft.com/office/drawing/2014/main" id="{3292301C-4C8E-43F0-A31B-CB18CC7401E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7" name="Freeform: Shape 3666">
                    <a:extLst>
                      <a:ext uri="{FF2B5EF4-FFF2-40B4-BE49-F238E27FC236}">
                        <a16:creationId xmlns:a16="http://schemas.microsoft.com/office/drawing/2014/main" id="{F311CD92-6882-43BB-B4AB-BCDF0238EF85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8" name="Freeform: Shape 3667">
                    <a:extLst>
                      <a:ext uri="{FF2B5EF4-FFF2-40B4-BE49-F238E27FC236}">
                        <a16:creationId xmlns:a16="http://schemas.microsoft.com/office/drawing/2014/main" id="{002EA1CC-B532-419E-A563-75947C428332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69" name="Freeform: Shape 3668">
                    <a:extLst>
                      <a:ext uri="{FF2B5EF4-FFF2-40B4-BE49-F238E27FC236}">
                        <a16:creationId xmlns:a16="http://schemas.microsoft.com/office/drawing/2014/main" id="{A35E21A0-184A-4237-9426-DDF9984D5A4F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0" name="Freeform: Shape 3669">
                    <a:extLst>
                      <a:ext uri="{FF2B5EF4-FFF2-40B4-BE49-F238E27FC236}">
                        <a16:creationId xmlns:a16="http://schemas.microsoft.com/office/drawing/2014/main" id="{F0DF7FBD-12FA-43A5-8030-3DF6CB17285A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671" name="Graphic 7">
                  <a:extLst>
                    <a:ext uri="{FF2B5EF4-FFF2-40B4-BE49-F238E27FC236}">
                      <a16:creationId xmlns:a16="http://schemas.microsoft.com/office/drawing/2014/main" id="{5B6782C0-7BB0-4497-8A80-CA5F3C02B83D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3672" name="Freeform: Shape 3671">
                    <a:extLst>
                      <a:ext uri="{FF2B5EF4-FFF2-40B4-BE49-F238E27FC236}">
                        <a16:creationId xmlns:a16="http://schemas.microsoft.com/office/drawing/2014/main" id="{E10C228D-DEEC-4ADC-8352-C603AB42FAB9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3" name="Freeform: Shape 3672">
                    <a:extLst>
                      <a:ext uri="{FF2B5EF4-FFF2-40B4-BE49-F238E27FC236}">
                        <a16:creationId xmlns:a16="http://schemas.microsoft.com/office/drawing/2014/main" id="{86DABA35-A622-44F6-8D78-E340DA561B3E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4" name="Freeform: Shape 3673">
                    <a:extLst>
                      <a:ext uri="{FF2B5EF4-FFF2-40B4-BE49-F238E27FC236}">
                        <a16:creationId xmlns:a16="http://schemas.microsoft.com/office/drawing/2014/main" id="{8D8A14FF-CBE2-4F5E-96CF-8946FB3C749B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5" name="Freeform: Shape 3674">
                    <a:extLst>
                      <a:ext uri="{FF2B5EF4-FFF2-40B4-BE49-F238E27FC236}">
                        <a16:creationId xmlns:a16="http://schemas.microsoft.com/office/drawing/2014/main" id="{03F4A0B6-1ED3-49E1-8951-BB7D3D1DCED3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6" name="Freeform: Shape 3675">
                    <a:extLst>
                      <a:ext uri="{FF2B5EF4-FFF2-40B4-BE49-F238E27FC236}">
                        <a16:creationId xmlns:a16="http://schemas.microsoft.com/office/drawing/2014/main" id="{4A4964ED-FA9F-4E03-8497-2532E675D6E0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7" name="Freeform: Shape 3676">
                    <a:extLst>
                      <a:ext uri="{FF2B5EF4-FFF2-40B4-BE49-F238E27FC236}">
                        <a16:creationId xmlns:a16="http://schemas.microsoft.com/office/drawing/2014/main" id="{27DB60D2-4B74-486B-8A68-0EC8A0396898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8" name="Freeform: Shape 3677">
                    <a:extLst>
                      <a:ext uri="{FF2B5EF4-FFF2-40B4-BE49-F238E27FC236}">
                        <a16:creationId xmlns:a16="http://schemas.microsoft.com/office/drawing/2014/main" id="{BFCF9429-1F45-46D0-882B-CC5510D79BDC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79" name="Freeform: Shape 3678">
                    <a:extLst>
                      <a:ext uri="{FF2B5EF4-FFF2-40B4-BE49-F238E27FC236}">
                        <a16:creationId xmlns:a16="http://schemas.microsoft.com/office/drawing/2014/main" id="{A09B29FA-0590-45F2-B517-B5AAF74E271C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0" name="Freeform: Shape 3679">
                    <a:extLst>
                      <a:ext uri="{FF2B5EF4-FFF2-40B4-BE49-F238E27FC236}">
                        <a16:creationId xmlns:a16="http://schemas.microsoft.com/office/drawing/2014/main" id="{30E6BECE-76EC-4AB8-957A-89EA8203B241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1" name="Freeform: Shape 3680">
                    <a:extLst>
                      <a:ext uri="{FF2B5EF4-FFF2-40B4-BE49-F238E27FC236}">
                        <a16:creationId xmlns:a16="http://schemas.microsoft.com/office/drawing/2014/main" id="{C77132BE-7CB7-4C7F-86FC-5C34F5AAA86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2" name="Freeform: Shape 3681">
                    <a:extLst>
                      <a:ext uri="{FF2B5EF4-FFF2-40B4-BE49-F238E27FC236}">
                        <a16:creationId xmlns:a16="http://schemas.microsoft.com/office/drawing/2014/main" id="{7E24B8AE-42A0-4CB9-900D-29305649FFA8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A288FB4F-EE5E-403A-AD15-F1B1DFDACEBC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4" name="Freeform: Shape 3683">
                    <a:extLst>
                      <a:ext uri="{FF2B5EF4-FFF2-40B4-BE49-F238E27FC236}">
                        <a16:creationId xmlns:a16="http://schemas.microsoft.com/office/drawing/2014/main" id="{35B4416F-A178-4158-A545-15413AC2879C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5" name="Freeform: Shape 3684">
                    <a:extLst>
                      <a:ext uri="{FF2B5EF4-FFF2-40B4-BE49-F238E27FC236}">
                        <a16:creationId xmlns:a16="http://schemas.microsoft.com/office/drawing/2014/main" id="{072E2957-5CCD-48D7-AC1F-45BCCE043120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6" name="Freeform: Shape 3685">
                    <a:extLst>
                      <a:ext uri="{FF2B5EF4-FFF2-40B4-BE49-F238E27FC236}">
                        <a16:creationId xmlns:a16="http://schemas.microsoft.com/office/drawing/2014/main" id="{D88CEBAE-20EE-4E31-B2DA-6B769068FEDB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7" name="Freeform: Shape 3686">
                    <a:extLst>
                      <a:ext uri="{FF2B5EF4-FFF2-40B4-BE49-F238E27FC236}">
                        <a16:creationId xmlns:a16="http://schemas.microsoft.com/office/drawing/2014/main" id="{7B8E8364-1458-491C-9753-D454867C94B6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8" name="Freeform: Shape 3687">
                    <a:extLst>
                      <a:ext uri="{FF2B5EF4-FFF2-40B4-BE49-F238E27FC236}">
                        <a16:creationId xmlns:a16="http://schemas.microsoft.com/office/drawing/2014/main" id="{EAE9B6A2-BA28-4FFE-B7E8-E1B473E4CC72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EDA34DE5-584D-496A-9D81-118A329B5B0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0" name="Freeform: Shape 3689">
                    <a:extLst>
                      <a:ext uri="{FF2B5EF4-FFF2-40B4-BE49-F238E27FC236}">
                        <a16:creationId xmlns:a16="http://schemas.microsoft.com/office/drawing/2014/main" id="{F43BB40E-54EE-4B50-ACCB-A10998277E7F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1" name="Freeform: Shape 3690">
                    <a:extLst>
                      <a:ext uri="{FF2B5EF4-FFF2-40B4-BE49-F238E27FC236}">
                        <a16:creationId xmlns:a16="http://schemas.microsoft.com/office/drawing/2014/main" id="{E17FC8BF-7DEB-4632-8B63-73AE6E8FF42C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2" name="Freeform: Shape 3691">
                    <a:extLst>
                      <a:ext uri="{FF2B5EF4-FFF2-40B4-BE49-F238E27FC236}">
                        <a16:creationId xmlns:a16="http://schemas.microsoft.com/office/drawing/2014/main" id="{FF60E825-D46F-4E46-A0A2-7676D8FD832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3" name="Freeform: Shape 3692">
                    <a:extLst>
                      <a:ext uri="{FF2B5EF4-FFF2-40B4-BE49-F238E27FC236}">
                        <a16:creationId xmlns:a16="http://schemas.microsoft.com/office/drawing/2014/main" id="{D41D6950-8AF7-4CC5-B0B8-59BB74E1E9AE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4" name="Freeform: Shape 3693">
                    <a:extLst>
                      <a:ext uri="{FF2B5EF4-FFF2-40B4-BE49-F238E27FC236}">
                        <a16:creationId xmlns:a16="http://schemas.microsoft.com/office/drawing/2014/main" id="{9E36FD95-93CF-4347-AF63-42A9B0B075C6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C41DBAEC-C640-4FE1-924D-5D4A8937756A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6" name="Freeform: Shape 3695">
                    <a:extLst>
                      <a:ext uri="{FF2B5EF4-FFF2-40B4-BE49-F238E27FC236}">
                        <a16:creationId xmlns:a16="http://schemas.microsoft.com/office/drawing/2014/main" id="{B9BCD2A3-ECEC-4839-BED6-6855FB82C00A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7" name="Freeform: Shape 3696">
                    <a:extLst>
                      <a:ext uri="{FF2B5EF4-FFF2-40B4-BE49-F238E27FC236}">
                        <a16:creationId xmlns:a16="http://schemas.microsoft.com/office/drawing/2014/main" id="{90525D57-AE0A-4C6C-BC45-9D62D97530D3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8" name="Freeform: Shape 3697">
                    <a:extLst>
                      <a:ext uri="{FF2B5EF4-FFF2-40B4-BE49-F238E27FC236}">
                        <a16:creationId xmlns:a16="http://schemas.microsoft.com/office/drawing/2014/main" id="{558857CC-218C-412C-AA85-1BF49171A21D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699" name="Freeform: Shape 3698">
                    <a:extLst>
                      <a:ext uri="{FF2B5EF4-FFF2-40B4-BE49-F238E27FC236}">
                        <a16:creationId xmlns:a16="http://schemas.microsoft.com/office/drawing/2014/main" id="{3AABA4F0-FD62-47DD-B924-0F3D81EB7BC8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0" name="Freeform: Shape 3699">
                    <a:extLst>
                      <a:ext uri="{FF2B5EF4-FFF2-40B4-BE49-F238E27FC236}">
                        <a16:creationId xmlns:a16="http://schemas.microsoft.com/office/drawing/2014/main" id="{E09AFC91-7B95-4529-A254-D793610AB728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802F36D3-FB34-4C66-90BF-A5941F30412B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2" name="Freeform: Shape 3701">
                    <a:extLst>
                      <a:ext uri="{FF2B5EF4-FFF2-40B4-BE49-F238E27FC236}">
                        <a16:creationId xmlns:a16="http://schemas.microsoft.com/office/drawing/2014/main" id="{BA45378E-624F-4D8E-A3DE-232C7755E99D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703" name="Graphic 7">
                  <a:extLst>
                    <a:ext uri="{FF2B5EF4-FFF2-40B4-BE49-F238E27FC236}">
                      <a16:creationId xmlns:a16="http://schemas.microsoft.com/office/drawing/2014/main" id="{83255F51-74F0-4A7F-9E2F-C02E7A7793AE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3704" name="Freeform: Shape 3703">
                    <a:extLst>
                      <a:ext uri="{FF2B5EF4-FFF2-40B4-BE49-F238E27FC236}">
                        <a16:creationId xmlns:a16="http://schemas.microsoft.com/office/drawing/2014/main" id="{104873F0-5B97-4D5D-BCEF-45EEE30D63B0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5" name="Freeform: Shape 3704">
                    <a:extLst>
                      <a:ext uri="{FF2B5EF4-FFF2-40B4-BE49-F238E27FC236}">
                        <a16:creationId xmlns:a16="http://schemas.microsoft.com/office/drawing/2014/main" id="{AF9830AB-8396-4FE2-8D7A-382B0E63CC18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6" name="Freeform: Shape 3705">
                    <a:extLst>
                      <a:ext uri="{FF2B5EF4-FFF2-40B4-BE49-F238E27FC236}">
                        <a16:creationId xmlns:a16="http://schemas.microsoft.com/office/drawing/2014/main" id="{A3AE6819-BBCA-4D02-BA0B-7FC5E87D31D0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ABF48764-5C75-4DFD-9037-C7AC4F5B8A8F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8" name="Freeform: Shape 3707">
                    <a:extLst>
                      <a:ext uri="{FF2B5EF4-FFF2-40B4-BE49-F238E27FC236}">
                        <a16:creationId xmlns:a16="http://schemas.microsoft.com/office/drawing/2014/main" id="{9BCCFE73-CA21-44E3-90E9-BD39AF605E69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09" name="Freeform: Shape 3708">
                    <a:extLst>
                      <a:ext uri="{FF2B5EF4-FFF2-40B4-BE49-F238E27FC236}">
                        <a16:creationId xmlns:a16="http://schemas.microsoft.com/office/drawing/2014/main" id="{830D7F48-957E-4458-B6AC-7597E4D4731B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0" name="Freeform: Shape 3709">
                    <a:extLst>
                      <a:ext uri="{FF2B5EF4-FFF2-40B4-BE49-F238E27FC236}">
                        <a16:creationId xmlns:a16="http://schemas.microsoft.com/office/drawing/2014/main" id="{FF58ADA4-AD8A-459E-A28A-C94EFDE43E7B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1" name="Freeform: Shape 3710">
                    <a:extLst>
                      <a:ext uri="{FF2B5EF4-FFF2-40B4-BE49-F238E27FC236}">
                        <a16:creationId xmlns:a16="http://schemas.microsoft.com/office/drawing/2014/main" id="{5A9A4B83-BC71-4BF2-B472-59828C4BB92A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2" name="Freeform: Shape 3711">
                    <a:extLst>
                      <a:ext uri="{FF2B5EF4-FFF2-40B4-BE49-F238E27FC236}">
                        <a16:creationId xmlns:a16="http://schemas.microsoft.com/office/drawing/2014/main" id="{29834485-0900-4F36-A271-C81E0EB3FBC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0543A64C-328C-4E97-A2FA-1379BB2CE40A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DD5F69DB-E1BF-4CF8-B533-6F0F0F08104D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ED2742B8-8543-47EA-AE23-5D90638238E0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EC56F485-BB57-4781-A2FE-E54796112361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47EB4979-48E1-445B-A409-935B46E09864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78C497D2-D149-418E-92B9-7C1F3B7E7FE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8E0E662B-EDAF-474D-8001-C886BA0E250D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5E860149-5DD8-4E55-9DAD-EC0D6614B762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06F901E9-D133-4A09-B35F-292E509654EF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DF5800D1-651A-471E-B3A4-997500F7EF2F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C20BEF6A-1FA0-41A0-9E18-79CDDDE1AEE4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08BA99AC-A6EE-46CD-B3C4-E1B9827C53A3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C7D4A99B-529E-4AAF-B0AB-75FA392AF3B1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C119BED-8772-49BA-939C-A0B2236D84EC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79BDFA35-5423-4AE9-AC54-04C0C235B1EF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CE5A01D8-1969-4472-B94C-F28199A65AB8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0E51EF0C-B2F2-4D0D-A605-A770DAB65053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3F3CE1E5-27FD-4576-9226-20E598FF66C0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6CA01921-C530-4CCF-B39C-63BB338219F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484A9D10-4D77-4CBD-A68C-259414FB93FD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69AC2710-ED8C-4220-8183-60154A7556FC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A2FB212C-5AA6-4B58-A392-F26E89B0FE01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08E623D-09FB-4886-B68C-52E91D1BEBCA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3760" name="Graphic 7">
                <a:extLst>
                  <a:ext uri="{FF2B5EF4-FFF2-40B4-BE49-F238E27FC236}">
                    <a16:creationId xmlns:a16="http://schemas.microsoft.com/office/drawing/2014/main" id="{664D02ED-F477-459A-ADA9-AE3EB8B38ED2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761" name="Freeform: Shape 3760">
                  <a:extLst>
                    <a:ext uri="{FF2B5EF4-FFF2-40B4-BE49-F238E27FC236}">
                      <a16:creationId xmlns:a16="http://schemas.microsoft.com/office/drawing/2014/main" id="{0F48A8D0-2734-404D-BED4-DD3C47DD0E33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762" name="Freeform: Shape 3761">
                  <a:extLst>
                    <a:ext uri="{FF2B5EF4-FFF2-40B4-BE49-F238E27FC236}">
                      <a16:creationId xmlns:a16="http://schemas.microsoft.com/office/drawing/2014/main" id="{E212844D-A9A0-418C-B86D-D2C9329663A1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763" name="Freeform: Shape 3762">
                  <a:extLst>
                    <a:ext uri="{FF2B5EF4-FFF2-40B4-BE49-F238E27FC236}">
                      <a16:creationId xmlns:a16="http://schemas.microsoft.com/office/drawing/2014/main" id="{A3A9C603-E9FA-4501-80B5-DAEC167230BA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764" name="Freeform: Shape 3763">
                  <a:extLst>
                    <a:ext uri="{FF2B5EF4-FFF2-40B4-BE49-F238E27FC236}">
                      <a16:creationId xmlns:a16="http://schemas.microsoft.com/office/drawing/2014/main" id="{9BBF6D92-0345-48DE-B326-A59D84E9B64B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765" name="Graphic 7">
                  <a:extLst>
                    <a:ext uri="{FF2B5EF4-FFF2-40B4-BE49-F238E27FC236}">
                      <a16:creationId xmlns:a16="http://schemas.microsoft.com/office/drawing/2014/main" id="{4B92AEBD-A3EE-4F19-B474-A6F891CD333F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AACB3E47-B238-430E-9BD5-EB56726BBE84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99B19078-17DC-4565-9F79-2144BF69DC05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768" name="Graphic 7">
                  <a:extLst>
                    <a:ext uri="{FF2B5EF4-FFF2-40B4-BE49-F238E27FC236}">
                      <a16:creationId xmlns:a16="http://schemas.microsoft.com/office/drawing/2014/main" id="{8CA14131-3D8A-4CDC-B7DF-1B6679183CBB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B7EAD056-CCC1-4F8B-AB5F-44C32C01FA1A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ADCFD17D-10FF-4B6E-9288-D1402F7C5981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0E1D754F-F3D6-40D2-8612-F72516A9BD8B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E1435768-E519-4C10-A0DA-8D1570D44164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42D8B846-62CC-4C70-A6E0-1D3EBDCA060F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EB2B988E-CB9A-4286-9FE7-CAF42991D68A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C800A0CF-83D7-4664-9FB7-8DAFDFE2196D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F883C624-D46C-4218-9E9C-ACD6C2BB5819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44081156-2FFD-49B3-B3BA-61BFF03B0E6E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639950BF-7EDD-43B6-82A7-32D4EBC46D98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5F724517-50E4-4A37-9646-80AFC09E8A96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71067229-2119-493C-A4B9-16A0CD86ACB0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31242781-CFE3-4DBC-B1BB-4520086C8314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E3F0D388-3C51-4060-BB68-9EB65FF4B1C7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3783" name="Graphic 7">
                    <a:extLst>
                      <a:ext uri="{FF2B5EF4-FFF2-40B4-BE49-F238E27FC236}">
                        <a16:creationId xmlns:a16="http://schemas.microsoft.com/office/drawing/2014/main" id="{B3EC356E-90E3-444D-B7FE-93CAD73BB23C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784" name="Freeform: Shape 3783">
                      <a:extLst>
                        <a:ext uri="{FF2B5EF4-FFF2-40B4-BE49-F238E27FC236}">
                          <a16:creationId xmlns:a16="http://schemas.microsoft.com/office/drawing/2014/main" id="{E28A82BB-B187-4AC5-8E3C-B0A72B05A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785" name="Freeform: Shape 3784">
                      <a:extLst>
                        <a:ext uri="{FF2B5EF4-FFF2-40B4-BE49-F238E27FC236}">
                          <a16:creationId xmlns:a16="http://schemas.microsoft.com/office/drawing/2014/main" id="{F2414EFA-7C5F-406E-8C6A-E8A14819A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786" name="Freeform: Shape 3785">
                      <a:extLst>
                        <a:ext uri="{FF2B5EF4-FFF2-40B4-BE49-F238E27FC236}">
                          <a16:creationId xmlns:a16="http://schemas.microsoft.com/office/drawing/2014/main" id="{1FD9BD35-0058-4063-A035-2373B5C07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787" name="Freeform: Shape 3786">
                      <a:extLst>
                        <a:ext uri="{FF2B5EF4-FFF2-40B4-BE49-F238E27FC236}">
                          <a16:creationId xmlns:a16="http://schemas.microsoft.com/office/drawing/2014/main" id="{1EDB705D-CE57-4A60-9D0C-68BA07747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788" name="Freeform: Shape 3787">
                      <a:extLst>
                        <a:ext uri="{FF2B5EF4-FFF2-40B4-BE49-F238E27FC236}">
                          <a16:creationId xmlns:a16="http://schemas.microsoft.com/office/drawing/2014/main" id="{A41529BD-1E04-4A2F-800B-4F2AD978B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159EDE64-B288-49E5-A55E-AF15040B6EBE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B5CF56FD-2854-4B12-A125-6238D7764988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FDD6EA59-CD9C-40A0-90E0-3CBD1FE7850C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3D524951-5A9B-4B51-960F-63187355EB69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3" name="Freeform: Shape 3792">
                    <a:extLst>
                      <a:ext uri="{FF2B5EF4-FFF2-40B4-BE49-F238E27FC236}">
                        <a16:creationId xmlns:a16="http://schemas.microsoft.com/office/drawing/2014/main" id="{F2EC09F6-7EC8-4181-9A5D-FF4788EFCFF6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4" name="Freeform: Shape 3793">
                    <a:extLst>
                      <a:ext uri="{FF2B5EF4-FFF2-40B4-BE49-F238E27FC236}">
                        <a16:creationId xmlns:a16="http://schemas.microsoft.com/office/drawing/2014/main" id="{968AF6A6-6F24-42E2-8F79-E9DF4BA5A3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5" name="Freeform: Shape 3794">
                    <a:extLst>
                      <a:ext uri="{FF2B5EF4-FFF2-40B4-BE49-F238E27FC236}">
                        <a16:creationId xmlns:a16="http://schemas.microsoft.com/office/drawing/2014/main" id="{E907B852-3D36-4978-A564-24466109106D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6" name="Freeform: Shape 3795">
                    <a:extLst>
                      <a:ext uri="{FF2B5EF4-FFF2-40B4-BE49-F238E27FC236}">
                        <a16:creationId xmlns:a16="http://schemas.microsoft.com/office/drawing/2014/main" id="{27258332-F683-479A-8302-C74BCA8B619E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797" name="Graphic 7">
                  <a:extLst>
                    <a:ext uri="{FF2B5EF4-FFF2-40B4-BE49-F238E27FC236}">
                      <a16:creationId xmlns:a16="http://schemas.microsoft.com/office/drawing/2014/main" id="{91960798-D72D-4656-BF0F-68F0B53CA268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798" name="Freeform: Shape 3797">
                    <a:extLst>
                      <a:ext uri="{FF2B5EF4-FFF2-40B4-BE49-F238E27FC236}">
                        <a16:creationId xmlns:a16="http://schemas.microsoft.com/office/drawing/2014/main" id="{FF0621E2-AB9D-4B29-8B5D-849C0B74CA0D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799" name="Freeform: Shape 3798">
                    <a:extLst>
                      <a:ext uri="{FF2B5EF4-FFF2-40B4-BE49-F238E27FC236}">
                        <a16:creationId xmlns:a16="http://schemas.microsoft.com/office/drawing/2014/main" id="{C1140939-AB2B-40A9-BB97-FFDCB11D0323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800" name="Freeform: Shape 3799">
                  <a:extLst>
                    <a:ext uri="{FF2B5EF4-FFF2-40B4-BE49-F238E27FC236}">
                      <a16:creationId xmlns:a16="http://schemas.microsoft.com/office/drawing/2014/main" id="{77746060-F214-45D0-A1CB-45F7F8AC25BD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1" name="Freeform: Shape 3800">
                  <a:extLst>
                    <a:ext uri="{FF2B5EF4-FFF2-40B4-BE49-F238E27FC236}">
                      <a16:creationId xmlns:a16="http://schemas.microsoft.com/office/drawing/2014/main" id="{EF958F02-2F71-447A-9F9A-45DC17C1CCE2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2" name="Freeform: Shape 3801">
                  <a:extLst>
                    <a:ext uri="{FF2B5EF4-FFF2-40B4-BE49-F238E27FC236}">
                      <a16:creationId xmlns:a16="http://schemas.microsoft.com/office/drawing/2014/main" id="{2DC27631-99CE-4E98-8EFC-BEF184DDC5C3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3" name="Freeform: Shape 3802">
                  <a:extLst>
                    <a:ext uri="{FF2B5EF4-FFF2-40B4-BE49-F238E27FC236}">
                      <a16:creationId xmlns:a16="http://schemas.microsoft.com/office/drawing/2014/main" id="{3E766BBD-F1B2-4A4D-A940-FEDFCBF2DBF8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4" name="Freeform: Shape 3803">
                  <a:extLst>
                    <a:ext uri="{FF2B5EF4-FFF2-40B4-BE49-F238E27FC236}">
                      <a16:creationId xmlns:a16="http://schemas.microsoft.com/office/drawing/2014/main" id="{63127159-F0F8-4ADA-BC5D-3AE79050D6AB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5" name="Freeform: Shape 3804">
                  <a:extLst>
                    <a:ext uri="{FF2B5EF4-FFF2-40B4-BE49-F238E27FC236}">
                      <a16:creationId xmlns:a16="http://schemas.microsoft.com/office/drawing/2014/main" id="{8427B634-EC93-4511-A36D-D1A19DE728C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6" name="Freeform: Shape 3805">
                  <a:extLst>
                    <a:ext uri="{FF2B5EF4-FFF2-40B4-BE49-F238E27FC236}">
                      <a16:creationId xmlns:a16="http://schemas.microsoft.com/office/drawing/2014/main" id="{C42F888D-23AA-4219-A7AE-F9AB09F09B72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807" name="Graphic 7">
                <a:extLst>
                  <a:ext uri="{FF2B5EF4-FFF2-40B4-BE49-F238E27FC236}">
                    <a16:creationId xmlns:a16="http://schemas.microsoft.com/office/drawing/2014/main" id="{9CB9E419-2FA4-435C-8828-FB8DD1A3AA28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808" name="Freeform: Shape 3807">
                  <a:extLst>
                    <a:ext uri="{FF2B5EF4-FFF2-40B4-BE49-F238E27FC236}">
                      <a16:creationId xmlns:a16="http://schemas.microsoft.com/office/drawing/2014/main" id="{8C782C95-3060-48ED-80FC-CF2DE287A1A5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09" name="Freeform: Shape 3808">
                  <a:extLst>
                    <a:ext uri="{FF2B5EF4-FFF2-40B4-BE49-F238E27FC236}">
                      <a16:creationId xmlns:a16="http://schemas.microsoft.com/office/drawing/2014/main" id="{687B39EF-4B94-4359-9E1E-CDD0D0FF669D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10" name="Freeform: Shape 3809">
                  <a:extLst>
                    <a:ext uri="{FF2B5EF4-FFF2-40B4-BE49-F238E27FC236}">
                      <a16:creationId xmlns:a16="http://schemas.microsoft.com/office/drawing/2014/main" id="{4233C1DC-259B-4545-AD3C-C6B51718C28D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11" name="Freeform: Shape 3810">
                  <a:extLst>
                    <a:ext uri="{FF2B5EF4-FFF2-40B4-BE49-F238E27FC236}">
                      <a16:creationId xmlns:a16="http://schemas.microsoft.com/office/drawing/2014/main" id="{1D43C1AC-ED5C-42F8-97BD-EB47C3FD64A5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812" name="Graphic 7">
                  <a:extLst>
                    <a:ext uri="{FF2B5EF4-FFF2-40B4-BE49-F238E27FC236}">
                      <a16:creationId xmlns:a16="http://schemas.microsoft.com/office/drawing/2014/main" id="{427067B9-38DD-4837-A715-8D9170900EAF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813" name="Freeform: Shape 3812">
                    <a:extLst>
                      <a:ext uri="{FF2B5EF4-FFF2-40B4-BE49-F238E27FC236}">
                        <a16:creationId xmlns:a16="http://schemas.microsoft.com/office/drawing/2014/main" id="{9542D9FE-25E4-4666-9501-BAF77868DFF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14" name="Freeform: Shape 3813">
                    <a:extLst>
                      <a:ext uri="{FF2B5EF4-FFF2-40B4-BE49-F238E27FC236}">
                        <a16:creationId xmlns:a16="http://schemas.microsoft.com/office/drawing/2014/main" id="{9DCEE41D-A698-468F-BDB4-1C2CCC5BBC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815" name="Graphic 7">
                  <a:extLst>
                    <a:ext uri="{FF2B5EF4-FFF2-40B4-BE49-F238E27FC236}">
                      <a16:creationId xmlns:a16="http://schemas.microsoft.com/office/drawing/2014/main" id="{FD233DEE-CF57-4796-A5E9-A708D9265B3A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816" name="Freeform: Shape 3815">
                    <a:extLst>
                      <a:ext uri="{FF2B5EF4-FFF2-40B4-BE49-F238E27FC236}">
                        <a16:creationId xmlns:a16="http://schemas.microsoft.com/office/drawing/2014/main" id="{EB9426AE-F272-434E-910E-5B15069461E0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17" name="Freeform: Shape 3816">
                    <a:extLst>
                      <a:ext uri="{FF2B5EF4-FFF2-40B4-BE49-F238E27FC236}">
                        <a16:creationId xmlns:a16="http://schemas.microsoft.com/office/drawing/2014/main" id="{C4D6FB69-7BB9-4507-BC1A-2C8D1DD6B655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818" name="Freeform: Shape 3817">
                  <a:extLst>
                    <a:ext uri="{FF2B5EF4-FFF2-40B4-BE49-F238E27FC236}">
                      <a16:creationId xmlns:a16="http://schemas.microsoft.com/office/drawing/2014/main" id="{84256742-7655-4B21-B1EC-713B961B02A3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19" name="Freeform: Shape 3818">
                  <a:extLst>
                    <a:ext uri="{FF2B5EF4-FFF2-40B4-BE49-F238E27FC236}">
                      <a16:creationId xmlns:a16="http://schemas.microsoft.com/office/drawing/2014/main" id="{8EE5A0E9-62F1-4CC3-BC4D-2F658645821F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820" name="Graphic 7">
                <a:extLst>
                  <a:ext uri="{FF2B5EF4-FFF2-40B4-BE49-F238E27FC236}">
                    <a16:creationId xmlns:a16="http://schemas.microsoft.com/office/drawing/2014/main" id="{7E14C382-10A7-4CE7-A2F3-B77023D8EEE0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821" name="Freeform: Shape 3820">
                  <a:extLst>
                    <a:ext uri="{FF2B5EF4-FFF2-40B4-BE49-F238E27FC236}">
                      <a16:creationId xmlns:a16="http://schemas.microsoft.com/office/drawing/2014/main" id="{7D68BED2-5888-4031-969C-5203B354EA56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22" name="Freeform: Shape 3821">
                  <a:extLst>
                    <a:ext uri="{FF2B5EF4-FFF2-40B4-BE49-F238E27FC236}">
                      <a16:creationId xmlns:a16="http://schemas.microsoft.com/office/drawing/2014/main" id="{3FDA93F2-4CF7-4BC5-A171-95DF3E558935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23" name="Freeform: Shape 3822">
                  <a:extLst>
                    <a:ext uri="{FF2B5EF4-FFF2-40B4-BE49-F238E27FC236}">
                      <a16:creationId xmlns:a16="http://schemas.microsoft.com/office/drawing/2014/main" id="{ACFA3ADE-2DF8-49CA-A7D3-A576AB3ED786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24" name="Freeform: Shape 3823">
                  <a:extLst>
                    <a:ext uri="{FF2B5EF4-FFF2-40B4-BE49-F238E27FC236}">
                      <a16:creationId xmlns:a16="http://schemas.microsoft.com/office/drawing/2014/main" id="{87162717-0A5F-4C28-BDA2-5AE1A171A4C7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825" name="Graphic 7">
                  <a:extLst>
                    <a:ext uri="{FF2B5EF4-FFF2-40B4-BE49-F238E27FC236}">
                      <a16:creationId xmlns:a16="http://schemas.microsoft.com/office/drawing/2014/main" id="{991C78BD-5ED3-4A86-A9DA-01AD5EAC8A15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826" name="Freeform: Shape 3825">
                    <a:extLst>
                      <a:ext uri="{FF2B5EF4-FFF2-40B4-BE49-F238E27FC236}">
                        <a16:creationId xmlns:a16="http://schemas.microsoft.com/office/drawing/2014/main" id="{9501B4DC-7CB6-4ADF-92BD-769A1A89A761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27" name="Freeform: Shape 3826">
                    <a:extLst>
                      <a:ext uri="{FF2B5EF4-FFF2-40B4-BE49-F238E27FC236}">
                        <a16:creationId xmlns:a16="http://schemas.microsoft.com/office/drawing/2014/main" id="{ED1F3B5D-8123-41F3-AEC4-8FE9B4CF733F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828" name="Graphic 7">
                  <a:extLst>
                    <a:ext uri="{FF2B5EF4-FFF2-40B4-BE49-F238E27FC236}">
                      <a16:creationId xmlns:a16="http://schemas.microsoft.com/office/drawing/2014/main" id="{A6A640A5-0E87-458E-AC54-86324ADCFBF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829" name="Freeform: Shape 3828">
                    <a:extLst>
                      <a:ext uri="{FF2B5EF4-FFF2-40B4-BE49-F238E27FC236}">
                        <a16:creationId xmlns:a16="http://schemas.microsoft.com/office/drawing/2014/main" id="{14E2FFD0-381A-42C6-95C0-121EC61C00EB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30" name="Freeform: Shape 3829">
                    <a:extLst>
                      <a:ext uri="{FF2B5EF4-FFF2-40B4-BE49-F238E27FC236}">
                        <a16:creationId xmlns:a16="http://schemas.microsoft.com/office/drawing/2014/main" id="{76FD54DC-FDDF-49D9-BBE5-D0F1E7C213CC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831" name="Freeform: Shape 3830">
                  <a:extLst>
                    <a:ext uri="{FF2B5EF4-FFF2-40B4-BE49-F238E27FC236}">
                      <a16:creationId xmlns:a16="http://schemas.microsoft.com/office/drawing/2014/main" id="{0310DB12-21A4-421D-917B-85454294DD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2" name="Freeform: Shape 3831">
                  <a:extLst>
                    <a:ext uri="{FF2B5EF4-FFF2-40B4-BE49-F238E27FC236}">
                      <a16:creationId xmlns:a16="http://schemas.microsoft.com/office/drawing/2014/main" id="{C87C8B8E-D303-42BE-8322-EF28DBFFD17E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833" name="Graphic 7">
                <a:extLst>
                  <a:ext uri="{FF2B5EF4-FFF2-40B4-BE49-F238E27FC236}">
                    <a16:creationId xmlns:a16="http://schemas.microsoft.com/office/drawing/2014/main" id="{9FE98792-13D0-4DB8-BF6F-7AA3773FEF1D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3834" name="Freeform: Shape 3833">
                  <a:extLst>
                    <a:ext uri="{FF2B5EF4-FFF2-40B4-BE49-F238E27FC236}">
                      <a16:creationId xmlns:a16="http://schemas.microsoft.com/office/drawing/2014/main" id="{79096EF2-F638-40EF-93EA-BDD9A6A9FE0A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5" name="Freeform: Shape 3834">
                  <a:extLst>
                    <a:ext uri="{FF2B5EF4-FFF2-40B4-BE49-F238E27FC236}">
                      <a16:creationId xmlns:a16="http://schemas.microsoft.com/office/drawing/2014/main" id="{C950D690-F25E-491B-A91E-7D6320FD740E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6" name="Freeform: Shape 3835">
                  <a:extLst>
                    <a:ext uri="{FF2B5EF4-FFF2-40B4-BE49-F238E27FC236}">
                      <a16:creationId xmlns:a16="http://schemas.microsoft.com/office/drawing/2014/main" id="{0DBD0AC4-BD72-40FD-B8A0-CBDD2A9F2C19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7" name="Freeform: Shape 3836">
                  <a:extLst>
                    <a:ext uri="{FF2B5EF4-FFF2-40B4-BE49-F238E27FC236}">
                      <a16:creationId xmlns:a16="http://schemas.microsoft.com/office/drawing/2014/main" id="{75B9AB75-7A7B-4C21-94EF-C8A90D06ED36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8" name="Freeform: Shape 3837">
                  <a:extLst>
                    <a:ext uri="{FF2B5EF4-FFF2-40B4-BE49-F238E27FC236}">
                      <a16:creationId xmlns:a16="http://schemas.microsoft.com/office/drawing/2014/main" id="{BE5402C2-2114-4396-84BD-F7B85598107D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39" name="Freeform: Shape 3838">
                  <a:extLst>
                    <a:ext uri="{FF2B5EF4-FFF2-40B4-BE49-F238E27FC236}">
                      <a16:creationId xmlns:a16="http://schemas.microsoft.com/office/drawing/2014/main" id="{88D4C4DD-2C76-42EA-9279-639FAA80A09B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0" name="Freeform: Shape 3839">
                  <a:extLst>
                    <a:ext uri="{FF2B5EF4-FFF2-40B4-BE49-F238E27FC236}">
                      <a16:creationId xmlns:a16="http://schemas.microsoft.com/office/drawing/2014/main" id="{2B3A3229-EADD-49AA-BC20-A1BF1D62727B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1" name="Freeform: Shape 3840">
                  <a:extLst>
                    <a:ext uri="{FF2B5EF4-FFF2-40B4-BE49-F238E27FC236}">
                      <a16:creationId xmlns:a16="http://schemas.microsoft.com/office/drawing/2014/main" id="{7DD0C7CB-2F8D-43FE-9851-8924C2351637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2" name="Freeform: Shape 3841">
                  <a:extLst>
                    <a:ext uri="{FF2B5EF4-FFF2-40B4-BE49-F238E27FC236}">
                      <a16:creationId xmlns:a16="http://schemas.microsoft.com/office/drawing/2014/main" id="{2C7E3A72-2164-4396-BE44-0CD781CC1648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3" name="Freeform: Shape 3842">
                  <a:extLst>
                    <a:ext uri="{FF2B5EF4-FFF2-40B4-BE49-F238E27FC236}">
                      <a16:creationId xmlns:a16="http://schemas.microsoft.com/office/drawing/2014/main" id="{53796812-0E6D-4F60-BF78-46CF0F1B1FB9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4" name="Freeform: Shape 3843">
                  <a:extLst>
                    <a:ext uri="{FF2B5EF4-FFF2-40B4-BE49-F238E27FC236}">
                      <a16:creationId xmlns:a16="http://schemas.microsoft.com/office/drawing/2014/main" id="{A1A18087-0A30-4ADE-9A19-EF4533080661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5" name="Freeform: Shape 3844">
                  <a:extLst>
                    <a:ext uri="{FF2B5EF4-FFF2-40B4-BE49-F238E27FC236}">
                      <a16:creationId xmlns:a16="http://schemas.microsoft.com/office/drawing/2014/main" id="{89D97894-62E4-4A48-B548-F1165C4E859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6" name="Freeform: Shape 3845">
                  <a:extLst>
                    <a:ext uri="{FF2B5EF4-FFF2-40B4-BE49-F238E27FC236}">
                      <a16:creationId xmlns:a16="http://schemas.microsoft.com/office/drawing/2014/main" id="{E8792AAF-2FD2-4898-9C39-0D01C216E0F7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7" name="Freeform: Shape 3846">
                  <a:extLst>
                    <a:ext uri="{FF2B5EF4-FFF2-40B4-BE49-F238E27FC236}">
                      <a16:creationId xmlns:a16="http://schemas.microsoft.com/office/drawing/2014/main" id="{206DC31A-DDD9-4683-BE8F-D2B831460149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8" name="Freeform: Shape 3847">
                  <a:extLst>
                    <a:ext uri="{FF2B5EF4-FFF2-40B4-BE49-F238E27FC236}">
                      <a16:creationId xmlns:a16="http://schemas.microsoft.com/office/drawing/2014/main" id="{8CB1923F-746E-4966-88A1-6847BF67B6AA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49" name="Freeform: Shape 3848">
                  <a:extLst>
                    <a:ext uri="{FF2B5EF4-FFF2-40B4-BE49-F238E27FC236}">
                      <a16:creationId xmlns:a16="http://schemas.microsoft.com/office/drawing/2014/main" id="{10138FF8-F758-41CB-AC99-002549459310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0" name="Freeform: Shape 3849">
                  <a:extLst>
                    <a:ext uri="{FF2B5EF4-FFF2-40B4-BE49-F238E27FC236}">
                      <a16:creationId xmlns:a16="http://schemas.microsoft.com/office/drawing/2014/main" id="{61E3E4E6-B7E6-4006-A1A3-1B8D9EFB9E6D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1" name="Freeform: Shape 3850">
                  <a:extLst>
                    <a:ext uri="{FF2B5EF4-FFF2-40B4-BE49-F238E27FC236}">
                      <a16:creationId xmlns:a16="http://schemas.microsoft.com/office/drawing/2014/main" id="{14FC7D2B-CC10-4D79-A032-AA655A3B31FA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2" name="Freeform: Shape 3851">
                  <a:extLst>
                    <a:ext uri="{FF2B5EF4-FFF2-40B4-BE49-F238E27FC236}">
                      <a16:creationId xmlns:a16="http://schemas.microsoft.com/office/drawing/2014/main" id="{CD0BBC5E-CE94-4CA9-B8A1-1008BDA67C75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853" name="Graphic 7">
                  <a:extLst>
                    <a:ext uri="{FF2B5EF4-FFF2-40B4-BE49-F238E27FC236}">
                      <a16:creationId xmlns:a16="http://schemas.microsoft.com/office/drawing/2014/main" id="{BFD23521-F95A-47C0-8C89-95DC77555CD2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854" name="Freeform: Shape 3853">
                    <a:extLst>
                      <a:ext uri="{FF2B5EF4-FFF2-40B4-BE49-F238E27FC236}">
                        <a16:creationId xmlns:a16="http://schemas.microsoft.com/office/drawing/2014/main" id="{B10C8A7D-A7CC-4F0A-BB83-98554C52F924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55" name="Freeform: Shape 3854">
                    <a:extLst>
                      <a:ext uri="{FF2B5EF4-FFF2-40B4-BE49-F238E27FC236}">
                        <a16:creationId xmlns:a16="http://schemas.microsoft.com/office/drawing/2014/main" id="{0D7923E7-2A62-4B0F-AE70-66CF1C330D52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856" name="Freeform: Shape 3855">
                  <a:extLst>
                    <a:ext uri="{FF2B5EF4-FFF2-40B4-BE49-F238E27FC236}">
                      <a16:creationId xmlns:a16="http://schemas.microsoft.com/office/drawing/2014/main" id="{1430FC17-72BC-4FC9-BEA6-2859794322B3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7" name="Freeform: Shape 3856">
                  <a:extLst>
                    <a:ext uri="{FF2B5EF4-FFF2-40B4-BE49-F238E27FC236}">
                      <a16:creationId xmlns:a16="http://schemas.microsoft.com/office/drawing/2014/main" id="{F3D06E30-6EDD-4D2B-9277-07FE6CBF741E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8" name="Freeform: Shape 3857">
                  <a:extLst>
                    <a:ext uri="{FF2B5EF4-FFF2-40B4-BE49-F238E27FC236}">
                      <a16:creationId xmlns:a16="http://schemas.microsoft.com/office/drawing/2014/main" id="{D572DFDA-F945-4CDA-B3D5-51DE8D537E1E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59" name="Freeform: Shape 3858">
                  <a:extLst>
                    <a:ext uri="{FF2B5EF4-FFF2-40B4-BE49-F238E27FC236}">
                      <a16:creationId xmlns:a16="http://schemas.microsoft.com/office/drawing/2014/main" id="{5AC6F479-C46C-4F37-A38D-3DC697789266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0" name="Freeform: Shape 3859">
                  <a:extLst>
                    <a:ext uri="{FF2B5EF4-FFF2-40B4-BE49-F238E27FC236}">
                      <a16:creationId xmlns:a16="http://schemas.microsoft.com/office/drawing/2014/main" id="{3E0DFDB0-6671-4BD8-A24B-0E071FB89A0B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1" name="Freeform: Shape 3860">
                  <a:extLst>
                    <a:ext uri="{FF2B5EF4-FFF2-40B4-BE49-F238E27FC236}">
                      <a16:creationId xmlns:a16="http://schemas.microsoft.com/office/drawing/2014/main" id="{4E605D79-50FE-460D-8EFE-EA56A026F71C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2" name="Freeform: Shape 3861">
                  <a:extLst>
                    <a:ext uri="{FF2B5EF4-FFF2-40B4-BE49-F238E27FC236}">
                      <a16:creationId xmlns:a16="http://schemas.microsoft.com/office/drawing/2014/main" id="{4A464C2A-3DF9-40C1-86A6-D0E5B5D3877A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3" name="Freeform: Shape 3862">
                  <a:extLst>
                    <a:ext uri="{FF2B5EF4-FFF2-40B4-BE49-F238E27FC236}">
                      <a16:creationId xmlns:a16="http://schemas.microsoft.com/office/drawing/2014/main" id="{5F8E7F70-3AB2-409D-B0CE-3CF28196AAD4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4" name="Freeform: Shape 3863">
                  <a:extLst>
                    <a:ext uri="{FF2B5EF4-FFF2-40B4-BE49-F238E27FC236}">
                      <a16:creationId xmlns:a16="http://schemas.microsoft.com/office/drawing/2014/main" id="{D71DAEF7-12F5-406A-94D3-124212B83ED4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3865" name="Graphic 7">
                <a:extLst>
                  <a:ext uri="{FF2B5EF4-FFF2-40B4-BE49-F238E27FC236}">
                    <a16:creationId xmlns:a16="http://schemas.microsoft.com/office/drawing/2014/main" id="{DE9BBA64-69C8-476C-8F6C-5E72E4EACCA8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3866" name="Freeform: Shape 3865">
                  <a:extLst>
                    <a:ext uri="{FF2B5EF4-FFF2-40B4-BE49-F238E27FC236}">
                      <a16:creationId xmlns:a16="http://schemas.microsoft.com/office/drawing/2014/main" id="{6A8D71D1-0AD2-49C8-AF4E-27597AA44F1E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7" name="Freeform: Shape 3866">
                  <a:extLst>
                    <a:ext uri="{FF2B5EF4-FFF2-40B4-BE49-F238E27FC236}">
                      <a16:creationId xmlns:a16="http://schemas.microsoft.com/office/drawing/2014/main" id="{4104DB20-72D6-4DA9-B536-DFE6C911218D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8" name="Freeform: Shape 3867">
                  <a:extLst>
                    <a:ext uri="{FF2B5EF4-FFF2-40B4-BE49-F238E27FC236}">
                      <a16:creationId xmlns:a16="http://schemas.microsoft.com/office/drawing/2014/main" id="{0DC41029-E1C1-4802-B7F4-BDF0A287B4EF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869" name="Freeform: Shape 3868">
                  <a:extLst>
                    <a:ext uri="{FF2B5EF4-FFF2-40B4-BE49-F238E27FC236}">
                      <a16:creationId xmlns:a16="http://schemas.microsoft.com/office/drawing/2014/main" id="{71177837-2C9D-4CC3-81CD-89AE42E8454A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870" name="Graphic 7">
                  <a:extLst>
                    <a:ext uri="{FF2B5EF4-FFF2-40B4-BE49-F238E27FC236}">
                      <a16:creationId xmlns:a16="http://schemas.microsoft.com/office/drawing/2014/main" id="{8D5F6FBB-A228-4336-83C3-FEDCE87C8711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3871" name="Freeform: Shape 3870">
                    <a:extLst>
                      <a:ext uri="{FF2B5EF4-FFF2-40B4-BE49-F238E27FC236}">
                        <a16:creationId xmlns:a16="http://schemas.microsoft.com/office/drawing/2014/main" id="{C253C2B7-163C-4D0F-AAF7-94A83BDD378F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2" name="Freeform: Shape 3871">
                    <a:extLst>
                      <a:ext uri="{FF2B5EF4-FFF2-40B4-BE49-F238E27FC236}">
                        <a16:creationId xmlns:a16="http://schemas.microsoft.com/office/drawing/2014/main" id="{9EA89FED-E4B1-4A98-B6DA-884D73964861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873" name="Graphic 7">
                  <a:extLst>
                    <a:ext uri="{FF2B5EF4-FFF2-40B4-BE49-F238E27FC236}">
                      <a16:creationId xmlns:a16="http://schemas.microsoft.com/office/drawing/2014/main" id="{B0DAE18C-6073-40B1-9E84-F2D44D0E180B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3874" name="Freeform: Shape 3873">
                    <a:extLst>
                      <a:ext uri="{FF2B5EF4-FFF2-40B4-BE49-F238E27FC236}">
                        <a16:creationId xmlns:a16="http://schemas.microsoft.com/office/drawing/2014/main" id="{051D54BF-4396-4CD1-88EF-5841A2C8F28D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5" name="Freeform: Shape 3874">
                    <a:extLst>
                      <a:ext uri="{FF2B5EF4-FFF2-40B4-BE49-F238E27FC236}">
                        <a16:creationId xmlns:a16="http://schemas.microsoft.com/office/drawing/2014/main" id="{8CECBDC3-E6E9-4243-BF74-EBEF40EEC8F6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6" name="Freeform: Shape 3875">
                    <a:extLst>
                      <a:ext uri="{FF2B5EF4-FFF2-40B4-BE49-F238E27FC236}">
                        <a16:creationId xmlns:a16="http://schemas.microsoft.com/office/drawing/2014/main" id="{BE5F29CD-F872-4F20-924C-8F8E5BBFBE7A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7" name="Freeform: Shape 3876">
                    <a:extLst>
                      <a:ext uri="{FF2B5EF4-FFF2-40B4-BE49-F238E27FC236}">
                        <a16:creationId xmlns:a16="http://schemas.microsoft.com/office/drawing/2014/main" id="{62AA3520-4C7B-47BA-B938-CAD99B1BFBB1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8" name="Freeform: Shape 3877">
                    <a:extLst>
                      <a:ext uri="{FF2B5EF4-FFF2-40B4-BE49-F238E27FC236}">
                        <a16:creationId xmlns:a16="http://schemas.microsoft.com/office/drawing/2014/main" id="{5FF3976E-3C42-484A-87F9-544AF8115D20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79" name="Freeform: Shape 3878">
                    <a:extLst>
                      <a:ext uri="{FF2B5EF4-FFF2-40B4-BE49-F238E27FC236}">
                        <a16:creationId xmlns:a16="http://schemas.microsoft.com/office/drawing/2014/main" id="{47ACF12B-9EC2-46D6-9831-3487FDC008F6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0" name="Freeform: Shape 3879">
                    <a:extLst>
                      <a:ext uri="{FF2B5EF4-FFF2-40B4-BE49-F238E27FC236}">
                        <a16:creationId xmlns:a16="http://schemas.microsoft.com/office/drawing/2014/main" id="{E04EFFCB-C1FA-46A4-94A3-FE2EBDBBC3D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1" name="Freeform: Shape 3880">
                    <a:extLst>
                      <a:ext uri="{FF2B5EF4-FFF2-40B4-BE49-F238E27FC236}">
                        <a16:creationId xmlns:a16="http://schemas.microsoft.com/office/drawing/2014/main" id="{96338C21-4F25-4D93-B807-19E81210F0A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2" name="Freeform: Shape 3881">
                    <a:extLst>
                      <a:ext uri="{FF2B5EF4-FFF2-40B4-BE49-F238E27FC236}">
                        <a16:creationId xmlns:a16="http://schemas.microsoft.com/office/drawing/2014/main" id="{BE672EBA-4169-41CD-9701-716E609EE21B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3" name="Freeform: Shape 3882">
                    <a:extLst>
                      <a:ext uri="{FF2B5EF4-FFF2-40B4-BE49-F238E27FC236}">
                        <a16:creationId xmlns:a16="http://schemas.microsoft.com/office/drawing/2014/main" id="{F17B9C8C-C0DA-4A73-920A-77CEC60C030C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4" name="Freeform: Shape 3883">
                    <a:extLst>
                      <a:ext uri="{FF2B5EF4-FFF2-40B4-BE49-F238E27FC236}">
                        <a16:creationId xmlns:a16="http://schemas.microsoft.com/office/drawing/2014/main" id="{67EAEC90-2EE6-4E8D-8877-CEDC4122B30A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5" name="Freeform: Shape 3884">
                    <a:extLst>
                      <a:ext uri="{FF2B5EF4-FFF2-40B4-BE49-F238E27FC236}">
                        <a16:creationId xmlns:a16="http://schemas.microsoft.com/office/drawing/2014/main" id="{E0126C0D-165F-4767-97A6-3628ED82A081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6" name="Freeform: Shape 3885">
                    <a:extLst>
                      <a:ext uri="{FF2B5EF4-FFF2-40B4-BE49-F238E27FC236}">
                        <a16:creationId xmlns:a16="http://schemas.microsoft.com/office/drawing/2014/main" id="{793FA56F-C232-49C9-AA40-2203E7922620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7" name="Freeform: Shape 3886">
                    <a:extLst>
                      <a:ext uri="{FF2B5EF4-FFF2-40B4-BE49-F238E27FC236}">
                        <a16:creationId xmlns:a16="http://schemas.microsoft.com/office/drawing/2014/main" id="{6590F974-46FD-4934-9634-88FCBF9760A9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8" name="Freeform: Shape 3887">
                    <a:extLst>
                      <a:ext uri="{FF2B5EF4-FFF2-40B4-BE49-F238E27FC236}">
                        <a16:creationId xmlns:a16="http://schemas.microsoft.com/office/drawing/2014/main" id="{F2D71955-D97C-49C6-910E-FE622DCC217F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89" name="Freeform: Shape 3888">
                    <a:extLst>
                      <a:ext uri="{FF2B5EF4-FFF2-40B4-BE49-F238E27FC236}">
                        <a16:creationId xmlns:a16="http://schemas.microsoft.com/office/drawing/2014/main" id="{AA6C364F-6A58-43D6-B9BB-44BB386CED6F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890" name="Freeform: Shape 3889">
                    <a:extLst>
                      <a:ext uri="{FF2B5EF4-FFF2-40B4-BE49-F238E27FC236}">
                        <a16:creationId xmlns:a16="http://schemas.microsoft.com/office/drawing/2014/main" id="{4F010A96-34AB-47C4-8ADA-ECD2EEF1CF1F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3891" name="Graphic 7">
                    <a:extLst>
                      <a:ext uri="{FF2B5EF4-FFF2-40B4-BE49-F238E27FC236}">
                        <a16:creationId xmlns:a16="http://schemas.microsoft.com/office/drawing/2014/main" id="{4B850A47-9952-49A3-9FD8-5D638E8037DE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3892" name="Freeform: Shape 3891">
                      <a:extLst>
                        <a:ext uri="{FF2B5EF4-FFF2-40B4-BE49-F238E27FC236}">
                          <a16:creationId xmlns:a16="http://schemas.microsoft.com/office/drawing/2014/main" id="{9DB60781-416B-4AF4-98B2-2E803AA07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3" name="Freeform: Shape 3892">
                      <a:extLst>
                        <a:ext uri="{FF2B5EF4-FFF2-40B4-BE49-F238E27FC236}">
                          <a16:creationId xmlns:a16="http://schemas.microsoft.com/office/drawing/2014/main" id="{ABA53792-F067-442E-AC80-5172A7C15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4" name="Freeform: Shape 3893">
                      <a:extLst>
                        <a:ext uri="{FF2B5EF4-FFF2-40B4-BE49-F238E27FC236}">
                          <a16:creationId xmlns:a16="http://schemas.microsoft.com/office/drawing/2014/main" id="{ACE436D0-3270-4D1B-8F82-5ADFC9559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5" name="Freeform: Shape 3894">
                      <a:extLst>
                        <a:ext uri="{FF2B5EF4-FFF2-40B4-BE49-F238E27FC236}">
                          <a16:creationId xmlns:a16="http://schemas.microsoft.com/office/drawing/2014/main" id="{18E85EB4-259A-418A-B4C5-5018AB94A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6" name="Freeform: Shape 3895">
                      <a:extLst>
                        <a:ext uri="{FF2B5EF4-FFF2-40B4-BE49-F238E27FC236}">
                          <a16:creationId xmlns:a16="http://schemas.microsoft.com/office/drawing/2014/main" id="{5220567F-96B5-487D-89D9-5D82D04B1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7" name="Freeform: Shape 3896">
                      <a:extLst>
                        <a:ext uri="{FF2B5EF4-FFF2-40B4-BE49-F238E27FC236}">
                          <a16:creationId xmlns:a16="http://schemas.microsoft.com/office/drawing/2014/main" id="{28C161C2-E071-441C-8AD7-D4316AAAC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898" name="Freeform: Shape 3897">
                      <a:extLst>
                        <a:ext uri="{FF2B5EF4-FFF2-40B4-BE49-F238E27FC236}">
                          <a16:creationId xmlns:a16="http://schemas.microsoft.com/office/drawing/2014/main" id="{DE7D4304-5C64-4CF5-A7D2-852BE6E13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899" name="Graphic 7">
                      <a:extLst>
                        <a:ext uri="{FF2B5EF4-FFF2-40B4-BE49-F238E27FC236}">
                          <a16:creationId xmlns:a16="http://schemas.microsoft.com/office/drawing/2014/main" id="{EBDA1B82-E7F8-4E20-8B91-4AE9D9274C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3900" name="Freeform: Shape 3899">
                        <a:extLst>
                          <a:ext uri="{FF2B5EF4-FFF2-40B4-BE49-F238E27FC236}">
                            <a16:creationId xmlns:a16="http://schemas.microsoft.com/office/drawing/2014/main" id="{095D4454-B269-4FDD-8115-12825BA553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901" name="Freeform: Shape 3900">
                        <a:extLst>
                          <a:ext uri="{FF2B5EF4-FFF2-40B4-BE49-F238E27FC236}">
                            <a16:creationId xmlns:a16="http://schemas.microsoft.com/office/drawing/2014/main" id="{EF934C8A-902D-4BC9-9ACD-4BE28F07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02" name="Graphic 7">
                <a:extLst>
                  <a:ext uri="{FF2B5EF4-FFF2-40B4-BE49-F238E27FC236}">
                    <a16:creationId xmlns:a16="http://schemas.microsoft.com/office/drawing/2014/main" id="{0C8CF9E0-6E63-47C8-A955-D5C39A9AD2A3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3903" name="Freeform: Shape 3902">
                  <a:extLst>
                    <a:ext uri="{FF2B5EF4-FFF2-40B4-BE49-F238E27FC236}">
                      <a16:creationId xmlns:a16="http://schemas.microsoft.com/office/drawing/2014/main" id="{DEE50872-DBE8-4555-AB2C-F2D28E91196C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04" name="Freeform: Shape 3903">
                  <a:extLst>
                    <a:ext uri="{FF2B5EF4-FFF2-40B4-BE49-F238E27FC236}">
                      <a16:creationId xmlns:a16="http://schemas.microsoft.com/office/drawing/2014/main" id="{C9EA35B1-967A-4AE8-9CA7-AC947E10A237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05" name="Freeform: Shape 3904">
                  <a:extLst>
                    <a:ext uri="{FF2B5EF4-FFF2-40B4-BE49-F238E27FC236}">
                      <a16:creationId xmlns:a16="http://schemas.microsoft.com/office/drawing/2014/main" id="{28C8E410-94C3-4DA1-BAF3-601FE6DB1D4A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06" name="Freeform: Shape 3905">
                  <a:extLst>
                    <a:ext uri="{FF2B5EF4-FFF2-40B4-BE49-F238E27FC236}">
                      <a16:creationId xmlns:a16="http://schemas.microsoft.com/office/drawing/2014/main" id="{E3A158BC-DEBF-4258-A5C5-AAECDB00235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907" name="Graphic 7">
                  <a:extLst>
                    <a:ext uri="{FF2B5EF4-FFF2-40B4-BE49-F238E27FC236}">
                      <a16:creationId xmlns:a16="http://schemas.microsoft.com/office/drawing/2014/main" id="{ACB70AD1-8BE2-4878-A3D3-F3C558B2CD70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3908" name="Freeform: Shape 3907">
                    <a:extLst>
                      <a:ext uri="{FF2B5EF4-FFF2-40B4-BE49-F238E27FC236}">
                        <a16:creationId xmlns:a16="http://schemas.microsoft.com/office/drawing/2014/main" id="{16CB5DA5-B659-4DEC-BD26-041CC9CA40C2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09" name="Freeform: Shape 3908">
                    <a:extLst>
                      <a:ext uri="{FF2B5EF4-FFF2-40B4-BE49-F238E27FC236}">
                        <a16:creationId xmlns:a16="http://schemas.microsoft.com/office/drawing/2014/main" id="{AFD4B8E5-B64F-46F1-92B2-48E1755E58E6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10" name="Graphic 7">
                  <a:extLst>
                    <a:ext uri="{FF2B5EF4-FFF2-40B4-BE49-F238E27FC236}">
                      <a16:creationId xmlns:a16="http://schemas.microsoft.com/office/drawing/2014/main" id="{AD88954C-96F5-4478-92B2-1A9B03A1E672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3911" name="Freeform: Shape 3910">
                    <a:extLst>
                      <a:ext uri="{FF2B5EF4-FFF2-40B4-BE49-F238E27FC236}">
                        <a16:creationId xmlns:a16="http://schemas.microsoft.com/office/drawing/2014/main" id="{CD1C36D9-F09A-41A3-9410-331A05C5DB7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2" name="Freeform: Shape 3911">
                    <a:extLst>
                      <a:ext uri="{FF2B5EF4-FFF2-40B4-BE49-F238E27FC236}">
                        <a16:creationId xmlns:a16="http://schemas.microsoft.com/office/drawing/2014/main" id="{86208732-8A43-47FB-91F4-E44268CF17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3" name="Freeform: Shape 3912">
                    <a:extLst>
                      <a:ext uri="{FF2B5EF4-FFF2-40B4-BE49-F238E27FC236}">
                        <a16:creationId xmlns:a16="http://schemas.microsoft.com/office/drawing/2014/main" id="{10C26E90-D66E-4654-A494-E6E6CF43FF6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4" name="Freeform: Shape 3913">
                    <a:extLst>
                      <a:ext uri="{FF2B5EF4-FFF2-40B4-BE49-F238E27FC236}">
                        <a16:creationId xmlns:a16="http://schemas.microsoft.com/office/drawing/2014/main" id="{87A2032E-EA69-45D3-877A-0C3B7D4CB093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5" name="Freeform: Shape 3914">
                    <a:extLst>
                      <a:ext uri="{FF2B5EF4-FFF2-40B4-BE49-F238E27FC236}">
                        <a16:creationId xmlns:a16="http://schemas.microsoft.com/office/drawing/2014/main" id="{708880C7-F30B-4372-9721-78E3BC13F1C5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6" name="Freeform: Shape 3915">
                    <a:extLst>
                      <a:ext uri="{FF2B5EF4-FFF2-40B4-BE49-F238E27FC236}">
                        <a16:creationId xmlns:a16="http://schemas.microsoft.com/office/drawing/2014/main" id="{9FD880D4-0985-43AD-ABD9-FE0BE423ECF5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7" name="Freeform: Shape 3916">
                    <a:extLst>
                      <a:ext uri="{FF2B5EF4-FFF2-40B4-BE49-F238E27FC236}">
                        <a16:creationId xmlns:a16="http://schemas.microsoft.com/office/drawing/2014/main" id="{67FE5428-926C-4D9F-B392-F6E491EB484B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8" name="Freeform: Shape 3917">
                    <a:extLst>
                      <a:ext uri="{FF2B5EF4-FFF2-40B4-BE49-F238E27FC236}">
                        <a16:creationId xmlns:a16="http://schemas.microsoft.com/office/drawing/2014/main" id="{0A955DB3-4D20-4AF0-BB74-6EFFD3BCA087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19" name="Freeform: Shape 3918">
                    <a:extLst>
                      <a:ext uri="{FF2B5EF4-FFF2-40B4-BE49-F238E27FC236}">
                        <a16:creationId xmlns:a16="http://schemas.microsoft.com/office/drawing/2014/main" id="{519B83B4-8F9C-490E-931E-04BCAE838A2A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0" name="Freeform: Shape 3919">
                    <a:extLst>
                      <a:ext uri="{FF2B5EF4-FFF2-40B4-BE49-F238E27FC236}">
                        <a16:creationId xmlns:a16="http://schemas.microsoft.com/office/drawing/2014/main" id="{CC02BE4D-2895-420E-AAE4-777D00779BE4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1" name="Freeform: Shape 3920">
                    <a:extLst>
                      <a:ext uri="{FF2B5EF4-FFF2-40B4-BE49-F238E27FC236}">
                        <a16:creationId xmlns:a16="http://schemas.microsoft.com/office/drawing/2014/main" id="{112F4FED-A1C8-4B71-81D7-799C8F55415D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2" name="Freeform: Shape 3921">
                    <a:extLst>
                      <a:ext uri="{FF2B5EF4-FFF2-40B4-BE49-F238E27FC236}">
                        <a16:creationId xmlns:a16="http://schemas.microsoft.com/office/drawing/2014/main" id="{7E5455F1-25DA-4267-AF9F-35466714280F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3" name="Freeform: Shape 3922">
                    <a:extLst>
                      <a:ext uri="{FF2B5EF4-FFF2-40B4-BE49-F238E27FC236}">
                        <a16:creationId xmlns:a16="http://schemas.microsoft.com/office/drawing/2014/main" id="{67F9A310-FC53-4AED-90EE-A40A225908E1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4" name="Freeform: Shape 3923">
                    <a:extLst>
                      <a:ext uri="{FF2B5EF4-FFF2-40B4-BE49-F238E27FC236}">
                        <a16:creationId xmlns:a16="http://schemas.microsoft.com/office/drawing/2014/main" id="{7A7BA01E-210C-4248-9FEF-7508B4C336C2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5" name="Freeform: Shape 3924">
                    <a:extLst>
                      <a:ext uri="{FF2B5EF4-FFF2-40B4-BE49-F238E27FC236}">
                        <a16:creationId xmlns:a16="http://schemas.microsoft.com/office/drawing/2014/main" id="{88A22D88-ADF6-45E4-92F2-C0248A047A26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6" name="Freeform: Shape 3925">
                    <a:extLst>
                      <a:ext uri="{FF2B5EF4-FFF2-40B4-BE49-F238E27FC236}">
                        <a16:creationId xmlns:a16="http://schemas.microsoft.com/office/drawing/2014/main" id="{81D77245-A31F-4904-BC9D-738E681EA8EA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27" name="Freeform: Shape 3926">
                    <a:extLst>
                      <a:ext uri="{FF2B5EF4-FFF2-40B4-BE49-F238E27FC236}">
                        <a16:creationId xmlns:a16="http://schemas.microsoft.com/office/drawing/2014/main" id="{A233B51C-5566-4976-A91F-FB53ACC23A0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3928" name="Graphic 7">
                    <a:extLst>
                      <a:ext uri="{FF2B5EF4-FFF2-40B4-BE49-F238E27FC236}">
                        <a16:creationId xmlns:a16="http://schemas.microsoft.com/office/drawing/2014/main" id="{A7F0A001-8CFD-4E22-AA44-35E0AB4A1E84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3929" name="Freeform: Shape 3928">
                      <a:extLst>
                        <a:ext uri="{FF2B5EF4-FFF2-40B4-BE49-F238E27FC236}">
                          <a16:creationId xmlns:a16="http://schemas.microsoft.com/office/drawing/2014/main" id="{C8F707B9-3D1A-47C8-B12C-B4FE494AC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0" name="Freeform: Shape 3929">
                      <a:extLst>
                        <a:ext uri="{FF2B5EF4-FFF2-40B4-BE49-F238E27FC236}">
                          <a16:creationId xmlns:a16="http://schemas.microsoft.com/office/drawing/2014/main" id="{B084440B-1CAE-473F-864B-91720BCBA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1" name="Freeform: Shape 3930">
                      <a:extLst>
                        <a:ext uri="{FF2B5EF4-FFF2-40B4-BE49-F238E27FC236}">
                          <a16:creationId xmlns:a16="http://schemas.microsoft.com/office/drawing/2014/main" id="{37975AC0-9D4F-4BF0-A427-AC33DDD54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2" name="Freeform: Shape 3931">
                      <a:extLst>
                        <a:ext uri="{FF2B5EF4-FFF2-40B4-BE49-F238E27FC236}">
                          <a16:creationId xmlns:a16="http://schemas.microsoft.com/office/drawing/2014/main" id="{AE1B914E-0E58-4701-9BE1-95D453776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3" name="Freeform: Shape 3932">
                      <a:extLst>
                        <a:ext uri="{FF2B5EF4-FFF2-40B4-BE49-F238E27FC236}">
                          <a16:creationId xmlns:a16="http://schemas.microsoft.com/office/drawing/2014/main" id="{5AE1CF67-8252-43B7-92EC-B356F3CDDA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4" name="Freeform: Shape 3933">
                      <a:extLst>
                        <a:ext uri="{FF2B5EF4-FFF2-40B4-BE49-F238E27FC236}">
                          <a16:creationId xmlns:a16="http://schemas.microsoft.com/office/drawing/2014/main" id="{AC66B036-1D4A-4594-9FD6-FBBE29CF9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3935" name="Freeform: Shape 3934">
                      <a:extLst>
                        <a:ext uri="{FF2B5EF4-FFF2-40B4-BE49-F238E27FC236}">
                          <a16:creationId xmlns:a16="http://schemas.microsoft.com/office/drawing/2014/main" id="{0C00E3A7-ADE3-47FA-A3E0-108219988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3936" name="Graphic 7">
                      <a:extLst>
                        <a:ext uri="{FF2B5EF4-FFF2-40B4-BE49-F238E27FC236}">
                          <a16:creationId xmlns:a16="http://schemas.microsoft.com/office/drawing/2014/main" id="{B1F92429-8876-4A19-8226-48D9BD3E88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3937" name="Freeform: Shape 3936">
                        <a:extLst>
                          <a:ext uri="{FF2B5EF4-FFF2-40B4-BE49-F238E27FC236}">
                            <a16:creationId xmlns:a16="http://schemas.microsoft.com/office/drawing/2014/main" id="{CC60DD70-00A2-4F9D-81D5-EC0257339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3938" name="Freeform: Shape 3937">
                        <a:extLst>
                          <a:ext uri="{FF2B5EF4-FFF2-40B4-BE49-F238E27FC236}">
                            <a16:creationId xmlns:a16="http://schemas.microsoft.com/office/drawing/2014/main" id="{0487973B-2AB1-44FF-B5F4-76D420C18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39" name="Graphic 7">
                <a:extLst>
                  <a:ext uri="{FF2B5EF4-FFF2-40B4-BE49-F238E27FC236}">
                    <a16:creationId xmlns:a16="http://schemas.microsoft.com/office/drawing/2014/main" id="{EDE82222-C22E-4B2B-AFD6-B2F39D265F49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3940" name="Freeform: Shape 3939">
                  <a:extLst>
                    <a:ext uri="{FF2B5EF4-FFF2-40B4-BE49-F238E27FC236}">
                      <a16:creationId xmlns:a16="http://schemas.microsoft.com/office/drawing/2014/main" id="{EAD21887-ED00-4671-8CA2-7CA7CF0DFC31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3941" name="Graphic 7">
                  <a:extLst>
                    <a:ext uri="{FF2B5EF4-FFF2-40B4-BE49-F238E27FC236}">
                      <a16:creationId xmlns:a16="http://schemas.microsoft.com/office/drawing/2014/main" id="{1AC7B08D-08BF-40AF-9ABA-7615A21C1BAF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3942" name="Freeform: Shape 3941">
                    <a:extLst>
                      <a:ext uri="{FF2B5EF4-FFF2-40B4-BE49-F238E27FC236}">
                        <a16:creationId xmlns:a16="http://schemas.microsoft.com/office/drawing/2014/main" id="{C38262F3-096F-44EB-93D8-52B2755B071F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43" name="Freeform: Shape 3942">
                    <a:extLst>
                      <a:ext uri="{FF2B5EF4-FFF2-40B4-BE49-F238E27FC236}">
                        <a16:creationId xmlns:a16="http://schemas.microsoft.com/office/drawing/2014/main" id="{1069BE5E-1D1F-44A0-9CDA-CD787079C800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44" name="Graphic 7">
                  <a:extLst>
                    <a:ext uri="{FF2B5EF4-FFF2-40B4-BE49-F238E27FC236}">
                      <a16:creationId xmlns:a16="http://schemas.microsoft.com/office/drawing/2014/main" id="{170E4750-B884-44BE-8B7B-8504321FF177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45" name="Freeform: Shape 3944">
                    <a:extLst>
                      <a:ext uri="{FF2B5EF4-FFF2-40B4-BE49-F238E27FC236}">
                        <a16:creationId xmlns:a16="http://schemas.microsoft.com/office/drawing/2014/main" id="{D1506253-85D8-47CB-A328-6D5F35044FA5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46" name="Freeform: Shape 3945">
                    <a:extLst>
                      <a:ext uri="{FF2B5EF4-FFF2-40B4-BE49-F238E27FC236}">
                        <a16:creationId xmlns:a16="http://schemas.microsoft.com/office/drawing/2014/main" id="{BD69B2AE-9A10-4FC6-A091-5AEAF347239F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47" name="Graphic 7">
                  <a:extLst>
                    <a:ext uri="{FF2B5EF4-FFF2-40B4-BE49-F238E27FC236}">
                      <a16:creationId xmlns:a16="http://schemas.microsoft.com/office/drawing/2014/main" id="{AA4CD2DA-7000-4E9C-9F40-9C8DF29E6902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3948" name="Freeform: Shape 3947">
                    <a:extLst>
                      <a:ext uri="{FF2B5EF4-FFF2-40B4-BE49-F238E27FC236}">
                        <a16:creationId xmlns:a16="http://schemas.microsoft.com/office/drawing/2014/main" id="{FA125624-A140-4B19-8693-CB54E8863453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49" name="Freeform: Shape 3948">
                    <a:extLst>
                      <a:ext uri="{FF2B5EF4-FFF2-40B4-BE49-F238E27FC236}">
                        <a16:creationId xmlns:a16="http://schemas.microsoft.com/office/drawing/2014/main" id="{4C9E1A80-7A8E-4D6A-89EB-5929D227D86A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50" name="Graphic 7">
                  <a:extLst>
                    <a:ext uri="{FF2B5EF4-FFF2-40B4-BE49-F238E27FC236}">
                      <a16:creationId xmlns:a16="http://schemas.microsoft.com/office/drawing/2014/main" id="{6A74C5F6-D48D-42CF-AF17-87B270BA0F05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1" name="Freeform: Shape 3950">
                    <a:extLst>
                      <a:ext uri="{FF2B5EF4-FFF2-40B4-BE49-F238E27FC236}">
                        <a16:creationId xmlns:a16="http://schemas.microsoft.com/office/drawing/2014/main" id="{0494FE70-1423-47D6-99D2-7BCC96C842FB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52" name="Freeform: Shape 3951">
                    <a:extLst>
                      <a:ext uri="{FF2B5EF4-FFF2-40B4-BE49-F238E27FC236}">
                        <a16:creationId xmlns:a16="http://schemas.microsoft.com/office/drawing/2014/main" id="{D143E4AA-B126-4B95-9154-A95BDAA155D9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53" name="Graphic 7">
                  <a:extLst>
                    <a:ext uri="{FF2B5EF4-FFF2-40B4-BE49-F238E27FC236}">
                      <a16:creationId xmlns:a16="http://schemas.microsoft.com/office/drawing/2014/main" id="{FA7C20DC-0A8E-403F-A3A4-88F795554885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4" name="Freeform: Shape 3953">
                    <a:extLst>
                      <a:ext uri="{FF2B5EF4-FFF2-40B4-BE49-F238E27FC236}">
                        <a16:creationId xmlns:a16="http://schemas.microsoft.com/office/drawing/2014/main" id="{FE41367F-EED3-4B29-ABDB-15C7E2327A70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55" name="Freeform: Shape 3954">
                    <a:extLst>
                      <a:ext uri="{FF2B5EF4-FFF2-40B4-BE49-F238E27FC236}">
                        <a16:creationId xmlns:a16="http://schemas.microsoft.com/office/drawing/2014/main" id="{34F1582A-BAA4-4E4D-A0E1-29CDBC8900BE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56" name="Graphic 7">
                  <a:extLst>
                    <a:ext uri="{FF2B5EF4-FFF2-40B4-BE49-F238E27FC236}">
                      <a16:creationId xmlns:a16="http://schemas.microsoft.com/office/drawing/2014/main" id="{E0629EDE-20B2-4AE9-9AF9-9E2B82A868BB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57" name="Freeform: Shape 3956">
                    <a:extLst>
                      <a:ext uri="{FF2B5EF4-FFF2-40B4-BE49-F238E27FC236}">
                        <a16:creationId xmlns:a16="http://schemas.microsoft.com/office/drawing/2014/main" id="{526ACC6C-4030-4935-AEE1-82F7BFB0B1AC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58" name="Freeform: Shape 3957">
                    <a:extLst>
                      <a:ext uri="{FF2B5EF4-FFF2-40B4-BE49-F238E27FC236}">
                        <a16:creationId xmlns:a16="http://schemas.microsoft.com/office/drawing/2014/main" id="{F4F846F4-9808-4BEF-9F97-EF0F20D34A45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59" name="Graphic 7">
                  <a:extLst>
                    <a:ext uri="{FF2B5EF4-FFF2-40B4-BE49-F238E27FC236}">
                      <a16:creationId xmlns:a16="http://schemas.microsoft.com/office/drawing/2014/main" id="{963F4843-EAA9-4219-ADFD-3CC841710F74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60" name="Freeform: Shape 3959">
                    <a:extLst>
                      <a:ext uri="{FF2B5EF4-FFF2-40B4-BE49-F238E27FC236}">
                        <a16:creationId xmlns:a16="http://schemas.microsoft.com/office/drawing/2014/main" id="{190D825E-3C3F-4A9A-9ABA-70D0635BD56F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61" name="Freeform: Shape 3960">
                    <a:extLst>
                      <a:ext uri="{FF2B5EF4-FFF2-40B4-BE49-F238E27FC236}">
                        <a16:creationId xmlns:a16="http://schemas.microsoft.com/office/drawing/2014/main" id="{5E00801D-0049-4234-8078-2C4ED02767F1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62" name="Graphic 7">
                  <a:extLst>
                    <a:ext uri="{FF2B5EF4-FFF2-40B4-BE49-F238E27FC236}">
                      <a16:creationId xmlns:a16="http://schemas.microsoft.com/office/drawing/2014/main" id="{B928E8FE-5A14-424B-8825-F8AA90559426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63" name="Freeform: Shape 3962">
                    <a:extLst>
                      <a:ext uri="{FF2B5EF4-FFF2-40B4-BE49-F238E27FC236}">
                        <a16:creationId xmlns:a16="http://schemas.microsoft.com/office/drawing/2014/main" id="{2D132BCD-2687-4091-BE5D-D9AD54D148D2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64" name="Freeform: Shape 3963">
                    <a:extLst>
                      <a:ext uri="{FF2B5EF4-FFF2-40B4-BE49-F238E27FC236}">
                        <a16:creationId xmlns:a16="http://schemas.microsoft.com/office/drawing/2014/main" id="{318BCC73-FB39-48A7-9107-A3DF4356A50D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65" name="Graphic 7">
                  <a:extLst>
                    <a:ext uri="{FF2B5EF4-FFF2-40B4-BE49-F238E27FC236}">
                      <a16:creationId xmlns:a16="http://schemas.microsoft.com/office/drawing/2014/main" id="{8A9355EE-1F2B-4CCF-870D-106641BA8BCC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6" name="Freeform: Shape 3965">
                    <a:extLst>
                      <a:ext uri="{FF2B5EF4-FFF2-40B4-BE49-F238E27FC236}">
                        <a16:creationId xmlns:a16="http://schemas.microsoft.com/office/drawing/2014/main" id="{BD5F1EB8-E2B9-403E-88ED-9C66BB9F25A7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67" name="Freeform: Shape 3966">
                    <a:extLst>
                      <a:ext uri="{FF2B5EF4-FFF2-40B4-BE49-F238E27FC236}">
                        <a16:creationId xmlns:a16="http://schemas.microsoft.com/office/drawing/2014/main" id="{2626ACC8-91E1-49DD-83A4-719CC603DE26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68" name="Graphic 7">
                  <a:extLst>
                    <a:ext uri="{FF2B5EF4-FFF2-40B4-BE49-F238E27FC236}">
                      <a16:creationId xmlns:a16="http://schemas.microsoft.com/office/drawing/2014/main" id="{B228119B-B97B-4F2B-A7A1-5C36236F2C46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9" name="Freeform: Shape 3968">
                    <a:extLst>
                      <a:ext uri="{FF2B5EF4-FFF2-40B4-BE49-F238E27FC236}">
                        <a16:creationId xmlns:a16="http://schemas.microsoft.com/office/drawing/2014/main" id="{3BEA394E-BFD1-4E42-B417-557D2DE0CFA6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70" name="Freeform: Shape 3969">
                    <a:extLst>
                      <a:ext uri="{FF2B5EF4-FFF2-40B4-BE49-F238E27FC236}">
                        <a16:creationId xmlns:a16="http://schemas.microsoft.com/office/drawing/2014/main" id="{FCB0CCF2-2130-4379-A91C-173C7245F1EE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71" name="Graphic 7">
                  <a:extLst>
                    <a:ext uri="{FF2B5EF4-FFF2-40B4-BE49-F238E27FC236}">
                      <a16:creationId xmlns:a16="http://schemas.microsoft.com/office/drawing/2014/main" id="{7B45FFD7-4126-4051-9D77-5974DA341544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72" name="Freeform: Shape 3971">
                    <a:extLst>
                      <a:ext uri="{FF2B5EF4-FFF2-40B4-BE49-F238E27FC236}">
                        <a16:creationId xmlns:a16="http://schemas.microsoft.com/office/drawing/2014/main" id="{99CFE74A-D349-4E00-AE90-376EE5C01182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73" name="Freeform: Shape 3972">
                    <a:extLst>
                      <a:ext uri="{FF2B5EF4-FFF2-40B4-BE49-F238E27FC236}">
                        <a16:creationId xmlns:a16="http://schemas.microsoft.com/office/drawing/2014/main" id="{19E08E55-333A-4AF9-A2C9-B55CCFC321D3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74" name="Graphic 7">
                  <a:extLst>
                    <a:ext uri="{FF2B5EF4-FFF2-40B4-BE49-F238E27FC236}">
                      <a16:creationId xmlns:a16="http://schemas.microsoft.com/office/drawing/2014/main" id="{A4DABF88-429B-4F7B-961F-A2945A23A73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3975" name="Freeform: Shape 3974">
                    <a:extLst>
                      <a:ext uri="{FF2B5EF4-FFF2-40B4-BE49-F238E27FC236}">
                        <a16:creationId xmlns:a16="http://schemas.microsoft.com/office/drawing/2014/main" id="{789BBDAC-19F3-4FFD-8C9D-C91259676CD0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76" name="Freeform: Shape 3975">
                    <a:extLst>
                      <a:ext uri="{FF2B5EF4-FFF2-40B4-BE49-F238E27FC236}">
                        <a16:creationId xmlns:a16="http://schemas.microsoft.com/office/drawing/2014/main" id="{BD346136-DEC6-46A5-8A77-D85853089B76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77" name="Graphic 7">
                  <a:extLst>
                    <a:ext uri="{FF2B5EF4-FFF2-40B4-BE49-F238E27FC236}">
                      <a16:creationId xmlns:a16="http://schemas.microsoft.com/office/drawing/2014/main" id="{67BB2228-5CEF-49EB-AFFD-07AEB9A23A4D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78" name="Freeform: Shape 3977">
                    <a:extLst>
                      <a:ext uri="{FF2B5EF4-FFF2-40B4-BE49-F238E27FC236}">
                        <a16:creationId xmlns:a16="http://schemas.microsoft.com/office/drawing/2014/main" id="{C20BAB33-2BFF-4D94-81AD-4A22F2BF1321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79" name="Freeform: Shape 3978">
                    <a:extLst>
                      <a:ext uri="{FF2B5EF4-FFF2-40B4-BE49-F238E27FC236}">
                        <a16:creationId xmlns:a16="http://schemas.microsoft.com/office/drawing/2014/main" id="{AD600E6A-D9E7-4078-9146-C19BDD011F15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80" name="Graphic 7">
                  <a:extLst>
                    <a:ext uri="{FF2B5EF4-FFF2-40B4-BE49-F238E27FC236}">
                      <a16:creationId xmlns:a16="http://schemas.microsoft.com/office/drawing/2014/main" id="{A2CDADEB-907B-49B8-8190-C085099275AE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3981" name="Freeform: Shape 3980">
                    <a:extLst>
                      <a:ext uri="{FF2B5EF4-FFF2-40B4-BE49-F238E27FC236}">
                        <a16:creationId xmlns:a16="http://schemas.microsoft.com/office/drawing/2014/main" id="{BFA7AED9-3640-4424-83F7-DCC49FA89404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82" name="Freeform: Shape 3981">
                    <a:extLst>
                      <a:ext uri="{FF2B5EF4-FFF2-40B4-BE49-F238E27FC236}">
                        <a16:creationId xmlns:a16="http://schemas.microsoft.com/office/drawing/2014/main" id="{BF2F2476-8E28-4783-94D5-B6954506CAA8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83" name="Graphic 7">
                  <a:extLst>
                    <a:ext uri="{FF2B5EF4-FFF2-40B4-BE49-F238E27FC236}">
                      <a16:creationId xmlns:a16="http://schemas.microsoft.com/office/drawing/2014/main" id="{B9FDD023-ADA7-42E2-92ED-4763FF69FFD0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84" name="Freeform: Shape 3983">
                    <a:extLst>
                      <a:ext uri="{FF2B5EF4-FFF2-40B4-BE49-F238E27FC236}">
                        <a16:creationId xmlns:a16="http://schemas.microsoft.com/office/drawing/2014/main" id="{6FAEF9CC-D7E0-4171-8F83-12B700EFCAFB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85" name="Freeform: Shape 3984">
                    <a:extLst>
                      <a:ext uri="{FF2B5EF4-FFF2-40B4-BE49-F238E27FC236}">
                        <a16:creationId xmlns:a16="http://schemas.microsoft.com/office/drawing/2014/main" id="{18F9041F-33EE-472A-AF68-F749E1ED9978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86" name="Graphic 7">
                  <a:extLst>
                    <a:ext uri="{FF2B5EF4-FFF2-40B4-BE49-F238E27FC236}">
                      <a16:creationId xmlns:a16="http://schemas.microsoft.com/office/drawing/2014/main" id="{06CFAEA6-B6FA-4B90-94BC-50FAAD7D24F9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87" name="Freeform: Shape 3986">
                    <a:extLst>
                      <a:ext uri="{FF2B5EF4-FFF2-40B4-BE49-F238E27FC236}">
                        <a16:creationId xmlns:a16="http://schemas.microsoft.com/office/drawing/2014/main" id="{34B2CC9E-2DB7-49BB-837B-8EF5DFC1F46B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88" name="Freeform: Shape 3987">
                    <a:extLst>
                      <a:ext uri="{FF2B5EF4-FFF2-40B4-BE49-F238E27FC236}">
                        <a16:creationId xmlns:a16="http://schemas.microsoft.com/office/drawing/2014/main" id="{887A4205-3C6D-4152-95E1-8F2FB905E9B5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89" name="Graphic 7">
                  <a:extLst>
                    <a:ext uri="{FF2B5EF4-FFF2-40B4-BE49-F238E27FC236}">
                      <a16:creationId xmlns:a16="http://schemas.microsoft.com/office/drawing/2014/main" id="{A418B0B6-5B50-4AA6-B492-9A4CF0A7686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3990" name="Freeform: Shape 3989">
                    <a:extLst>
                      <a:ext uri="{FF2B5EF4-FFF2-40B4-BE49-F238E27FC236}">
                        <a16:creationId xmlns:a16="http://schemas.microsoft.com/office/drawing/2014/main" id="{121E1D00-B720-407E-9BAE-E640DD282EC6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91" name="Freeform: Shape 3990">
                    <a:extLst>
                      <a:ext uri="{FF2B5EF4-FFF2-40B4-BE49-F238E27FC236}">
                        <a16:creationId xmlns:a16="http://schemas.microsoft.com/office/drawing/2014/main" id="{EF495F7D-6501-4FAD-BEA7-230540D8FB4E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92" name="Freeform: Shape 3991">
                    <a:extLst>
                      <a:ext uri="{FF2B5EF4-FFF2-40B4-BE49-F238E27FC236}">
                        <a16:creationId xmlns:a16="http://schemas.microsoft.com/office/drawing/2014/main" id="{FB9F2BE4-A7F1-4BAE-ACDF-1B46D604FF97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3993" name="Graphic 7">
                  <a:extLst>
                    <a:ext uri="{FF2B5EF4-FFF2-40B4-BE49-F238E27FC236}">
                      <a16:creationId xmlns:a16="http://schemas.microsoft.com/office/drawing/2014/main" id="{FFD2B91C-6668-4669-868E-881F15856861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3994" name="Freeform: Shape 3993">
                    <a:extLst>
                      <a:ext uri="{FF2B5EF4-FFF2-40B4-BE49-F238E27FC236}">
                        <a16:creationId xmlns:a16="http://schemas.microsoft.com/office/drawing/2014/main" id="{358AC985-9E1C-42DF-B87D-35FAE8020141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3995" name="Freeform: Shape 3994">
                    <a:extLst>
                      <a:ext uri="{FF2B5EF4-FFF2-40B4-BE49-F238E27FC236}">
                        <a16:creationId xmlns:a16="http://schemas.microsoft.com/office/drawing/2014/main" id="{199F5BC3-300F-4224-8EBF-CE9CEDAEF789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3996" name="Freeform: Shape 3995">
                  <a:extLst>
                    <a:ext uri="{FF2B5EF4-FFF2-40B4-BE49-F238E27FC236}">
                      <a16:creationId xmlns:a16="http://schemas.microsoft.com/office/drawing/2014/main" id="{103F15F9-2998-48EE-974F-411DA8473F4D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97" name="Freeform: Shape 3996">
                  <a:extLst>
                    <a:ext uri="{FF2B5EF4-FFF2-40B4-BE49-F238E27FC236}">
                      <a16:creationId xmlns:a16="http://schemas.microsoft.com/office/drawing/2014/main" id="{F0716281-8DC8-488F-A0FB-B5C4F0EBD785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98" name="Freeform: Shape 3997">
                  <a:extLst>
                    <a:ext uri="{FF2B5EF4-FFF2-40B4-BE49-F238E27FC236}">
                      <a16:creationId xmlns:a16="http://schemas.microsoft.com/office/drawing/2014/main" id="{186ED31F-3CA6-4AD7-AECC-8A7330648D7B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99" name="Freeform: Shape 3998">
                  <a:extLst>
                    <a:ext uri="{FF2B5EF4-FFF2-40B4-BE49-F238E27FC236}">
                      <a16:creationId xmlns:a16="http://schemas.microsoft.com/office/drawing/2014/main" id="{E8EA0FBE-2670-4DB1-BD72-3C024F831334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000" name="Graphic 7">
                  <a:extLst>
                    <a:ext uri="{FF2B5EF4-FFF2-40B4-BE49-F238E27FC236}">
                      <a16:creationId xmlns:a16="http://schemas.microsoft.com/office/drawing/2014/main" id="{06722710-5F3B-4BBC-BB3B-FC2AF233657D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4001" name="Freeform: Shape 4000">
                    <a:extLst>
                      <a:ext uri="{FF2B5EF4-FFF2-40B4-BE49-F238E27FC236}">
                        <a16:creationId xmlns:a16="http://schemas.microsoft.com/office/drawing/2014/main" id="{502E5AA3-B286-458C-A202-00FA5418408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02" name="Freeform: Shape 4001">
                    <a:extLst>
                      <a:ext uri="{FF2B5EF4-FFF2-40B4-BE49-F238E27FC236}">
                        <a16:creationId xmlns:a16="http://schemas.microsoft.com/office/drawing/2014/main" id="{B0FD0667-CC92-40CD-A18B-BC1A491FB228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03" name="Graphic 7">
                  <a:extLst>
                    <a:ext uri="{FF2B5EF4-FFF2-40B4-BE49-F238E27FC236}">
                      <a16:creationId xmlns:a16="http://schemas.microsoft.com/office/drawing/2014/main" id="{B2A67D24-D334-42CF-919C-F3B8F56B561D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4004" name="Freeform: Shape 4003">
                    <a:extLst>
                      <a:ext uri="{FF2B5EF4-FFF2-40B4-BE49-F238E27FC236}">
                        <a16:creationId xmlns:a16="http://schemas.microsoft.com/office/drawing/2014/main" id="{9B6D665A-4AB4-49BA-87F6-4AE10720EDA2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05" name="Freeform: Shape 4004">
                    <a:extLst>
                      <a:ext uri="{FF2B5EF4-FFF2-40B4-BE49-F238E27FC236}">
                        <a16:creationId xmlns:a16="http://schemas.microsoft.com/office/drawing/2014/main" id="{62C23612-789D-410A-BDCE-55BCA73527B5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06" name="Graphic 7">
                <a:extLst>
                  <a:ext uri="{FF2B5EF4-FFF2-40B4-BE49-F238E27FC236}">
                    <a16:creationId xmlns:a16="http://schemas.microsoft.com/office/drawing/2014/main" id="{8129E96B-391E-494B-A101-99ADB5765A7B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4007" name="Freeform: Shape 4006">
                  <a:extLst>
                    <a:ext uri="{FF2B5EF4-FFF2-40B4-BE49-F238E27FC236}">
                      <a16:creationId xmlns:a16="http://schemas.microsoft.com/office/drawing/2014/main" id="{F25C8119-7AC7-44F4-8BDC-06E7B71A3DD0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008" name="Graphic 7">
                  <a:extLst>
                    <a:ext uri="{FF2B5EF4-FFF2-40B4-BE49-F238E27FC236}">
                      <a16:creationId xmlns:a16="http://schemas.microsoft.com/office/drawing/2014/main" id="{B9EC5A49-E329-42E5-8282-9A8A5E324AA7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09" name="Freeform: Shape 4008">
                    <a:extLst>
                      <a:ext uri="{FF2B5EF4-FFF2-40B4-BE49-F238E27FC236}">
                        <a16:creationId xmlns:a16="http://schemas.microsoft.com/office/drawing/2014/main" id="{9ED0A3B3-201C-483D-9A39-363032AFB729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10" name="Freeform: Shape 4009">
                    <a:extLst>
                      <a:ext uri="{FF2B5EF4-FFF2-40B4-BE49-F238E27FC236}">
                        <a16:creationId xmlns:a16="http://schemas.microsoft.com/office/drawing/2014/main" id="{8434F2D1-1387-4D63-B400-3F4D63E20E1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11" name="Graphic 7">
                  <a:extLst>
                    <a:ext uri="{FF2B5EF4-FFF2-40B4-BE49-F238E27FC236}">
                      <a16:creationId xmlns:a16="http://schemas.microsoft.com/office/drawing/2014/main" id="{8476D58A-B83A-4767-80D9-14D6858F1946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12" name="Freeform: Shape 4011">
                    <a:extLst>
                      <a:ext uri="{FF2B5EF4-FFF2-40B4-BE49-F238E27FC236}">
                        <a16:creationId xmlns:a16="http://schemas.microsoft.com/office/drawing/2014/main" id="{DC57FC1B-76DB-4326-878E-75E608254EF0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13" name="Freeform: Shape 4012">
                    <a:extLst>
                      <a:ext uri="{FF2B5EF4-FFF2-40B4-BE49-F238E27FC236}">
                        <a16:creationId xmlns:a16="http://schemas.microsoft.com/office/drawing/2014/main" id="{ECE1ED5F-E5C7-456A-9CE9-B25F3810D771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14" name="Graphic 7">
                  <a:extLst>
                    <a:ext uri="{FF2B5EF4-FFF2-40B4-BE49-F238E27FC236}">
                      <a16:creationId xmlns:a16="http://schemas.microsoft.com/office/drawing/2014/main" id="{74C67585-392B-4C5F-B896-F05D1E7D95D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4015" name="Freeform: Shape 4014">
                    <a:extLst>
                      <a:ext uri="{FF2B5EF4-FFF2-40B4-BE49-F238E27FC236}">
                        <a16:creationId xmlns:a16="http://schemas.microsoft.com/office/drawing/2014/main" id="{EF522BF1-AB6D-412C-A275-C948B983741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16" name="Freeform: Shape 4015">
                    <a:extLst>
                      <a:ext uri="{FF2B5EF4-FFF2-40B4-BE49-F238E27FC236}">
                        <a16:creationId xmlns:a16="http://schemas.microsoft.com/office/drawing/2014/main" id="{D39DC9A1-C2B0-4B99-AB14-B7ED5022B924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17" name="Graphic 7">
                  <a:extLst>
                    <a:ext uri="{FF2B5EF4-FFF2-40B4-BE49-F238E27FC236}">
                      <a16:creationId xmlns:a16="http://schemas.microsoft.com/office/drawing/2014/main" id="{73D1B9F5-EE98-4FB9-A326-E09A7FEE5D15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4018" name="Freeform: Shape 4017">
                    <a:extLst>
                      <a:ext uri="{FF2B5EF4-FFF2-40B4-BE49-F238E27FC236}">
                        <a16:creationId xmlns:a16="http://schemas.microsoft.com/office/drawing/2014/main" id="{DB8D54DB-4AF9-4201-904D-E164FDA300CD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19" name="Freeform: Shape 4018">
                    <a:extLst>
                      <a:ext uri="{FF2B5EF4-FFF2-40B4-BE49-F238E27FC236}">
                        <a16:creationId xmlns:a16="http://schemas.microsoft.com/office/drawing/2014/main" id="{BFDEA4CC-2EEA-483E-A5C3-B573EDD9260C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20" name="Graphic 7">
                  <a:extLst>
                    <a:ext uri="{FF2B5EF4-FFF2-40B4-BE49-F238E27FC236}">
                      <a16:creationId xmlns:a16="http://schemas.microsoft.com/office/drawing/2014/main" id="{C1DEDB97-93F1-4CE7-9B25-639A098D563B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1" name="Freeform: Shape 4020">
                    <a:extLst>
                      <a:ext uri="{FF2B5EF4-FFF2-40B4-BE49-F238E27FC236}">
                        <a16:creationId xmlns:a16="http://schemas.microsoft.com/office/drawing/2014/main" id="{26A75276-72BA-4346-AD83-0E5B5F92F959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22" name="Freeform: Shape 4021">
                    <a:extLst>
                      <a:ext uri="{FF2B5EF4-FFF2-40B4-BE49-F238E27FC236}">
                        <a16:creationId xmlns:a16="http://schemas.microsoft.com/office/drawing/2014/main" id="{CD978B35-132C-420F-9175-6E87E376E0E6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23" name="Graphic 7">
                  <a:extLst>
                    <a:ext uri="{FF2B5EF4-FFF2-40B4-BE49-F238E27FC236}">
                      <a16:creationId xmlns:a16="http://schemas.microsoft.com/office/drawing/2014/main" id="{7AEB6FED-906F-4039-8ADD-6B7622D863AD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24" name="Freeform: Shape 4023">
                    <a:extLst>
                      <a:ext uri="{FF2B5EF4-FFF2-40B4-BE49-F238E27FC236}">
                        <a16:creationId xmlns:a16="http://schemas.microsoft.com/office/drawing/2014/main" id="{C835CD26-336F-403D-A6C8-E168020CA25E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25" name="Freeform: Shape 4024">
                    <a:extLst>
                      <a:ext uri="{FF2B5EF4-FFF2-40B4-BE49-F238E27FC236}">
                        <a16:creationId xmlns:a16="http://schemas.microsoft.com/office/drawing/2014/main" id="{8E69C9D9-5FD7-4237-8CBF-7F073FCEBBDD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26" name="Graphic 7">
                  <a:extLst>
                    <a:ext uri="{FF2B5EF4-FFF2-40B4-BE49-F238E27FC236}">
                      <a16:creationId xmlns:a16="http://schemas.microsoft.com/office/drawing/2014/main" id="{4BC409FE-0EC3-4ACC-A09E-4079FA1662EC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7" name="Freeform: Shape 4026">
                    <a:extLst>
                      <a:ext uri="{FF2B5EF4-FFF2-40B4-BE49-F238E27FC236}">
                        <a16:creationId xmlns:a16="http://schemas.microsoft.com/office/drawing/2014/main" id="{A43923BB-1368-416F-9862-DE39AF5EAF93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28" name="Freeform: Shape 4027">
                    <a:extLst>
                      <a:ext uri="{FF2B5EF4-FFF2-40B4-BE49-F238E27FC236}">
                        <a16:creationId xmlns:a16="http://schemas.microsoft.com/office/drawing/2014/main" id="{6DC8CE8B-79D4-486A-BF6E-D2C26FC70012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29" name="Graphic 7">
                  <a:extLst>
                    <a:ext uri="{FF2B5EF4-FFF2-40B4-BE49-F238E27FC236}">
                      <a16:creationId xmlns:a16="http://schemas.microsoft.com/office/drawing/2014/main" id="{E49A7B1A-7EF9-4E61-AC36-FF8124D1F5D7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0" name="Freeform: Shape 4029">
                    <a:extLst>
                      <a:ext uri="{FF2B5EF4-FFF2-40B4-BE49-F238E27FC236}">
                        <a16:creationId xmlns:a16="http://schemas.microsoft.com/office/drawing/2014/main" id="{A1A0A5F5-4CE1-4940-90F6-22FC3B6E97F6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31" name="Freeform: Shape 4030">
                    <a:extLst>
                      <a:ext uri="{FF2B5EF4-FFF2-40B4-BE49-F238E27FC236}">
                        <a16:creationId xmlns:a16="http://schemas.microsoft.com/office/drawing/2014/main" id="{84D9B077-D625-4E71-9221-D2F22399EAB9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32" name="Graphic 7">
                  <a:extLst>
                    <a:ext uri="{FF2B5EF4-FFF2-40B4-BE49-F238E27FC236}">
                      <a16:creationId xmlns:a16="http://schemas.microsoft.com/office/drawing/2014/main" id="{2C4E9787-29D5-4C90-9235-4F98A4D1A8FA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4033" name="Freeform: Shape 4032">
                    <a:extLst>
                      <a:ext uri="{FF2B5EF4-FFF2-40B4-BE49-F238E27FC236}">
                        <a16:creationId xmlns:a16="http://schemas.microsoft.com/office/drawing/2014/main" id="{BFCD21B7-C91B-4502-A2C7-08E7D1BE8835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34" name="Freeform: Shape 4033">
                    <a:extLst>
                      <a:ext uri="{FF2B5EF4-FFF2-40B4-BE49-F238E27FC236}">
                        <a16:creationId xmlns:a16="http://schemas.microsoft.com/office/drawing/2014/main" id="{B987EF45-CDEF-437C-A545-0EF5C30F5195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35" name="Graphic 7">
                  <a:extLst>
                    <a:ext uri="{FF2B5EF4-FFF2-40B4-BE49-F238E27FC236}">
                      <a16:creationId xmlns:a16="http://schemas.microsoft.com/office/drawing/2014/main" id="{C11E0E91-FFF1-448F-84EB-BE17C6E975CF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4036" name="Freeform: Shape 4035">
                    <a:extLst>
                      <a:ext uri="{FF2B5EF4-FFF2-40B4-BE49-F238E27FC236}">
                        <a16:creationId xmlns:a16="http://schemas.microsoft.com/office/drawing/2014/main" id="{B219CEF3-2785-4F5E-9A21-48DB7B895CA5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37" name="Freeform: Shape 4036">
                    <a:extLst>
                      <a:ext uri="{FF2B5EF4-FFF2-40B4-BE49-F238E27FC236}">
                        <a16:creationId xmlns:a16="http://schemas.microsoft.com/office/drawing/2014/main" id="{80BE2ED3-A5D6-4152-B906-291D198101FE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38" name="Graphic 7">
                  <a:extLst>
                    <a:ext uri="{FF2B5EF4-FFF2-40B4-BE49-F238E27FC236}">
                      <a16:creationId xmlns:a16="http://schemas.microsoft.com/office/drawing/2014/main" id="{784F8066-9496-4CB2-869F-295290756003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9" name="Freeform: Shape 4038">
                    <a:extLst>
                      <a:ext uri="{FF2B5EF4-FFF2-40B4-BE49-F238E27FC236}">
                        <a16:creationId xmlns:a16="http://schemas.microsoft.com/office/drawing/2014/main" id="{9E806D5C-2758-47D7-8A7D-C2BE8651DDE2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40" name="Freeform: Shape 4039">
                    <a:extLst>
                      <a:ext uri="{FF2B5EF4-FFF2-40B4-BE49-F238E27FC236}">
                        <a16:creationId xmlns:a16="http://schemas.microsoft.com/office/drawing/2014/main" id="{6DFFC634-8901-4C8F-B436-FD9D72AD5334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41" name="Graphic 7">
                  <a:extLst>
                    <a:ext uri="{FF2B5EF4-FFF2-40B4-BE49-F238E27FC236}">
                      <a16:creationId xmlns:a16="http://schemas.microsoft.com/office/drawing/2014/main" id="{C19968AD-8078-4948-8EAE-0BFB23BA2926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042" name="Freeform: Shape 4041">
                    <a:extLst>
                      <a:ext uri="{FF2B5EF4-FFF2-40B4-BE49-F238E27FC236}">
                        <a16:creationId xmlns:a16="http://schemas.microsoft.com/office/drawing/2014/main" id="{5B7BA171-D981-4766-BEF3-5411B9C953AB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43" name="Freeform: Shape 4042">
                    <a:extLst>
                      <a:ext uri="{FF2B5EF4-FFF2-40B4-BE49-F238E27FC236}">
                        <a16:creationId xmlns:a16="http://schemas.microsoft.com/office/drawing/2014/main" id="{62B3FDC2-DF44-45FE-9680-E9881011458D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44" name="Graphic 7">
                  <a:extLst>
                    <a:ext uri="{FF2B5EF4-FFF2-40B4-BE49-F238E27FC236}">
                      <a16:creationId xmlns:a16="http://schemas.microsoft.com/office/drawing/2014/main" id="{9B50AB53-CB5B-4299-81A6-BD50DFE38A60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45" name="Freeform: Shape 4044">
                    <a:extLst>
                      <a:ext uri="{FF2B5EF4-FFF2-40B4-BE49-F238E27FC236}">
                        <a16:creationId xmlns:a16="http://schemas.microsoft.com/office/drawing/2014/main" id="{50A56547-25C0-456A-8E71-3DCC4CC118F0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46" name="Freeform: Shape 4045">
                    <a:extLst>
                      <a:ext uri="{FF2B5EF4-FFF2-40B4-BE49-F238E27FC236}">
                        <a16:creationId xmlns:a16="http://schemas.microsoft.com/office/drawing/2014/main" id="{E1BEBBBC-0897-468C-9948-1B703C407DC2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47" name="Graphic 7">
                  <a:extLst>
                    <a:ext uri="{FF2B5EF4-FFF2-40B4-BE49-F238E27FC236}">
                      <a16:creationId xmlns:a16="http://schemas.microsoft.com/office/drawing/2014/main" id="{E996FF64-F15A-4FD2-958A-2931D63647D9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4048" name="Freeform: Shape 4047">
                    <a:extLst>
                      <a:ext uri="{FF2B5EF4-FFF2-40B4-BE49-F238E27FC236}">
                        <a16:creationId xmlns:a16="http://schemas.microsoft.com/office/drawing/2014/main" id="{99F97A6C-3CEB-44F8-8D1B-EDF245770CB0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49" name="Freeform: Shape 4048">
                    <a:extLst>
                      <a:ext uri="{FF2B5EF4-FFF2-40B4-BE49-F238E27FC236}">
                        <a16:creationId xmlns:a16="http://schemas.microsoft.com/office/drawing/2014/main" id="{4CEB5580-3601-46A3-8121-4A5B6B4F13EA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50" name="Graphic 7">
                  <a:extLst>
                    <a:ext uri="{FF2B5EF4-FFF2-40B4-BE49-F238E27FC236}">
                      <a16:creationId xmlns:a16="http://schemas.microsoft.com/office/drawing/2014/main" id="{F310C9F1-EB83-442B-946C-3CF46B60CB2E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1" name="Freeform: Shape 4050">
                    <a:extLst>
                      <a:ext uri="{FF2B5EF4-FFF2-40B4-BE49-F238E27FC236}">
                        <a16:creationId xmlns:a16="http://schemas.microsoft.com/office/drawing/2014/main" id="{BDAF68AB-B397-44B1-8F00-D9C149402D6D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52" name="Freeform: Shape 4051">
                    <a:extLst>
                      <a:ext uri="{FF2B5EF4-FFF2-40B4-BE49-F238E27FC236}">
                        <a16:creationId xmlns:a16="http://schemas.microsoft.com/office/drawing/2014/main" id="{64E4D6C6-B0B2-472F-9683-E08BE3C676FE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53" name="Graphic 7">
                  <a:extLst>
                    <a:ext uri="{FF2B5EF4-FFF2-40B4-BE49-F238E27FC236}">
                      <a16:creationId xmlns:a16="http://schemas.microsoft.com/office/drawing/2014/main" id="{3D9F0C10-7B37-4704-BA6A-45F3381BC9D4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4" name="Freeform: Shape 4053">
                    <a:extLst>
                      <a:ext uri="{FF2B5EF4-FFF2-40B4-BE49-F238E27FC236}">
                        <a16:creationId xmlns:a16="http://schemas.microsoft.com/office/drawing/2014/main" id="{FE66F149-F389-4C2F-B5BE-046CCD5DD060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55" name="Freeform: Shape 4054">
                    <a:extLst>
                      <a:ext uri="{FF2B5EF4-FFF2-40B4-BE49-F238E27FC236}">
                        <a16:creationId xmlns:a16="http://schemas.microsoft.com/office/drawing/2014/main" id="{0E463505-0D27-4958-B3C1-A8270FA77AB6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56" name="Graphic 7">
                  <a:extLst>
                    <a:ext uri="{FF2B5EF4-FFF2-40B4-BE49-F238E27FC236}">
                      <a16:creationId xmlns:a16="http://schemas.microsoft.com/office/drawing/2014/main" id="{01DACBCC-F006-4A2C-9093-67E46F77D476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4057" name="Freeform: Shape 4056">
                    <a:extLst>
                      <a:ext uri="{FF2B5EF4-FFF2-40B4-BE49-F238E27FC236}">
                        <a16:creationId xmlns:a16="http://schemas.microsoft.com/office/drawing/2014/main" id="{C20E67CE-ED47-4107-B868-EB741B4049E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58" name="Freeform: Shape 4057">
                    <a:extLst>
                      <a:ext uri="{FF2B5EF4-FFF2-40B4-BE49-F238E27FC236}">
                        <a16:creationId xmlns:a16="http://schemas.microsoft.com/office/drawing/2014/main" id="{A13AE913-66F3-44F6-9152-09B42D28A94B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59" name="Freeform: Shape 4058">
                    <a:extLst>
                      <a:ext uri="{FF2B5EF4-FFF2-40B4-BE49-F238E27FC236}">
                        <a16:creationId xmlns:a16="http://schemas.microsoft.com/office/drawing/2014/main" id="{BFEEC16E-9023-4173-A6F2-72DC696A8A3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60" name="Graphic 7">
                  <a:extLst>
                    <a:ext uri="{FF2B5EF4-FFF2-40B4-BE49-F238E27FC236}">
                      <a16:creationId xmlns:a16="http://schemas.microsoft.com/office/drawing/2014/main" id="{FC94D312-FBCA-4734-B2AB-3137A0B42BAB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4061" name="Freeform: Shape 4060">
                    <a:extLst>
                      <a:ext uri="{FF2B5EF4-FFF2-40B4-BE49-F238E27FC236}">
                        <a16:creationId xmlns:a16="http://schemas.microsoft.com/office/drawing/2014/main" id="{C4322C9E-0C3B-420E-BB4F-DBFAE6C663CD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62" name="Freeform: Shape 4061">
                    <a:extLst>
                      <a:ext uri="{FF2B5EF4-FFF2-40B4-BE49-F238E27FC236}">
                        <a16:creationId xmlns:a16="http://schemas.microsoft.com/office/drawing/2014/main" id="{E17363FA-C884-46F5-8AA4-58E7E38C8F94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063" name="Freeform: Shape 4062">
                  <a:extLst>
                    <a:ext uri="{FF2B5EF4-FFF2-40B4-BE49-F238E27FC236}">
                      <a16:creationId xmlns:a16="http://schemas.microsoft.com/office/drawing/2014/main" id="{241A12C7-395F-4A49-81E6-9943114248F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64" name="Freeform: Shape 4063">
                  <a:extLst>
                    <a:ext uri="{FF2B5EF4-FFF2-40B4-BE49-F238E27FC236}">
                      <a16:creationId xmlns:a16="http://schemas.microsoft.com/office/drawing/2014/main" id="{E6775F42-6365-4DB9-BFDB-BFF9AC72AF1D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65" name="Freeform: Shape 4064">
                  <a:extLst>
                    <a:ext uri="{FF2B5EF4-FFF2-40B4-BE49-F238E27FC236}">
                      <a16:creationId xmlns:a16="http://schemas.microsoft.com/office/drawing/2014/main" id="{55F3E3C2-53A7-4296-A671-5CF71C1AB27E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66" name="Freeform: Shape 4065">
                  <a:extLst>
                    <a:ext uri="{FF2B5EF4-FFF2-40B4-BE49-F238E27FC236}">
                      <a16:creationId xmlns:a16="http://schemas.microsoft.com/office/drawing/2014/main" id="{0354070C-6034-4C13-9260-9A6A95C51329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067" name="Graphic 7">
                  <a:extLst>
                    <a:ext uri="{FF2B5EF4-FFF2-40B4-BE49-F238E27FC236}">
                      <a16:creationId xmlns:a16="http://schemas.microsoft.com/office/drawing/2014/main" id="{DAD043FF-E1CC-49A6-A610-2840AFF482D6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4068" name="Freeform: Shape 4067">
                    <a:extLst>
                      <a:ext uri="{FF2B5EF4-FFF2-40B4-BE49-F238E27FC236}">
                        <a16:creationId xmlns:a16="http://schemas.microsoft.com/office/drawing/2014/main" id="{C43899AA-1BA0-4D67-945B-7F42A0E9401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69" name="Freeform: Shape 4068">
                    <a:extLst>
                      <a:ext uri="{FF2B5EF4-FFF2-40B4-BE49-F238E27FC236}">
                        <a16:creationId xmlns:a16="http://schemas.microsoft.com/office/drawing/2014/main" id="{84A0C322-1753-4B7D-8DA0-B9DCA7B66438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70" name="Graphic 7">
                  <a:extLst>
                    <a:ext uri="{FF2B5EF4-FFF2-40B4-BE49-F238E27FC236}">
                      <a16:creationId xmlns:a16="http://schemas.microsoft.com/office/drawing/2014/main" id="{0AE3C141-51A3-4A40-98F7-66B4A8DF408E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4071" name="Freeform: Shape 4070">
                    <a:extLst>
                      <a:ext uri="{FF2B5EF4-FFF2-40B4-BE49-F238E27FC236}">
                        <a16:creationId xmlns:a16="http://schemas.microsoft.com/office/drawing/2014/main" id="{47382438-83D9-4188-8866-95FCFD9B26C1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72" name="Freeform: Shape 4071">
                    <a:extLst>
                      <a:ext uri="{FF2B5EF4-FFF2-40B4-BE49-F238E27FC236}">
                        <a16:creationId xmlns:a16="http://schemas.microsoft.com/office/drawing/2014/main" id="{28144A79-24A6-4A77-A41D-DC43D76C181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073" name="Graphic 7">
                <a:extLst>
                  <a:ext uri="{FF2B5EF4-FFF2-40B4-BE49-F238E27FC236}">
                    <a16:creationId xmlns:a16="http://schemas.microsoft.com/office/drawing/2014/main" id="{EC5F42C5-A8F4-4189-AD24-5C5E1ABCCAF6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4074" name="Freeform: Shape 4073">
                  <a:extLst>
                    <a:ext uri="{FF2B5EF4-FFF2-40B4-BE49-F238E27FC236}">
                      <a16:creationId xmlns:a16="http://schemas.microsoft.com/office/drawing/2014/main" id="{9C425007-1DC8-48BE-9735-9ED9C4296A9C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075" name="Graphic 7">
                  <a:extLst>
                    <a:ext uri="{FF2B5EF4-FFF2-40B4-BE49-F238E27FC236}">
                      <a16:creationId xmlns:a16="http://schemas.microsoft.com/office/drawing/2014/main" id="{A5485CF5-3404-4B30-A875-70AF083CA2C5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76" name="Freeform: Shape 4075">
                    <a:extLst>
                      <a:ext uri="{FF2B5EF4-FFF2-40B4-BE49-F238E27FC236}">
                        <a16:creationId xmlns:a16="http://schemas.microsoft.com/office/drawing/2014/main" id="{252DB6A6-F682-43E1-9E29-CD3D37582A70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77" name="Freeform: Shape 4076">
                    <a:extLst>
                      <a:ext uri="{FF2B5EF4-FFF2-40B4-BE49-F238E27FC236}">
                        <a16:creationId xmlns:a16="http://schemas.microsoft.com/office/drawing/2014/main" id="{29D97875-1928-4FBF-9829-2917FB89ADE9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78" name="Graphic 7">
                  <a:extLst>
                    <a:ext uri="{FF2B5EF4-FFF2-40B4-BE49-F238E27FC236}">
                      <a16:creationId xmlns:a16="http://schemas.microsoft.com/office/drawing/2014/main" id="{8D603831-4CAB-49D2-9E13-C1CEC18CEDE5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4079" name="Freeform: Shape 4078">
                    <a:extLst>
                      <a:ext uri="{FF2B5EF4-FFF2-40B4-BE49-F238E27FC236}">
                        <a16:creationId xmlns:a16="http://schemas.microsoft.com/office/drawing/2014/main" id="{2C8AF540-1D23-4746-AE8A-9CCC6FF2AFAF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80" name="Freeform: Shape 4079">
                    <a:extLst>
                      <a:ext uri="{FF2B5EF4-FFF2-40B4-BE49-F238E27FC236}">
                        <a16:creationId xmlns:a16="http://schemas.microsoft.com/office/drawing/2014/main" id="{D365C8A5-28C9-4D6E-A543-8EF812E3A23C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81" name="Graphic 7">
                  <a:extLst>
                    <a:ext uri="{FF2B5EF4-FFF2-40B4-BE49-F238E27FC236}">
                      <a16:creationId xmlns:a16="http://schemas.microsoft.com/office/drawing/2014/main" id="{904B31C0-5BD4-4D64-95CC-6DDD99BD9412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82" name="Freeform: Shape 4081">
                    <a:extLst>
                      <a:ext uri="{FF2B5EF4-FFF2-40B4-BE49-F238E27FC236}">
                        <a16:creationId xmlns:a16="http://schemas.microsoft.com/office/drawing/2014/main" id="{CFD4DC3B-5573-4A1A-AEDF-13A434E1B0D8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83" name="Freeform: Shape 4082">
                    <a:extLst>
                      <a:ext uri="{FF2B5EF4-FFF2-40B4-BE49-F238E27FC236}">
                        <a16:creationId xmlns:a16="http://schemas.microsoft.com/office/drawing/2014/main" id="{9D420766-CCA5-456A-B75A-B8C9D6729BC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84" name="Graphic 7">
                  <a:extLst>
                    <a:ext uri="{FF2B5EF4-FFF2-40B4-BE49-F238E27FC236}">
                      <a16:creationId xmlns:a16="http://schemas.microsoft.com/office/drawing/2014/main" id="{6C1B2FA5-3B3A-442D-9282-0FF6087D6A48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85" name="Freeform: Shape 4084">
                    <a:extLst>
                      <a:ext uri="{FF2B5EF4-FFF2-40B4-BE49-F238E27FC236}">
                        <a16:creationId xmlns:a16="http://schemas.microsoft.com/office/drawing/2014/main" id="{55104A99-AC71-4F5D-B7ED-623BCF079772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86" name="Freeform: Shape 4085">
                    <a:extLst>
                      <a:ext uri="{FF2B5EF4-FFF2-40B4-BE49-F238E27FC236}">
                        <a16:creationId xmlns:a16="http://schemas.microsoft.com/office/drawing/2014/main" id="{377840D0-7AD0-49B8-BAE5-554B902D0466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87" name="Graphic 7">
                  <a:extLst>
                    <a:ext uri="{FF2B5EF4-FFF2-40B4-BE49-F238E27FC236}">
                      <a16:creationId xmlns:a16="http://schemas.microsoft.com/office/drawing/2014/main" id="{E005E192-4045-4C99-BA8F-A81FADFC105E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4088" name="Freeform: Shape 4087">
                    <a:extLst>
                      <a:ext uri="{FF2B5EF4-FFF2-40B4-BE49-F238E27FC236}">
                        <a16:creationId xmlns:a16="http://schemas.microsoft.com/office/drawing/2014/main" id="{EE9F233F-4756-4E0B-A02E-EC82E4EE921B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89" name="Freeform: Shape 4088">
                    <a:extLst>
                      <a:ext uri="{FF2B5EF4-FFF2-40B4-BE49-F238E27FC236}">
                        <a16:creationId xmlns:a16="http://schemas.microsoft.com/office/drawing/2014/main" id="{26962F0B-8921-4D88-88C1-45C35CAFFD69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90" name="Graphic 7">
                  <a:extLst>
                    <a:ext uri="{FF2B5EF4-FFF2-40B4-BE49-F238E27FC236}">
                      <a16:creationId xmlns:a16="http://schemas.microsoft.com/office/drawing/2014/main" id="{ECB54AE3-94A0-497F-BF84-BE2E4E7E5B8B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1" name="Freeform: Shape 4090">
                    <a:extLst>
                      <a:ext uri="{FF2B5EF4-FFF2-40B4-BE49-F238E27FC236}">
                        <a16:creationId xmlns:a16="http://schemas.microsoft.com/office/drawing/2014/main" id="{4436D50A-5B3A-43C3-B81B-AF62191886C8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92" name="Freeform: Shape 4091">
                    <a:extLst>
                      <a:ext uri="{FF2B5EF4-FFF2-40B4-BE49-F238E27FC236}">
                        <a16:creationId xmlns:a16="http://schemas.microsoft.com/office/drawing/2014/main" id="{CEBD1A52-A4D0-48BE-AE43-2D3FA42DF4C8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93" name="Graphic 7">
                  <a:extLst>
                    <a:ext uri="{FF2B5EF4-FFF2-40B4-BE49-F238E27FC236}">
                      <a16:creationId xmlns:a16="http://schemas.microsoft.com/office/drawing/2014/main" id="{69937B5A-6AEC-4C3C-9D18-3FCFA7013FF8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4" name="Freeform: Shape 4093">
                    <a:extLst>
                      <a:ext uri="{FF2B5EF4-FFF2-40B4-BE49-F238E27FC236}">
                        <a16:creationId xmlns:a16="http://schemas.microsoft.com/office/drawing/2014/main" id="{D7B2D5F3-5F35-424E-9F3F-C1B7FD9E90B7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95" name="Freeform: Shape 4094">
                    <a:extLst>
                      <a:ext uri="{FF2B5EF4-FFF2-40B4-BE49-F238E27FC236}">
                        <a16:creationId xmlns:a16="http://schemas.microsoft.com/office/drawing/2014/main" id="{0C8C1354-5A5A-4449-ADDD-FDA85DB91B48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96" name="Graphic 7">
                  <a:extLst>
                    <a:ext uri="{FF2B5EF4-FFF2-40B4-BE49-F238E27FC236}">
                      <a16:creationId xmlns:a16="http://schemas.microsoft.com/office/drawing/2014/main" id="{21E3F691-4FB5-4028-97F5-8608994A9D11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97" name="Freeform: Shape 4096">
                    <a:extLst>
                      <a:ext uri="{FF2B5EF4-FFF2-40B4-BE49-F238E27FC236}">
                        <a16:creationId xmlns:a16="http://schemas.microsoft.com/office/drawing/2014/main" id="{C7431F4D-CB0F-477F-B96C-84DE984CE671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098" name="Freeform: Shape 4097">
                    <a:extLst>
                      <a:ext uri="{FF2B5EF4-FFF2-40B4-BE49-F238E27FC236}">
                        <a16:creationId xmlns:a16="http://schemas.microsoft.com/office/drawing/2014/main" id="{7B0F107D-ED21-4FBD-80A9-895F9B698EAF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099" name="Graphic 7">
                  <a:extLst>
                    <a:ext uri="{FF2B5EF4-FFF2-40B4-BE49-F238E27FC236}">
                      <a16:creationId xmlns:a16="http://schemas.microsoft.com/office/drawing/2014/main" id="{12AF1A73-3924-43E1-AD49-9E82990FF580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0" name="Freeform: Shape 4099">
                    <a:extLst>
                      <a:ext uri="{FF2B5EF4-FFF2-40B4-BE49-F238E27FC236}">
                        <a16:creationId xmlns:a16="http://schemas.microsoft.com/office/drawing/2014/main" id="{D48F3D86-9DD0-45EA-9159-E29D15CE1941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01" name="Freeform: Shape 4100">
                    <a:extLst>
                      <a:ext uri="{FF2B5EF4-FFF2-40B4-BE49-F238E27FC236}">
                        <a16:creationId xmlns:a16="http://schemas.microsoft.com/office/drawing/2014/main" id="{0A1368E6-D718-40E0-8091-C747C3A99537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02" name="Graphic 7">
                  <a:extLst>
                    <a:ext uri="{FF2B5EF4-FFF2-40B4-BE49-F238E27FC236}">
                      <a16:creationId xmlns:a16="http://schemas.microsoft.com/office/drawing/2014/main" id="{EF53599D-E947-43AD-BE31-AFF719CABA2A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3" name="Freeform: Shape 4102">
                    <a:extLst>
                      <a:ext uri="{FF2B5EF4-FFF2-40B4-BE49-F238E27FC236}">
                        <a16:creationId xmlns:a16="http://schemas.microsoft.com/office/drawing/2014/main" id="{B6A0E041-D833-413B-BFA1-28B5868E9349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04" name="Freeform: Shape 4103">
                    <a:extLst>
                      <a:ext uri="{FF2B5EF4-FFF2-40B4-BE49-F238E27FC236}">
                        <a16:creationId xmlns:a16="http://schemas.microsoft.com/office/drawing/2014/main" id="{123CA3AB-30F5-4E74-ACAD-E8C688445557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05" name="Graphic 7">
                  <a:extLst>
                    <a:ext uri="{FF2B5EF4-FFF2-40B4-BE49-F238E27FC236}">
                      <a16:creationId xmlns:a16="http://schemas.microsoft.com/office/drawing/2014/main" id="{344C1931-C690-4979-A2AF-0E1E2336622F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6" name="Freeform: Shape 4105">
                    <a:extLst>
                      <a:ext uri="{FF2B5EF4-FFF2-40B4-BE49-F238E27FC236}">
                        <a16:creationId xmlns:a16="http://schemas.microsoft.com/office/drawing/2014/main" id="{C067220D-62C8-4E21-8377-A6AB64552201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07" name="Freeform: Shape 4106">
                    <a:extLst>
                      <a:ext uri="{FF2B5EF4-FFF2-40B4-BE49-F238E27FC236}">
                        <a16:creationId xmlns:a16="http://schemas.microsoft.com/office/drawing/2014/main" id="{ABA30768-15D6-421A-A559-92F2E24B5975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08" name="Graphic 7">
                  <a:extLst>
                    <a:ext uri="{FF2B5EF4-FFF2-40B4-BE49-F238E27FC236}">
                      <a16:creationId xmlns:a16="http://schemas.microsoft.com/office/drawing/2014/main" id="{EBA2F6F6-D968-43B6-A327-2699B281BA00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9" name="Freeform: Shape 4108">
                    <a:extLst>
                      <a:ext uri="{FF2B5EF4-FFF2-40B4-BE49-F238E27FC236}">
                        <a16:creationId xmlns:a16="http://schemas.microsoft.com/office/drawing/2014/main" id="{9FF6D63E-EF6A-4E17-8DCC-0B5E5EEF2F20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10" name="Freeform: Shape 4109">
                    <a:extLst>
                      <a:ext uri="{FF2B5EF4-FFF2-40B4-BE49-F238E27FC236}">
                        <a16:creationId xmlns:a16="http://schemas.microsoft.com/office/drawing/2014/main" id="{28D61A5A-45C0-4504-A2C1-3DB7311C7789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11" name="Graphic 7">
                  <a:extLst>
                    <a:ext uri="{FF2B5EF4-FFF2-40B4-BE49-F238E27FC236}">
                      <a16:creationId xmlns:a16="http://schemas.microsoft.com/office/drawing/2014/main" id="{65EE57BE-AFF9-4484-A259-BC9C5906DD7B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2" name="Freeform: Shape 4111">
                    <a:extLst>
                      <a:ext uri="{FF2B5EF4-FFF2-40B4-BE49-F238E27FC236}">
                        <a16:creationId xmlns:a16="http://schemas.microsoft.com/office/drawing/2014/main" id="{F8E0ABBF-156A-4F4F-B09C-7DDA8E6B7408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13" name="Freeform: Shape 4112">
                    <a:extLst>
                      <a:ext uri="{FF2B5EF4-FFF2-40B4-BE49-F238E27FC236}">
                        <a16:creationId xmlns:a16="http://schemas.microsoft.com/office/drawing/2014/main" id="{DE13C9DF-7272-43FD-A0BD-9956D6A94AB5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14" name="Graphic 7">
                  <a:extLst>
                    <a:ext uri="{FF2B5EF4-FFF2-40B4-BE49-F238E27FC236}">
                      <a16:creationId xmlns:a16="http://schemas.microsoft.com/office/drawing/2014/main" id="{44359CBF-2672-46FF-8087-2F9FD6FEFD1D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5" name="Freeform: Shape 4114">
                    <a:extLst>
                      <a:ext uri="{FF2B5EF4-FFF2-40B4-BE49-F238E27FC236}">
                        <a16:creationId xmlns:a16="http://schemas.microsoft.com/office/drawing/2014/main" id="{B2D13721-CBEF-4317-B039-86185A8ADF1F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16" name="Freeform: Shape 4115">
                    <a:extLst>
                      <a:ext uri="{FF2B5EF4-FFF2-40B4-BE49-F238E27FC236}">
                        <a16:creationId xmlns:a16="http://schemas.microsoft.com/office/drawing/2014/main" id="{DC4BC159-2E5C-4ACB-839E-98CCBB1DF39E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17" name="Graphic 7">
                  <a:extLst>
                    <a:ext uri="{FF2B5EF4-FFF2-40B4-BE49-F238E27FC236}">
                      <a16:creationId xmlns:a16="http://schemas.microsoft.com/office/drawing/2014/main" id="{2B4A33D4-28B9-4F7D-ACFC-7D19F4A9F4F4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18" name="Freeform: Shape 4117">
                    <a:extLst>
                      <a:ext uri="{FF2B5EF4-FFF2-40B4-BE49-F238E27FC236}">
                        <a16:creationId xmlns:a16="http://schemas.microsoft.com/office/drawing/2014/main" id="{33BFAC63-252E-4C12-8419-511A7382580F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19" name="Freeform: Shape 4118">
                    <a:extLst>
                      <a:ext uri="{FF2B5EF4-FFF2-40B4-BE49-F238E27FC236}">
                        <a16:creationId xmlns:a16="http://schemas.microsoft.com/office/drawing/2014/main" id="{68786DF1-7143-479E-9EB6-CB0E4D43A05C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20" name="Graphic 7">
                  <a:extLst>
                    <a:ext uri="{FF2B5EF4-FFF2-40B4-BE49-F238E27FC236}">
                      <a16:creationId xmlns:a16="http://schemas.microsoft.com/office/drawing/2014/main" id="{73E53425-1289-43E2-A815-F3552331EBD6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121" name="Freeform: Shape 4120">
                    <a:extLst>
                      <a:ext uri="{FF2B5EF4-FFF2-40B4-BE49-F238E27FC236}">
                        <a16:creationId xmlns:a16="http://schemas.microsoft.com/office/drawing/2014/main" id="{CE88B331-5973-4F08-9741-6CC6BFAA1BEC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22" name="Freeform: Shape 4121">
                    <a:extLst>
                      <a:ext uri="{FF2B5EF4-FFF2-40B4-BE49-F238E27FC236}">
                        <a16:creationId xmlns:a16="http://schemas.microsoft.com/office/drawing/2014/main" id="{1CAC38C6-5604-49E3-93E3-1E8A11A72782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23" name="Graphic 7">
                  <a:extLst>
                    <a:ext uri="{FF2B5EF4-FFF2-40B4-BE49-F238E27FC236}">
                      <a16:creationId xmlns:a16="http://schemas.microsoft.com/office/drawing/2014/main" id="{59379BFC-7F2A-496E-8ED3-36994C719866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4124" name="Freeform: Shape 4123">
                    <a:extLst>
                      <a:ext uri="{FF2B5EF4-FFF2-40B4-BE49-F238E27FC236}">
                        <a16:creationId xmlns:a16="http://schemas.microsoft.com/office/drawing/2014/main" id="{5E1A2030-2554-4E46-9DE3-A9EC14073DA2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25" name="Freeform: Shape 4124">
                    <a:extLst>
                      <a:ext uri="{FF2B5EF4-FFF2-40B4-BE49-F238E27FC236}">
                        <a16:creationId xmlns:a16="http://schemas.microsoft.com/office/drawing/2014/main" id="{3A988668-79C7-4A66-ACA2-2B8E2D9F94E9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26" name="Freeform: Shape 4125">
                    <a:extLst>
                      <a:ext uri="{FF2B5EF4-FFF2-40B4-BE49-F238E27FC236}">
                        <a16:creationId xmlns:a16="http://schemas.microsoft.com/office/drawing/2014/main" id="{E445D8B8-93C4-4DC4-8F9D-AFE2785060E7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27" name="Graphic 7">
                  <a:extLst>
                    <a:ext uri="{FF2B5EF4-FFF2-40B4-BE49-F238E27FC236}">
                      <a16:creationId xmlns:a16="http://schemas.microsoft.com/office/drawing/2014/main" id="{90A02E7E-D966-4679-A5DB-A968BEBDE93F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4128" name="Freeform: Shape 4127">
                    <a:extLst>
                      <a:ext uri="{FF2B5EF4-FFF2-40B4-BE49-F238E27FC236}">
                        <a16:creationId xmlns:a16="http://schemas.microsoft.com/office/drawing/2014/main" id="{06DFBC54-F941-49A7-8AA0-BD18434A258F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29" name="Freeform: Shape 4128">
                    <a:extLst>
                      <a:ext uri="{FF2B5EF4-FFF2-40B4-BE49-F238E27FC236}">
                        <a16:creationId xmlns:a16="http://schemas.microsoft.com/office/drawing/2014/main" id="{E08446B2-165F-4031-8DA1-6D39C2EA1AC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130" name="Freeform: Shape 4129">
                  <a:extLst>
                    <a:ext uri="{FF2B5EF4-FFF2-40B4-BE49-F238E27FC236}">
                      <a16:creationId xmlns:a16="http://schemas.microsoft.com/office/drawing/2014/main" id="{764EF551-86BB-43B5-8456-4985C339D770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31" name="Freeform: Shape 4130">
                  <a:extLst>
                    <a:ext uri="{FF2B5EF4-FFF2-40B4-BE49-F238E27FC236}">
                      <a16:creationId xmlns:a16="http://schemas.microsoft.com/office/drawing/2014/main" id="{58510096-2215-4C6B-BCFE-1506CA9646BD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32" name="Freeform: Shape 4131">
                  <a:extLst>
                    <a:ext uri="{FF2B5EF4-FFF2-40B4-BE49-F238E27FC236}">
                      <a16:creationId xmlns:a16="http://schemas.microsoft.com/office/drawing/2014/main" id="{BD0EFC1F-A268-4B1F-A6D5-E59ECB1CAADA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33" name="Freeform: Shape 4132">
                  <a:extLst>
                    <a:ext uri="{FF2B5EF4-FFF2-40B4-BE49-F238E27FC236}">
                      <a16:creationId xmlns:a16="http://schemas.microsoft.com/office/drawing/2014/main" id="{C4DD4BC6-769E-471F-BF9C-AEFF8848A22A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134" name="Graphic 7">
                  <a:extLst>
                    <a:ext uri="{FF2B5EF4-FFF2-40B4-BE49-F238E27FC236}">
                      <a16:creationId xmlns:a16="http://schemas.microsoft.com/office/drawing/2014/main" id="{1A9591B7-7769-4D63-BCDE-627FC12C2985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135" name="Freeform: Shape 4134">
                    <a:extLst>
                      <a:ext uri="{FF2B5EF4-FFF2-40B4-BE49-F238E27FC236}">
                        <a16:creationId xmlns:a16="http://schemas.microsoft.com/office/drawing/2014/main" id="{9C251B4B-093C-4982-B51D-E17DFDC996FB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36" name="Freeform: Shape 4135">
                    <a:extLst>
                      <a:ext uri="{FF2B5EF4-FFF2-40B4-BE49-F238E27FC236}">
                        <a16:creationId xmlns:a16="http://schemas.microsoft.com/office/drawing/2014/main" id="{BDCC4849-D54C-4581-8412-54F1F231A66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137" name="Graphic 7">
                  <a:extLst>
                    <a:ext uri="{FF2B5EF4-FFF2-40B4-BE49-F238E27FC236}">
                      <a16:creationId xmlns:a16="http://schemas.microsoft.com/office/drawing/2014/main" id="{E1C18984-5179-4313-9222-0A851F1AE065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138" name="Freeform: Shape 4137">
                    <a:extLst>
                      <a:ext uri="{FF2B5EF4-FFF2-40B4-BE49-F238E27FC236}">
                        <a16:creationId xmlns:a16="http://schemas.microsoft.com/office/drawing/2014/main" id="{7BE3C6DD-3F34-4068-A0B4-56CF1B4D269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139" name="Freeform: Shape 4138">
                    <a:extLst>
                      <a:ext uri="{FF2B5EF4-FFF2-40B4-BE49-F238E27FC236}">
                        <a16:creationId xmlns:a16="http://schemas.microsoft.com/office/drawing/2014/main" id="{B7272824-D204-4B42-869F-D7C01837498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680AF3E-0816-4604-BEAF-B358AE5C0621}"/>
              </a:ext>
            </a:extLst>
          </p:cNvPr>
          <p:cNvGrpSpPr/>
          <p:nvPr/>
        </p:nvGrpSpPr>
        <p:grpSpPr>
          <a:xfrm>
            <a:off x="6936124" y="1076047"/>
            <a:ext cx="2615310" cy="2677529"/>
            <a:chOff x="14470692" y="646284"/>
            <a:chExt cx="2818415" cy="2929176"/>
          </a:xfrm>
        </p:grpSpPr>
        <p:grpSp>
          <p:nvGrpSpPr>
            <p:cNvPr id="3736" name="Graphic 7">
              <a:extLst>
                <a:ext uri="{FF2B5EF4-FFF2-40B4-BE49-F238E27FC236}">
                  <a16:creationId xmlns:a16="http://schemas.microsoft.com/office/drawing/2014/main" id="{2E25A09B-706D-4B9F-8A2D-0367B6E95B77}"/>
                </a:ext>
              </a:extLst>
            </p:cNvPr>
            <p:cNvGrpSpPr/>
            <p:nvPr/>
          </p:nvGrpSpPr>
          <p:grpSpPr>
            <a:xfrm>
              <a:off x="16816624" y="990389"/>
              <a:ext cx="472483" cy="478425"/>
              <a:chOff x="9166244" y="1867596"/>
              <a:chExt cx="409575" cy="410840"/>
            </a:xfrm>
          </p:grpSpPr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F0ABDC9D-BDE6-4B1F-9432-4359024F265C}"/>
                  </a:ext>
                </a:extLst>
              </p:cNvPr>
              <p:cNvSpPr/>
              <p:nvPr/>
            </p:nvSpPr>
            <p:spPr>
              <a:xfrm>
                <a:off x="9166244" y="1867596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7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8 w 342923"/>
                  <a:gd name="connsiteY9" fmla="*/ 368397 h 406497"/>
                  <a:gd name="connsiteX10" fmla="*/ 88583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7" y="48357"/>
                      <a:pt x="66675" y="128367"/>
                      <a:pt x="63817" y="195995"/>
                    </a:cubicBezTo>
                    <a:cubicBezTo>
                      <a:pt x="27622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2" y="360777"/>
                      <a:pt x="21908" y="368397"/>
                    </a:cubicBezTo>
                    <a:cubicBezTo>
                      <a:pt x="35242" y="376017"/>
                      <a:pt x="88583" y="406497"/>
                      <a:pt x="88583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0F555D5F-9DA0-4308-AB81-1C865BF5390E}"/>
                  </a:ext>
                </a:extLst>
              </p:cNvPr>
              <p:cNvSpPr/>
              <p:nvPr/>
            </p:nvSpPr>
            <p:spPr>
              <a:xfrm>
                <a:off x="9232919" y="1904958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7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7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7" y="48142"/>
                      <a:pt x="66675" y="128152"/>
                      <a:pt x="63817" y="195780"/>
                    </a:cubicBezTo>
                    <a:cubicBezTo>
                      <a:pt x="27622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7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39" name="Graphic 7">
              <a:extLst>
                <a:ext uri="{FF2B5EF4-FFF2-40B4-BE49-F238E27FC236}">
                  <a16:creationId xmlns:a16="http://schemas.microsoft.com/office/drawing/2014/main" id="{ACE886DC-A209-4A52-A7A7-F177ADED6611}"/>
                </a:ext>
              </a:extLst>
            </p:cNvPr>
            <p:cNvGrpSpPr/>
            <p:nvPr/>
          </p:nvGrpSpPr>
          <p:grpSpPr>
            <a:xfrm>
              <a:off x="15609045" y="2863751"/>
              <a:ext cx="697736" cy="711709"/>
              <a:chOff x="8119446" y="3476315"/>
              <a:chExt cx="604837" cy="611169"/>
            </a:xfrm>
          </p:grpSpPr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095896CF-9DEA-421E-AA6A-A36F23D0D2DE}"/>
                  </a:ext>
                </a:extLst>
              </p:cNvPr>
              <p:cNvSpPr/>
              <p:nvPr/>
            </p:nvSpPr>
            <p:spPr>
              <a:xfrm>
                <a:off x="8119446" y="3476315"/>
                <a:ext cx="507682" cy="603718"/>
              </a:xfrm>
              <a:custGeom>
                <a:avLst/>
                <a:gdLst>
                  <a:gd name="connsiteX0" fmla="*/ 413385 w 507682"/>
                  <a:gd name="connsiteY0" fmla="*/ 105561 h 603718"/>
                  <a:gd name="connsiteX1" fmla="*/ 411480 w 507682"/>
                  <a:gd name="connsiteY1" fmla="*/ 82701 h 603718"/>
                  <a:gd name="connsiteX2" fmla="*/ 462915 w 507682"/>
                  <a:gd name="connsiteY2" fmla="*/ 65556 h 603718"/>
                  <a:gd name="connsiteX3" fmla="*/ 365760 w 507682"/>
                  <a:gd name="connsiteY3" fmla="*/ 9358 h 603718"/>
                  <a:gd name="connsiteX4" fmla="*/ 365760 w 507682"/>
                  <a:gd name="connsiteY4" fmla="*/ 9358 h 603718"/>
                  <a:gd name="connsiteX5" fmla="*/ 254318 w 507682"/>
                  <a:gd name="connsiteY5" fmla="*/ 21741 h 603718"/>
                  <a:gd name="connsiteX6" fmla="*/ 94298 w 507682"/>
                  <a:gd name="connsiteY6" fmla="*/ 290346 h 603718"/>
                  <a:gd name="connsiteX7" fmla="*/ 0 w 507682"/>
                  <a:gd name="connsiteY7" fmla="*/ 472273 h 603718"/>
                  <a:gd name="connsiteX8" fmla="*/ 0 w 507682"/>
                  <a:gd name="connsiteY8" fmla="*/ 475131 h 603718"/>
                  <a:gd name="connsiteX9" fmla="*/ 32385 w 507682"/>
                  <a:gd name="connsiteY9" fmla="*/ 547521 h 603718"/>
                  <a:gd name="connsiteX10" fmla="*/ 130493 w 507682"/>
                  <a:gd name="connsiteY10" fmla="*/ 603718 h 603718"/>
                  <a:gd name="connsiteX11" fmla="*/ 396240 w 507682"/>
                  <a:gd name="connsiteY11" fmla="*/ 374166 h 603718"/>
                  <a:gd name="connsiteX12" fmla="*/ 507682 w 507682"/>
                  <a:gd name="connsiteY12" fmla="*/ 180808 h 603718"/>
                  <a:gd name="connsiteX13" fmla="*/ 507682 w 507682"/>
                  <a:gd name="connsiteY13" fmla="*/ 177951 h 603718"/>
                  <a:gd name="connsiteX14" fmla="*/ 413385 w 507682"/>
                  <a:gd name="connsiteY14" fmla="*/ 105561 h 60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7682" h="603718">
                    <a:moveTo>
                      <a:pt x="413385" y="105561"/>
                    </a:moveTo>
                    <a:cubicBezTo>
                      <a:pt x="413385" y="96988"/>
                      <a:pt x="412432" y="89368"/>
                      <a:pt x="411480" y="82701"/>
                    </a:cubicBezTo>
                    <a:lnTo>
                      <a:pt x="462915" y="65556"/>
                    </a:lnTo>
                    <a:lnTo>
                      <a:pt x="365760" y="9358"/>
                    </a:lnTo>
                    <a:lnTo>
                      <a:pt x="365760" y="9358"/>
                    </a:lnTo>
                    <a:cubicBezTo>
                      <a:pt x="337185" y="-5882"/>
                      <a:pt x="297180" y="-3024"/>
                      <a:pt x="254318" y="21741"/>
                    </a:cubicBezTo>
                    <a:cubicBezTo>
                      <a:pt x="168593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10373"/>
                      <a:pt x="12383" y="536091"/>
                      <a:pt x="32385" y="547521"/>
                    </a:cubicBezTo>
                    <a:cubicBezTo>
                      <a:pt x="52388" y="558951"/>
                      <a:pt x="130493" y="603718"/>
                      <a:pt x="130493" y="603718"/>
                    </a:cubicBezTo>
                    <a:lnTo>
                      <a:pt x="396240" y="374166"/>
                    </a:lnTo>
                    <a:cubicBezTo>
                      <a:pt x="458153" y="338923"/>
                      <a:pt x="507682" y="252246"/>
                      <a:pt x="507682" y="180808"/>
                    </a:cubicBezTo>
                    <a:lnTo>
                      <a:pt x="507682" y="177951"/>
                    </a:lnTo>
                    <a:cubicBezTo>
                      <a:pt x="507682" y="113181"/>
                      <a:pt x="466725" y="83653"/>
                      <a:pt x="413385" y="10556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CBC7C895-6780-4245-B788-8E7EFAF041F4}"/>
                  </a:ext>
                </a:extLst>
              </p:cNvPr>
              <p:cNvSpPr/>
              <p:nvPr/>
            </p:nvSpPr>
            <p:spPr>
              <a:xfrm>
                <a:off x="8215649" y="3532512"/>
                <a:ext cx="508635" cy="554971"/>
              </a:xfrm>
              <a:custGeom>
                <a:avLst/>
                <a:gdLst>
                  <a:gd name="connsiteX0" fmla="*/ 414338 w 508635"/>
                  <a:gd name="connsiteY0" fmla="*/ 105561 h 554971"/>
                  <a:gd name="connsiteX1" fmla="*/ 254317 w 508635"/>
                  <a:gd name="connsiteY1" fmla="*/ 21741 h 554971"/>
                  <a:gd name="connsiteX2" fmla="*/ 94298 w 508635"/>
                  <a:gd name="connsiteY2" fmla="*/ 290346 h 554971"/>
                  <a:gd name="connsiteX3" fmla="*/ 0 w 508635"/>
                  <a:gd name="connsiteY3" fmla="*/ 472273 h 554971"/>
                  <a:gd name="connsiteX4" fmla="*/ 0 w 508635"/>
                  <a:gd name="connsiteY4" fmla="*/ 475131 h 554971"/>
                  <a:gd name="connsiteX5" fmla="*/ 111443 w 508635"/>
                  <a:gd name="connsiteY5" fmla="*/ 539901 h 554971"/>
                  <a:gd name="connsiteX6" fmla="*/ 397192 w 508635"/>
                  <a:gd name="connsiteY6" fmla="*/ 375118 h 554971"/>
                  <a:gd name="connsiteX7" fmla="*/ 508635 w 508635"/>
                  <a:gd name="connsiteY7" fmla="*/ 181761 h 554971"/>
                  <a:gd name="connsiteX8" fmla="*/ 508635 w 508635"/>
                  <a:gd name="connsiteY8" fmla="*/ 178903 h 554971"/>
                  <a:gd name="connsiteX9" fmla="*/ 414338 w 508635"/>
                  <a:gd name="connsiteY9" fmla="*/ 105561 h 55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635" h="554971">
                    <a:moveTo>
                      <a:pt x="414338" y="105561"/>
                    </a:moveTo>
                    <a:cubicBezTo>
                      <a:pt x="410528" y="10311"/>
                      <a:pt x="340042" y="-27789"/>
                      <a:pt x="254317" y="21741"/>
                    </a:cubicBezTo>
                    <a:cubicBezTo>
                      <a:pt x="168592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46568"/>
                      <a:pt x="50483" y="575143"/>
                      <a:pt x="111443" y="539901"/>
                    </a:cubicBezTo>
                    <a:lnTo>
                      <a:pt x="397192" y="375118"/>
                    </a:lnTo>
                    <a:cubicBezTo>
                      <a:pt x="459105" y="339876"/>
                      <a:pt x="508635" y="253198"/>
                      <a:pt x="508635" y="181761"/>
                    </a:cubicBezTo>
                    <a:lnTo>
                      <a:pt x="508635" y="178903"/>
                    </a:lnTo>
                    <a:cubicBezTo>
                      <a:pt x="508635" y="113181"/>
                      <a:pt x="467678" y="83653"/>
                      <a:pt x="414338" y="105561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42" name="Graphic 7">
              <a:extLst>
                <a:ext uri="{FF2B5EF4-FFF2-40B4-BE49-F238E27FC236}">
                  <a16:creationId xmlns:a16="http://schemas.microsoft.com/office/drawing/2014/main" id="{DD7A21AC-00EF-4FDD-A9D0-063E666A8C87}"/>
                </a:ext>
              </a:extLst>
            </p:cNvPr>
            <p:cNvGrpSpPr/>
            <p:nvPr/>
          </p:nvGrpSpPr>
          <p:grpSpPr>
            <a:xfrm>
              <a:off x="14924495" y="2899307"/>
              <a:ext cx="472483" cy="478425"/>
              <a:chOff x="7526039" y="3506848"/>
              <a:chExt cx="409575" cy="410840"/>
            </a:xfrm>
          </p:grpSpPr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7140CC34-94F7-4148-8F07-77F5CF410E1C}"/>
                  </a:ext>
                </a:extLst>
              </p:cNvPr>
              <p:cNvSpPr/>
              <p:nvPr/>
            </p:nvSpPr>
            <p:spPr>
              <a:xfrm>
                <a:off x="7526039" y="3506848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8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7 w 342923"/>
                  <a:gd name="connsiteY9" fmla="*/ 368397 h 406497"/>
                  <a:gd name="connsiteX10" fmla="*/ 88582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8" y="48357"/>
                      <a:pt x="66675" y="128367"/>
                      <a:pt x="63818" y="195995"/>
                    </a:cubicBezTo>
                    <a:cubicBezTo>
                      <a:pt x="27623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3" y="360777"/>
                      <a:pt x="21907" y="368397"/>
                    </a:cubicBezTo>
                    <a:cubicBezTo>
                      <a:pt x="35243" y="376017"/>
                      <a:pt x="88582" y="406497"/>
                      <a:pt x="88582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461409E5-377C-4C33-B056-740CE503847D}"/>
                  </a:ext>
                </a:extLst>
              </p:cNvPr>
              <p:cNvSpPr/>
              <p:nvPr/>
            </p:nvSpPr>
            <p:spPr>
              <a:xfrm>
                <a:off x="7592714" y="3544211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8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8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8" y="48142"/>
                      <a:pt x="66675" y="128152"/>
                      <a:pt x="63818" y="195780"/>
                    </a:cubicBezTo>
                    <a:cubicBezTo>
                      <a:pt x="27623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8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45" name="Graphic 7">
              <a:extLst>
                <a:ext uri="{FF2B5EF4-FFF2-40B4-BE49-F238E27FC236}">
                  <a16:creationId xmlns:a16="http://schemas.microsoft.com/office/drawing/2014/main" id="{902D527C-F807-45CB-93FE-AA0CAB670D0C}"/>
                </a:ext>
              </a:extLst>
            </p:cNvPr>
            <p:cNvGrpSpPr/>
            <p:nvPr/>
          </p:nvGrpSpPr>
          <p:grpSpPr>
            <a:xfrm>
              <a:off x="14684957" y="2461619"/>
              <a:ext cx="305465" cy="311895"/>
              <a:chOff x="7318394" y="3130991"/>
              <a:chExt cx="264794" cy="267835"/>
            </a:xfrm>
          </p:grpSpPr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C98E6147-FB20-4F5D-B531-A0E83A98DC1B}"/>
                  </a:ext>
                </a:extLst>
              </p:cNvPr>
              <p:cNvSpPr/>
              <p:nvPr/>
            </p:nvSpPr>
            <p:spPr>
              <a:xfrm>
                <a:off x="7318394" y="3130991"/>
                <a:ext cx="221932" cy="263241"/>
              </a:xfrm>
              <a:custGeom>
                <a:avLst/>
                <a:gdLst>
                  <a:gd name="connsiteX0" fmla="*/ 180975 w 221932"/>
                  <a:gd name="connsiteY0" fmla="*/ 47024 h 263241"/>
                  <a:gd name="connsiteX1" fmla="*/ 180023 w 221932"/>
                  <a:gd name="connsiteY1" fmla="*/ 36547 h 263241"/>
                  <a:gd name="connsiteX2" fmla="*/ 201930 w 221932"/>
                  <a:gd name="connsiteY2" fmla="*/ 28927 h 263241"/>
                  <a:gd name="connsiteX3" fmla="*/ 159068 w 221932"/>
                  <a:gd name="connsiteY3" fmla="*/ 4162 h 263241"/>
                  <a:gd name="connsiteX4" fmla="*/ 159068 w 221932"/>
                  <a:gd name="connsiteY4" fmla="*/ 4162 h 263241"/>
                  <a:gd name="connsiteX5" fmla="*/ 110490 w 221932"/>
                  <a:gd name="connsiteY5" fmla="*/ 9877 h 263241"/>
                  <a:gd name="connsiteX6" fmla="*/ 40957 w 221932"/>
                  <a:gd name="connsiteY6" fmla="*/ 127034 h 263241"/>
                  <a:gd name="connsiteX7" fmla="*/ 0 w 221932"/>
                  <a:gd name="connsiteY7" fmla="*/ 206092 h 263241"/>
                  <a:gd name="connsiteX8" fmla="*/ 0 w 221932"/>
                  <a:gd name="connsiteY8" fmla="*/ 207044 h 263241"/>
                  <a:gd name="connsiteX9" fmla="*/ 14288 w 221932"/>
                  <a:gd name="connsiteY9" fmla="*/ 238477 h 263241"/>
                  <a:gd name="connsiteX10" fmla="*/ 57150 w 221932"/>
                  <a:gd name="connsiteY10" fmla="*/ 263242 h 263241"/>
                  <a:gd name="connsiteX11" fmla="*/ 173355 w 221932"/>
                  <a:gd name="connsiteY11" fmla="*/ 165134 h 263241"/>
                  <a:gd name="connsiteX12" fmla="*/ 221933 w 221932"/>
                  <a:gd name="connsiteY12" fmla="*/ 80362 h 263241"/>
                  <a:gd name="connsiteX13" fmla="*/ 221933 w 221932"/>
                  <a:gd name="connsiteY13" fmla="*/ 79409 h 263241"/>
                  <a:gd name="connsiteX14" fmla="*/ 180975 w 221932"/>
                  <a:gd name="connsiteY14" fmla="*/ 47024 h 26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1932" h="263241">
                    <a:moveTo>
                      <a:pt x="180975" y="47024"/>
                    </a:moveTo>
                    <a:cubicBezTo>
                      <a:pt x="180975" y="43214"/>
                      <a:pt x="180023" y="40357"/>
                      <a:pt x="180023" y="36547"/>
                    </a:cubicBezTo>
                    <a:lnTo>
                      <a:pt x="201930" y="28927"/>
                    </a:lnTo>
                    <a:lnTo>
                      <a:pt x="159068" y="4162"/>
                    </a:lnTo>
                    <a:lnTo>
                      <a:pt x="159068" y="4162"/>
                    </a:lnTo>
                    <a:cubicBezTo>
                      <a:pt x="146685" y="-2506"/>
                      <a:pt x="129540" y="-1553"/>
                      <a:pt x="110490" y="9877"/>
                    </a:cubicBezTo>
                    <a:cubicBezTo>
                      <a:pt x="73343" y="31784"/>
                      <a:pt x="41910" y="83219"/>
                      <a:pt x="40957" y="127034"/>
                    </a:cubicBezTo>
                    <a:cubicBezTo>
                      <a:pt x="17145" y="145132"/>
                      <a:pt x="0" y="178469"/>
                      <a:pt x="0" y="206092"/>
                    </a:cubicBezTo>
                    <a:lnTo>
                      <a:pt x="0" y="207044"/>
                    </a:lnTo>
                    <a:cubicBezTo>
                      <a:pt x="0" y="222284"/>
                      <a:pt x="5715" y="233714"/>
                      <a:pt x="14288" y="238477"/>
                    </a:cubicBezTo>
                    <a:cubicBezTo>
                      <a:pt x="22860" y="243239"/>
                      <a:pt x="57150" y="263242"/>
                      <a:pt x="57150" y="263242"/>
                    </a:cubicBezTo>
                    <a:lnTo>
                      <a:pt x="173355" y="165134"/>
                    </a:lnTo>
                    <a:cubicBezTo>
                      <a:pt x="200025" y="149894"/>
                      <a:pt x="221933" y="111794"/>
                      <a:pt x="221933" y="80362"/>
                    </a:cubicBezTo>
                    <a:lnTo>
                      <a:pt x="221933" y="79409"/>
                    </a:lnTo>
                    <a:cubicBezTo>
                      <a:pt x="221933" y="50834"/>
                      <a:pt x="203835" y="38452"/>
                      <a:pt x="180975" y="47024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5337F4F6-0E79-469B-928D-5F77E8C46FF7}"/>
                  </a:ext>
                </a:extLst>
              </p:cNvPr>
              <p:cNvSpPr/>
              <p:nvPr/>
            </p:nvSpPr>
            <p:spPr>
              <a:xfrm>
                <a:off x="7361257" y="3156821"/>
                <a:ext cx="221932" cy="242005"/>
              </a:xfrm>
              <a:custGeom>
                <a:avLst/>
                <a:gdLst>
                  <a:gd name="connsiteX0" fmla="*/ 180023 w 221932"/>
                  <a:gd name="connsiteY0" fmla="*/ 45960 h 242005"/>
                  <a:gd name="connsiteX1" fmla="*/ 110490 w 221932"/>
                  <a:gd name="connsiteY1" fmla="*/ 9765 h 242005"/>
                  <a:gd name="connsiteX2" fmla="*/ 40957 w 221932"/>
                  <a:gd name="connsiteY2" fmla="*/ 126922 h 242005"/>
                  <a:gd name="connsiteX3" fmla="*/ 0 w 221932"/>
                  <a:gd name="connsiteY3" fmla="*/ 205980 h 242005"/>
                  <a:gd name="connsiteX4" fmla="*/ 0 w 221932"/>
                  <a:gd name="connsiteY4" fmla="*/ 206932 h 242005"/>
                  <a:gd name="connsiteX5" fmla="*/ 48578 w 221932"/>
                  <a:gd name="connsiteY5" fmla="*/ 235507 h 242005"/>
                  <a:gd name="connsiteX6" fmla="*/ 173355 w 221932"/>
                  <a:gd name="connsiteY6" fmla="*/ 163117 h 242005"/>
                  <a:gd name="connsiteX7" fmla="*/ 221933 w 221932"/>
                  <a:gd name="connsiteY7" fmla="*/ 78345 h 242005"/>
                  <a:gd name="connsiteX8" fmla="*/ 221933 w 221932"/>
                  <a:gd name="connsiteY8" fmla="*/ 77392 h 242005"/>
                  <a:gd name="connsiteX9" fmla="*/ 180023 w 221932"/>
                  <a:gd name="connsiteY9" fmla="*/ 45960 h 24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1932" h="242005">
                    <a:moveTo>
                      <a:pt x="180023" y="45960"/>
                    </a:moveTo>
                    <a:cubicBezTo>
                      <a:pt x="178118" y="4050"/>
                      <a:pt x="147638" y="-12143"/>
                      <a:pt x="110490" y="9765"/>
                    </a:cubicBezTo>
                    <a:cubicBezTo>
                      <a:pt x="73343" y="31672"/>
                      <a:pt x="41910" y="83107"/>
                      <a:pt x="40957" y="126922"/>
                    </a:cubicBezTo>
                    <a:cubicBezTo>
                      <a:pt x="18097" y="145020"/>
                      <a:pt x="0" y="178357"/>
                      <a:pt x="0" y="205980"/>
                    </a:cubicBezTo>
                    <a:lnTo>
                      <a:pt x="0" y="206932"/>
                    </a:lnTo>
                    <a:cubicBezTo>
                      <a:pt x="0" y="238365"/>
                      <a:pt x="21907" y="250747"/>
                      <a:pt x="48578" y="235507"/>
                    </a:cubicBezTo>
                    <a:lnTo>
                      <a:pt x="173355" y="163117"/>
                    </a:lnTo>
                    <a:cubicBezTo>
                      <a:pt x="200025" y="147877"/>
                      <a:pt x="221933" y="109777"/>
                      <a:pt x="221933" y="78345"/>
                    </a:cubicBezTo>
                    <a:lnTo>
                      <a:pt x="221933" y="77392"/>
                    </a:lnTo>
                    <a:cubicBezTo>
                      <a:pt x="221933" y="49770"/>
                      <a:pt x="203835" y="36435"/>
                      <a:pt x="180023" y="45960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48" name="Graphic 7">
              <a:extLst>
                <a:ext uri="{FF2B5EF4-FFF2-40B4-BE49-F238E27FC236}">
                  <a16:creationId xmlns:a16="http://schemas.microsoft.com/office/drawing/2014/main" id="{2C7DA827-8902-4725-8CBE-461A56E82CB5}"/>
                </a:ext>
              </a:extLst>
            </p:cNvPr>
            <p:cNvGrpSpPr/>
            <p:nvPr/>
          </p:nvGrpSpPr>
          <p:grpSpPr>
            <a:xfrm>
              <a:off x="14520137" y="823555"/>
              <a:ext cx="406586" cy="414588"/>
              <a:chOff x="7175519" y="1724330"/>
              <a:chExt cx="352452" cy="356021"/>
            </a:xfrm>
          </p:grpSpPr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6DE15ACA-1AD8-4025-AAEF-433113E7DBE4}"/>
                  </a:ext>
                </a:extLst>
              </p:cNvPr>
              <p:cNvSpPr/>
              <p:nvPr/>
            </p:nvSpPr>
            <p:spPr>
              <a:xfrm>
                <a:off x="7175519" y="1724330"/>
                <a:ext cx="296227" cy="351643"/>
              </a:xfrm>
              <a:custGeom>
                <a:avLst/>
                <a:gdLst>
                  <a:gd name="connsiteX0" fmla="*/ 241935 w 296227"/>
                  <a:gd name="connsiteY0" fmla="*/ 61131 h 351643"/>
                  <a:gd name="connsiteX1" fmla="*/ 240983 w 296227"/>
                  <a:gd name="connsiteY1" fmla="*/ 47796 h 351643"/>
                  <a:gd name="connsiteX2" fmla="*/ 270510 w 296227"/>
                  <a:gd name="connsiteY2" fmla="*/ 38271 h 351643"/>
                  <a:gd name="connsiteX3" fmla="*/ 213360 w 296227"/>
                  <a:gd name="connsiteY3" fmla="*/ 5886 h 351643"/>
                  <a:gd name="connsiteX4" fmla="*/ 213360 w 296227"/>
                  <a:gd name="connsiteY4" fmla="*/ 5886 h 351643"/>
                  <a:gd name="connsiteX5" fmla="*/ 148590 w 296227"/>
                  <a:gd name="connsiteY5" fmla="*/ 12553 h 351643"/>
                  <a:gd name="connsiteX6" fmla="*/ 55245 w 296227"/>
                  <a:gd name="connsiteY6" fmla="*/ 168763 h 351643"/>
                  <a:gd name="connsiteX7" fmla="*/ 0 w 296227"/>
                  <a:gd name="connsiteY7" fmla="*/ 275443 h 351643"/>
                  <a:gd name="connsiteX8" fmla="*/ 0 w 296227"/>
                  <a:gd name="connsiteY8" fmla="*/ 276396 h 351643"/>
                  <a:gd name="connsiteX9" fmla="*/ 19050 w 296227"/>
                  <a:gd name="connsiteY9" fmla="*/ 318306 h 351643"/>
                  <a:gd name="connsiteX10" fmla="*/ 76200 w 296227"/>
                  <a:gd name="connsiteY10" fmla="*/ 351643 h 351643"/>
                  <a:gd name="connsiteX11" fmla="*/ 231458 w 296227"/>
                  <a:gd name="connsiteY11" fmla="*/ 218293 h 351643"/>
                  <a:gd name="connsiteX12" fmla="*/ 296228 w 296227"/>
                  <a:gd name="connsiteY12" fmla="*/ 105898 h 351643"/>
                  <a:gd name="connsiteX13" fmla="*/ 296228 w 296227"/>
                  <a:gd name="connsiteY13" fmla="*/ 103993 h 351643"/>
                  <a:gd name="connsiteX14" fmla="*/ 241935 w 296227"/>
                  <a:gd name="connsiteY14" fmla="*/ 61131 h 35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227" h="351643">
                    <a:moveTo>
                      <a:pt x="241935" y="61131"/>
                    </a:moveTo>
                    <a:cubicBezTo>
                      <a:pt x="241935" y="56368"/>
                      <a:pt x="240983" y="51606"/>
                      <a:pt x="240983" y="47796"/>
                    </a:cubicBezTo>
                    <a:lnTo>
                      <a:pt x="270510" y="38271"/>
                    </a:lnTo>
                    <a:lnTo>
                      <a:pt x="213360" y="5886"/>
                    </a:lnTo>
                    <a:lnTo>
                      <a:pt x="213360" y="5886"/>
                    </a:lnTo>
                    <a:cubicBezTo>
                      <a:pt x="196215" y="-3639"/>
                      <a:pt x="173355" y="-1734"/>
                      <a:pt x="148590" y="12553"/>
                    </a:cubicBezTo>
                    <a:cubicBezTo>
                      <a:pt x="99060" y="41128"/>
                      <a:pt x="58103" y="110661"/>
                      <a:pt x="55245" y="168763"/>
                    </a:cubicBezTo>
                    <a:cubicBezTo>
                      <a:pt x="23813" y="192576"/>
                      <a:pt x="0" y="237343"/>
                      <a:pt x="0" y="275443"/>
                    </a:cubicBezTo>
                    <a:lnTo>
                      <a:pt x="0" y="276396"/>
                    </a:lnTo>
                    <a:cubicBezTo>
                      <a:pt x="0" y="297351"/>
                      <a:pt x="7620" y="311638"/>
                      <a:pt x="19050" y="318306"/>
                    </a:cubicBezTo>
                    <a:cubicBezTo>
                      <a:pt x="30480" y="324973"/>
                      <a:pt x="76200" y="351643"/>
                      <a:pt x="76200" y="351643"/>
                    </a:cubicBezTo>
                    <a:lnTo>
                      <a:pt x="231458" y="218293"/>
                    </a:lnTo>
                    <a:cubicBezTo>
                      <a:pt x="267653" y="197338"/>
                      <a:pt x="296228" y="146856"/>
                      <a:pt x="296228" y="105898"/>
                    </a:cubicBezTo>
                    <a:lnTo>
                      <a:pt x="296228" y="103993"/>
                    </a:lnTo>
                    <a:cubicBezTo>
                      <a:pt x="296228" y="65893"/>
                      <a:pt x="272415" y="48748"/>
                      <a:pt x="241935" y="6113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5D82A156-13B6-40C9-91D4-5F80494C659A}"/>
                  </a:ext>
                </a:extLst>
              </p:cNvPr>
              <p:cNvSpPr/>
              <p:nvPr/>
            </p:nvSpPr>
            <p:spPr>
              <a:xfrm>
                <a:off x="7231716" y="1757490"/>
                <a:ext cx="296255" cy="322860"/>
              </a:xfrm>
              <a:custGeom>
                <a:avLst/>
                <a:gdLst>
                  <a:gd name="connsiteX0" fmla="*/ 241935 w 296255"/>
                  <a:gd name="connsiteY0" fmla="*/ 61308 h 322860"/>
                  <a:gd name="connsiteX1" fmla="*/ 148590 w 296255"/>
                  <a:gd name="connsiteY1" fmla="*/ 12730 h 322860"/>
                  <a:gd name="connsiteX2" fmla="*/ 55245 w 296255"/>
                  <a:gd name="connsiteY2" fmla="*/ 168941 h 322860"/>
                  <a:gd name="connsiteX3" fmla="*/ 0 w 296255"/>
                  <a:gd name="connsiteY3" fmla="*/ 274668 h 322860"/>
                  <a:gd name="connsiteX4" fmla="*/ 0 w 296255"/>
                  <a:gd name="connsiteY4" fmla="*/ 276573 h 322860"/>
                  <a:gd name="connsiteX5" fmla="*/ 64770 w 296255"/>
                  <a:gd name="connsiteY5" fmla="*/ 313721 h 322860"/>
                  <a:gd name="connsiteX6" fmla="*/ 231458 w 296255"/>
                  <a:gd name="connsiteY6" fmla="*/ 217518 h 322860"/>
                  <a:gd name="connsiteX7" fmla="*/ 296228 w 296255"/>
                  <a:gd name="connsiteY7" fmla="*/ 105123 h 322860"/>
                  <a:gd name="connsiteX8" fmla="*/ 296228 w 296255"/>
                  <a:gd name="connsiteY8" fmla="*/ 103218 h 322860"/>
                  <a:gd name="connsiteX9" fmla="*/ 241935 w 296255"/>
                  <a:gd name="connsiteY9" fmla="*/ 61308 h 3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255" h="322860">
                    <a:moveTo>
                      <a:pt x="241935" y="61308"/>
                    </a:moveTo>
                    <a:cubicBezTo>
                      <a:pt x="240030" y="5111"/>
                      <a:pt x="199073" y="-15845"/>
                      <a:pt x="148590" y="12730"/>
                    </a:cubicBezTo>
                    <a:cubicBezTo>
                      <a:pt x="98108" y="41306"/>
                      <a:pt x="57150" y="110838"/>
                      <a:pt x="55245" y="168941"/>
                    </a:cubicBezTo>
                    <a:cubicBezTo>
                      <a:pt x="23813" y="192753"/>
                      <a:pt x="0" y="237521"/>
                      <a:pt x="0" y="274668"/>
                    </a:cubicBezTo>
                    <a:lnTo>
                      <a:pt x="0" y="276573"/>
                    </a:lnTo>
                    <a:cubicBezTo>
                      <a:pt x="0" y="318483"/>
                      <a:pt x="29528" y="334676"/>
                      <a:pt x="64770" y="313721"/>
                    </a:cubicBezTo>
                    <a:lnTo>
                      <a:pt x="231458" y="217518"/>
                    </a:lnTo>
                    <a:cubicBezTo>
                      <a:pt x="267653" y="196563"/>
                      <a:pt x="296228" y="146081"/>
                      <a:pt x="296228" y="105123"/>
                    </a:cubicBezTo>
                    <a:lnTo>
                      <a:pt x="296228" y="103218"/>
                    </a:lnTo>
                    <a:cubicBezTo>
                      <a:pt x="297180" y="66071"/>
                      <a:pt x="273368" y="48926"/>
                      <a:pt x="241935" y="61308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51" name="Graphic 7">
              <a:extLst>
                <a:ext uri="{FF2B5EF4-FFF2-40B4-BE49-F238E27FC236}">
                  <a16:creationId xmlns:a16="http://schemas.microsoft.com/office/drawing/2014/main" id="{8BA0882C-2C68-4F27-A801-FF712D4AACDA}"/>
                </a:ext>
              </a:extLst>
            </p:cNvPr>
            <p:cNvGrpSpPr/>
            <p:nvPr/>
          </p:nvGrpSpPr>
          <p:grpSpPr>
            <a:xfrm>
              <a:off x="15083820" y="737860"/>
              <a:ext cx="298873" cy="303125"/>
              <a:chOff x="7664151" y="1650740"/>
              <a:chExt cx="259080" cy="260304"/>
            </a:xfrm>
          </p:grpSpPr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9BA3A92F-D009-4596-93B4-2C68C777F5FC}"/>
                  </a:ext>
                </a:extLst>
              </p:cNvPr>
              <p:cNvSpPr/>
              <p:nvPr/>
            </p:nvSpPr>
            <p:spPr>
              <a:xfrm>
                <a:off x="7664151" y="1650740"/>
                <a:ext cx="218122" cy="255687"/>
              </a:xfrm>
              <a:custGeom>
                <a:avLst/>
                <a:gdLst>
                  <a:gd name="connsiteX0" fmla="*/ 177165 w 218122"/>
                  <a:gd name="connsiteY0" fmla="*/ 45185 h 255687"/>
                  <a:gd name="connsiteX1" fmla="*/ 176213 w 218122"/>
                  <a:gd name="connsiteY1" fmla="*/ 35660 h 255687"/>
                  <a:gd name="connsiteX2" fmla="*/ 198120 w 218122"/>
                  <a:gd name="connsiteY2" fmla="*/ 28040 h 255687"/>
                  <a:gd name="connsiteX3" fmla="*/ 156210 w 218122"/>
                  <a:gd name="connsiteY3" fmla="*/ 4228 h 255687"/>
                  <a:gd name="connsiteX4" fmla="*/ 156210 w 218122"/>
                  <a:gd name="connsiteY4" fmla="*/ 4228 h 255687"/>
                  <a:gd name="connsiteX5" fmla="*/ 108585 w 218122"/>
                  <a:gd name="connsiteY5" fmla="*/ 8990 h 255687"/>
                  <a:gd name="connsiteX6" fmla="*/ 40005 w 218122"/>
                  <a:gd name="connsiteY6" fmla="*/ 123290 h 255687"/>
                  <a:gd name="connsiteX7" fmla="*/ 0 w 218122"/>
                  <a:gd name="connsiteY7" fmla="*/ 200443 h 255687"/>
                  <a:gd name="connsiteX8" fmla="*/ 0 w 218122"/>
                  <a:gd name="connsiteY8" fmla="*/ 201395 h 255687"/>
                  <a:gd name="connsiteX9" fmla="*/ 14288 w 218122"/>
                  <a:gd name="connsiteY9" fmla="*/ 231875 h 255687"/>
                  <a:gd name="connsiteX10" fmla="*/ 56198 w 218122"/>
                  <a:gd name="connsiteY10" fmla="*/ 255688 h 255687"/>
                  <a:gd name="connsiteX11" fmla="*/ 170497 w 218122"/>
                  <a:gd name="connsiteY11" fmla="*/ 159485 h 255687"/>
                  <a:gd name="connsiteX12" fmla="*/ 218122 w 218122"/>
                  <a:gd name="connsiteY12" fmla="*/ 76618 h 255687"/>
                  <a:gd name="connsiteX13" fmla="*/ 218122 w 218122"/>
                  <a:gd name="connsiteY13" fmla="*/ 75665 h 255687"/>
                  <a:gd name="connsiteX14" fmla="*/ 177165 w 218122"/>
                  <a:gd name="connsiteY14" fmla="*/ 45185 h 25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122" h="255687">
                    <a:moveTo>
                      <a:pt x="177165" y="45185"/>
                    </a:moveTo>
                    <a:cubicBezTo>
                      <a:pt x="177165" y="41375"/>
                      <a:pt x="176213" y="38518"/>
                      <a:pt x="176213" y="35660"/>
                    </a:cubicBezTo>
                    <a:lnTo>
                      <a:pt x="198120" y="28040"/>
                    </a:lnTo>
                    <a:lnTo>
                      <a:pt x="156210" y="4228"/>
                    </a:lnTo>
                    <a:lnTo>
                      <a:pt x="156210" y="4228"/>
                    </a:lnTo>
                    <a:cubicBezTo>
                      <a:pt x="143828" y="-2440"/>
                      <a:pt x="126682" y="-1487"/>
                      <a:pt x="108585" y="8990"/>
                    </a:cubicBezTo>
                    <a:cubicBezTo>
                      <a:pt x="72390" y="29945"/>
                      <a:pt x="41910" y="80428"/>
                      <a:pt x="40005" y="123290"/>
                    </a:cubicBezTo>
                    <a:cubicBezTo>
                      <a:pt x="17145" y="140435"/>
                      <a:pt x="0" y="173773"/>
                      <a:pt x="0" y="200443"/>
                    </a:cubicBezTo>
                    <a:lnTo>
                      <a:pt x="0" y="201395"/>
                    </a:lnTo>
                    <a:cubicBezTo>
                      <a:pt x="0" y="216635"/>
                      <a:pt x="5715" y="227113"/>
                      <a:pt x="14288" y="231875"/>
                    </a:cubicBezTo>
                    <a:cubicBezTo>
                      <a:pt x="22860" y="236638"/>
                      <a:pt x="56198" y="255688"/>
                      <a:pt x="56198" y="255688"/>
                    </a:cubicBezTo>
                    <a:lnTo>
                      <a:pt x="170497" y="159485"/>
                    </a:lnTo>
                    <a:cubicBezTo>
                      <a:pt x="197168" y="144245"/>
                      <a:pt x="218122" y="107098"/>
                      <a:pt x="218122" y="76618"/>
                    </a:cubicBezTo>
                    <a:lnTo>
                      <a:pt x="218122" y="75665"/>
                    </a:lnTo>
                    <a:cubicBezTo>
                      <a:pt x="218122" y="48995"/>
                      <a:pt x="200025" y="35660"/>
                      <a:pt x="177165" y="4518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7508A162-0759-494D-9D76-3D415C9E561F}"/>
                  </a:ext>
                </a:extLst>
              </p:cNvPr>
              <p:cNvSpPr/>
              <p:nvPr/>
            </p:nvSpPr>
            <p:spPr>
              <a:xfrm>
                <a:off x="7706062" y="1674704"/>
                <a:ext cx="217169" cy="236340"/>
              </a:xfrm>
              <a:custGeom>
                <a:avLst/>
                <a:gdLst>
                  <a:gd name="connsiteX0" fmla="*/ 177165 w 217169"/>
                  <a:gd name="connsiteY0" fmla="*/ 45034 h 236340"/>
                  <a:gd name="connsiteX1" fmla="*/ 108585 w 217169"/>
                  <a:gd name="connsiteY1" fmla="*/ 9791 h 236340"/>
                  <a:gd name="connsiteX2" fmla="*/ 40005 w 217169"/>
                  <a:gd name="connsiteY2" fmla="*/ 124091 h 236340"/>
                  <a:gd name="connsiteX3" fmla="*/ 0 w 217169"/>
                  <a:gd name="connsiteY3" fmla="*/ 201244 h 236340"/>
                  <a:gd name="connsiteX4" fmla="*/ 0 w 217169"/>
                  <a:gd name="connsiteY4" fmla="*/ 202196 h 236340"/>
                  <a:gd name="connsiteX5" fmla="*/ 47625 w 217169"/>
                  <a:gd name="connsiteY5" fmla="*/ 229819 h 236340"/>
                  <a:gd name="connsiteX6" fmla="*/ 169545 w 217169"/>
                  <a:gd name="connsiteY6" fmla="*/ 159334 h 236340"/>
                  <a:gd name="connsiteX7" fmla="*/ 217170 w 217169"/>
                  <a:gd name="connsiteY7" fmla="*/ 76466 h 236340"/>
                  <a:gd name="connsiteX8" fmla="*/ 217170 w 217169"/>
                  <a:gd name="connsiteY8" fmla="*/ 75514 h 236340"/>
                  <a:gd name="connsiteX9" fmla="*/ 177165 w 217169"/>
                  <a:gd name="connsiteY9" fmla="*/ 45034 h 23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169" h="236340">
                    <a:moveTo>
                      <a:pt x="177165" y="45034"/>
                    </a:moveTo>
                    <a:cubicBezTo>
                      <a:pt x="175260" y="4076"/>
                      <a:pt x="145733" y="-12116"/>
                      <a:pt x="108585" y="9791"/>
                    </a:cubicBezTo>
                    <a:cubicBezTo>
                      <a:pt x="71437" y="30746"/>
                      <a:pt x="41910" y="81229"/>
                      <a:pt x="40005" y="124091"/>
                    </a:cubicBezTo>
                    <a:cubicBezTo>
                      <a:pt x="17145" y="141236"/>
                      <a:pt x="0" y="174574"/>
                      <a:pt x="0" y="201244"/>
                    </a:cubicBezTo>
                    <a:lnTo>
                      <a:pt x="0" y="202196"/>
                    </a:lnTo>
                    <a:cubicBezTo>
                      <a:pt x="0" y="232676"/>
                      <a:pt x="20955" y="245059"/>
                      <a:pt x="47625" y="229819"/>
                    </a:cubicBezTo>
                    <a:lnTo>
                      <a:pt x="169545" y="159334"/>
                    </a:lnTo>
                    <a:cubicBezTo>
                      <a:pt x="196215" y="144094"/>
                      <a:pt x="217170" y="106946"/>
                      <a:pt x="217170" y="76466"/>
                    </a:cubicBezTo>
                    <a:lnTo>
                      <a:pt x="217170" y="75514"/>
                    </a:lnTo>
                    <a:cubicBezTo>
                      <a:pt x="217170" y="48844"/>
                      <a:pt x="200025" y="35509"/>
                      <a:pt x="177165" y="4503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54" name="Graphic 7">
              <a:extLst>
                <a:ext uri="{FF2B5EF4-FFF2-40B4-BE49-F238E27FC236}">
                  <a16:creationId xmlns:a16="http://schemas.microsoft.com/office/drawing/2014/main" id="{172315FE-19FC-4D04-9E7F-9554F7C7E250}"/>
                </a:ext>
              </a:extLst>
            </p:cNvPr>
            <p:cNvGrpSpPr/>
            <p:nvPr/>
          </p:nvGrpSpPr>
          <p:grpSpPr>
            <a:xfrm>
              <a:off x="16767178" y="1746572"/>
              <a:ext cx="358208" cy="364971"/>
              <a:chOff x="9123382" y="2516956"/>
              <a:chExt cx="310515" cy="313413"/>
            </a:xfrm>
          </p:grpSpPr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F44B959-CA2F-4800-B38A-C5E1BEA7B997}"/>
                  </a:ext>
                </a:extLst>
              </p:cNvPr>
              <p:cNvSpPr/>
              <p:nvPr/>
            </p:nvSpPr>
            <p:spPr>
              <a:xfrm>
                <a:off x="9123382" y="2516956"/>
                <a:ext cx="260984" cy="309587"/>
              </a:xfrm>
              <a:custGeom>
                <a:avLst/>
                <a:gdLst>
                  <a:gd name="connsiteX0" fmla="*/ 211455 w 260984"/>
                  <a:gd name="connsiteY0" fmla="*/ 53365 h 309587"/>
                  <a:gd name="connsiteX1" fmla="*/ 210503 w 260984"/>
                  <a:gd name="connsiteY1" fmla="*/ 41935 h 309587"/>
                  <a:gd name="connsiteX2" fmla="*/ 237172 w 260984"/>
                  <a:gd name="connsiteY2" fmla="*/ 33362 h 309587"/>
                  <a:gd name="connsiteX3" fmla="*/ 187642 w 260984"/>
                  <a:gd name="connsiteY3" fmla="*/ 4787 h 309587"/>
                  <a:gd name="connsiteX4" fmla="*/ 187642 w 260984"/>
                  <a:gd name="connsiteY4" fmla="*/ 4787 h 309587"/>
                  <a:gd name="connsiteX5" fmla="*/ 130492 w 260984"/>
                  <a:gd name="connsiteY5" fmla="*/ 11455 h 309587"/>
                  <a:gd name="connsiteX6" fmla="*/ 48578 w 260984"/>
                  <a:gd name="connsiteY6" fmla="*/ 149567 h 309587"/>
                  <a:gd name="connsiteX7" fmla="*/ 0 w 260984"/>
                  <a:gd name="connsiteY7" fmla="*/ 242912 h 309587"/>
                  <a:gd name="connsiteX8" fmla="*/ 0 w 260984"/>
                  <a:gd name="connsiteY8" fmla="*/ 243865 h 309587"/>
                  <a:gd name="connsiteX9" fmla="*/ 17145 w 260984"/>
                  <a:gd name="connsiteY9" fmla="*/ 281012 h 309587"/>
                  <a:gd name="connsiteX10" fmla="*/ 67628 w 260984"/>
                  <a:gd name="connsiteY10" fmla="*/ 309587 h 309587"/>
                  <a:gd name="connsiteX11" fmla="*/ 203835 w 260984"/>
                  <a:gd name="connsiteY11" fmla="*/ 192430 h 309587"/>
                  <a:gd name="connsiteX12" fmla="*/ 260985 w 260984"/>
                  <a:gd name="connsiteY12" fmla="*/ 93370 h 309587"/>
                  <a:gd name="connsiteX13" fmla="*/ 260985 w 260984"/>
                  <a:gd name="connsiteY13" fmla="*/ 92417 h 309587"/>
                  <a:gd name="connsiteX14" fmla="*/ 211455 w 260984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4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2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2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9078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C187843C-0D92-476F-B207-D0B5C6CD2135}"/>
                  </a:ext>
                </a:extLst>
              </p:cNvPr>
              <p:cNvSpPr/>
              <p:nvPr/>
            </p:nvSpPr>
            <p:spPr>
              <a:xfrm>
                <a:off x="9172911" y="2545541"/>
                <a:ext cx="260985" cy="284828"/>
              </a:xfrm>
              <a:custGeom>
                <a:avLst/>
                <a:gdLst>
                  <a:gd name="connsiteX0" fmla="*/ 212408 w 260985"/>
                  <a:gd name="connsiteY0" fmla="*/ 54307 h 284828"/>
                  <a:gd name="connsiteX1" fmla="*/ 130492 w 260985"/>
                  <a:gd name="connsiteY1" fmla="*/ 11445 h 284828"/>
                  <a:gd name="connsiteX2" fmla="*/ 48578 w 260985"/>
                  <a:gd name="connsiteY2" fmla="*/ 149557 h 284828"/>
                  <a:gd name="connsiteX3" fmla="*/ 0 w 260985"/>
                  <a:gd name="connsiteY3" fmla="*/ 242902 h 284828"/>
                  <a:gd name="connsiteX4" fmla="*/ 0 w 260985"/>
                  <a:gd name="connsiteY4" fmla="*/ 243855 h 284828"/>
                  <a:gd name="connsiteX5" fmla="*/ 57150 w 260985"/>
                  <a:gd name="connsiteY5" fmla="*/ 277192 h 284828"/>
                  <a:gd name="connsiteX6" fmla="*/ 203835 w 260985"/>
                  <a:gd name="connsiteY6" fmla="*/ 192420 h 284828"/>
                  <a:gd name="connsiteX7" fmla="*/ 260985 w 260985"/>
                  <a:gd name="connsiteY7" fmla="*/ 93360 h 284828"/>
                  <a:gd name="connsiteX8" fmla="*/ 260985 w 260985"/>
                  <a:gd name="connsiteY8" fmla="*/ 92407 h 284828"/>
                  <a:gd name="connsiteX9" fmla="*/ 212408 w 260985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5" h="284828">
                    <a:moveTo>
                      <a:pt x="212408" y="54307"/>
                    </a:moveTo>
                    <a:cubicBezTo>
                      <a:pt x="210503" y="4777"/>
                      <a:pt x="174308" y="-14273"/>
                      <a:pt x="130492" y="11445"/>
                    </a:cubicBezTo>
                    <a:cubicBezTo>
                      <a:pt x="86678" y="37162"/>
                      <a:pt x="50483" y="98122"/>
                      <a:pt x="48578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39078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757" name="Graphic 7">
              <a:extLst>
                <a:ext uri="{FF2B5EF4-FFF2-40B4-BE49-F238E27FC236}">
                  <a16:creationId xmlns:a16="http://schemas.microsoft.com/office/drawing/2014/main" id="{1A21C944-195F-4CBF-868D-3EA136014B1E}"/>
                </a:ext>
              </a:extLst>
            </p:cNvPr>
            <p:cNvGrpSpPr/>
            <p:nvPr/>
          </p:nvGrpSpPr>
          <p:grpSpPr>
            <a:xfrm>
              <a:off x="16588074" y="3072055"/>
              <a:ext cx="357109" cy="364971"/>
              <a:chOff x="8968124" y="3655193"/>
              <a:chExt cx="309562" cy="313413"/>
            </a:xfrm>
          </p:grpSpPr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B609FEF3-6B09-49C8-87FB-D7F93BD70289}"/>
                  </a:ext>
                </a:extLst>
              </p:cNvPr>
              <p:cNvSpPr/>
              <p:nvPr/>
            </p:nvSpPr>
            <p:spPr>
              <a:xfrm>
                <a:off x="8968124" y="3655193"/>
                <a:ext cx="260985" cy="309587"/>
              </a:xfrm>
              <a:custGeom>
                <a:avLst/>
                <a:gdLst>
                  <a:gd name="connsiteX0" fmla="*/ 211455 w 260985"/>
                  <a:gd name="connsiteY0" fmla="*/ 53365 h 309587"/>
                  <a:gd name="connsiteX1" fmla="*/ 210503 w 260985"/>
                  <a:gd name="connsiteY1" fmla="*/ 41935 h 309587"/>
                  <a:gd name="connsiteX2" fmla="*/ 237173 w 260985"/>
                  <a:gd name="connsiteY2" fmla="*/ 33362 h 309587"/>
                  <a:gd name="connsiteX3" fmla="*/ 187642 w 260985"/>
                  <a:gd name="connsiteY3" fmla="*/ 4787 h 309587"/>
                  <a:gd name="connsiteX4" fmla="*/ 187642 w 260985"/>
                  <a:gd name="connsiteY4" fmla="*/ 4787 h 309587"/>
                  <a:gd name="connsiteX5" fmla="*/ 130492 w 260985"/>
                  <a:gd name="connsiteY5" fmla="*/ 11455 h 309587"/>
                  <a:gd name="connsiteX6" fmla="*/ 48578 w 260985"/>
                  <a:gd name="connsiteY6" fmla="*/ 149567 h 309587"/>
                  <a:gd name="connsiteX7" fmla="*/ 0 w 260985"/>
                  <a:gd name="connsiteY7" fmla="*/ 242912 h 309587"/>
                  <a:gd name="connsiteX8" fmla="*/ 0 w 260985"/>
                  <a:gd name="connsiteY8" fmla="*/ 243865 h 309587"/>
                  <a:gd name="connsiteX9" fmla="*/ 17145 w 260985"/>
                  <a:gd name="connsiteY9" fmla="*/ 281012 h 309587"/>
                  <a:gd name="connsiteX10" fmla="*/ 67628 w 260985"/>
                  <a:gd name="connsiteY10" fmla="*/ 309587 h 309587"/>
                  <a:gd name="connsiteX11" fmla="*/ 203835 w 260985"/>
                  <a:gd name="connsiteY11" fmla="*/ 192430 h 309587"/>
                  <a:gd name="connsiteX12" fmla="*/ 260985 w 260985"/>
                  <a:gd name="connsiteY12" fmla="*/ 93370 h 309587"/>
                  <a:gd name="connsiteX13" fmla="*/ 260985 w 260985"/>
                  <a:gd name="connsiteY13" fmla="*/ 92417 h 309587"/>
                  <a:gd name="connsiteX14" fmla="*/ 211455 w 260985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5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3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3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8125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7C979EC0-4FCA-43B1-8975-095B9AA16C0B}"/>
                  </a:ext>
                </a:extLst>
              </p:cNvPr>
              <p:cNvSpPr/>
              <p:nvPr/>
            </p:nvSpPr>
            <p:spPr>
              <a:xfrm>
                <a:off x="9016702" y="3683778"/>
                <a:ext cx="260984" cy="284828"/>
              </a:xfrm>
              <a:custGeom>
                <a:avLst/>
                <a:gdLst>
                  <a:gd name="connsiteX0" fmla="*/ 212408 w 260984"/>
                  <a:gd name="connsiteY0" fmla="*/ 54307 h 284828"/>
                  <a:gd name="connsiteX1" fmla="*/ 130492 w 260984"/>
                  <a:gd name="connsiteY1" fmla="*/ 11445 h 284828"/>
                  <a:gd name="connsiteX2" fmla="*/ 48577 w 260984"/>
                  <a:gd name="connsiteY2" fmla="*/ 149557 h 284828"/>
                  <a:gd name="connsiteX3" fmla="*/ 0 w 260984"/>
                  <a:gd name="connsiteY3" fmla="*/ 242902 h 284828"/>
                  <a:gd name="connsiteX4" fmla="*/ 0 w 260984"/>
                  <a:gd name="connsiteY4" fmla="*/ 243855 h 284828"/>
                  <a:gd name="connsiteX5" fmla="*/ 57150 w 260984"/>
                  <a:gd name="connsiteY5" fmla="*/ 277192 h 284828"/>
                  <a:gd name="connsiteX6" fmla="*/ 203835 w 260984"/>
                  <a:gd name="connsiteY6" fmla="*/ 192420 h 284828"/>
                  <a:gd name="connsiteX7" fmla="*/ 260985 w 260984"/>
                  <a:gd name="connsiteY7" fmla="*/ 93360 h 284828"/>
                  <a:gd name="connsiteX8" fmla="*/ 260985 w 260984"/>
                  <a:gd name="connsiteY8" fmla="*/ 92407 h 284828"/>
                  <a:gd name="connsiteX9" fmla="*/ 212408 w 260984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4" h="284828">
                    <a:moveTo>
                      <a:pt x="212408" y="54307"/>
                    </a:moveTo>
                    <a:cubicBezTo>
                      <a:pt x="210502" y="4777"/>
                      <a:pt x="174308" y="-14273"/>
                      <a:pt x="130492" y="11445"/>
                    </a:cubicBezTo>
                    <a:cubicBezTo>
                      <a:pt x="86677" y="37162"/>
                      <a:pt x="50483" y="98122"/>
                      <a:pt x="48577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40030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140" name="Graphic 7">
              <a:extLst>
                <a:ext uri="{FF2B5EF4-FFF2-40B4-BE49-F238E27FC236}">
                  <a16:creationId xmlns:a16="http://schemas.microsoft.com/office/drawing/2014/main" id="{2E9CB9E2-C840-491B-8E61-5513FE01B591}"/>
                </a:ext>
              </a:extLst>
            </p:cNvPr>
            <p:cNvGrpSpPr/>
            <p:nvPr/>
          </p:nvGrpSpPr>
          <p:grpSpPr>
            <a:xfrm>
              <a:off x="14470692" y="646284"/>
              <a:ext cx="1958056" cy="1454149"/>
              <a:chOff x="7132657" y="1572101"/>
              <a:chExt cx="1697354" cy="1248727"/>
            </a:xfrm>
          </p:grpSpPr>
          <p:grpSp>
            <p:nvGrpSpPr>
              <p:cNvPr id="4141" name="Graphic 7">
                <a:extLst>
                  <a:ext uri="{FF2B5EF4-FFF2-40B4-BE49-F238E27FC236}">
                    <a16:creationId xmlns:a16="http://schemas.microsoft.com/office/drawing/2014/main" id="{E179C19E-651E-4CBC-B36E-03E92B1FB4AC}"/>
                  </a:ext>
                </a:extLst>
              </p:cNvPr>
              <p:cNvGrpSpPr/>
              <p:nvPr/>
            </p:nvGrpSpPr>
            <p:grpSpPr>
              <a:xfrm>
                <a:off x="8469966" y="1572101"/>
                <a:ext cx="360045" cy="524827"/>
                <a:chOff x="8469966" y="1572101"/>
                <a:chExt cx="360045" cy="524827"/>
              </a:xfrm>
            </p:grpSpPr>
            <p:sp>
              <p:nvSpPr>
                <p:cNvPr id="4142" name="Freeform: Shape 4141">
                  <a:extLst>
                    <a:ext uri="{FF2B5EF4-FFF2-40B4-BE49-F238E27FC236}">
                      <a16:creationId xmlns:a16="http://schemas.microsoft.com/office/drawing/2014/main" id="{B1E50238-6D83-4062-9AF5-8FD82D923407}"/>
                    </a:ext>
                  </a:extLst>
                </p:cNvPr>
                <p:cNvSpPr/>
                <p:nvPr/>
              </p:nvSpPr>
              <p:spPr>
                <a:xfrm>
                  <a:off x="8469966" y="1572101"/>
                  <a:ext cx="360045" cy="523875"/>
                </a:xfrm>
                <a:custGeom>
                  <a:avLst/>
                  <a:gdLst>
                    <a:gd name="connsiteX0" fmla="*/ 255270 w 360045"/>
                    <a:gd name="connsiteY0" fmla="*/ 0 h 523875"/>
                    <a:gd name="connsiteX1" fmla="*/ 190500 w 360045"/>
                    <a:gd name="connsiteY1" fmla="*/ 38100 h 523875"/>
                    <a:gd name="connsiteX2" fmla="*/ 157163 w 360045"/>
                    <a:gd name="connsiteY2" fmla="*/ 162878 h 523875"/>
                    <a:gd name="connsiteX3" fmla="*/ 65723 w 360045"/>
                    <a:gd name="connsiteY3" fmla="*/ 109538 h 523875"/>
                    <a:gd name="connsiteX4" fmla="*/ 0 w 360045"/>
                    <a:gd name="connsiteY4" fmla="*/ 147638 h 523875"/>
                    <a:gd name="connsiteX5" fmla="*/ 0 w 360045"/>
                    <a:gd name="connsiteY5" fmla="*/ 463868 h 523875"/>
                    <a:gd name="connsiteX6" fmla="*/ 104775 w 360045"/>
                    <a:gd name="connsiteY6" fmla="*/ 523875 h 523875"/>
                    <a:gd name="connsiteX7" fmla="*/ 115253 w 360045"/>
                    <a:gd name="connsiteY7" fmla="*/ 369570 h 523875"/>
                    <a:gd name="connsiteX8" fmla="*/ 220028 w 360045"/>
                    <a:gd name="connsiteY8" fmla="*/ 429578 h 523875"/>
                    <a:gd name="connsiteX9" fmla="*/ 225743 w 360045"/>
                    <a:gd name="connsiteY9" fmla="*/ 364808 h 523875"/>
                    <a:gd name="connsiteX10" fmla="*/ 302895 w 360045"/>
                    <a:gd name="connsiteY10" fmla="*/ 409575 h 523875"/>
                    <a:gd name="connsiteX11" fmla="*/ 360045 w 360045"/>
                    <a:gd name="connsiteY11" fmla="*/ 60008 h 523875"/>
                    <a:gd name="connsiteX12" fmla="*/ 255270 w 360045"/>
                    <a:gd name="connsiteY12" fmla="*/ 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0045" h="523875">
                      <a:moveTo>
                        <a:pt x="255270" y="0"/>
                      </a:moveTo>
                      <a:lnTo>
                        <a:pt x="190500" y="38100"/>
                      </a:lnTo>
                      <a:lnTo>
                        <a:pt x="157163" y="162878"/>
                      </a:lnTo>
                      <a:lnTo>
                        <a:pt x="65723" y="109538"/>
                      </a:lnTo>
                      <a:lnTo>
                        <a:pt x="0" y="147638"/>
                      </a:lnTo>
                      <a:lnTo>
                        <a:pt x="0" y="463868"/>
                      </a:lnTo>
                      <a:lnTo>
                        <a:pt x="104775" y="523875"/>
                      </a:lnTo>
                      <a:lnTo>
                        <a:pt x="115253" y="369570"/>
                      </a:lnTo>
                      <a:lnTo>
                        <a:pt x="220028" y="429578"/>
                      </a:lnTo>
                      <a:lnTo>
                        <a:pt x="225743" y="364808"/>
                      </a:lnTo>
                      <a:lnTo>
                        <a:pt x="302895" y="409575"/>
                      </a:lnTo>
                      <a:lnTo>
                        <a:pt x="360045" y="60008"/>
                      </a:lnTo>
                      <a:lnTo>
                        <a:pt x="255270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43" name="Freeform: Shape 4142">
                  <a:extLst>
                    <a:ext uri="{FF2B5EF4-FFF2-40B4-BE49-F238E27FC236}">
                      <a16:creationId xmlns:a16="http://schemas.microsoft.com/office/drawing/2014/main" id="{B6040CBA-0E8D-4FDC-A7CD-2331A2D83A1C}"/>
                    </a:ext>
                  </a:extLst>
                </p:cNvPr>
                <p:cNvSpPr/>
                <p:nvPr/>
              </p:nvSpPr>
              <p:spPr>
                <a:xfrm>
                  <a:off x="8573789" y="1632108"/>
                  <a:ext cx="255270" cy="464819"/>
                </a:xfrm>
                <a:custGeom>
                  <a:avLst/>
                  <a:gdLst>
                    <a:gd name="connsiteX0" fmla="*/ 0 w 255270"/>
                    <a:gd name="connsiteY0" fmla="*/ 147637 h 464819"/>
                    <a:gd name="connsiteX1" fmla="*/ 65722 w 255270"/>
                    <a:gd name="connsiteY1" fmla="*/ 109537 h 464819"/>
                    <a:gd name="connsiteX2" fmla="*/ 111442 w 255270"/>
                    <a:gd name="connsiteY2" fmla="*/ 225743 h 464819"/>
                    <a:gd name="connsiteX3" fmla="*/ 127635 w 255270"/>
                    <a:gd name="connsiteY3" fmla="*/ 271463 h 464819"/>
                    <a:gd name="connsiteX4" fmla="*/ 129540 w 255270"/>
                    <a:gd name="connsiteY4" fmla="*/ 270510 h 464819"/>
                    <a:gd name="connsiteX5" fmla="*/ 145733 w 255270"/>
                    <a:gd name="connsiteY5" fmla="*/ 205740 h 464819"/>
                    <a:gd name="connsiteX6" fmla="*/ 190500 w 255270"/>
                    <a:gd name="connsiteY6" fmla="*/ 38100 h 464819"/>
                    <a:gd name="connsiteX7" fmla="*/ 255270 w 255270"/>
                    <a:gd name="connsiteY7" fmla="*/ 0 h 464819"/>
                    <a:gd name="connsiteX8" fmla="*/ 255270 w 255270"/>
                    <a:gd name="connsiteY8" fmla="*/ 316230 h 464819"/>
                    <a:gd name="connsiteX9" fmla="*/ 198120 w 255270"/>
                    <a:gd name="connsiteY9" fmla="*/ 349568 h 464819"/>
                    <a:gd name="connsiteX10" fmla="*/ 198120 w 255270"/>
                    <a:gd name="connsiteY10" fmla="*/ 234315 h 464819"/>
                    <a:gd name="connsiteX11" fmla="*/ 205740 w 255270"/>
                    <a:gd name="connsiteY11" fmla="*/ 121920 h 464819"/>
                    <a:gd name="connsiteX12" fmla="*/ 203835 w 255270"/>
                    <a:gd name="connsiteY12" fmla="*/ 122873 h 464819"/>
                    <a:gd name="connsiteX13" fmla="*/ 180975 w 255270"/>
                    <a:gd name="connsiteY13" fmla="*/ 209550 h 464819"/>
                    <a:gd name="connsiteX14" fmla="*/ 140017 w 255270"/>
                    <a:gd name="connsiteY14" fmla="*/ 356235 h 464819"/>
                    <a:gd name="connsiteX15" fmla="*/ 115252 w 255270"/>
                    <a:gd name="connsiteY15" fmla="*/ 370523 h 464819"/>
                    <a:gd name="connsiteX16" fmla="*/ 73342 w 255270"/>
                    <a:gd name="connsiteY16" fmla="*/ 272415 h 464819"/>
                    <a:gd name="connsiteX17" fmla="*/ 51435 w 255270"/>
                    <a:gd name="connsiteY17" fmla="*/ 211455 h 464819"/>
                    <a:gd name="connsiteX18" fmla="*/ 49530 w 255270"/>
                    <a:gd name="connsiteY18" fmla="*/ 212408 h 464819"/>
                    <a:gd name="connsiteX19" fmla="*/ 57150 w 255270"/>
                    <a:gd name="connsiteY19" fmla="*/ 316230 h 464819"/>
                    <a:gd name="connsiteX20" fmla="*/ 57150 w 255270"/>
                    <a:gd name="connsiteY20" fmla="*/ 432435 h 464819"/>
                    <a:gd name="connsiteX21" fmla="*/ 0 w 255270"/>
                    <a:gd name="connsiteY21" fmla="*/ 464820 h 464819"/>
                    <a:gd name="connsiteX22" fmla="*/ 0 w 255270"/>
                    <a:gd name="connsiteY22" fmla="*/ 147637 h 4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5270" h="464819">
                      <a:moveTo>
                        <a:pt x="0" y="147637"/>
                      </a:moveTo>
                      <a:lnTo>
                        <a:pt x="65722" y="109537"/>
                      </a:lnTo>
                      <a:lnTo>
                        <a:pt x="111442" y="225743"/>
                      </a:lnTo>
                      <a:lnTo>
                        <a:pt x="127635" y="271463"/>
                      </a:lnTo>
                      <a:lnTo>
                        <a:pt x="129540" y="270510"/>
                      </a:lnTo>
                      <a:lnTo>
                        <a:pt x="145733" y="205740"/>
                      </a:lnTo>
                      <a:lnTo>
                        <a:pt x="190500" y="38100"/>
                      </a:lnTo>
                      <a:lnTo>
                        <a:pt x="255270" y="0"/>
                      </a:lnTo>
                      <a:lnTo>
                        <a:pt x="255270" y="316230"/>
                      </a:lnTo>
                      <a:lnTo>
                        <a:pt x="198120" y="349568"/>
                      </a:lnTo>
                      <a:lnTo>
                        <a:pt x="198120" y="234315"/>
                      </a:lnTo>
                      <a:cubicBezTo>
                        <a:pt x="198120" y="202883"/>
                        <a:pt x="202883" y="154305"/>
                        <a:pt x="205740" y="121920"/>
                      </a:cubicBezTo>
                      <a:lnTo>
                        <a:pt x="203835" y="122873"/>
                      </a:lnTo>
                      <a:lnTo>
                        <a:pt x="180975" y="209550"/>
                      </a:lnTo>
                      <a:lnTo>
                        <a:pt x="140017" y="356235"/>
                      </a:lnTo>
                      <a:lnTo>
                        <a:pt x="115252" y="370523"/>
                      </a:lnTo>
                      <a:lnTo>
                        <a:pt x="73342" y="272415"/>
                      </a:lnTo>
                      <a:lnTo>
                        <a:pt x="51435" y="211455"/>
                      </a:lnTo>
                      <a:lnTo>
                        <a:pt x="49530" y="212408"/>
                      </a:lnTo>
                      <a:cubicBezTo>
                        <a:pt x="52388" y="240983"/>
                        <a:pt x="57150" y="284798"/>
                        <a:pt x="57150" y="316230"/>
                      </a:cubicBezTo>
                      <a:lnTo>
                        <a:pt x="57150" y="432435"/>
                      </a:lnTo>
                      <a:lnTo>
                        <a:pt x="0" y="464820"/>
                      </a:lnTo>
                      <a:lnTo>
                        <a:pt x="0" y="147637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44" name="Graphic 7">
                <a:extLst>
                  <a:ext uri="{FF2B5EF4-FFF2-40B4-BE49-F238E27FC236}">
                    <a16:creationId xmlns:a16="http://schemas.microsoft.com/office/drawing/2014/main" id="{6E5ADBB9-8797-4D4A-BD24-9E2283DCC5F6}"/>
                  </a:ext>
                </a:extLst>
              </p:cNvPr>
              <p:cNvGrpSpPr/>
              <p:nvPr/>
            </p:nvGrpSpPr>
            <p:grpSpPr>
              <a:xfrm>
                <a:off x="8202314" y="1781651"/>
                <a:ext cx="350520" cy="468629"/>
                <a:chOff x="8202314" y="1781651"/>
                <a:chExt cx="350520" cy="468629"/>
              </a:xfrm>
            </p:grpSpPr>
            <p:sp>
              <p:nvSpPr>
                <p:cNvPr id="4145" name="Freeform: Shape 4144">
                  <a:extLst>
                    <a:ext uri="{FF2B5EF4-FFF2-40B4-BE49-F238E27FC236}">
                      <a16:creationId xmlns:a16="http://schemas.microsoft.com/office/drawing/2014/main" id="{F31EEA87-B4B9-40C9-8395-B69911E428AC}"/>
                    </a:ext>
                  </a:extLst>
                </p:cNvPr>
                <p:cNvSpPr/>
                <p:nvPr/>
              </p:nvSpPr>
              <p:spPr>
                <a:xfrm>
                  <a:off x="8202314" y="1781651"/>
                  <a:ext cx="284797" cy="468629"/>
                </a:xfrm>
                <a:custGeom>
                  <a:avLst/>
                  <a:gdLst>
                    <a:gd name="connsiteX0" fmla="*/ 104775 w 284797"/>
                    <a:gd name="connsiteY0" fmla="*/ 468630 h 468629"/>
                    <a:gd name="connsiteX1" fmla="*/ 0 w 284797"/>
                    <a:gd name="connsiteY1" fmla="*/ 408623 h 468629"/>
                    <a:gd name="connsiteX2" fmla="*/ 85725 w 284797"/>
                    <a:gd name="connsiteY2" fmla="*/ 42863 h 468629"/>
                    <a:gd name="connsiteX3" fmla="*/ 160020 w 284797"/>
                    <a:gd name="connsiteY3" fmla="*/ 0 h 468629"/>
                    <a:gd name="connsiteX4" fmla="*/ 264795 w 284797"/>
                    <a:gd name="connsiteY4" fmla="*/ 60007 h 468629"/>
                    <a:gd name="connsiteX5" fmla="*/ 284797 w 284797"/>
                    <a:gd name="connsiteY5" fmla="*/ 364808 h 468629"/>
                    <a:gd name="connsiteX6" fmla="*/ 180022 w 284797"/>
                    <a:gd name="connsiteY6" fmla="*/ 304800 h 468629"/>
                    <a:gd name="connsiteX7" fmla="*/ 104775 w 284797"/>
                    <a:gd name="connsiteY7" fmla="*/ 468630 h 468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4797" h="468629">
                      <a:moveTo>
                        <a:pt x="104775" y="468630"/>
                      </a:moveTo>
                      <a:lnTo>
                        <a:pt x="0" y="408623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64795" y="60007"/>
                      </a:lnTo>
                      <a:lnTo>
                        <a:pt x="284797" y="364808"/>
                      </a:lnTo>
                      <a:lnTo>
                        <a:pt x="180022" y="304800"/>
                      </a:lnTo>
                      <a:lnTo>
                        <a:pt x="104775" y="46863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46" name="Freeform: Shape 4145">
                  <a:extLst>
                    <a:ext uri="{FF2B5EF4-FFF2-40B4-BE49-F238E27FC236}">
                      <a16:creationId xmlns:a16="http://schemas.microsoft.com/office/drawing/2014/main" id="{B3B1EE61-8D83-4898-9B9E-D818DE954223}"/>
                    </a:ext>
                  </a:extLst>
                </p:cNvPr>
                <p:cNvSpPr/>
                <p:nvPr/>
              </p:nvSpPr>
              <p:spPr>
                <a:xfrm>
                  <a:off x="8307089" y="1841658"/>
                  <a:ext cx="245745" cy="408622"/>
                </a:xfrm>
                <a:custGeom>
                  <a:avLst/>
                  <a:gdLst>
                    <a:gd name="connsiteX0" fmla="*/ 163830 w 245745"/>
                    <a:gd name="connsiteY0" fmla="*/ 239078 h 408622"/>
                    <a:gd name="connsiteX1" fmla="*/ 80010 w 245745"/>
                    <a:gd name="connsiteY1" fmla="*/ 287655 h 408622"/>
                    <a:gd name="connsiteX2" fmla="*/ 62865 w 245745"/>
                    <a:gd name="connsiteY2" fmla="*/ 372428 h 408622"/>
                    <a:gd name="connsiteX3" fmla="*/ 0 w 245745"/>
                    <a:gd name="connsiteY3" fmla="*/ 408622 h 408622"/>
                    <a:gd name="connsiteX4" fmla="*/ 85725 w 245745"/>
                    <a:gd name="connsiteY4" fmla="*/ 42863 h 408622"/>
                    <a:gd name="connsiteX5" fmla="*/ 160020 w 245745"/>
                    <a:gd name="connsiteY5" fmla="*/ 0 h 408622"/>
                    <a:gd name="connsiteX6" fmla="*/ 245745 w 245745"/>
                    <a:gd name="connsiteY6" fmla="*/ 266700 h 408622"/>
                    <a:gd name="connsiteX7" fmla="*/ 180022 w 245745"/>
                    <a:gd name="connsiteY7" fmla="*/ 304800 h 408622"/>
                    <a:gd name="connsiteX8" fmla="*/ 163830 w 245745"/>
                    <a:gd name="connsiteY8" fmla="*/ 239078 h 408622"/>
                    <a:gd name="connsiteX9" fmla="*/ 151447 w 245745"/>
                    <a:gd name="connsiteY9" fmla="*/ 190500 h 408622"/>
                    <a:gd name="connsiteX10" fmla="*/ 144780 w 245745"/>
                    <a:gd name="connsiteY10" fmla="*/ 164783 h 408622"/>
                    <a:gd name="connsiteX11" fmla="*/ 122872 w 245745"/>
                    <a:gd name="connsiteY11" fmla="*/ 75248 h 408622"/>
                    <a:gd name="connsiteX12" fmla="*/ 120967 w 245745"/>
                    <a:gd name="connsiteY12" fmla="*/ 76200 h 408622"/>
                    <a:gd name="connsiteX13" fmla="*/ 99060 w 245745"/>
                    <a:gd name="connsiteY13" fmla="*/ 190500 h 408622"/>
                    <a:gd name="connsiteX14" fmla="*/ 92392 w 245745"/>
                    <a:gd name="connsiteY14" fmla="*/ 223838 h 408622"/>
                    <a:gd name="connsiteX15" fmla="*/ 151447 w 245745"/>
                    <a:gd name="connsiteY15" fmla="*/ 190500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5745" h="408622">
                      <a:moveTo>
                        <a:pt x="163830" y="239078"/>
                      </a:moveTo>
                      <a:lnTo>
                        <a:pt x="80010" y="287655"/>
                      </a:lnTo>
                      <a:lnTo>
                        <a:pt x="62865" y="372428"/>
                      </a:lnTo>
                      <a:lnTo>
                        <a:pt x="0" y="408622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45745" y="266700"/>
                      </a:lnTo>
                      <a:lnTo>
                        <a:pt x="180022" y="304800"/>
                      </a:lnTo>
                      <a:lnTo>
                        <a:pt x="163830" y="239078"/>
                      </a:lnTo>
                      <a:close/>
                      <a:moveTo>
                        <a:pt x="151447" y="190500"/>
                      </a:moveTo>
                      <a:lnTo>
                        <a:pt x="144780" y="164783"/>
                      </a:lnTo>
                      <a:cubicBezTo>
                        <a:pt x="137160" y="137160"/>
                        <a:pt x="129540" y="104775"/>
                        <a:pt x="122872" y="75248"/>
                      </a:cubicBezTo>
                      <a:lnTo>
                        <a:pt x="120967" y="76200"/>
                      </a:lnTo>
                      <a:cubicBezTo>
                        <a:pt x="114300" y="113348"/>
                        <a:pt x="106680" y="154305"/>
                        <a:pt x="99060" y="190500"/>
                      </a:cubicBezTo>
                      <a:lnTo>
                        <a:pt x="92392" y="223838"/>
                      </a:lnTo>
                      <a:lnTo>
                        <a:pt x="151447" y="19050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47" name="Graphic 7">
                <a:extLst>
                  <a:ext uri="{FF2B5EF4-FFF2-40B4-BE49-F238E27FC236}">
                    <a16:creationId xmlns:a16="http://schemas.microsoft.com/office/drawing/2014/main" id="{5E0C33C6-EA26-4C36-A2BE-5EF7AEE8484F}"/>
                  </a:ext>
                </a:extLst>
              </p:cNvPr>
              <p:cNvGrpSpPr/>
              <p:nvPr/>
            </p:nvGrpSpPr>
            <p:grpSpPr>
              <a:xfrm>
                <a:off x="7966094" y="1886426"/>
                <a:ext cx="320039" cy="501014"/>
                <a:chOff x="7966094" y="1886426"/>
                <a:chExt cx="320039" cy="501014"/>
              </a:xfrm>
            </p:grpSpPr>
            <p:sp>
              <p:nvSpPr>
                <p:cNvPr id="4148" name="Freeform: Shape 4147">
                  <a:extLst>
                    <a:ext uri="{FF2B5EF4-FFF2-40B4-BE49-F238E27FC236}">
                      <a16:creationId xmlns:a16="http://schemas.microsoft.com/office/drawing/2014/main" id="{FD75D6C0-B16C-4049-A3F4-00DAD7B9DDD2}"/>
                    </a:ext>
                  </a:extLst>
                </p:cNvPr>
                <p:cNvSpPr/>
                <p:nvPr/>
              </p:nvSpPr>
              <p:spPr>
                <a:xfrm>
                  <a:off x="7966094" y="1886426"/>
                  <a:ext cx="320039" cy="500062"/>
                </a:xfrm>
                <a:custGeom>
                  <a:avLst/>
                  <a:gdLst>
                    <a:gd name="connsiteX0" fmla="*/ 215265 w 320039"/>
                    <a:gd name="connsiteY0" fmla="*/ 0 h 500062"/>
                    <a:gd name="connsiteX1" fmla="*/ 156210 w 320039"/>
                    <a:gd name="connsiteY1" fmla="*/ 34290 h 500062"/>
                    <a:gd name="connsiteX2" fmla="*/ 156210 w 320039"/>
                    <a:gd name="connsiteY2" fmla="*/ 140970 h 500062"/>
                    <a:gd name="connsiteX3" fmla="*/ 63817 w 320039"/>
                    <a:gd name="connsiteY3" fmla="*/ 87630 h 500062"/>
                    <a:gd name="connsiteX4" fmla="*/ 0 w 320039"/>
                    <a:gd name="connsiteY4" fmla="*/ 123825 h 500062"/>
                    <a:gd name="connsiteX5" fmla="*/ 0 w 320039"/>
                    <a:gd name="connsiteY5" fmla="*/ 440055 h 500062"/>
                    <a:gd name="connsiteX6" fmla="*/ 104775 w 320039"/>
                    <a:gd name="connsiteY6" fmla="*/ 500063 h 500062"/>
                    <a:gd name="connsiteX7" fmla="*/ 151448 w 320039"/>
                    <a:gd name="connsiteY7" fmla="*/ 352425 h 500062"/>
                    <a:gd name="connsiteX8" fmla="*/ 256223 w 320039"/>
                    <a:gd name="connsiteY8" fmla="*/ 412433 h 500062"/>
                    <a:gd name="connsiteX9" fmla="*/ 320040 w 320039"/>
                    <a:gd name="connsiteY9" fmla="*/ 59055 h 500062"/>
                    <a:gd name="connsiteX10" fmla="*/ 215265 w 320039"/>
                    <a:gd name="connsiteY10" fmla="*/ 0 h 5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039" h="500062">
                      <a:moveTo>
                        <a:pt x="215265" y="0"/>
                      </a:moveTo>
                      <a:lnTo>
                        <a:pt x="156210" y="34290"/>
                      </a:lnTo>
                      <a:lnTo>
                        <a:pt x="156210" y="140970"/>
                      </a:lnTo>
                      <a:lnTo>
                        <a:pt x="63817" y="87630"/>
                      </a:lnTo>
                      <a:lnTo>
                        <a:pt x="0" y="123825"/>
                      </a:lnTo>
                      <a:lnTo>
                        <a:pt x="0" y="440055"/>
                      </a:lnTo>
                      <a:lnTo>
                        <a:pt x="104775" y="500063"/>
                      </a:lnTo>
                      <a:lnTo>
                        <a:pt x="151448" y="352425"/>
                      </a:lnTo>
                      <a:lnTo>
                        <a:pt x="256223" y="412433"/>
                      </a:lnTo>
                      <a:lnTo>
                        <a:pt x="320040" y="59055"/>
                      </a:lnTo>
                      <a:lnTo>
                        <a:pt x="215265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49" name="Freeform: Shape 4148">
                  <a:extLst>
                    <a:ext uri="{FF2B5EF4-FFF2-40B4-BE49-F238E27FC236}">
                      <a16:creationId xmlns:a16="http://schemas.microsoft.com/office/drawing/2014/main" id="{FDA1653F-27CA-4F9B-AAE8-EF808D436AC4}"/>
                    </a:ext>
                  </a:extLst>
                </p:cNvPr>
                <p:cNvSpPr/>
                <p:nvPr/>
              </p:nvSpPr>
              <p:spPr>
                <a:xfrm>
                  <a:off x="8070869" y="1946433"/>
                  <a:ext cx="215264" cy="441007"/>
                </a:xfrm>
                <a:custGeom>
                  <a:avLst/>
                  <a:gdLst>
                    <a:gd name="connsiteX0" fmla="*/ 0 w 215264"/>
                    <a:gd name="connsiteY0" fmla="*/ 123825 h 441007"/>
                    <a:gd name="connsiteX1" fmla="*/ 63817 w 215264"/>
                    <a:gd name="connsiteY1" fmla="*/ 87630 h 441007"/>
                    <a:gd name="connsiteX2" fmla="*/ 135255 w 215264"/>
                    <a:gd name="connsiteY2" fmla="*/ 203835 h 441007"/>
                    <a:gd name="connsiteX3" fmla="*/ 161925 w 215264"/>
                    <a:gd name="connsiteY3" fmla="*/ 258128 h 441007"/>
                    <a:gd name="connsiteX4" fmla="*/ 163830 w 215264"/>
                    <a:gd name="connsiteY4" fmla="*/ 257175 h 441007"/>
                    <a:gd name="connsiteX5" fmla="*/ 156210 w 215264"/>
                    <a:gd name="connsiteY5" fmla="*/ 145733 h 441007"/>
                    <a:gd name="connsiteX6" fmla="*/ 156210 w 215264"/>
                    <a:gd name="connsiteY6" fmla="*/ 34290 h 441007"/>
                    <a:gd name="connsiteX7" fmla="*/ 215265 w 215264"/>
                    <a:gd name="connsiteY7" fmla="*/ 0 h 441007"/>
                    <a:gd name="connsiteX8" fmla="*/ 215265 w 215264"/>
                    <a:gd name="connsiteY8" fmla="*/ 316230 h 441007"/>
                    <a:gd name="connsiteX9" fmla="*/ 151448 w 215264"/>
                    <a:gd name="connsiteY9" fmla="*/ 352425 h 441007"/>
                    <a:gd name="connsiteX10" fmla="*/ 80010 w 215264"/>
                    <a:gd name="connsiteY10" fmla="*/ 236220 h 441007"/>
                    <a:gd name="connsiteX11" fmla="*/ 53340 w 215264"/>
                    <a:gd name="connsiteY11" fmla="*/ 182880 h 441007"/>
                    <a:gd name="connsiteX12" fmla="*/ 51435 w 215264"/>
                    <a:gd name="connsiteY12" fmla="*/ 183833 h 441007"/>
                    <a:gd name="connsiteX13" fmla="*/ 59055 w 215264"/>
                    <a:gd name="connsiteY13" fmla="*/ 294322 h 441007"/>
                    <a:gd name="connsiteX14" fmla="*/ 59055 w 215264"/>
                    <a:gd name="connsiteY14" fmla="*/ 406718 h 441007"/>
                    <a:gd name="connsiteX15" fmla="*/ 0 w 215264"/>
                    <a:gd name="connsiteY15" fmla="*/ 441008 h 441007"/>
                    <a:gd name="connsiteX16" fmla="*/ 0 w 215264"/>
                    <a:gd name="connsiteY16" fmla="*/ 123825 h 44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5264" h="441007">
                      <a:moveTo>
                        <a:pt x="0" y="123825"/>
                      </a:moveTo>
                      <a:lnTo>
                        <a:pt x="63817" y="87630"/>
                      </a:lnTo>
                      <a:lnTo>
                        <a:pt x="135255" y="203835"/>
                      </a:lnTo>
                      <a:lnTo>
                        <a:pt x="161925" y="258128"/>
                      </a:lnTo>
                      <a:lnTo>
                        <a:pt x="163830" y="257175"/>
                      </a:lnTo>
                      <a:cubicBezTo>
                        <a:pt x="160973" y="224790"/>
                        <a:pt x="156210" y="183833"/>
                        <a:pt x="156210" y="145733"/>
                      </a:cubicBezTo>
                      <a:lnTo>
                        <a:pt x="156210" y="34290"/>
                      </a:lnTo>
                      <a:lnTo>
                        <a:pt x="215265" y="0"/>
                      </a:lnTo>
                      <a:lnTo>
                        <a:pt x="215265" y="316230"/>
                      </a:lnTo>
                      <a:lnTo>
                        <a:pt x="151448" y="352425"/>
                      </a:lnTo>
                      <a:lnTo>
                        <a:pt x="80010" y="236220"/>
                      </a:lnTo>
                      <a:lnTo>
                        <a:pt x="53340" y="182880"/>
                      </a:lnTo>
                      <a:lnTo>
                        <a:pt x="51435" y="183833"/>
                      </a:lnTo>
                      <a:cubicBezTo>
                        <a:pt x="54292" y="217170"/>
                        <a:pt x="59055" y="256222"/>
                        <a:pt x="59055" y="294322"/>
                      </a:cubicBezTo>
                      <a:lnTo>
                        <a:pt x="59055" y="406718"/>
                      </a:lnTo>
                      <a:lnTo>
                        <a:pt x="0" y="441008"/>
                      </a:lnTo>
                      <a:lnTo>
                        <a:pt x="0" y="12382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50" name="Graphic 7">
                <a:extLst>
                  <a:ext uri="{FF2B5EF4-FFF2-40B4-BE49-F238E27FC236}">
                    <a16:creationId xmlns:a16="http://schemas.microsoft.com/office/drawing/2014/main" id="{011D7D9B-94D3-4B2B-B757-1D31D75EFD82}"/>
                  </a:ext>
                </a:extLst>
              </p:cNvPr>
              <p:cNvGrpSpPr/>
              <p:nvPr/>
            </p:nvGrpSpPr>
            <p:grpSpPr>
              <a:xfrm>
                <a:off x="7716539" y="2031206"/>
                <a:ext cx="317182" cy="457199"/>
                <a:chOff x="7716539" y="2031206"/>
                <a:chExt cx="317182" cy="457199"/>
              </a:xfrm>
            </p:grpSpPr>
            <p:sp>
              <p:nvSpPr>
                <p:cNvPr id="4151" name="Freeform: Shape 4150">
                  <a:extLst>
                    <a:ext uri="{FF2B5EF4-FFF2-40B4-BE49-F238E27FC236}">
                      <a16:creationId xmlns:a16="http://schemas.microsoft.com/office/drawing/2014/main" id="{AE19B33A-2CA1-4250-93F9-967BC1FEA4A2}"/>
                    </a:ext>
                  </a:extLst>
                </p:cNvPr>
                <p:cNvSpPr/>
                <p:nvPr/>
              </p:nvSpPr>
              <p:spPr>
                <a:xfrm>
                  <a:off x="7716539" y="2031206"/>
                  <a:ext cx="317182" cy="456247"/>
                </a:xfrm>
                <a:custGeom>
                  <a:avLst/>
                  <a:gdLst>
                    <a:gd name="connsiteX0" fmla="*/ 212408 w 317182"/>
                    <a:gd name="connsiteY0" fmla="*/ 0 h 456247"/>
                    <a:gd name="connsiteX1" fmla="*/ 0 w 317182"/>
                    <a:gd name="connsiteY1" fmla="*/ 122872 h 456247"/>
                    <a:gd name="connsiteX2" fmla="*/ 0 w 317182"/>
                    <a:gd name="connsiteY2" fmla="*/ 182880 h 456247"/>
                    <a:gd name="connsiteX3" fmla="*/ 75247 w 317182"/>
                    <a:gd name="connsiteY3" fmla="*/ 226695 h 456247"/>
                    <a:gd name="connsiteX4" fmla="*/ 75247 w 317182"/>
                    <a:gd name="connsiteY4" fmla="*/ 396240 h 456247"/>
                    <a:gd name="connsiteX5" fmla="*/ 180022 w 317182"/>
                    <a:gd name="connsiteY5" fmla="*/ 456247 h 456247"/>
                    <a:gd name="connsiteX6" fmla="*/ 219075 w 317182"/>
                    <a:gd name="connsiteY6" fmla="*/ 142875 h 456247"/>
                    <a:gd name="connsiteX7" fmla="*/ 317183 w 317182"/>
                    <a:gd name="connsiteY7" fmla="*/ 60960 h 45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182" h="456247">
                      <a:moveTo>
                        <a:pt x="212408" y="0"/>
                      </a:moveTo>
                      <a:lnTo>
                        <a:pt x="0" y="122872"/>
                      </a:lnTo>
                      <a:lnTo>
                        <a:pt x="0" y="182880"/>
                      </a:lnTo>
                      <a:lnTo>
                        <a:pt x="75247" y="226695"/>
                      </a:lnTo>
                      <a:lnTo>
                        <a:pt x="75247" y="396240"/>
                      </a:lnTo>
                      <a:lnTo>
                        <a:pt x="180022" y="456247"/>
                      </a:lnTo>
                      <a:lnTo>
                        <a:pt x="219075" y="142875"/>
                      </a:lnTo>
                      <a:lnTo>
                        <a:pt x="317183" y="6096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52" name="Freeform: Shape 4151">
                  <a:extLst>
                    <a:ext uri="{FF2B5EF4-FFF2-40B4-BE49-F238E27FC236}">
                      <a16:creationId xmlns:a16="http://schemas.microsoft.com/office/drawing/2014/main" id="{F6A4D59C-97A2-4745-AB95-E3C0DB7A39A0}"/>
                    </a:ext>
                  </a:extLst>
                </p:cNvPr>
                <p:cNvSpPr/>
                <p:nvPr/>
              </p:nvSpPr>
              <p:spPr>
                <a:xfrm>
                  <a:off x="7821314" y="2092165"/>
                  <a:ext cx="212407" cy="396239"/>
                </a:xfrm>
                <a:custGeom>
                  <a:avLst/>
                  <a:gdLst>
                    <a:gd name="connsiteX0" fmla="*/ 75247 w 212407"/>
                    <a:gd name="connsiteY0" fmla="*/ 139065 h 396239"/>
                    <a:gd name="connsiteX1" fmla="*/ 0 w 212407"/>
                    <a:gd name="connsiteY1" fmla="*/ 182880 h 396239"/>
                    <a:gd name="connsiteX2" fmla="*/ 0 w 212407"/>
                    <a:gd name="connsiteY2" fmla="*/ 122873 h 396239"/>
                    <a:gd name="connsiteX3" fmla="*/ 212407 w 212407"/>
                    <a:gd name="connsiteY3" fmla="*/ 0 h 396239"/>
                    <a:gd name="connsiteX4" fmla="*/ 212407 w 212407"/>
                    <a:gd name="connsiteY4" fmla="*/ 60008 h 396239"/>
                    <a:gd name="connsiteX5" fmla="*/ 137160 w 212407"/>
                    <a:gd name="connsiteY5" fmla="*/ 103823 h 396239"/>
                    <a:gd name="connsiteX6" fmla="*/ 137160 w 212407"/>
                    <a:gd name="connsiteY6" fmla="*/ 360045 h 396239"/>
                    <a:gd name="connsiteX7" fmla="*/ 75247 w 212407"/>
                    <a:gd name="connsiteY7" fmla="*/ 396240 h 396239"/>
                    <a:gd name="connsiteX8" fmla="*/ 75247 w 212407"/>
                    <a:gd name="connsiteY8" fmla="*/ 139065 h 39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07" h="396239">
                      <a:moveTo>
                        <a:pt x="75247" y="139065"/>
                      </a:moveTo>
                      <a:lnTo>
                        <a:pt x="0" y="182880"/>
                      </a:lnTo>
                      <a:lnTo>
                        <a:pt x="0" y="122873"/>
                      </a:lnTo>
                      <a:lnTo>
                        <a:pt x="212407" y="0"/>
                      </a:lnTo>
                      <a:lnTo>
                        <a:pt x="212407" y="60008"/>
                      </a:lnTo>
                      <a:lnTo>
                        <a:pt x="137160" y="103823"/>
                      </a:lnTo>
                      <a:lnTo>
                        <a:pt x="137160" y="360045"/>
                      </a:lnTo>
                      <a:lnTo>
                        <a:pt x="75247" y="396240"/>
                      </a:lnTo>
                      <a:lnTo>
                        <a:pt x="75247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53" name="Graphic 7">
                <a:extLst>
                  <a:ext uri="{FF2B5EF4-FFF2-40B4-BE49-F238E27FC236}">
                    <a16:creationId xmlns:a16="http://schemas.microsoft.com/office/drawing/2014/main" id="{40691261-4793-496C-AF8E-D36968368C74}"/>
                  </a:ext>
                </a:extLst>
              </p:cNvPr>
              <p:cNvGrpSpPr/>
              <p:nvPr/>
            </p:nvGrpSpPr>
            <p:grpSpPr>
              <a:xfrm>
                <a:off x="7518419" y="2170270"/>
                <a:ext cx="280987" cy="475297"/>
                <a:chOff x="7518419" y="2170270"/>
                <a:chExt cx="280987" cy="475297"/>
              </a:xfrm>
            </p:grpSpPr>
            <p:sp>
              <p:nvSpPr>
                <p:cNvPr id="4154" name="Freeform: Shape 4153">
                  <a:extLst>
                    <a:ext uri="{FF2B5EF4-FFF2-40B4-BE49-F238E27FC236}">
                      <a16:creationId xmlns:a16="http://schemas.microsoft.com/office/drawing/2014/main" id="{8D6C6707-441F-4EB5-AF7D-07E47404BD4B}"/>
                    </a:ext>
                  </a:extLst>
                </p:cNvPr>
                <p:cNvSpPr/>
                <p:nvPr/>
              </p:nvSpPr>
              <p:spPr>
                <a:xfrm>
                  <a:off x="7518419" y="2170270"/>
                  <a:ext cx="280987" cy="475297"/>
                </a:xfrm>
                <a:custGeom>
                  <a:avLst/>
                  <a:gdLst>
                    <a:gd name="connsiteX0" fmla="*/ 196215 w 280987"/>
                    <a:gd name="connsiteY0" fmla="*/ 265747 h 475297"/>
                    <a:gd name="connsiteX1" fmla="*/ 259080 w 280987"/>
                    <a:gd name="connsiteY1" fmla="*/ 193358 h 475297"/>
                    <a:gd name="connsiteX2" fmla="*/ 166688 w 280987"/>
                    <a:gd name="connsiteY2" fmla="*/ 122872 h 475297"/>
                    <a:gd name="connsiteX3" fmla="*/ 276225 w 280987"/>
                    <a:gd name="connsiteY3" fmla="*/ 60007 h 475297"/>
                    <a:gd name="connsiteX4" fmla="*/ 171450 w 280987"/>
                    <a:gd name="connsiteY4" fmla="*/ 0 h 475297"/>
                    <a:gd name="connsiteX5" fmla="*/ 0 w 280987"/>
                    <a:gd name="connsiteY5" fmla="*/ 99060 h 475297"/>
                    <a:gd name="connsiteX6" fmla="*/ 0 w 280987"/>
                    <a:gd name="connsiteY6" fmla="*/ 415290 h 475297"/>
                    <a:gd name="connsiteX7" fmla="*/ 104775 w 280987"/>
                    <a:gd name="connsiteY7" fmla="*/ 475297 h 475297"/>
                    <a:gd name="connsiteX8" fmla="*/ 280988 w 280987"/>
                    <a:gd name="connsiteY8" fmla="*/ 313372 h 475297"/>
                    <a:gd name="connsiteX9" fmla="*/ 196215 w 280987"/>
                    <a:gd name="connsiteY9" fmla="*/ 265747 h 47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987" h="475297">
                      <a:moveTo>
                        <a:pt x="196215" y="265747"/>
                      </a:moveTo>
                      <a:lnTo>
                        <a:pt x="259080" y="193358"/>
                      </a:lnTo>
                      <a:lnTo>
                        <a:pt x="166688" y="122872"/>
                      </a:lnTo>
                      <a:lnTo>
                        <a:pt x="276225" y="60007"/>
                      </a:lnTo>
                      <a:lnTo>
                        <a:pt x="171450" y="0"/>
                      </a:lnTo>
                      <a:lnTo>
                        <a:pt x="0" y="99060"/>
                      </a:lnTo>
                      <a:lnTo>
                        <a:pt x="0" y="415290"/>
                      </a:lnTo>
                      <a:lnTo>
                        <a:pt x="104775" y="475297"/>
                      </a:lnTo>
                      <a:lnTo>
                        <a:pt x="280988" y="313372"/>
                      </a:lnTo>
                      <a:lnTo>
                        <a:pt x="196215" y="265747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55" name="Freeform: Shape 4154">
                  <a:extLst>
                    <a:ext uri="{FF2B5EF4-FFF2-40B4-BE49-F238E27FC236}">
                      <a16:creationId xmlns:a16="http://schemas.microsoft.com/office/drawing/2014/main" id="{B57F3A14-2731-4FD2-98DF-DB54DDCCC4CD}"/>
                    </a:ext>
                  </a:extLst>
                </p:cNvPr>
                <p:cNvSpPr/>
                <p:nvPr/>
              </p:nvSpPr>
              <p:spPr>
                <a:xfrm>
                  <a:off x="7622242" y="2230278"/>
                  <a:ext cx="176212" cy="415289"/>
                </a:xfrm>
                <a:custGeom>
                  <a:avLst/>
                  <a:gdLst>
                    <a:gd name="connsiteX0" fmla="*/ 0 w 176212"/>
                    <a:gd name="connsiteY0" fmla="*/ 99060 h 415289"/>
                    <a:gd name="connsiteX1" fmla="*/ 171450 w 176212"/>
                    <a:gd name="connsiteY1" fmla="*/ 0 h 415289"/>
                    <a:gd name="connsiteX2" fmla="*/ 171450 w 176212"/>
                    <a:gd name="connsiteY2" fmla="*/ 60008 h 415289"/>
                    <a:gd name="connsiteX3" fmla="*/ 61913 w 176212"/>
                    <a:gd name="connsiteY3" fmla="*/ 123825 h 415289"/>
                    <a:gd name="connsiteX4" fmla="*/ 61913 w 176212"/>
                    <a:gd name="connsiteY4" fmla="*/ 187643 h 415289"/>
                    <a:gd name="connsiteX5" fmla="*/ 155257 w 176212"/>
                    <a:gd name="connsiteY5" fmla="*/ 133350 h 415289"/>
                    <a:gd name="connsiteX6" fmla="*/ 155257 w 176212"/>
                    <a:gd name="connsiteY6" fmla="*/ 193358 h 415289"/>
                    <a:gd name="connsiteX7" fmla="*/ 61913 w 176212"/>
                    <a:gd name="connsiteY7" fmla="*/ 246698 h 415289"/>
                    <a:gd name="connsiteX8" fmla="*/ 61913 w 176212"/>
                    <a:gd name="connsiteY8" fmla="*/ 319088 h 415289"/>
                    <a:gd name="connsiteX9" fmla="*/ 176213 w 176212"/>
                    <a:gd name="connsiteY9" fmla="*/ 253365 h 415289"/>
                    <a:gd name="connsiteX10" fmla="*/ 176213 w 176212"/>
                    <a:gd name="connsiteY10" fmla="*/ 313373 h 415289"/>
                    <a:gd name="connsiteX11" fmla="*/ 0 w 176212"/>
                    <a:gd name="connsiteY11" fmla="*/ 415290 h 415289"/>
                    <a:gd name="connsiteX12" fmla="*/ 0 w 176212"/>
                    <a:gd name="connsiteY12" fmla="*/ 99060 h 41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212" h="415289">
                      <a:moveTo>
                        <a:pt x="0" y="99060"/>
                      </a:moveTo>
                      <a:lnTo>
                        <a:pt x="171450" y="0"/>
                      </a:lnTo>
                      <a:lnTo>
                        <a:pt x="171450" y="60008"/>
                      </a:lnTo>
                      <a:lnTo>
                        <a:pt x="61913" y="123825"/>
                      </a:lnTo>
                      <a:lnTo>
                        <a:pt x="61913" y="187643"/>
                      </a:lnTo>
                      <a:lnTo>
                        <a:pt x="155257" y="133350"/>
                      </a:lnTo>
                      <a:lnTo>
                        <a:pt x="155257" y="193358"/>
                      </a:lnTo>
                      <a:lnTo>
                        <a:pt x="61913" y="246698"/>
                      </a:lnTo>
                      <a:lnTo>
                        <a:pt x="61913" y="319088"/>
                      </a:lnTo>
                      <a:lnTo>
                        <a:pt x="176213" y="253365"/>
                      </a:lnTo>
                      <a:lnTo>
                        <a:pt x="176213" y="313373"/>
                      </a:lnTo>
                      <a:lnTo>
                        <a:pt x="0" y="415290"/>
                      </a:lnTo>
                      <a:lnTo>
                        <a:pt x="0" y="9906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56" name="Graphic 7">
                <a:extLst>
                  <a:ext uri="{FF2B5EF4-FFF2-40B4-BE49-F238E27FC236}">
                    <a16:creationId xmlns:a16="http://schemas.microsoft.com/office/drawing/2014/main" id="{5B1E0D03-0D36-4574-ACC0-467057CA8B25}"/>
                  </a:ext>
                </a:extLst>
              </p:cNvPr>
              <p:cNvGrpSpPr/>
              <p:nvPr/>
            </p:nvGrpSpPr>
            <p:grpSpPr>
              <a:xfrm>
                <a:off x="7395547" y="2304573"/>
                <a:ext cx="166687" cy="412432"/>
                <a:chOff x="7395547" y="2304573"/>
                <a:chExt cx="166687" cy="412432"/>
              </a:xfrm>
            </p:grpSpPr>
            <p:sp>
              <p:nvSpPr>
                <p:cNvPr id="4157" name="Freeform: Shape 4156">
                  <a:extLst>
                    <a:ext uri="{FF2B5EF4-FFF2-40B4-BE49-F238E27FC236}">
                      <a16:creationId xmlns:a16="http://schemas.microsoft.com/office/drawing/2014/main" id="{905E7465-C33E-4438-A985-51145D9FB954}"/>
                    </a:ext>
                  </a:extLst>
                </p:cNvPr>
                <p:cNvSpPr/>
                <p:nvPr/>
              </p:nvSpPr>
              <p:spPr>
                <a:xfrm>
                  <a:off x="7395547" y="2304573"/>
                  <a:ext cx="166687" cy="412432"/>
                </a:xfrm>
                <a:custGeom>
                  <a:avLst/>
                  <a:gdLst>
                    <a:gd name="connsiteX0" fmla="*/ 0 w 166687"/>
                    <a:gd name="connsiteY0" fmla="*/ 35242 h 412432"/>
                    <a:gd name="connsiteX1" fmla="*/ 61912 w 166687"/>
                    <a:gd name="connsiteY1" fmla="*/ 0 h 412432"/>
                    <a:gd name="connsiteX2" fmla="*/ 166687 w 166687"/>
                    <a:gd name="connsiteY2" fmla="*/ 60007 h 412432"/>
                    <a:gd name="connsiteX3" fmla="*/ 104775 w 166687"/>
                    <a:gd name="connsiteY3" fmla="*/ 412432 h 412432"/>
                    <a:gd name="connsiteX4" fmla="*/ 0 w 166687"/>
                    <a:gd name="connsiteY4" fmla="*/ 352425 h 412432"/>
                    <a:gd name="connsiteX5" fmla="*/ 0 w 166687"/>
                    <a:gd name="connsiteY5" fmla="*/ 35242 h 412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687" h="412432">
                      <a:moveTo>
                        <a:pt x="0" y="35242"/>
                      </a:moveTo>
                      <a:lnTo>
                        <a:pt x="61912" y="0"/>
                      </a:lnTo>
                      <a:lnTo>
                        <a:pt x="166687" y="60007"/>
                      </a:lnTo>
                      <a:lnTo>
                        <a:pt x="104775" y="412432"/>
                      </a:lnTo>
                      <a:lnTo>
                        <a:pt x="0" y="352425"/>
                      </a:lnTo>
                      <a:lnTo>
                        <a:pt x="0" y="35242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58" name="Freeform: Shape 4157">
                  <a:extLst>
                    <a:ext uri="{FF2B5EF4-FFF2-40B4-BE49-F238E27FC236}">
                      <a16:creationId xmlns:a16="http://schemas.microsoft.com/office/drawing/2014/main" id="{79AD2F95-4876-4C2A-81C1-5F5C5F409C1A}"/>
                    </a:ext>
                  </a:extLst>
                </p:cNvPr>
                <p:cNvSpPr/>
                <p:nvPr/>
              </p:nvSpPr>
              <p:spPr>
                <a:xfrm>
                  <a:off x="7499369" y="2364580"/>
                  <a:ext cx="61912" cy="351472"/>
                </a:xfrm>
                <a:custGeom>
                  <a:avLst/>
                  <a:gdLst>
                    <a:gd name="connsiteX0" fmla="*/ 0 w 61912"/>
                    <a:gd name="connsiteY0" fmla="*/ 35243 h 351472"/>
                    <a:gd name="connsiteX1" fmla="*/ 61913 w 61912"/>
                    <a:gd name="connsiteY1" fmla="*/ 0 h 351472"/>
                    <a:gd name="connsiteX2" fmla="*/ 61913 w 61912"/>
                    <a:gd name="connsiteY2" fmla="*/ 316230 h 351472"/>
                    <a:gd name="connsiteX3" fmla="*/ 0 w 61912"/>
                    <a:gd name="connsiteY3" fmla="*/ 351473 h 351472"/>
                    <a:gd name="connsiteX4" fmla="*/ 0 w 61912"/>
                    <a:gd name="connsiteY4" fmla="*/ 35243 h 35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12" h="351472">
                      <a:moveTo>
                        <a:pt x="0" y="35243"/>
                      </a:moveTo>
                      <a:lnTo>
                        <a:pt x="61913" y="0"/>
                      </a:lnTo>
                      <a:lnTo>
                        <a:pt x="61913" y="316230"/>
                      </a:lnTo>
                      <a:lnTo>
                        <a:pt x="0" y="351473"/>
                      </a:lnTo>
                      <a:lnTo>
                        <a:pt x="0" y="35243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59" name="Graphic 7">
                <a:extLst>
                  <a:ext uri="{FF2B5EF4-FFF2-40B4-BE49-F238E27FC236}">
                    <a16:creationId xmlns:a16="http://schemas.microsoft.com/office/drawing/2014/main" id="{EC83E39F-B4E1-48CB-B886-9BFB453DFD8C}"/>
                  </a:ext>
                </a:extLst>
              </p:cNvPr>
              <p:cNvGrpSpPr/>
              <p:nvPr/>
            </p:nvGrpSpPr>
            <p:grpSpPr>
              <a:xfrm>
                <a:off x="7132657" y="2353151"/>
                <a:ext cx="343852" cy="467677"/>
                <a:chOff x="7132657" y="2353151"/>
                <a:chExt cx="343852" cy="467677"/>
              </a:xfrm>
            </p:grpSpPr>
            <p:sp>
              <p:nvSpPr>
                <p:cNvPr id="4160" name="Freeform: Shape 4159">
                  <a:extLst>
                    <a:ext uri="{FF2B5EF4-FFF2-40B4-BE49-F238E27FC236}">
                      <a16:creationId xmlns:a16="http://schemas.microsoft.com/office/drawing/2014/main" id="{6A3CEE1F-CAF7-4E39-A026-1DC9E27236D0}"/>
                    </a:ext>
                  </a:extLst>
                </p:cNvPr>
                <p:cNvSpPr/>
                <p:nvPr/>
              </p:nvSpPr>
              <p:spPr>
                <a:xfrm>
                  <a:off x="7132657" y="2353151"/>
                  <a:ext cx="343852" cy="467677"/>
                </a:xfrm>
                <a:custGeom>
                  <a:avLst/>
                  <a:gdLst>
                    <a:gd name="connsiteX0" fmla="*/ 239078 w 343852"/>
                    <a:gd name="connsiteY0" fmla="*/ 0 h 467677"/>
                    <a:gd name="connsiteX1" fmla="*/ 176213 w 343852"/>
                    <a:gd name="connsiteY1" fmla="*/ 36195 h 467677"/>
                    <a:gd name="connsiteX2" fmla="*/ 153353 w 343852"/>
                    <a:gd name="connsiteY2" fmla="*/ 151448 h 467677"/>
                    <a:gd name="connsiteX3" fmla="*/ 65723 w 343852"/>
                    <a:gd name="connsiteY3" fmla="*/ 100965 h 467677"/>
                    <a:gd name="connsiteX4" fmla="*/ 0 w 343852"/>
                    <a:gd name="connsiteY4" fmla="*/ 138113 h 467677"/>
                    <a:gd name="connsiteX5" fmla="*/ 82868 w 343852"/>
                    <a:gd name="connsiteY5" fmla="*/ 407670 h 467677"/>
                    <a:gd name="connsiteX6" fmla="*/ 186690 w 343852"/>
                    <a:gd name="connsiteY6" fmla="*/ 467678 h 467677"/>
                    <a:gd name="connsiteX7" fmla="*/ 236220 w 343852"/>
                    <a:gd name="connsiteY7" fmla="*/ 420053 h 467677"/>
                    <a:gd name="connsiteX8" fmla="*/ 343853 w 343852"/>
                    <a:gd name="connsiteY8" fmla="*/ 60008 h 4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2" h="467677">
                      <a:moveTo>
                        <a:pt x="239078" y="0"/>
                      </a:moveTo>
                      <a:lnTo>
                        <a:pt x="176213" y="36195"/>
                      </a:lnTo>
                      <a:lnTo>
                        <a:pt x="153353" y="151448"/>
                      </a:lnTo>
                      <a:lnTo>
                        <a:pt x="65723" y="100965"/>
                      </a:lnTo>
                      <a:lnTo>
                        <a:pt x="0" y="138113"/>
                      </a:lnTo>
                      <a:lnTo>
                        <a:pt x="82868" y="407670"/>
                      </a:lnTo>
                      <a:lnTo>
                        <a:pt x="186690" y="467678"/>
                      </a:lnTo>
                      <a:lnTo>
                        <a:pt x="236220" y="420053"/>
                      </a:lnTo>
                      <a:lnTo>
                        <a:pt x="343853" y="60008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1" name="Freeform: Shape 4160">
                  <a:extLst>
                    <a:ext uri="{FF2B5EF4-FFF2-40B4-BE49-F238E27FC236}">
                      <a16:creationId xmlns:a16="http://schemas.microsoft.com/office/drawing/2014/main" id="{FB9AC7CA-1486-4228-8611-A4B214B74846}"/>
                    </a:ext>
                  </a:extLst>
                </p:cNvPr>
                <p:cNvSpPr/>
                <p:nvPr/>
              </p:nvSpPr>
              <p:spPr>
                <a:xfrm>
                  <a:off x="7236479" y="2413158"/>
                  <a:ext cx="239077" cy="406717"/>
                </a:xfrm>
                <a:custGeom>
                  <a:avLst/>
                  <a:gdLst>
                    <a:gd name="connsiteX0" fmla="*/ 0 w 239077"/>
                    <a:gd name="connsiteY0" fmla="*/ 139065 h 406717"/>
                    <a:gd name="connsiteX1" fmla="*/ 65723 w 239077"/>
                    <a:gd name="connsiteY1" fmla="*/ 100965 h 406717"/>
                    <a:gd name="connsiteX2" fmla="*/ 98108 w 239077"/>
                    <a:gd name="connsiteY2" fmla="*/ 229552 h 406717"/>
                    <a:gd name="connsiteX3" fmla="*/ 120015 w 239077"/>
                    <a:gd name="connsiteY3" fmla="*/ 318135 h 406717"/>
                    <a:gd name="connsiteX4" fmla="*/ 121920 w 239077"/>
                    <a:gd name="connsiteY4" fmla="*/ 317182 h 406717"/>
                    <a:gd name="connsiteX5" fmla="*/ 143828 w 239077"/>
                    <a:gd name="connsiteY5" fmla="*/ 202882 h 406717"/>
                    <a:gd name="connsiteX6" fmla="*/ 176213 w 239077"/>
                    <a:gd name="connsiteY6" fmla="*/ 36195 h 406717"/>
                    <a:gd name="connsiteX7" fmla="*/ 239078 w 239077"/>
                    <a:gd name="connsiteY7" fmla="*/ 0 h 406717"/>
                    <a:gd name="connsiteX8" fmla="*/ 156210 w 239077"/>
                    <a:gd name="connsiteY8" fmla="*/ 363855 h 406717"/>
                    <a:gd name="connsiteX9" fmla="*/ 81915 w 239077"/>
                    <a:gd name="connsiteY9" fmla="*/ 406717 h 406717"/>
                    <a:gd name="connsiteX10" fmla="*/ 0 w 239077"/>
                    <a:gd name="connsiteY10" fmla="*/ 139065 h 40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77" h="406717">
                      <a:moveTo>
                        <a:pt x="0" y="139065"/>
                      </a:moveTo>
                      <a:lnTo>
                        <a:pt x="65723" y="100965"/>
                      </a:lnTo>
                      <a:lnTo>
                        <a:pt x="98108" y="229552"/>
                      </a:lnTo>
                      <a:cubicBezTo>
                        <a:pt x="106680" y="259080"/>
                        <a:pt x="112395" y="287655"/>
                        <a:pt x="120015" y="318135"/>
                      </a:cubicBezTo>
                      <a:lnTo>
                        <a:pt x="121920" y="317182"/>
                      </a:lnTo>
                      <a:cubicBezTo>
                        <a:pt x="129540" y="277178"/>
                        <a:pt x="136208" y="241935"/>
                        <a:pt x="143828" y="202882"/>
                      </a:cubicBezTo>
                      <a:lnTo>
                        <a:pt x="176213" y="36195"/>
                      </a:lnTo>
                      <a:lnTo>
                        <a:pt x="239078" y="0"/>
                      </a:lnTo>
                      <a:lnTo>
                        <a:pt x="156210" y="363855"/>
                      </a:lnTo>
                      <a:lnTo>
                        <a:pt x="81915" y="406717"/>
                      </a:lnTo>
                      <a:lnTo>
                        <a:pt x="0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  <p:grpSp>
          <p:nvGrpSpPr>
            <p:cNvPr id="4162" name="Graphic 7">
              <a:extLst>
                <a:ext uri="{FF2B5EF4-FFF2-40B4-BE49-F238E27FC236}">
                  <a16:creationId xmlns:a16="http://schemas.microsoft.com/office/drawing/2014/main" id="{A7657E92-BD03-46D7-8337-D0F301DC7B61}"/>
                </a:ext>
              </a:extLst>
            </p:cNvPr>
            <p:cNvGrpSpPr/>
            <p:nvPr/>
          </p:nvGrpSpPr>
          <p:grpSpPr>
            <a:xfrm>
              <a:off x="15356175" y="2011143"/>
              <a:ext cx="739207" cy="513147"/>
              <a:chOff x="7900244" y="2744152"/>
              <a:chExt cx="640787" cy="440657"/>
            </a:xfrm>
          </p:grpSpPr>
          <p:grpSp>
            <p:nvGrpSpPr>
              <p:cNvPr id="4163" name="Graphic 7">
                <a:extLst>
                  <a:ext uri="{FF2B5EF4-FFF2-40B4-BE49-F238E27FC236}">
                    <a16:creationId xmlns:a16="http://schemas.microsoft.com/office/drawing/2014/main" id="{B69AAF5C-2004-406E-A227-CA14A2E33CD3}"/>
                  </a:ext>
                </a:extLst>
              </p:cNvPr>
              <p:cNvGrpSpPr/>
              <p:nvPr/>
            </p:nvGrpSpPr>
            <p:grpSpPr>
              <a:xfrm>
                <a:off x="8012767" y="3071597"/>
                <a:ext cx="120014" cy="82170"/>
                <a:chOff x="8012767" y="3071597"/>
                <a:chExt cx="120014" cy="82170"/>
              </a:xfrm>
            </p:grpSpPr>
            <p:sp>
              <p:nvSpPr>
                <p:cNvPr id="4164" name="Freeform: Shape 4163">
                  <a:extLst>
                    <a:ext uri="{FF2B5EF4-FFF2-40B4-BE49-F238E27FC236}">
                      <a16:creationId xmlns:a16="http://schemas.microsoft.com/office/drawing/2014/main" id="{BCA61FCF-2717-436B-882E-B8F0ECF21A3B}"/>
                    </a:ext>
                  </a:extLst>
                </p:cNvPr>
                <p:cNvSpPr/>
                <p:nvPr/>
              </p:nvSpPr>
              <p:spPr>
                <a:xfrm>
                  <a:off x="8012767" y="3071597"/>
                  <a:ext cx="115612" cy="81653"/>
                </a:xfrm>
                <a:custGeom>
                  <a:avLst/>
                  <a:gdLst>
                    <a:gd name="connsiteX0" fmla="*/ 115252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2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2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9744"/>
                        <a:pt x="115252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5" name="Freeform: Shape 4164">
                  <a:extLst>
                    <a:ext uri="{FF2B5EF4-FFF2-40B4-BE49-F238E27FC236}">
                      <a16:creationId xmlns:a16="http://schemas.microsoft.com/office/drawing/2014/main" id="{B85DDC40-FE5B-428E-BD98-96D11AECAC0D}"/>
                    </a:ext>
                  </a:extLst>
                </p:cNvPr>
                <p:cNvSpPr/>
                <p:nvPr/>
              </p:nvSpPr>
              <p:spPr>
                <a:xfrm>
                  <a:off x="8012767" y="3073871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7" y="67950"/>
                        <a:pt x="99060" y="66997"/>
                      </a:cubicBezTo>
                      <a:cubicBezTo>
                        <a:pt x="102870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6" name="Freeform: Shape 4165">
                  <a:extLst>
                    <a:ext uri="{FF2B5EF4-FFF2-40B4-BE49-F238E27FC236}">
                      <a16:creationId xmlns:a16="http://schemas.microsoft.com/office/drawing/2014/main" id="{6F283F2F-B284-4341-A237-A022B65DBFE1}"/>
                    </a:ext>
                  </a:extLst>
                </p:cNvPr>
                <p:cNvSpPr/>
                <p:nvPr/>
              </p:nvSpPr>
              <p:spPr>
                <a:xfrm>
                  <a:off x="8096586" y="310701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7" name="Freeform: Shape 4166">
                  <a:extLst>
                    <a:ext uri="{FF2B5EF4-FFF2-40B4-BE49-F238E27FC236}">
                      <a16:creationId xmlns:a16="http://schemas.microsoft.com/office/drawing/2014/main" id="{E23FAB8F-7513-457B-B719-4DDA3D5CAA63}"/>
                    </a:ext>
                  </a:extLst>
                </p:cNvPr>
                <p:cNvSpPr/>
                <p:nvPr/>
              </p:nvSpPr>
              <p:spPr>
                <a:xfrm>
                  <a:off x="8104207" y="311229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8" y="30480"/>
                        <a:pt x="10477" y="35242"/>
                      </a:cubicBezTo>
                      <a:cubicBezTo>
                        <a:pt x="6667" y="37148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8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8" name="Freeform: Shape 4167">
                  <a:extLst>
                    <a:ext uri="{FF2B5EF4-FFF2-40B4-BE49-F238E27FC236}">
                      <a16:creationId xmlns:a16="http://schemas.microsoft.com/office/drawing/2014/main" id="{0C8A1070-B2CB-4038-BE21-9A4CCECE0FC9}"/>
                    </a:ext>
                  </a:extLst>
                </p:cNvPr>
                <p:cNvSpPr/>
                <p:nvPr/>
              </p:nvSpPr>
              <p:spPr>
                <a:xfrm>
                  <a:off x="8101349" y="3112293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8" y="6667"/>
                        <a:pt x="14288" y="1905"/>
                      </a:cubicBezTo>
                      <a:cubicBezTo>
                        <a:pt x="16193" y="953"/>
                        <a:pt x="19050" y="0"/>
                        <a:pt x="20955" y="0"/>
                      </a:cubicBezTo>
                      <a:cubicBezTo>
                        <a:pt x="22860" y="953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69" name="Freeform: Shape 4168">
                  <a:extLst>
                    <a:ext uri="{FF2B5EF4-FFF2-40B4-BE49-F238E27FC236}">
                      <a16:creationId xmlns:a16="http://schemas.microsoft.com/office/drawing/2014/main" id="{9F72CDF1-FE6B-4CF6-9162-65D6D077CB2E}"/>
                    </a:ext>
                  </a:extLst>
                </p:cNvPr>
                <p:cNvSpPr/>
                <p:nvPr/>
              </p:nvSpPr>
              <p:spPr>
                <a:xfrm>
                  <a:off x="8106111" y="3121104"/>
                  <a:ext cx="11430" cy="14049"/>
                </a:xfrm>
                <a:custGeom>
                  <a:avLst/>
                  <a:gdLst>
                    <a:gd name="connsiteX0" fmla="*/ 11430 w 11430"/>
                    <a:gd name="connsiteY0" fmla="*/ 3572 h 14049"/>
                    <a:gd name="connsiteX1" fmla="*/ 5715 w 11430"/>
                    <a:gd name="connsiteY1" fmla="*/ 13097 h 14049"/>
                    <a:gd name="connsiteX2" fmla="*/ 2858 w 11430"/>
                    <a:gd name="connsiteY2" fmla="*/ 14049 h 14049"/>
                    <a:gd name="connsiteX3" fmla="*/ 0 w 11430"/>
                    <a:gd name="connsiteY3" fmla="*/ 10239 h 14049"/>
                    <a:gd name="connsiteX4" fmla="*/ 5715 w 11430"/>
                    <a:gd name="connsiteY4" fmla="*/ 714 h 14049"/>
                    <a:gd name="connsiteX5" fmla="*/ 9525 w 11430"/>
                    <a:gd name="connsiteY5" fmla="*/ 714 h 14049"/>
                    <a:gd name="connsiteX6" fmla="*/ 11430 w 11430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8" y="714"/>
                        <a:pt x="11430" y="2619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0" name="Freeform: Shape 4169">
                  <a:extLst>
                    <a:ext uri="{FF2B5EF4-FFF2-40B4-BE49-F238E27FC236}">
                      <a16:creationId xmlns:a16="http://schemas.microsoft.com/office/drawing/2014/main" id="{D424397D-22DE-481E-9D04-90047BC35F00}"/>
                    </a:ext>
                  </a:extLst>
                </p:cNvPr>
                <p:cNvSpPr/>
                <p:nvPr/>
              </p:nvSpPr>
              <p:spPr>
                <a:xfrm>
                  <a:off x="8097000" y="3107530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953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1" name="Freeform: Shape 4170">
                  <a:extLst>
                    <a:ext uri="{FF2B5EF4-FFF2-40B4-BE49-F238E27FC236}">
                      <a16:creationId xmlns:a16="http://schemas.microsoft.com/office/drawing/2014/main" id="{D5542BAB-1F13-43EE-A9D8-C0A8E8509DF4}"/>
                    </a:ext>
                  </a:extLst>
                </p:cNvPr>
                <p:cNvSpPr/>
                <p:nvPr/>
              </p:nvSpPr>
              <p:spPr>
                <a:xfrm rot="7393466">
                  <a:off x="8113692" y="3121839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8" y="3810"/>
                        <a:pt x="952" y="3810"/>
                      </a:cubicBezTo>
                      <a:cubicBezTo>
                        <a:pt x="426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72" name="Graphic 7">
                <a:extLst>
                  <a:ext uri="{FF2B5EF4-FFF2-40B4-BE49-F238E27FC236}">
                    <a16:creationId xmlns:a16="http://schemas.microsoft.com/office/drawing/2014/main" id="{26CA18C8-9ADF-460C-AE8C-086A99E25972}"/>
                  </a:ext>
                </a:extLst>
              </p:cNvPr>
              <p:cNvGrpSpPr/>
              <p:nvPr/>
            </p:nvGrpSpPr>
            <p:grpSpPr>
              <a:xfrm>
                <a:off x="8101349" y="3049689"/>
                <a:ext cx="120015" cy="82170"/>
                <a:chOff x="8101349" y="3049689"/>
                <a:chExt cx="120015" cy="82170"/>
              </a:xfrm>
            </p:grpSpPr>
            <p:sp>
              <p:nvSpPr>
                <p:cNvPr id="4173" name="Freeform: Shape 4172">
                  <a:extLst>
                    <a:ext uri="{FF2B5EF4-FFF2-40B4-BE49-F238E27FC236}">
                      <a16:creationId xmlns:a16="http://schemas.microsoft.com/office/drawing/2014/main" id="{40E12AC8-620E-490E-869B-130BB76A104F}"/>
                    </a:ext>
                  </a:extLst>
                </p:cNvPr>
                <p:cNvSpPr/>
                <p:nvPr/>
              </p:nvSpPr>
              <p:spPr>
                <a:xfrm>
                  <a:off x="8101349" y="3049689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3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AA8CC26E-259B-442F-821C-2943108B0B0F}"/>
                    </a:ext>
                  </a:extLst>
                </p:cNvPr>
                <p:cNvSpPr/>
                <p:nvPr/>
              </p:nvSpPr>
              <p:spPr>
                <a:xfrm>
                  <a:off x="8101349" y="3051080"/>
                  <a:ext cx="111495" cy="66944"/>
                </a:xfrm>
                <a:custGeom>
                  <a:avLst/>
                  <a:gdLst>
                    <a:gd name="connsiteX0" fmla="*/ 0 w 111495"/>
                    <a:gd name="connsiteY0" fmla="*/ 5968 h 66944"/>
                    <a:gd name="connsiteX1" fmla="*/ 99060 w 111495"/>
                    <a:gd name="connsiteY1" fmla="*/ 66928 h 66944"/>
                    <a:gd name="connsiteX2" fmla="*/ 111443 w 111495"/>
                    <a:gd name="connsiteY2" fmla="*/ 45973 h 66944"/>
                    <a:gd name="connsiteX3" fmla="*/ 0 w 111495"/>
                    <a:gd name="connsiteY3" fmla="*/ 5968 h 6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6944">
                      <a:moveTo>
                        <a:pt x="0" y="5968"/>
                      </a:moveTo>
                      <a:cubicBezTo>
                        <a:pt x="0" y="26923"/>
                        <a:pt x="99060" y="67881"/>
                        <a:pt x="99060" y="66928"/>
                      </a:cubicBezTo>
                      <a:cubicBezTo>
                        <a:pt x="103823" y="60261"/>
                        <a:pt x="108585" y="52641"/>
                        <a:pt x="111443" y="45973"/>
                      </a:cubicBezTo>
                      <a:cubicBezTo>
                        <a:pt x="114300" y="41211"/>
                        <a:pt x="0" y="-18797"/>
                        <a:pt x="0" y="596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0EA4C966-40CA-4666-902E-078762B52AE5}"/>
                    </a:ext>
                  </a:extLst>
                </p:cNvPr>
                <p:cNvSpPr/>
                <p:nvPr/>
              </p:nvSpPr>
              <p:spPr>
                <a:xfrm>
                  <a:off x="8185169" y="3085106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6" name="Freeform: Shape 4175">
                  <a:extLst>
                    <a:ext uri="{FF2B5EF4-FFF2-40B4-BE49-F238E27FC236}">
                      <a16:creationId xmlns:a16="http://schemas.microsoft.com/office/drawing/2014/main" id="{EE09E2E2-7973-41F3-91C0-2B34021D8A32}"/>
                    </a:ext>
                  </a:extLst>
                </p:cNvPr>
                <p:cNvSpPr/>
                <p:nvPr/>
              </p:nvSpPr>
              <p:spPr>
                <a:xfrm>
                  <a:off x="8192789" y="308943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7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7"/>
                      </a:moveTo>
                      <a:cubicBezTo>
                        <a:pt x="24765" y="20002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952"/>
                        <a:pt x="24765" y="4763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567E224A-275F-4029-A926-74B4CC6CF137}"/>
                    </a:ext>
                  </a:extLst>
                </p:cNvPr>
                <p:cNvSpPr/>
                <p:nvPr/>
              </p:nvSpPr>
              <p:spPr>
                <a:xfrm>
                  <a:off x="8188979" y="3089433"/>
                  <a:ext cx="24764" cy="36195"/>
                </a:xfrm>
                <a:custGeom>
                  <a:avLst/>
                  <a:gdLst>
                    <a:gd name="connsiteX0" fmla="*/ 24765 w 24764"/>
                    <a:gd name="connsiteY0" fmla="*/ 9525 h 36195"/>
                    <a:gd name="connsiteX1" fmla="*/ 10477 w 24764"/>
                    <a:gd name="connsiteY1" fmla="*/ 34290 h 36195"/>
                    <a:gd name="connsiteX2" fmla="*/ 3810 w 24764"/>
                    <a:gd name="connsiteY2" fmla="*/ 36195 h 36195"/>
                    <a:gd name="connsiteX3" fmla="*/ 0 w 24764"/>
                    <a:gd name="connsiteY3" fmla="*/ 26670 h 36195"/>
                    <a:gd name="connsiteX4" fmla="*/ 14288 w 24764"/>
                    <a:gd name="connsiteY4" fmla="*/ 1905 h 36195"/>
                    <a:gd name="connsiteX5" fmla="*/ 20955 w 24764"/>
                    <a:gd name="connsiteY5" fmla="*/ 0 h 36195"/>
                    <a:gd name="connsiteX6" fmla="*/ 24765 w 24764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6195">
                      <a:moveTo>
                        <a:pt x="24765" y="9525"/>
                      </a:moveTo>
                      <a:cubicBezTo>
                        <a:pt x="24765" y="19050"/>
                        <a:pt x="18098" y="29527"/>
                        <a:pt x="10477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2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8" name="Freeform: Shape 4177">
                  <a:extLst>
                    <a:ext uri="{FF2B5EF4-FFF2-40B4-BE49-F238E27FC236}">
                      <a16:creationId xmlns:a16="http://schemas.microsoft.com/office/drawing/2014/main" id="{3C12827E-1493-4D6D-895D-C9FED46215E7}"/>
                    </a:ext>
                  </a:extLst>
                </p:cNvPr>
                <p:cNvSpPr/>
                <p:nvPr/>
              </p:nvSpPr>
              <p:spPr>
                <a:xfrm>
                  <a:off x="8194694" y="3099196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79" name="Freeform: Shape 4178">
                  <a:extLst>
                    <a:ext uri="{FF2B5EF4-FFF2-40B4-BE49-F238E27FC236}">
                      <a16:creationId xmlns:a16="http://schemas.microsoft.com/office/drawing/2014/main" id="{8ABBA973-97B7-4C2D-82A2-59747D027AA6}"/>
                    </a:ext>
                  </a:extLst>
                </p:cNvPr>
                <p:cNvSpPr/>
                <p:nvPr/>
              </p:nvSpPr>
              <p:spPr>
                <a:xfrm>
                  <a:off x="8185583" y="3084671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0" name="Freeform: Shape 4179">
                  <a:extLst>
                    <a:ext uri="{FF2B5EF4-FFF2-40B4-BE49-F238E27FC236}">
                      <a16:creationId xmlns:a16="http://schemas.microsoft.com/office/drawing/2014/main" id="{10148A07-9E56-4435-8DCD-92931C99E144}"/>
                    </a:ext>
                  </a:extLst>
                </p:cNvPr>
                <p:cNvSpPr/>
                <p:nvPr/>
              </p:nvSpPr>
              <p:spPr>
                <a:xfrm>
                  <a:off x="8201361" y="3099910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3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3"/>
                        <a:pt x="2858" y="1905"/>
                      </a:cubicBezTo>
                      <a:cubicBezTo>
                        <a:pt x="2858" y="2858"/>
                        <a:pt x="1905" y="2858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81" name="Graphic 7">
                <a:extLst>
                  <a:ext uri="{FF2B5EF4-FFF2-40B4-BE49-F238E27FC236}">
                    <a16:creationId xmlns:a16="http://schemas.microsoft.com/office/drawing/2014/main" id="{937D62A4-51F9-4D39-878C-CE4A911F0FFB}"/>
                  </a:ext>
                </a:extLst>
              </p:cNvPr>
              <p:cNvGrpSpPr/>
              <p:nvPr/>
            </p:nvGrpSpPr>
            <p:grpSpPr>
              <a:xfrm>
                <a:off x="8299469" y="2923007"/>
                <a:ext cx="120015" cy="82170"/>
                <a:chOff x="8299469" y="2923007"/>
                <a:chExt cx="120015" cy="82170"/>
              </a:xfrm>
            </p:grpSpPr>
            <p:sp>
              <p:nvSpPr>
                <p:cNvPr id="4182" name="Freeform: Shape 4181">
                  <a:extLst>
                    <a:ext uri="{FF2B5EF4-FFF2-40B4-BE49-F238E27FC236}">
                      <a16:creationId xmlns:a16="http://schemas.microsoft.com/office/drawing/2014/main" id="{38A51F09-D3D8-474C-B656-AD7663DEE1B6}"/>
                    </a:ext>
                  </a:extLst>
                </p:cNvPr>
                <p:cNvSpPr/>
                <p:nvPr/>
              </p:nvSpPr>
              <p:spPr>
                <a:xfrm>
                  <a:off x="8299469" y="2923007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3" name="Freeform: Shape 4182">
                  <a:extLst>
                    <a:ext uri="{FF2B5EF4-FFF2-40B4-BE49-F238E27FC236}">
                      <a16:creationId xmlns:a16="http://schemas.microsoft.com/office/drawing/2014/main" id="{827EA806-CDF6-4DDF-84BF-A81E11A430AF}"/>
                    </a:ext>
                  </a:extLst>
                </p:cNvPr>
                <p:cNvSpPr/>
                <p:nvPr/>
              </p:nvSpPr>
              <p:spPr>
                <a:xfrm>
                  <a:off x="8299469" y="292432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8" y="67950"/>
                        <a:pt x="99060" y="66997"/>
                      </a:cubicBezTo>
                      <a:cubicBezTo>
                        <a:pt x="103822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4" name="Freeform: Shape 4183">
                  <a:extLst>
                    <a:ext uri="{FF2B5EF4-FFF2-40B4-BE49-F238E27FC236}">
                      <a16:creationId xmlns:a16="http://schemas.microsoft.com/office/drawing/2014/main" id="{9D618B01-3F85-48DE-955A-0C28D541CB94}"/>
                    </a:ext>
                  </a:extLst>
                </p:cNvPr>
                <p:cNvSpPr/>
                <p:nvPr/>
              </p:nvSpPr>
              <p:spPr>
                <a:xfrm>
                  <a:off x="8383289" y="295842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7620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5" name="Freeform: Shape 4184">
                  <a:extLst>
                    <a:ext uri="{FF2B5EF4-FFF2-40B4-BE49-F238E27FC236}">
                      <a16:creationId xmlns:a16="http://schemas.microsoft.com/office/drawing/2014/main" id="{5BE877F7-33C5-4AD2-8C12-9CF5AFB44A3C}"/>
                    </a:ext>
                  </a:extLst>
                </p:cNvPr>
                <p:cNvSpPr/>
                <p:nvPr/>
              </p:nvSpPr>
              <p:spPr>
                <a:xfrm>
                  <a:off x="8390909" y="2962751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6" name="Freeform: Shape 4185">
                  <a:extLst>
                    <a:ext uri="{FF2B5EF4-FFF2-40B4-BE49-F238E27FC236}">
                      <a16:creationId xmlns:a16="http://schemas.microsoft.com/office/drawing/2014/main" id="{4A65F920-13E9-411C-BAEB-CB14B00E7F23}"/>
                    </a:ext>
                  </a:extLst>
                </p:cNvPr>
                <p:cNvSpPr/>
                <p:nvPr/>
              </p:nvSpPr>
              <p:spPr>
                <a:xfrm>
                  <a:off x="8387099" y="2962751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3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7" name="Freeform: Shape 4186">
                  <a:extLst>
                    <a:ext uri="{FF2B5EF4-FFF2-40B4-BE49-F238E27FC236}">
                      <a16:creationId xmlns:a16="http://schemas.microsoft.com/office/drawing/2014/main" id="{E9C237E5-20B5-45E3-A93A-65FBE5887532}"/>
                    </a:ext>
                  </a:extLst>
                </p:cNvPr>
                <p:cNvSpPr/>
                <p:nvPr/>
              </p:nvSpPr>
              <p:spPr>
                <a:xfrm>
                  <a:off x="8392814" y="297251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8" name="Freeform: Shape 4187">
                  <a:extLst>
                    <a:ext uri="{FF2B5EF4-FFF2-40B4-BE49-F238E27FC236}">
                      <a16:creationId xmlns:a16="http://schemas.microsoft.com/office/drawing/2014/main" id="{AAAA943E-7F98-4CA7-8986-E7EAB0C2506D}"/>
                    </a:ext>
                  </a:extLst>
                </p:cNvPr>
                <p:cNvSpPr/>
                <p:nvPr/>
              </p:nvSpPr>
              <p:spPr>
                <a:xfrm>
                  <a:off x="8383703" y="295798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89" name="Freeform: Shape 4188">
                  <a:extLst>
                    <a:ext uri="{FF2B5EF4-FFF2-40B4-BE49-F238E27FC236}">
                      <a16:creationId xmlns:a16="http://schemas.microsoft.com/office/drawing/2014/main" id="{224DCB0F-4D91-432D-B3E8-DE3E1280AE38}"/>
                    </a:ext>
                  </a:extLst>
                </p:cNvPr>
                <p:cNvSpPr/>
                <p:nvPr/>
              </p:nvSpPr>
              <p:spPr>
                <a:xfrm>
                  <a:off x="8399482" y="2973228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2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2"/>
                        <a:pt x="2858" y="1905"/>
                      </a:cubicBezTo>
                      <a:cubicBezTo>
                        <a:pt x="2858" y="2857"/>
                        <a:pt x="1905" y="2857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90" name="Graphic 7">
                <a:extLst>
                  <a:ext uri="{FF2B5EF4-FFF2-40B4-BE49-F238E27FC236}">
                    <a16:creationId xmlns:a16="http://schemas.microsoft.com/office/drawing/2014/main" id="{0D3AE50A-913F-4DE8-A3F3-DBAA0918B364}"/>
                  </a:ext>
                </a:extLst>
              </p:cNvPr>
              <p:cNvGrpSpPr/>
              <p:nvPr/>
            </p:nvGrpSpPr>
            <p:grpSpPr>
              <a:xfrm>
                <a:off x="8334711" y="2861483"/>
                <a:ext cx="120015" cy="82733"/>
                <a:chOff x="8334711" y="2861483"/>
                <a:chExt cx="120015" cy="82733"/>
              </a:xfrm>
            </p:grpSpPr>
            <p:sp>
              <p:nvSpPr>
                <p:cNvPr id="4191" name="Freeform: Shape 4190">
                  <a:extLst>
                    <a:ext uri="{FF2B5EF4-FFF2-40B4-BE49-F238E27FC236}">
                      <a16:creationId xmlns:a16="http://schemas.microsoft.com/office/drawing/2014/main" id="{DF874063-BD33-473B-A0F9-EF1D15BFA63D}"/>
                    </a:ext>
                  </a:extLst>
                </p:cNvPr>
                <p:cNvSpPr/>
                <p:nvPr/>
              </p:nvSpPr>
              <p:spPr>
                <a:xfrm>
                  <a:off x="8334711" y="2861483"/>
                  <a:ext cx="115624" cy="81264"/>
                </a:xfrm>
                <a:custGeom>
                  <a:avLst/>
                  <a:gdLst>
                    <a:gd name="connsiteX0" fmla="*/ 115253 w 115624"/>
                    <a:gd name="connsiteY0" fmla="*/ 36497 h 81264"/>
                    <a:gd name="connsiteX1" fmla="*/ 0 w 115624"/>
                    <a:gd name="connsiteY1" fmla="*/ 7922 h 81264"/>
                    <a:gd name="connsiteX2" fmla="*/ 89535 w 115624"/>
                    <a:gd name="connsiteY2" fmla="*/ 81264 h 81264"/>
                    <a:gd name="connsiteX3" fmla="*/ 115253 w 115624"/>
                    <a:gd name="connsiteY3" fmla="*/ 36497 h 8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24" h="81264">
                      <a:moveTo>
                        <a:pt x="115253" y="36497"/>
                      </a:moveTo>
                      <a:cubicBezTo>
                        <a:pt x="92392" y="23162"/>
                        <a:pt x="0" y="-16843"/>
                        <a:pt x="0" y="7922"/>
                      </a:cubicBezTo>
                      <a:cubicBezTo>
                        <a:pt x="0" y="28877"/>
                        <a:pt x="66675" y="66977"/>
                        <a:pt x="89535" y="81264"/>
                      </a:cubicBezTo>
                      <a:cubicBezTo>
                        <a:pt x="92392" y="80312"/>
                        <a:pt x="119063" y="39355"/>
                        <a:pt x="115253" y="36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2" name="Freeform: Shape 4191">
                  <a:extLst>
                    <a:ext uri="{FF2B5EF4-FFF2-40B4-BE49-F238E27FC236}">
                      <a16:creationId xmlns:a16="http://schemas.microsoft.com/office/drawing/2014/main" id="{B8206FF3-4F7D-4510-9E92-6A2C0895CB32}"/>
                    </a:ext>
                  </a:extLst>
                </p:cNvPr>
                <p:cNvSpPr/>
                <p:nvPr/>
              </p:nvSpPr>
              <p:spPr>
                <a:xfrm>
                  <a:off x="8334711" y="286336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7 h 67013"/>
                    <a:gd name="connsiteX1" fmla="*/ 99060 w 111495"/>
                    <a:gd name="connsiteY1" fmla="*/ 66998 h 67013"/>
                    <a:gd name="connsiteX2" fmla="*/ 111442 w 111495"/>
                    <a:gd name="connsiteY2" fmla="*/ 46042 h 67013"/>
                    <a:gd name="connsiteX3" fmla="*/ 0 w 111495"/>
                    <a:gd name="connsiteY3" fmla="*/ 6037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7"/>
                      </a:moveTo>
                      <a:cubicBezTo>
                        <a:pt x="0" y="26992"/>
                        <a:pt x="98108" y="67950"/>
                        <a:pt x="99060" y="66998"/>
                      </a:cubicBezTo>
                      <a:cubicBezTo>
                        <a:pt x="103823" y="60330"/>
                        <a:pt x="108585" y="52710"/>
                        <a:pt x="111442" y="46042"/>
                      </a:cubicBezTo>
                      <a:cubicBezTo>
                        <a:pt x="114300" y="40328"/>
                        <a:pt x="0" y="-18727"/>
                        <a:pt x="0" y="6037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3" name="Freeform: Shape 4192">
                  <a:extLst>
                    <a:ext uri="{FF2B5EF4-FFF2-40B4-BE49-F238E27FC236}">
                      <a16:creationId xmlns:a16="http://schemas.microsoft.com/office/drawing/2014/main" id="{B26BC61A-232F-4DB6-AC9B-3A022E5D8ABA}"/>
                    </a:ext>
                  </a:extLst>
                </p:cNvPr>
                <p:cNvSpPr/>
                <p:nvPr/>
              </p:nvSpPr>
              <p:spPr>
                <a:xfrm>
                  <a:off x="8418532" y="289746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8572" y="8137"/>
                        <a:pt x="0" y="21472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4" name="Freeform: Shape 4193">
                  <a:extLst>
                    <a:ext uri="{FF2B5EF4-FFF2-40B4-BE49-F238E27FC236}">
                      <a16:creationId xmlns:a16="http://schemas.microsoft.com/office/drawing/2014/main" id="{0382E271-37AC-4ECC-9ECC-0C1B2AACF72F}"/>
                    </a:ext>
                  </a:extLst>
                </p:cNvPr>
                <p:cNvSpPr/>
                <p:nvPr/>
              </p:nvSpPr>
              <p:spPr>
                <a:xfrm>
                  <a:off x="8427104" y="2901791"/>
                  <a:ext cx="24765" cy="37233"/>
                </a:xfrm>
                <a:custGeom>
                  <a:avLst/>
                  <a:gdLst>
                    <a:gd name="connsiteX0" fmla="*/ 24765 w 24765"/>
                    <a:gd name="connsiteY0" fmla="*/ 10477 h 37233"/>
                    <a:gd name="connsiteX1" fmla="*/ 10478 w 24765"/>
                    <a:gd name="connsiteY1" fmla="*/ 35242 h 37233"/>
                    <a:gd name="connsiteX2" fmla="*/ 0 w 24765"/>
                    <a:gd name="connsiteY2" fmla="*/ 36195 h 37233"/>
                    <a:gd name="connsiteX3" fmla="*/ 6668 w 24765"/>
                    <a:gd name="connsiteY3" fmla="*/ 34290 h 37233"/>
                    <a:gd name="connsiteX4" fmla="*/ 20955 w 24765"/>
                    <a:gd name="connsiteY4" fmla="*/ 9525 h 37233"/>
                    <a:gd name="connsiteX5" fmla="*/ 17145 w 24765"/>
                    <a:gd name="connsiteY5" fmla="*/ 0 h 37233"/>
                    <a:gd name="connsiteX6" fmla="*/ 24765 w 24765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7233">
                      <a:moveTo>
                        <a:pt x="24765" y="10477"/>
                      </a:moveTo>
                      <a:cubicBezTo>
                        <a:pt x="24765" y="20002"/>
                        <a:pt x="18098" y="30480"/>
                        <a:pt x="10478" y="35242"/>
                      </a:cubicBezTo>
                      <a:cubicBezTo>
                        <a:pt x="6668" y="37147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8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0955" y="0"/>
                        <a:pt x="24765" y="3810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5" name="Freeform: Shape 4194">
                  <a:extLst>
                    <a:ext uri="{FF2B5EF4-FFF2-40B4-BE49-F238E27FC236}">
                      <a16:creationId xmlns:a16="http://schemas.microsoft.com/office/drawing/2014/main" id="{1D5F78DB-D791-4F78-B467-26C238C11827}"/>
                    </a:ext>
                  </a:extLst>
                </p:cNvPr>
                <p:cNvSpPr/>
                <p:nvPr/>
              </p:nvSpPr>
              <p:spPr>
                <a:xfrm>
                  <a:off x="8423294" y="2901791"/>
                  <a:ext cx="24765" cy="36194"/>
                </a:xfrm>
                <a:custGeom>
                  <a:avLst/>
                  <a:gdLst>
                    <a:gd name="connsiteX0" fmla="*/ 24765 w 24765"/>
                    <a:gd name="connsiteY0" fmla="*/ 9525 h 36194"/>
                    <a:gd name="connsiteX1" fmla="*/ 10478 w 24765"/>
                    <a:gd name="connsiteY1" fmla="*/ 34290 h 36194"/>
                    <a:gd name="connsiteX2" fmla="*/ 3810 w 24765"/>
                    <a:gd name="connsiteY2" fmla="*/ 36195 h 36194"/>
                    <a:gd name="connsiteX3" fmla="*/ 0 w 24765"/>
                    <a:gd name="connsiteY3" fmla="*/ 26670 h 36194"/>
                    <a:gd name="connsiteX4" fmla="*/ 14288 w 24765"/>
                    <a:gd name="connsiteY4" fmla="*/ 1905 h 36194"/>
                    <a:gd name="connsiteX5" fmla="*/ 20955 w 24765"/>
                    <a:gd name="connsiteY5" fmla="*/ 0 h 36194"/>
                    <a:gd name="connsiteX6" fmla="*/ 24765 w 24765"/>
                    <a:gd name="connsiteY6" fmla="*/ 952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4">
                      <a:moveTo>
                        <a:pt x="24765" y="9525"/>
                      </a:moveTo>
                      <a:cubicBezTo>
                        <a:pt x="24765" y="19050"/>
                        <a:pt x="18097" y="29527"/>
                        <a:pt x="10478" y="34290"/>
                      </a:cubicBezTo>
                      <a:cubicBezTo>
                        <a:pt x="8572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2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2860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6" name="Freeform: Shape 4195">
                  <a:extLst>
                    <a:ext uri="{FF2B5EF4-FFF2-40B4-BE49-F238E27FC236}">
                      <a16:creationId xmlns:a16="http://schemas.microsoft.com/office/drawing/2014/main" id="{58D880F5-FEB8-4AA2-81DC-384422CC9EB2}"/>
                    </a:ext>
                  </a:extLst>
                </p:cNvPr>
                <p:cNvSpPr/>
                <p:nvPr/>
              </p:nvSpPr>
              <p:spPr>
                <a:xfrm>
                  <a:off x="8428057" y="291155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8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7" name="Freeform: Shape 4196">
                  <a:extLst>
                    <a:ext uri="{FF2B5EF4-FFF2-40B4-BE49-F238E27FC236}">
                      <a16:creationId xmlns:a16="http://schemas.microsoft.com/office/drawing/2014/main" id="{A74B1B6E-4061-45CB-8B4A-849A501EE156}"/>
                    </a:ext>
                  </a:extLst>
                </p:cNvPr>
                <p:cNvSpPr/>
                <p:nvPr/>
              </p:nvSpPr>
              <p:spPr>
                <a:xfrm>
                  <a:off x="8418945" y="289702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98" name="Freeform: Shape 4197">
                  <a:extLst>
                    <a:ext uri="{FF2B5EF4-FFF2-40B4-BE49-F238E27FC236}">
                      <a16:creationId xmlns:a16="http://schemas.microsoft.com/office/drawing/2014/main" id="{D8862C51-E5B0-48C3-8F17-9D5788A37E2F}"/>
                    </a:ext>
                  </a:extLst>
                </p:cNvPr>
                <p:cNvSpPr/>
                <p:nvPr/>
              </p:nvSpPr>
              <p:spPr>
                <a:xfrm rot="7380784">
                  <a:off x="8436357" y="2911542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9" y="3810"/>
                        <a:pt x="952" y="3810"/>
                      </a:cubicBezTo>
                      <a:cubicBezTo>
                        <a:pt x="427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199" name="Graphic 7">
                <a:extLst>
                  <a:ext uri="{FF2B5EF4-FFF2-40B4-BE49-F238E27FC236}">
                    <a16:creationId xmlns:a16="http://schemas.microsoft.com/office/drawing/2014/main" id="{C6244BC8-980F-4667-9140-469291FB8935}"/>
                  </a:ext>
                </a:extLst>
              </p:cNvPr>
              <p:cNvGrpSpPr/>
              <p:nvPr/>
            </p:nvGrpSpPr>
            <p:grpSpPr>
              <a:xfrm>
                <a:off x="8107064" y="2811541"/>
                <a:ext cx="111442" cy="94059"/>
                <a:chOff x="8107064" y="2811541"/>
                <a:chExt cx="111442" cy="94059"/>
              </a:xfrm>
            </p:grpSpPr>
            <p:sp>
              <p:nvSpPr>
                <p:cNvPr id="4200" name="Freeform: Shape 4199">
                  <a:extLst>
                    <a:ext uri="{FF2B5EF4-FFF2-40B4-BE49-F238E27FC236}">
                      <a16:creationId xmlns:a16="http://schemas.microsoft.com/office/drawing/2014/main" id="{F3726B08-4502-4C27-977D-8D4F59E8FC35}"/>
                    </a:ext>
                  </a:extLst>
                </p:cNvPr>
                <p:cNvSpPr/>
                <p:nvPr/>
              </p:nvSpPr>
              <p:spPr>
                <a:xfrm>
                  <a:off x="8107064" y="2823685"/>
                  <a:ext cx="111442" cy="81915"/>
                </a:xfrm>
                <a:custGeom>
                  <a:avLst/>
                  <a:gdLst>
                    <a:gd name="connsiteX0" fmla="*/ 52388 w 111442"/>
                    <a:gd name="connsiteY0" fmla="*/ 81915 h 81915"/>
                    <a:gd name="connsiteX1" fmla="*/ 110490 w 111442"/>
                    <a:gd name="connsiteY1" fmla="*/ 4763 h 81915"/>
                    <a:gd name="connsiteX2" fmla="*/ 111442 w 111442"/>
                    <a:gd name="connsiteY2" fmla="*/ 3810 h 81915"/>
                    <a:gd name="connsiteX3" fmla="*/ 111442 w 111442"/>
                    <a:gd name="connsiteY3" fmla="*/ 0 h 81915"/>
                    <a:gd name="connsiteX4" fmla="*/ 49530 w 111442"/>
                    <a:gd name="connsiteY4" fmla="*/ 68580 h 81915"/>
                    <a:gd name="connsiteX5" fmla="*/ 0 w 111442"/>
                    <a:gd name="connsiteY5" fmla="*/ 51435 h 81915"/>
                    <a:gd name="connsiteX6" fmla="*/ 0 w 111442"/>
                    <a:gd name="connsiteY6" fmla="*/ 55245 h 81915"/>
                    <a:gd name="connsiteX7" fmla="*/ 52388 w 111442"/>
                    <a:gd name="connsiteY7" fmla="*/ 8191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442" h="81915">
                      <a:moveTo>
                        <a:pt x="52388" y="81915"/>
                      </a:moveTo>
                      <a:lnTo>
                        <a:pt x="110490" y="4763"/>
                      </a:lnTo>
                      <a:cubicBezTo>
                        <a:pt x="110490" y="4763"/>
                        <a:pt x="111442" y="3810"/>
                        <a:pt x="111442" y="3810"/>
                      </a:cubicBezTo>
                      <a:lnTo>
                        <a:pt x="111442" y="0"/>
                      </a:lnTo>
                      <a:lnTo>
                        <a:pt x="49530" y="68580"/>
                      </a:lnTo>
                      <a:lnTo>
                        <a:pt x="0" y="51435"/>
                      </a:lnTo>
                      <a:lnTo>
                        <a:pt x="0" y="55245"/>
                      </a:lnTo>
                      <a:lnTo>
                        <a:pt x="52388" y="819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01" name="Freeform: Shape 4200">
                  <a:extLst>
                    <a:ext uri="{FF2B5EF4-FFF2-40B4-BE49-F238E27FC236}">
                      <a16:creationId xmlns:a16="http://schemas.microsoft.com/office/drawing/2014/main" id="{D8AAEBF1-D13C-4A84-81F1-4B3ECF7877B0}"/>
                    </a:ext>
                  </a:extLst>
                </p:cNvPr>
                <p:cNvSpPr/>
                <p:nvPr/>
              </p:nvSpPr>
              <p:spPr>
                <a:xfrm>
                  <a:off x="8107064" y="2811541"/>
                  <a:ext cx="111115" cy="90249"/>
                </a:xfrm>
                <a:custGeom>
                  <a:avLst/>
                  <a:gdLst>
                    <a:gd name="connsiteX0" fmla="*/ 52388 w 111115"/>
                    <a:gd name="connsiteY0" fmla="*/ 90249 h 90249"/>
                    <a:gd name="connsiteX1" fmla="*/ 110490 w 111115"/>
                    <a:gd name="connsiteY1" fmla="*/ 13097 h 90249"/>
                    <a:gd name="connsiteX2" fmla="*/ 109538 w 111115"/>
                    <a:gd name="connsiteY2" fmla="*/ 9287 h 90249"/>
                    <a:gd name="connsiteX3" fmla="*/ 94297 w 111115"/>
                    <a:gd name="connsiteY3" fmla="*/ 714 h 90249"/>
                    <a:gd name="connsiteX4" fmla="*/ 86677 w 111115"/>
                    <a:gd name="connsiteY4" fmla="*/ 714 h 90249"/>
                    <a:gd name="connsiteX5" fmla="*/ 0 w 111115"/>
                    <a:gd name="connsiteY5" fmla="*/ 64532 h 90249"/>
                    <a:gd name="connsiteX6" fmla="*/ 52388 w 111115"/>
                    <a:gd name="connsiteY6" fmla="*/ 90249 h 9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15" h="90249">
                      <a:moveTo>
                        <a:pt x="52388" y="90249"/>
                      </a:moveTo>
                      <a:lnTo>
                        <a:pt x="110490" y="13097"/>
                      </a:lnTo>
                      <a:cubicBezTo>
                        <a:pt x="111442" y="12144"/>
                        <a:pt x="111442" y="10239"/>
                        <a:pt x="109538" y="9287"/>
                      </a:cubicBezTo>
                      <a:lnTo>
                        <a:pt x="94297" y="714"/>
                      </a:lnTo>
                      <a:cubicBezTo>
                        <a:pt x="92392" y="-238"/>
                        <a:pt x="88582" y="-238"/>
                        <a:pt x="86677" y="714"/>
                      </a:cubicBezTo>
                      <a:lnTo>
                        <a:pt x="0" y="64532"/>
                      </a:lnTo>
                      <a:lnTo>
                        <a:pt x="52388" y="90249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02" name="Freeform: Shape 4201">
                  <a:extLst>
                    <a:ext uri="{FF2B5EF4-FFF2-40B4-BE49-F238E27FC236}">
                      <a16:creationId xmlns:a16="http://schemas.microsoft.com/office/drawing/2014/main" id="{0161401F-B9B8-4282-80B9-4F5469817E6F}"/>
                    </a:ext>
                  </a:extLst>
                </p:cNvPr>
                <p:cNvSpPr/>
                <p:nvPr/>
              </p:nvSpPr>
              <p:spPr>
                <a:xfrm>
                  <a:off x="8120399" y="2832496"/>
                  <a:ext cx="70879" cy="62626"/>
                </a:xfrm>
                <a:custGeom>
                  <a:avLst/>
                  <a:gdLst>
                    <a:gd name="connsiteX0" fmla="*/ 31433 w 70879"/>
                    <a:gd name="connsiteY0" fmla="*/ 62627 h 62626"/>
                    <a:gd name="connsiteX1" fmla="*/ 70485 w 70879"/>
                    <a:gd name="connsiteY1" fmla="*/ 7382 h 62626"/>
                    <a:gd name="connsiteX2" fmla="*/ 69533 w 70879"/>
                    <a:gd name="connsiteY2" fmla="*/ 5477 h 62626"/>
                    <a:gd name="connsiteX3" fmla="*/ 61913 w 70879"/>
                    <a:gd name="connsiteY3" fmla="*/ 714 h 62626"/>
                    <a:gd name="connsiteX4" fmla="*/ 58103 w 70879"/>
                    <a:gd name="connsiteY4" fmla="*/ 714 h 62626"/>
                    <a:gd name="connsiteX5" fmla="*/ 0 w 70879"/>
                    <a:gd name="connsiteY5" fmla="*/ 43577 h 62626"/>
                    <a:gd name="connsiteX6" fmla="*/ 31433 w 70879"/>
                    <a:gd name="connsiteY6" fmla="*/ 62627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879" h="62626">
                      <a:moveTo>
                        <a:pt x="31433" y="62627"/>
                      </a:moveTo>
                      <a:lnTo>
                        <a:pt x="70485" y="7382"/>
                      </a:lnTo>
                      <a:cubicBezTo>
                        <a:pt x="71438" y="6429"/>
                        <a:pt x="70485" y="6429"/>
                        <a:pt x="69533" y="5477"/>
                      </a:cubicBezTo>
                      <a:lnTo>
                        <a:pt x="61913" y="714"/>
                      </a:lnTo>
                      <a:cubicBezTo>
                        <a:pt x="60960" y="-238"/>
                        <a:pt x="59055" y="-238"/>
                        <a:pt x="58103" y="714"/>
                      </a:cubicBezTo>
                      <a:lnTo>
                        <a:pt x="0" y="43577"/>
                      </a:lnTo>
                      <a:lnTo>
                        <a:pt x="31433" y="62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03" name="Freeform: Shape 4202">
                  <a:extLst>
                    <a:ext uri="{FF2B5EF4-FFF2-40B4-BE49-F238E27FC236}">
                      <a16:creationId xmlns:a16="http://schemas.microsoft.com/office/drawing/2014/main" id="{D82490FA-CBC9-4157-8FB8-F181CCEA8C29}"/>
                    </a:ext>
                  </a:extLst>
                </p:cNvPr>
                <p:cNvSpPr/>
                <p:nvPr/>
              </p:nvSpPr>
              <p:spPr>
                <a:xfrm>
                  <a:off x="8159452" y="2823677"/>
                  <a:ext cx="56209" cy="75256"/>
                </a:xfrm>
                <a:custGeom>
                  <a:avLst/>
                  <a:gdLst>
                    <a:gd name="connsiteX0" fmla="*/ 56197 w 56209"/>
                    <a:gd name="connsiteY0" fmla="*/ 9 h 75256"/>
                    <a:gd name="connsiteX1" fmla="*/ 0 w 56209"/>
                    <a:gd name="connsiteY1" fmla="*/ 75256 h 75256"/>
                    <a:gd name="connsiteX2" fmla="*/ 56197 w 56209"/>
                    <a:gd name="connsiteY2" fmla="*/ 9 h 7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209" h="75256">
                      <a:moveTo>
                        <a:pt x="56197" y="9"/>
                      </a:moveTo>
                      <a:cubicBezTo>
                        <a:pt x="57150" y="-944"/>
                        <a:pt x="0" y="75256"/>
                        <a:pt x="0" y="75256"/>
                      </a:cubicBezTo>
                      <a:cubicBezTo>
                        <a:pt x="0" y="75256"/>
                        <a:pt x="35242" y="23821"/>
                        <a:pt x="56197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04" name="Graphic 7">
                <a:extLst>
                  <a:ext uri="{FF2B5EF4-FFF2-40B4-BE49-F238E27FC236}">
                    <a16:creationId xmlns:a16="http://schemas.microsoft.com/office/drawing/2014/main" id="{A85C4749-6451-4D96-A94A-13CB3DC99405}"/>
                  </a:ext>
                </a:extLst>
              </p:cNvPr>
              <p:cNvGrpSpPr/>
              <p:nvPr/>
            </p:nvGrpSpPr>
            <p:grpSpPr>
              <a:xfrm>
                <a:off x="8211839" y="2798682"/>
                <a:ext cx="255693" cy="216455"/>
                <a:chOff x="8211839" y="2798682"/>
                <a:chExt cx="255693" cy="216455"/>
              </a:xfrm>
            </p:grpSpPr>
            <p:sp>
              <p:nvSpPr>
                <p:cNvPr id="4205" name="Freeform: Shape 4204">
                  <a:extLst>
                    <a:ext uri="{FF2B5EF4-FFF2-40B4-BE49-F238E27FC236}">
                      <a16:creationId xmlns:a16="http://schemas.microsoft.com/office/drawing/2014/main" id="{45F75982-053B-4FC1-A4B1-DB59AFFD6E14}"/>
                    </a:ext>
                  </a:extLst>
                </p:cNvPr>
                <p:cNvSpPr/>
                <p:nvPr/>
              </p:nvSpPr>
              <p:spPr>
                <a:xfrm>
                  <a:off x="8211839" y="2826543"/>
                  <a:ext cx="254317" cy="188595"/>
                </a:xfrm>
                <a:custGeom>
                  <a:avLst/>
                  <a:gdLst>
                    <a:gd name="connsiteX0" fmla="*/ 120967 w 254317"/>
                    <a:gd name="connsiteY0" fmla="*/ 188595 h 188595"/>
                    <a:gd name="connsiteX1" fmla="*/ 253365 w 254317"/>
                    <a:gd name="connsiteY1" fmla="*/ 11430 h 188595"/>
                    <a:gd name="connsiteX2" fmla="*/ 254317 w 254317"/>
                    <a:gd name="connsiteY2" fmla="*/ 8573 h 188595"/>
                    <a:gd name="connsiteX3" fmla="*/ 254317 w 254317"/>
                    <a:gd name="connsiteY3" fmla="*/ 0 h 188595"/>
                    <a:gd name="connsiteX4" fmla="*/ 108585 w 254317"/>
                    <a:gd name="connsiteY4" fmla="*/ 168592 h 188595"/>
                    <a:gd name="connsiteX5" fmla="*/ 0 w 254317"/>
                    <a:gd name="connsiteY5" fmla="*/ 118110 h 188595"/>
                    <a:gd name="connsiteX6" fmla="*/ 0 w 254317"/>
                    <a:gd name="connsiteY6" fmla="*/ 126683 h 188595"/>
                    <a:gd name="connsiteX7" fmla="*/ 120967 w 254317"/>
                    <a:gd name="connsiteY7" fmla="*/ 188595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317" h="188595">
                      <a:moveTo>
                        <a:pt x="120967" y="188595"/>
                      </a:moveTo>
                      <a:lnTo>
                        <a:pt x="253365" y="11430"/>
                      </a:lnTo>
                      <a:cubicBezTo>
                        <a:pt x="254317" y="10478"/>
                        <a:pt x="254317" y="9525"/>
                        <a:pt x="254317" y="8573"/>
                      </a:cubicBezTo>
                      <a:lnTo>
                        <a:pt x="254317" y="0"/>
                      </a:lnTo>
                      <a:lnTo>
                        <a:pt x="108585" y="168592"/>
                      </a:lnTo>
                      <a:lnTo>
                        <a:pt x="0" y="118110"/>
                      </a:lnTo>
                      <a:lnTo>
                        <a:pt x="0" y="126683"/>
                      </a:lnTo>
                      <a:lnTo>
                        <a:pt x="120967" y="18859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06" name="Freeform: Shape 4205">
                  <a:extLst>
                    <a:ext uri="{FF2B5EF4-FFF2-40B4-BE49-F238E27FC236}">
                      <a16:creationId xmlns:a16="http://schemas.microsoft.com/office/drawing/2014/main" id="{6A2593DA-8B36-484C-9448-2832484A4474}"/>
                    </a:ext>
                  </a:extLst>
                </p:cNvPr>
                <p:cNvSpPr/>
                <p:nvPr/>
              </p:nvSpPr>
              <p:spPr>
                <a:xfrm>
                  <a:off x="8212792" y="2798682"/>
                  <a:ext cx="254740" cy="206930"/>
                </a:xfrm>
                <a:custGeom>
                  <a:avLst/>
                  <a:gdLst>
                    <a:gd name="connsiteX0" fmla="*/ 120015 w 254740"/>
                    <a:gd name="connsiteY0" fmla="*/ 206931 h 206930"/>
                    <a:gd name="connsiteX1" fmla="*/ 253365 w 254740"/>
                    <a:gd name="connsiteY1" fmla="*/ 30718 h 206930"/>
                    <a:gd name="connsiteX2" fmla="*/ 250507 w 254740"/>
                    <a:gd name="connsiteY2" fmla="*/ 22146 h 206930"/>
                    <a:gd name="connsiteX3" fmla="*/ 216218 w 254740"/>
                    <a:gd name="connsiteY3" fmla="*/ 2143 h 206930"/>
                    <a:gd name="connsiteX4" fmla="*/ 199073 w 254740"/>
                    <a:gd name="connsiteY4" fmla="*/ 2143 h 206930"/>
                    <a:gd name="connsiteX5" fmla="*/ 0 w 254740"/>
                    <a:gd name="connsiteY5" fmla="*/ 146923 h 206930"/>
                    <a:gd name="connsiteX6" fmla="*/ 120015 w 254740"/>
                    <a:gd name="connsiteY6" fmla="*/ 206931 h 2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40" h="206930">
                      <a:moveTo>
                        <a:pt x="120015" y="206931"/>
                      </a:moveTo>
                      <a:lnTo>
                        <a:pt x="253365" y="30718"/>
                      </a:lnTo>
                      <a:cubicBezTo>
                        <a:pt x="256223" y="27861"/>
                        <a:pt x="254318" y="25003"/>
                        <a:pt x="250507" y="22146"/>
                      </a:cubicBezTo>
                      <a:lnTo>
                        <a:pt x="216218" y="2143"/>
                      </a:lnTo>
                      <a:cubicBezTo>
                        <a:pt x="211455" y="-714"/>
                        <a:pt x="202882" y="-714"/>
                        <a:pt x="199073" y="2143"/>
                      </a:cubicBezTo>
                      <a:lnTo>
                        <a:pt x="0" y="146923"/>
                      </a:lnTo>
                      <a:lnTo>
                        <a:pt x="120015" y="206931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07" name="Freeform: Shape 4206">
                  <a:extLst>
                    <a:ext uri="{FF2B5EF4-FFF2-40B4-BE49-F238E27FC236}">
                      <a16:creationId xmlns:a16="http://schemas.microsoft.com/office/drawing/2014/main" id="{FFE76D89-8B44-47BC-966B-3ECD06C06E6A}"/>
                    </a:ext>
                  </a:extLst>
                </p:cNvPr>
                <p:cNvSpPr/>
                <p:nvPr/>
              </p:nvSpPr>
              <p:spPr>
                <a:xfrm>
                  <a:off x="8245177" y="2847974"/>
                  <a:ext cx="161598" cy="141446"/>
                </a:xfrm>
                <a:custGeom>
                  <a:avLst/>
                  <a:gdLst>
                    <a:gd name="connsiteX0" fmla="*/ 70485 w 161598"/>
                    <a:gd name="connsiteY0" fmla="*/ 141446 h 141446"/>
                    <a:gd name="connsiteX1" fmla="*/ 160972 w 161598"/>
                    <a:gd name="connsiteY1" fmla="*/ 15716 h 141446"/>
                    <a:gd name="connsiteX2" fmla="*/ 160020 w 161598"/>
                    <a:gd name="connsiteY2" fmla="*/ 11906 h 141446"/>
                    <a:gd name="connsiteX3" fmla="*/ 141922 w 161598"/>
                    <a:gd name="connsiteY3" fmla="*/ 1429 h 141446"/>
                    <a:gd name="connsiteX4" fmla="*/ 133350 w 161598"/>
                    <a:gd name="connsiteY4" fmla="*/ 1429 h 141446"/>
                    <a:gd name="connsiteX5" fmla="*/ 0 w 161598"/>
                    <a:gd name="connsiteY5" fmla="*/ 100489 h 141446"/>
                    <a:gd name="connsiteX6" fmla="*/ 70485 w 161598"/>
                    <a:gd name="connsiteY6" fmla="*/ 141446 h 141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598" h="141446">
                      <a:moveTo>
                        <a:pt x="70485" y="141446"/>
                      </a:moveTo>
                      <a:lnTo>
                        <a:pt x="160972" y="15716"/>
                      </a:lnTo>
                      <a:cubicBezTo>
                        <a:pt x="161925" y="14764"/>
                        <a:pt x="161925" y="12859"/>
                        <a:pt x="160020" y="11906"/>
                      </a:cubicBezTo>
                      <a:lnTo>
                        <a:pt x="141922" y="1429"/>
                      </a:lnTo>
                      <a:cubicBezTo>
                        <a:pt x="139065" y="-476"/>
                        <a:pt x="135255" y="-476"/>
                        <a:pt x="133350" y="1429"/>
                      </a:cubicBezTo>
                      <a:lnTo>
                        <a:pt x="0" y="100489"/>
                      </a:lnTo>
                      <a:lnTo>
                        <a:pt x="70485" y="1414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208" name="Freeform: Shape 4207">
                <a:extLst>
                  <a:ext uri="{FF2B5EF4-FFF2-40B4-BE49-F238E27FC236}">
                    <a16:creationId xmlns:a16="http://schemas.microsoft.com/office/drawing/2014/main" id="{69D9BFCC-FDA7-4BAB-8336-2A5E9F233488}"/>
                  </a:ext>
                </a:extLst>
              </p:cNvPr>
              <p:cNvSpPr/>
              <p:nvPr/>
            </p:nvSpPr>
            <p:spPr>
              <a:xfrm>
                <a:off x="8001336" y="2823685"/>
                <a:ext cx="174307" cy="141922"/>
              </a:xfrm>
              <a:custGeom>
                <a:avLst/>
                <a:gdLst>
                  <a:gd name="connsiteX0" fmla="*/ 174308 w 174307"/>
                  <a:gd name="connsiteY0" fmla="*/ 109538 h 141922"/>
                  <a:gd name="connsiteX1" fmla="*/ 138113 w 174307"/>
                  <a:gd name="connsiteY1" fmla="*/ 141923 h 141922"/>
                  <a:gd name="connsiteX2" fmla="*/ 0 w 174307"/>
                  <a:gd name="connsiteY2" fmla="*/ 29528 h 141922"/>
                  <a:gd name="connsiteX3" fmla="*/ 50483 w 174307"/>
                  <a:gd name="connsiteY3" fmla="*/ 0 h 14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307" h="141922">
                    <a:moveTo>
                      <a:pt x="174308" y="109538"/>
                    </a:moveTo>
                    <a:lnTo>
                      <a:pt x="138113" y="141923"/>
                    </a:lnTo>
                    <a:lnTo>
                      <a:pt x="0" y="29528"/>
                    </a:lnTo>
                    <a:lnTo>
                      <a:pt x="50483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209" name="Graphic 7">
                <a:extLst>
                  <a:ext uri="{FF2B5EF4-FFF2-40B4-BE49-F238E27FC236}">
                    <a16:creationId xmlns:a16="http://schemas.microsoft.com/office/drawing/2014/main" id="{EB2981BA-FF3C-446B-914F-A4C8624EF8BE}"/>
                  </a:ext>
                </a:extLst>
              </p:cNvPr>
              <p:cNvGrpSpPr/>
              <p:nvPr/>
            </p:nvGrpSpPr>
            <p:grpSpPr>
              <a:xfrm>
                <a:off x="7972316" y="2808902"/>
                <a:ext cx="568716" cy="375907"/>
                <a:chOff x="7972316" y="2808902"/>
                <a:chExt cx="568716" cy="375907"/>
              </a:xfrm>
            </p:grpSpPr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D5E314E0-0C31-47DB-9C70-A953DA0172D8}"/>
                    </a:ext>
                  </a:extLst>
                </p:cNvPr>
                <p:cNvSpPr/>
                <p:nvPr/>
              </p:nvSpPr>
              <p:spPr>
                <a:xfrm>
                  <a:off x="7972316" y="2808902"/>
                  <a:ext cx="568716" cy="375907"/>
                </a:xfrm>
                <a:custGeom>
                  <a:avLst/>
                  <a:gdLst>
                    <a:gd name="connsiteX0" fmla="*/ 486221 w 568716"/>
                    <a:gd name="connsiteY0" fmla="*/ 249098 h 375907"/>
                    <a:gd name="connsiteX1" fmla="*/ 96648 w 568716"/>
                    <a:gd name="connsiteY1" fmla="*/ 21451 h 375907"/>
                    <a:gd name="connsiteX2" fmla="*/ 4256 w 568716"/>
                    <a:gd name="connsiteY2" fmla="*/ 6211 h 375907"/>
                    <a:gd name="connsiteX3" fmla="*/ 61406 w 568716"/>
                    <a:gd name="connsiteY3" fmla="*/ 111938 h 375907"/>
                    <a:gd name="connsiteX4" fmla="*/ 545275 w 568716"/>
                    <a:gd name="connsiteY4" fmla="*/ 375781 h 375907"/>
                    <a:gd name="connsiteX5" fmla="*/ 565278 w 568716"/>
                    <a:gd name="connsiteY5" fmla="*/ 343396 h 375907"/>
                    <a:gd name="connsiteX6" fmla="*/ 486221 w 568716"/>
                    <a:gd name="connsiteY6" fmla="*/ 249098 h 37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716" h="375907">
                      <a:moveTo>
                        <a:pt x="486221" y="249098"/>
                      </a:moveTo>
                      <a:cubicBezTo>
                        <a:pt x="467171" y="227191"/>
                        <a:pt x="170943" y="61456"/>
                        <a:pt x="96648" y="21451"/>
                      </a:cubicBezTo>
                      <a:cubicBezTo>
                        <a:pt x="61406" y="496"/>
                        <a:pt x="21401" y="-6172"/>
                        <a:pt x="4256" y="6211"/>
                      </a:cubicBezTo>
                      <a:cubicBezTo>
                        <a:pt x="-11937" y="29071"/>
                        <a:pt x="20448" y="73838"/>
                        <a:pt x="61406" y="111938"/>
                      </a:cubicBezTo>
                      <a:cubicBezTo>
                        <a:pt x="168086" y="191948"/>
                        <a:pt x="416688" y="363398"/>
                        <a:pt x="545275" y="375781"/>
                      </a:cubicBezTo>
                      <a:cubicBezTo>
                        <a:pt x="563373" y="377686"/>
                        <a:pt x="574803" y="357683"/>
                        <a:pt x="565278" y="343396"/>
                      </a:cubicBezTo>
                      <a:cubicBezTo>
                        <a:pt x="538608" y="302438"/>
                        <a:pt x="486221" y="249098"/>
                        <a:pt x="486221" y="249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8C32F1A4-217F-4194-B8A7-EB9C1D463B12}"/>
                    </a:ext>
                  </a:extLst>
                </p:cNvPr>
                <p:cNvSpPr/>
                <p:nvPr/>
              </p:nvSpPr>
              <p:spPr>
                <a:xfrm>
                  <a:off x="7984192" y="2851308"/>
                  <a:ext cx="527368" cy="327705"/>
                </a:xfrm>
                <a:custGeom>
                  <a:avLst/>
                  <a:gdLst>
                    <a:gd name="connsiteX0" fmla="*/ 0 w 527368"/>
                    <a:gd name="connsiteY0" fmla="*/ 0 h 327705"/>
                    <a:gd name="connsiteX1" fmla="*/ 53340 w 527368"/>
                    <a:gd name="connsiteY1" fmla="*/ 67627 h 327705"/>
                    <a:gd name="connsiteX2" fmla="*/ 526732 w 527368"/>
                    <a:gd name="connsiteY2" fmla="*/ 327660 h 327705"/>
                    <a:gd name="connsiteX3" fmla="*/ 0 w 527368"/>
                    <a:gd name="connsiteY3" fmla="*/ 0 h 32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7368" h="327705">
                      <a:moveTo>
                        <a:pt x="0" y="0"/>
                      </a:moveTo>
                      <a:cubicBezTo>
                        <a:pt x="9525" y="22860"/>
                        <a:pt x="32385" y="48577"/>
                        <a:pt x="53340" y="67627"/>
                      </a:cubicBezTo>
                      <a:cubicBezTo>
                        <a:pt x="160020" y="147638"/>
                        <a:pt x="396240" y="308610"/>
                        <a:pt x="526732" y="327660"/>
                      </a:cubicBezTo>
                      <a:cubicBezTo>
                        <a:pt x="543878" y="330517"/>
                        <a:pt x="210502" y="199072"/>
                        <a:pt x="0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12" name="Freeform: Shape 4211">
                  <a:extLst>
                    <a:ext uri="{FF2B5EF4-FFF2-40B4-BE49-F238E27FC236}">
                      <a16:creationId xmlns:a16="http://schemas.microsoft.com/office/drawing/2014/main" id="{D2D30024-09CA-43F6-80C4-7932D39A7AC9}"/>
                    </a:ext>
                  </a:extLst>
                </p:cNvPr>
                <p:cNvSpPr/>
                <p:nvPr/>
              </p:nvSpPr>
              <p:spPr>
                <a:xfrm>
                  <a:off x="8107064" y="2857976"/>
                  <a:ext cx="347719" cy="206865"/>
                </a:xfrm>
                <a:custGeom>
                  <a:avLst/>
                  <a:gdLst>
                    <a:gd name="connsiteX0" fmla="*/ 0 w 347719"/>
                    <a:gd name="connsiteY0" fmla="*/ 0 h 206865"/>
                    <a:gd name="connsiteX1" fmla="*/ 341947 w 347719"/>
                    <a:gd name="connsiteY1" fmla="*/ 198120 h 206865"/>
                    <a:gd name="connsiteX2" fmla="*/ 0 w 347719"/>
                    <a:gd name="connsiteY2" fmla="*/ 0 h 206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7719" h="206865">
                      <a:moveTo>
                        <a:pt x="0" y="0"/>
                      </a:moveTo>
                      <a:cubicBezTo>
                        <a:pt x="257175" y="156210"/>
                        <a:pt x="376238" y="234315"/>
                        <a:pt x="341947" y="198120"/>
                      </a:cubicBezTo>
                      <a:cubicBezTo>
                        <a:pt x="296227" y="163830"/>
                        <a:pt x="57150" y="23813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213" name="Graphic 7">
                  <a:extLst>
                    <a:ext uri="{FF2B5EF4-FFF2-40B4-BE49-F238E27FC236}">
                      <a16:creationId xmlns:a16="http://schemas.microsoft.com/office/drawing/2014/main" id="{16960209-49A8-456C-A28E-D2AB7B90C71E}"/>
                    </a:ext>
                  </a:extLst>
                </p:cNvPr>
                <p:cNvGrpSpPr/>
                <p:nvPr/>
              </p:nvGrpSpPr>
              <p:grpSpPr>
                <a:xfrm>
                  <a:off x="8299469" y="3039903"/>
                  <a:ext cx="8572" cy="17770"/>
                  <a:chOff x="8299469" y="303990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14" name="Freeform: Shape 4213">
                    <a:extLst>
                      <a:ext uri="{FF2B5EF4-FFF2-40B4-BE49-F238E27FC236}">
                        <a16:creationId xmlns:a16="http://schemas.microsoft.com/office/drawing/2014/main" id="{ACE9C2B1-B7BA-42FB-8ACC-A0D2EF7DE95A}"/>
                      </a:ext>
                    </a:extLst>
                  </p:cNvPr>
                  <p:cNvSpPr/>
                  <p:nvPr/>
                </p:nvSpPr>
                <p:spPr>
                  <a:xfrm>
                    <a:off x="8299469" y="303990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15" name="Freeform: Shape 4214">
                    <a:extLst>
                      <a:ext uri="{FF2B5EF4-FFF2-40B4-BE49-F238E27FC236}">
                        <a16:creationId xmlns:a16="http://schemas.microsoft.com/office/drawing/2014/main" id="{99F1971D-B932-4616-8619-620173D257BF}"/>
                      </a:ext>
                    </a:extLst>
                  </p:cNvPr>
                  <p:cNvSpPr/>
                  <p:nvPr/>
                </p:nvSpPr>
                <p:spPr>
                  <a:xfrm>
                    <a:off x="8301374" y="303990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7620 h 16192"/>
                      <a:gd name="connsiteX1" fmla="*/ 6668 w 6667"/>
                      <a:gd name="connsiteY1" fmla="*/ 16192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7620"/>
                        </a:moveTo>
                        <a:lnTo>
                          <a:pt x="6668" y="16192"/>
                        </a:lnTo>
                        <a:cubicBezTo>
                          <a:pt x="6668" y="16192"/>
                          <a:pt x="6668" y="16192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4763" y="2857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16" name="Graphic 7">
                  <a:extLst>
                    <a:ext uri="{FF2B5EF4-FFF2-40B4-BE49-F238E27FC236}">
                      <a16:creationId xmlns:a16="http://schemas.microsoft.com/office/drawing/2014/main" id="{4EDE2207-95AA-4D51-9E46-A4B55BD77507}"/>
                    </a:ext>
                  </a:extLst>
                </p:cNvPr>
                <p:cNvGrpSpPr/>
                <p:nvPr/>
              </p:nvGrpSpPr>
              <p:grpSpPr>
                <a:xfrm>
                  <a:off x="8317567" y="3051333"/>
                  <a:ext cx="8572" cy="17539"/>
                  <a:chOff x="8317567" y="3051333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17" name="Freeform: Shape 4216">
                    <a:extLst>
                      <a:ext uri="{FF2B5EF4-FFF2-40B4-BE49-F238E27FC236}">
                        <a16:creationId xmlns:a16="http://schemas.microsoft.com/office/drawing/2014/main" id="{BB08D5A6-9D8D-47AD-B06A-F51DBF29B4D4}"/>
                      </a:ext>
                    </a:extLst>
                  </p:cNvPr>
                  <p:cNvSpPr/>
                  <p:nvPr/>
                </p:nvSpPr>
                <p:spPr>
                  <a:xfrm>
                    <a:off x="8317567" y="3051333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7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18" name="Freeform: Shape 4217">
                    <a:extLst>
                      <a:ext uri="{FF2B5EF4-FFF2-40B4-BE49-F238E27FC236}">
                        <a16:creationId xmlns:a16="http://schemas.microsoft.com/office/drawing/2014/main" id="{439E692A-6EEC-4D27-96AA-BD38D3D683EF}"/>
                      </a:ext>
                    </a:extLst>
                  </p:cNvPr>
                  <p:cNvSpPr/>
                  <p:nvPr/>
                </p:nvSpPr>
                <p:spPr>
                  <a:xfrm>
                    <a:off x="8319471" y="305133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7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7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8" y="4763"/>
                          <a:pt x="6668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19" name="Graphic 7">
                  <a:extLst>
                    <a:ext uri="{FF2B5EF4-FFF2-40B4-BE49-F238E27FC236}">
                      <a16:creationId xmlns:a16="http://schemas.microsoft.com/office/drawing/2014/main" id="{2DA46971-D99E-434F-AD3F-FC23E23C8688}"/>
                    </a:ext>
                  </a:extLst>
                </p:cNvPr>
                <p:cNvGrpSpPr/>
                <p:nvPr/>
              </p:nvGrpSpPr>
              <p:grpSpPr>
                <a:xfrm>
                  <a:off x="8336616" y="3061810"/>
                  <a:ext cx="8572" cy="17770"/>
                  <a:chOff x="8336616" y="306181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0" name="Freeform: Shape 4219">
                    <a:extLst>
                      <a:ext uri="{FF2B5EF4-FFF2-40B4-BE49-F238E27FC236}">
                        <a16:creationId xmlns:a16="http://schemas.microsoft.com/office/drawing/2014/main" id="{D26ED53C-D561-4D40-9963-0CDA322CA403}"/>
                      </a:ext>
                    </a:extLst>
                  </p:cNvPr>
                  <p:cNvSpPr/>
                  <p:nvPr/>
                </p:nvSpPr>
                <p:spPr>
                  <a:xfrm>
                    <a:off x="8336616" y="306181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21" name="Freeform: Shape 4220">
                    <a:extLst>
                      <a:ext uri="{FF2B5EF4-FFF2-40B4-BE49-F238E27FC236}">
                        <a16:creationId xmlns:a16="http://schemas.microsoft.com/office/drawing/2014/main" id="{EC8DF0F6-97F0-4010-9C35-96B525972E2C}"/>
                      </a:ext>
                    </a:extLst>
                  </p:cNvPr>
                  <p:cNvSpPr/>
                  <p:nvPr/>
                </p:nvSpPr>
                <p:spPr>
                  <a:xfrm>
                    <a:off x="8338522" y="306276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22" name="Graphic 7">
                  <a:extLst>
                    <a:ext uri="{FF2B5EF4-FFF2-40B4-BE49-F238E27FC236}">
                      <a16:creationId xmlns:a16="http://schemas.microsoft.com/office/drawing/2014/main" id="{5FFA5EC3-48E6-429C-BBCE-8B4CC96C1053}"/>
                    </a:ext>
                  </a:extLst>
                </p:cNvPr>
                <p:cNvGrpSpPr/>
                <p:nvPr/>
              </p:nvGrpSpPr>
              <p:grpSpPr>
                <a:xfrm>
                  <a:off x="8280419" y="3028473"/>
                  <a:ext cx="8572" cy="17770"/>
                  <a:chOff x="8280419" y="30284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3" name="Freeform: Shape 4222">
                    <a:extLst>
                      <a:ext uri="{FF2B5EF4-FFF2-40B4-BE49-F238E27FC236}">
                        <a16:creationId xmlns:a16="http://schemas.microsoft.com/office/drawing/2014/main" id="{AF45C3E5-AEAB-4596-83D2-B8C2ABD0771A}"/>
                      </a:ext>
                    </a:extLst>
                  </p:cNvPr>
                  <p:cNvSpPr/>
                  <p:nvPr/>
                </p:nvSpPr>
                <p:spPr>
                  <a:xfrm>
                    <a:off x="8280419" y="302847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8573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24" name="Freeform: Shape 4223">
                    <a:extLst>
                      <a:ext uri="{FF2B5EF4-FFF2-40B4-BE49-F238E27FC236}">
                        <a16:creationId xmlns:a16="http://schemas.microsoft.com/office/drawing/2014/main" id="{63D58D93-6A24-4BE4-850F-2143822152F6}"/>
                      </a:ext>
                    </a:extLst>
                  </p:cNvPr>
                  <p:cNvSpPr/>
                  <p:nvPr/>
                </p:nvSpPr>
                <p:spPr>
                  <a:xfrm>
                    <a:off x="8282324" y="3028473"/>
                    <a:ext cx="6667" cy="17145"/>
                  </a:xfrm>
                  <a:custGeom>
                    <a:avLst/>
                    <a:gdLst>
                      <a:gd name="connsiteX0" fmla="*/ 6668 w 6667"/>
                      <a:gd name="connsiteY0" fmla="*/ 7620 h 17145"/>
                      <a:gd name="connsiteX1" fmla="*/ 6668 w 6667"/>
                      <a:gd name="connsiteY1" fmla="*/ 16193 h 17145"/>
                      <a:gd name="connsiteX2" fmla="*/ 6668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3 w 6667"/>
                      <a:gd name="connsiteY8" fmla="*/ 0 h 17145"/>
                      <a:gd name="connsiteX9" fmla="*/ 3810 w 6667"/>
                      <a:gd name="connsiteY9" fmla="*/ 1905 h 17145"/>
                      <a:gd name="connsiteX10" fmla="*/ 6668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8" y="7620"/>
                        </a:moveTo>
                        <a:lnTo>
                          <a:pt x="6668" y="16193"/>
                        </a:lnTo>
                        <a:cubicBezTo>
                          <a:pt x="6668" y="16193"/>
                          <a:pt x="6668" y="16193"/>
                          <a:pt x="6668" y="17145"/>
                        </a:cubicBezTo>
                        <a:cubicBezTo>
                          <a:pt x="6668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3810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25" name="Graphic 7">
                  <a:extLst>
                    <a:ext uri="{FF2B5EF4-FFF2-40B4-BE49-F238E27FC236}">
                      <a16:creationId xmlns:a16="http://schemas.microsoft.com/office/drawing/2014/main" id="{3E2ECC11-6BAF-460B-B905-9DA74B6C8973}"/>
                    </a:ext>
                  </a:extLst>
                </p:cNvPr>
                <p:cNvGrpSpPr/>
                <p:nvPr/>
              </p:nvGrpSpPr>
              <p:grpSpPr>
                <a:xfrm>
                  <a:off x="8261369" y="3017996"/>
                  <a:ext cx="8572" cy="17539"/>
                  <a:chOff x="8261369" y="3017996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26" name="Freeform: Shape 4225">
                    <a:extLst>
                      <a:ext uri="{FF2B5EF4-FFF2-40B4-BE49-F238E27FC236}">
                        <a16:creationId xmlns:a16="http://schemas.microsoft.com/office/drawing/2014/main" id="{7BF1D29B-A334-4D70-BBD4-F61F42C00531}"/>
                      </a:ext>
                    </a:extLst>
                  </p:cNvPr>
                  <p:cNvSpPr/>
                  <p:nvPr/>
                </p:nvSpPr>
                <p:spPr>
                  <a:xfrm>
                    <a:off x="8261369" y="3017996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7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27" name="Freeform: Shape 4226">
                    <a:extLst>
                      <a:ext uri="{FF2B5EF4-FFF2-40B4-BE49-F238E27FC236}">
                        <a16:creationId xmlns:a16="http://schemas.microsoft.com/office/drawing/2014/main" id="{A27589A4-42E1-4EBE-9FCB-02E6E5CB847F}"/>
                      </a:ext>
                    </a:extLst>
                  </p:cNvPr>
                  <p:cNvSpPr/>
                  <p:nvPr/>
                </p:nvSpPr>
                <p:spPr>
                  <a:xfrm>
                    <a:off x="8263274" y="3018948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8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3 h 16192"/>
                      <a:gd name="connsiteX3" fmla="*/ 5715 w 6667"/>
                      <a:gd name="connsiteY3" fmla="*/ 16193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8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8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3"/>
                        </a:cubicBezTo>
                        <a:cubicBezTo>
                          <a:pt x="6668" y="16193"/>
                          <a:pt x="5715" y="16193"/>
                          <a:pt x="5715" y="16193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8" y="4763"/>
                          <a:pt x="6668" y="6668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28" name="Graphic 7">
                  <a:extLst>
                    <a:ext uri="{FF2B5EF4-FFF2-40B4-BE49-F238E27FC236}">
                      <a16:creationId xmlns:a16="http://schemas.microsoft.com/office/drawing/2014/main" id="{A6302BE9-A4F4-4086-8B31-FF809DD3CC75}"/>
                    </a:ext>
                  </a:extLst>
                </p:cNvPr>
                <p:cNvGrpSpPr/>
                <p:nvPr/>
              </p:nvGrpSpPr>
              <p:grpSpPr>
                <a:xfrm>
                  <a:off x="8243271" y="3006566"/>
                  <a:ext cx="8572" cy="17770"/>
                  <a:chOff x="8243271" y="3006566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9" name="Freeform: Shape 4228">
                    <a:extLst>
                      <a:ext uri="{FF2B5EF4-FFF2-40B4-BE49-F238E27FC236}">
                        <a16:creationId xmlns:a16="http://schemas.microsoft.com/office/drawing/2014/main" id="{B4025901-4BAC-4F5A-B98B-AC483E903850}"/>
                      </a:ext>
                    </a:extLst>
                  </p:cNvPr>
                  <p:cNvSpPr/>
                  <p:nvPr/>
                </p:nvSpPr>
                <p:spPr>
                  <a:xfrm>
                    <a:off x="8243271" y="3006566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30" name="Freeform: Shape 4229">
                    <a:extLst>
                      <a:ext uri="{FF2B5EF4-FFF2-40B4-BE49-F238E27FC236}">
                        <a16:creationId xmlns:a16="http://schemas.microsoft.com/office/drawing/2014/main" id="{90939BA8-0927-4EBA-AFF7-194B64FB0ED0}"/>
                      </a:ext>
                    </a:extLst>
                  </p:cNvPr>
                  <p:cNvSpPr/>
                  <p:nvPr/>
                </p:nvSpPr>
                <p:spPr>
                  <a:xfrm>
                    <a:off x="8245177" y="300751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31" name="Graphic 7">
                  <a:extLst>
                    <a:ext uri="{FF2B5EF4-FFF2-40B4-BE49-F238E27FC236}">
                      <a16:creationId xmlns:a16="http://schemas.microsoft.com/office/drawing/2014/main" id="{FD0B92F8-8A57-4A66-89B6-59776221733A}"/>
                    </a:ext>
                  </a:extLst>
                </p:cNvPr>
                <p:cNvGrpSpPr/>
                <p:nvPr/>
              </p:nvGrpSpPr>
              <p:grpSpPr>
                <a:xfrm>
                  <a:off x="8224221" y="2996088"/>
                  <a:ext cx="8572" cy="17539"/>
                  <a:chOff x="8224221" y="2996088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32" name="Freeform: Shape 4231">
                    <a:extLst>
                      <a:ext uri="{FF2B5EF4-FFF2-40B4-BE49-F238E27FC236}">
                        <a16:creationId xmlns:a16="http://schemas.microsoft.com/office/drawing/2014/main" id="{591171C5-EC35-4698-A3FA-ABFC662B7832}"/>
                      </a:ext>
                    </a:extLst>
                  </p:cNvPr>
                  <p:cNvSpPr/>
                  <p:nvPr/>
                </p:nvSpPr>
                <p:spPr>
                  <a:xfrm>
                    <a:off x="8224221" y="2996088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8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33" name="Freeform: Shape 4232">
                    <a:extLst>
                      <a:ext uri="{FF2B5EF4-FFF2-40B4-BE49-F238E27FC236}">
                        <a16:creationId xmlns:a16="http://schemas.microsoft.com/office/drawing/2014/main" id="{8CF85F6E-D500-417B-B6A1-18D178D1A97E}"/>
                      </a:ext>
                    </a:extLst>
                  </p:cNvPr>
                  <p:cNvSpPr/>
                  <p:nvPr/>
                </p:nvSpPr>
                <p:spPr>
                  <a:xfrm>
                    <a:off x="8226127" y="2997041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34" name="Graphic 7">
                  <a:extLst>
                    <a:ext uri="{FF2B5EF4-FFF2-40B4-BE49-F238E27FC236}">
                      <a16:creationId xmlns:a16="http://schemas.microsoft.com/office/drawing/2014/main" id="{3026DB37-0E28-416A-8614-6A46F78CE465}"/>
                    </a:ext>
                  </a:extLst>
                </p:cNvPr>
                <p:cNvGrpSpPr/>
                <p:nvPr/>
              </p:nvGrpSpPr>
              <p:grpSpPr>
                <a:xfrm>
                  <a:off x="8205171" y="2984658"/>
                  <a:ext cx="9525" cy="17770"/>
                  <a:chOff x="8205171" y="2984658"/>
                  <a:chExt cx="9525" cy="17770"/>
                </a:xfrm>
                <a:solidFill>
                  <a:srgbClr val="52B4FF"/>
                </a:solidFill>
              </p:grpSpPr>
              <p:sp>
                <p:nvSpPr>
                  <p:cNvPr id="4235" name="Freeform: Shape 4234">
                    <a:extLst>
                      <a:ext uri="{FF2B5EF4-FFF2-40B4-BE49-F238E27FC236}">
                        <a16:creationId xmlns:a16="http://schemas.microsoft.com/office/drawing/2014/main" id="{EC7E94EF-D10B-4412-B5FC-A2CDB2CF38F7}"/>
                      </a:ext>
                    </a:extLst>
                  </p:cNvPr>
                  <p:cNvSpPr/>
                  <p:nvPr/>
                </p:nvSpPr>
                <p:spPr>
                  <a:xfrm>
                    <a:off x="8205171" y="2984658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36" name="Freeform: Shape 4235">
                    <a:extLst>
                      <a:ext uri="{FF2B5EF4-FFF2-40B4-BE49-F238E27FC236}">
                        <a16:creationId xmlns:a16="http://schemas.microsoft.com/office/drawing/2014/main" id="{0DC3963F-1466-45BA-87D0-262BC6B050D1}"/>
                      </a:ext>
                    </a:extLst>
                  </p:cNvPr>
                  <p:cNvSpPr/>
                  <p:nvPr/>
                </p:nvSpPr>
                <p:spPr>
                  <a:xfrm>
                    <a:off x="8208029" y="298465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7620 h 16192"/>
                      <a:gd name="connsiteX1" fmla="*/ 6667 w 6667"/>
                      <a:gd name="connsiteY1" fmla="*/ 16192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7620"/>
                        </a:moveTo>
                        <a:lnTo>
                          <a:pt x="6667" y="16192"/>
                        </a:lnTo>
                        <a:cubicBezTo>
                          <a:pt x="6667" y="16192"/>
                          <a:pt x="6667" y="16192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3810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37" name="Graphic 7">
                  <a:extLst>
                    <a:ext uri="{FF2B5EF4-FFF2-40B4-BE49-F238E27FC236}">
                      <a16:creationId xmlns:a16="http://schemas.microsoft.com/office/drawing/2014/main" id="{E1A7A323-8225-4B5D-B039-A25057B567BE}"/>
                    </a:ext>
                  </a:extLst>
                </p:cNvPr>
                <p:cNvGrpSpPr/>
                <p:nvPr/>
              </p:nvGrpSpPr>
              <p:grpSpPr>
                <a:xfrm>
                  <a:off x="8187074" y="2974180"/>
                  <a:ext cx="8572" cy="17770"/>
                  <a:chOff x="8187074" y="297418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38" name="Freeform: Shape 4237">
                    <a:extLst>
                      <a:ext uri="{FF2B5EF4-FFF2-40B4-BE49-F238E27FC236}">
                        <a16:creationId xmlns:a16="http://schemas.microsoft.com/office/drawing/2014/main" id="{8013FF81-CB95-43C5-903C-E3F2647FDFEA}"/>
                      </a:ext>
                    </a:extLst>
                  </p:cNvPr>
                  <p:cNvSpPr/>
                  <p:nvPr/>
                </p:nvSpPr>
                <p:spPr>
                  <a:xfrm>
                    <a:off x="8187074" y="297418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39" name="Freeform: Shape 4238">
                    <a:extLst>
                      <a:ext uri="{FF2B5EF4-FFF2-40B4-BE49-F238E27FC236}">
                        <a16:creationId xmlns:a16="http://schemas.microsoft.com/office/drawing/2014/main" id="{153236D6-9624-4BE8-93DE-AAFC268EF6F1}"/>
                      </a:ext>
                    </a:extLst>
                  </p:cNvPr>
                  <p:cNvSpPr/>
                  <p:nvPr/>
                </p:nvSpPr>
                <p:spPr>
                  <a:xfrm>
                    <a:off x="8188979" y="297513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40" name="Graphic 7">
                  <a:extLst>
                    <a:ext uri="{FF2B5EF4-FFF2-40B4-BE49-F238E27FC236}">
                      <a16:creationId xmlns:a16="http://schemas.microsoft.com/office/drawing/2014/main" id="{3740F82E-1C26-4325-95BD-699F1D9E99AA}"/>
                    </a:ext>
                  </a:extLst>
                </p:cNvPr>
                <p:cNvGrpSpPr/>
                <p:nvPr/>
              </p:nvGrpSpPr>
              <p:grpSpPr>
                <a:xfrm>
                  <a:off x="8168024" y="2962751"/>
                  <a:ext cx="8572" cy="17539"/>
                  <a:chOff x="8168024" y="2962751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41" name="Freeform: Shape 4240">
                    <a:extLst>
                      <a:ext uri="{FF2B5EF4-FFF2-40B4-BE49-F238E27FC236}">
                        <a16:creationId xmlns:a16="http://schemas.microsoft.com/office/drawing/2014/main" id="{7CBC2412-7952-49F7-85D4-7BF1DC5BBE15}"/>
                      </a:ext>
                    </a:extLst>
                  </p:cNvPr>
                  <p:cNvSpPr/>
                  <p:nvPr/>
                </p:nvSpPr>
                <p:spPr>
                  <a:xfrm>
                    <a:off x="8168024" y="2962751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42" name="Freeform: Shape 4241">
                    <a:extLst>
                      <a:ext uri="{FF2B5EF4-FFF2-40B4-BE49-F238E27FC236}">
                        <a16:creationId xmlns:a16="http://schemas.microsoft.com/office/drawing/2014/main" id="{640611FD-BEAF-4C4D-B57B-18CB150C5556}"/>
                      </a:ext>
                    </a:extLst>
                  </p:cNvPr>
                  <p:cNvSpPr/>
                  <p:nvPr/>
                </p:nvSpPr>
                <p:spPr>
                  <a:xfrm>
                    <a:off x="8169929" y="296370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7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43" name="Graphic 7">
                  <a:extLst>
                    <a:ext uri="{FF2B5EF4-FFF2-40B4-BE49-F238E27FC236}">
                      <a16:creationId xmlns:a16="http://schemas.microsoft.com/office/drawing/2014/main" id="{0D1EC626-2AC2-4494-B8F9-DC7D26185C10}"/>
                    </a:ext>
                  </a:extLst>
                </p:cNvPr>
                <p:cNvGrpSpPr/>
                <p:nvPr/>
              </p:nvGrpSpPr>
              <p:grpSpPr>
                <a:xfrm>
                  <a:off x="8149927" y="2952273"/>
                  <a:ext cx="8572" cy="17770"/>
                  <a:chOff x="8149927" y="29522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44" name="Freeform: Shape 4243">
                    <a:extLst>
                      <a:ext uri="{FF2B5EF4-FFF2-40B4-BE49-F238E27FC236}">
                        <a16:creationId xmlns:a16="http://schemas.microsoft.com/office/drawing/2014/main" id="{E07C64F4-3340-422A-93CC-44EDD471FEFB}"/>
                      </a:ext>
                    </a:extLst>
                  </p:cNvPr>
                  <p:cNvSpPr/>
                  <p:nvPr/>
                </p:nvSpPr>
                <p:spPr>
                  <a:xfrm>
                    <a:off x="8149927" y="2952273"/>
                    <a:ext cx="8572" cy="17770"/>
                  </a:xfrm>
                  <a:custGeom>
                    <a:avLst/>
                    <a:gdLst>
                      <a:gd name="connsiteX0" fmla="*/ 8572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7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2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2" y="16193"/>
                        </a:moveTo>
                        <a:cubicBezTo>
                          <a:pt x="8572" y="18098"/>
                          <a:pt x="7620" y="18098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2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45" name="Freeform: Shape 4244">
                    <a:extLst>
                      <a:ext uri="{FF2B5EF4-FFF2-40B4-BE49-F238E27FC236}">
                        <a16:creationId xmlns:a16="http://schemas.microsoft.com/office/drawing/2014/main" id="{804F514C-2EA9-42E3-8B0D-D6FB0D3C9D23}"/>
                      </a:ext>
                    </a:extLst>
                  </p:cNvPr>
                  <p:cNvSpPr/>
                  <p:nvPr/>
                </p:nvSpPr>
                <p:spPr>
                  <a:xfrm>
                    <a:off x="8151832" y="2952273"/>
                    <a:ext cx="6667" cy="17145"/>
                  </a:xfrm>
                  <a:custGeom>
                    <a:avLst/>
                    <a:gdLst>
                      <a:gd name="connsiteX0" fmla="*/ 6667 w 6667"/>
                      <a:gd name="connsiteY0" fmla="*/ 7620 h 17145"/>
                      <a:gd name="connsiteX1" fmla="*/ 6667 w 6667"/>
                      <a:gd name="connsiteY1" fmla="*/ 16193 h 17145"/>
                      <a:gd name="connsiteX2" fmla="*/ 6667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2 w 6667"/>
                      <a:gd name="connsiteY8" fmla="*/ 0 h 17145"/>
                      <a:gd name="connsiteX9" fmla="*/ 3810 w 6667"/>
                      <a:gd name="connsiteY9" fmla="*/ 1905 h 17145"/>
                      <a:gd name="connsiteX10" fmla="*/ 6667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7" y="7620"/>
                        </a:moveTo>
                        <a:lnTo>
                          <a:pt x="6667" y="16193"/>
                        </a:lnTo>
                        <a:cubicBezTo>
                          <a:pt x="6667" y="16193"/>
                          <a:pt x="6667" y="16193"/>
                          <a:pt x="6667" y="17145"/>
                        </a:cubicBezTo>
                        <a:cubicBezTo>
                          <a:pt x="6667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46" name="Graphic 7">
                  <a:extLst>
                    <a:ext uri="{FF2B5EF4-FFF2-40B4-BE49-F238E27FC236}">
                      <a16:creationId xmlns:a16="http://schemas.microsoft.com/office/drawing/2014/main" id="{474E5D60-0F28-4564-A1F7-2C049AC4721C}"/>
                    </a:ext>
                  </a:extLst>
                </p:cNvPr>
                <p:cNvGrpSpPr/>
                <p:nvPr/>
              </p:nvGrpSpPr>
              <p:grpSpPr>
                <a:xfrm>
                  <a:off x="8130877" y="2941796"/>
                  <a:ext cx="8572" cy="16587"/>
                  <a:chOff x="8130877" y="2941796"/>
                  <a:chExt cx="8572" cy="16587"/>
                </a:xfrm>
                <a:solidFill>
                  <a:srgbClr val="52B4FF"/>
                </a:solidFill>
              </p:grpSpPr>
              <p:sp>
                <p:nvSpPr>
                  <p:cNvPr id="4247" name="Freeform: Shape 4246">
                    <a:extLst>
                      <a:ext uri="{FF2B5EF4-FFF2-40B4-BE49-F238E27FC236}">
                        <a16:creationId xmlns:a16="http://schemas.microsoft.com/office/drawing/2014/main" id="{34294F0F-D987-4550-8A8A-ADDCCE69E75C}"/>
                      </a:ext>
                    </a:extLst>
                  </p:cNvPr>
                  <p:cNvSpPr/>
                  <p:nvPr/>
                </p:nvSpPr>
                <p:spPr>
                  <a:xfrm>
                    <a:off x="8130877" y="2941796"/>
                    <a:ext cx="8572" cy="16587"/>
                  </a:xfrm>
                  <a:custGeom>
                    <a:avLst/>
                    <a:gdLst>
                      <a:gd name="connsiteX0" fmla="*/ 8572 w 8572"/>
                      <a:gd name="connsiteY0" fmla="*/ 15240 h 16587"/>
                      <a:gd name="connsiteX1" fmla="*/ 5715 w 8572"/>
                      <a:gd name="connsiteY1" fmla="*/ 16192 h 16587"/>
                      <a:gd name="connsiteX2" fmla="*/ 2857 w 8572"/>
                      <a:gd name="connsiteY2" fmla="*/ 14288 h 16587"/>
                      <a:gd name="connsiteX3" fmla="*/ 0 w 8572"/>
                      <a:gd name="connsiteY3" fmla="*/ 9525 h 16587"/>
                      <a:gd name="connsiteX4" fmla="*/ 0 w 8572"/>
                      <a:gd name="connsiteY4" fmla="*/ 1905 h 16587"/>
                      <a:gd name="connsiteX5" fmla="*/ 1905 w 8572"/>
                      <a:gd name="connsiteY5" fmla="*/ 0 h 16587"/>
                      <a:gd name="connsiteX6" fmla="*/ 1905 w 8572"/>
                      <a:gd name="connsiteY6" fmla="*/ 952 h 16587"/>
                      <a:gd name="connsiteX7" fmla="*/ 1905 w 8572"/>
                      <a:gd name="connsiteY7" fmla="*/ 9525 h 16587"/>
                      <a:gd name="connsiteX8" fmla="*/ 4763 w 8572"/>
                      <a:gd name="connsiteY8" fmla="*/ 14288 h 16587"/>
                      <a:gd name="connsiteX9" fmla="*/ 7620 w 8572"/>
                      <a:gd name="connsiteY9" fmla="*/ 16192 h 16587"/>
                      <a:gd name="connsiteX10" fmla="*/ 8572 w 8572"/>
                      <a:gd name="connsiteY10" fmla="*/ 15240 h 16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6587">
                        <a:moveTo>
                          <a:pt x="8572" y="15240"/>
                        </a:moveTo>
                        <a:cubicBezTo>
                          <a:pt x="8572" y="16192"/>
                          <a:pt x="6667" y="17145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2" y="15240"/>
                          <a:pt x="8572" y="1524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48" name="Freeform: Shape 4247">
                    <a:extLst>
                      <a:ext uri="{FF2B5EF4-FFF2-40B4-BE49-F238E27FC236}">
                        <a16:creationId xmlns:a16="http://schemas.microsoft.com/office/drawing/2014/main" id="{558D7FEB-30F0-49CE-98C2-B3CF36A3D899}"/>
                      </a:ext>
                    </a:extLst>
                  </p:cNvPr>
                  <p:cNvSpPr/>
                  <p:nvPr/>
                </p:nvSpPr>
                <p:spPr>
                  <a:xfrm>
                    <a:off x="8132782" y="2941796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249" name="Graphic 7">
                  <a:extLst>
                    <a:ext uri="{FF2B5EF4-FFF2-40B4-BE49-F238E27FC236}">
                      <a16:creationId xmlns:a16="http://schemas.microsoft.com/office/drawing/2014/main" id="{162D4BDB-436D-497E-9651-A1C13F408482}"/>
                    </a:ext>
                  </a:extLst>
                </p:cNvPr>
                <p:cNvGrpSpPr/>
                <p:nvPr/>
              </p:nvGrpSpPr>
              <p:grpSpPr>
                <a:xfrm>
                  <a:off x="8406149" y="3074089"/>
                  <a:ext cx="99060" cy="57813"/>
                  <a:chOff x="8406149" y="3074089"/>
                  <a:chExt cx="99060" cy="57813"/>
                </a:xfrm>
                <a:solidFill>
                  <a:srgbClr val="52B4FF"/>
                </a:solidFill>
              </p:grpSpPr>
              <p:sp>
                <p:nvSpPr>
                  <p:cNvPr id="4250" name="Freeform: Shape 4249">
                    <a:extLst>
                      <a:ext uri="{FF2B5EF4-FFF2-40B4-BE49-F238E27FC236}">
                        <a16:creationId xmlns:a16="http://schemas.microsoft.com/office/drawing/2014/main" id="{306337CA-E466-47D4-BEF6-ACFA5728CA8E}"/>
                      </a:ext>
                    </a:extLst>
                  </p:cNvPr>
                  <p:cNvSpPr/>
                  <p:nvPr/>
                </p:nvSpPr>
                <p:spPr>
                  <a:xfrm>
                    <a:off x="8467109" y="3074089"/>
                    <a:ext cx="38100" cy="45824"/>
                  </a:xfrm>
                  <a:custGeom>
                    <a:avLst/>
                    <a:gdLst>
                      <a:gd name="connsiteX0" fmla="*/ 0 w 38100"/>
                      <a:gd name="connsiteY0" fmla="*/ 11534 h 45824"/>
                      <a:gd name="connsiteX1" fmla="*/ 32385 w 38100"/>
                      <a:gd name="connsiteY1" fmla="*/ 45824 h 45824"/>
                      <a:gd name="connsiteX2" fmla="*/ 38100 w 38100"/>
                      <a:gd name="connsiteY2" fmla="*/ 35347 h 45824"/>
                      <a:gd name="connsiteX3" fmla="*/ 6667 w 38100"/>
                      <a:gd name="connsiteY3" fmla="*/ 104 h 45824"/>
                      <a:gd name="connsiteX4" fmla="*/ 0 w 38100"/>
                      <a:gd name="connsiteY4" fmla="*/ 11534 h 45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45824">
                        <a:moveTo>
                          <a:pt x="0" y="11534"/>
                        </a:moveTo>
                        <a:lnTo>
                          <a:pt x="32385" y="45824"/>
                        </a:lnTo>
                        <a:cubicBezTo>
                          <a:pt x="37147" y="40109"/>
                          <a:pt x="38100" y="35347"/>
                          <a:pt x="38100" y="35347"/>
                        </a:cubicBezTo>
                        <a:cubicBezTo>
                          <a:pt x="38100" y="35347"/>
                          <a:pt x="20002" y="13439"/>
                          <a:pt x="6667" y="104"/>
                        </a:cubicBezTo>
                        <a:cubicBezTo>
                          <a:pt x="6667" y="-848"/>
                          <a:pt x="6667" y="4867"/>
                          <a:pt x="0" y="11534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51" name="Freeform: Shape 4250">
                    <a:extLst>
                      <a:ext uri="{FF2B5EF4-FFF2-40B4-BE49-F238E27FC236}">
                        <a16:creationId xmlns:a16="http://schemas.microsoft.com/office/drawing/2014/main" id="{220138E4-3DD1-4830-A5A0-23EED899FCA9}"/>
                      </a:ext>
                    </a:extLst>
                  </p:cNvPr>
                  <p:cNvSpPr/>
                  <p:nvPr/>
                </p:nvSpPr>
                <p:spPr>
                  <a:xfrm>
                    <a:off x="8437582" y="3086576"/>
                    <a:ext cx="60007" cy="45326"/>
                  </a:xfrm>
                  <a:custGeom>
                    <a:avLst/>
                    <a:gdLst>
                      <a:gd name="connsiteX0" fmla="*/ 27622 w 60007"/>
                      <a:gd name="connsiteY0" fmla="*/ 0 h 45326"/>
                      <a:gd name="connsiteX1" fmla="*/ 0 w 60007"/>
                      <a:gd name="connsiteY1" fmla="*/ 13335 h 45326"/>
                      <a:gd name="connsiteX2" fmla="*/ 3810 w 60007"/>
                      <a:gd name="connsiteY2" fmla="*/ 38100 h 45326"/>
                      <a:gd name="connsiteX3" fmla="*/ 60008 w 60007"/>
                      <a:gd name="connsiteY3" fmla="*/ 35242 h 45326"/>
                      <a:gd name="connsiteX4" fmla="*/ 27622 w 60007"/>
                      <a:gd name="connsiteY4" fmla="*/ 0 h 45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007" h="45326">
                        <a:moveTo>
                          <a:pt x="27622" y="0"/>
                        </a:moveTo>
                        <a:cubicBezTo>
                          <a:pt x="21908" y="4763"/>
                          <a:pt x="13335" y="9525"/>
                          <a:pt x="0" y="13335"/>
                        </a:cubicBezTo>
                        <a:lnTo>
                          <a:pt x="3810" y="38100"/>
                        </a:lnTo>
                        <a:cubicBezTo>
                          <a:pt x="35242" y="51435"/>
                          <a:pt x="51435" y="43815"/>
                          <a:pt x="60008" y="35242"/>
                        </a:cubicBezTo>
                        <a:lnTo>
                          <a:pt x="27622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252" name="Freeform: Shape 4251">
                    <a:extLst>
                      <a:ext uri="{FF2B5EF4-FFF2-40B4-BE49-F238E27FC236}">
                        <a16:creationId xmlns:a16="http://schemas.microsoft.com/office/drawing/2014/main" id="{9B2BD2BC-48D5-4B9A-B84E-098E001E1EF4}"/>
                      </a:ext>
                    </a:extLst>
                  </p:cNvPr>
                  <p:cNvSpPr/>
                  <p:nvPr/>
                </p:nvSpPr>
                <p:spPr>
                  <a:xfrm>
                    <a:off x="8406149" y="3100863"/>
                    <a:ext cx="30479" cy="21907"/>
                  </a:xfrm>
                  <a:custGeom>
                    <a:avLst/>
                    <a:gdLst>
                      <a:gd name="connsiteX0" fmla="*/ 27623 w 30479"/>
                      <a:gd name="connsiteY0" fmla="*/ 0 h 21907"/>
                      <a:gd name="connsiteX1" fmla="*/ 0 w 30479"/>
                      <a:gd name="connsiteY1" fmla="*/ 4763 h 21907"/>
                      <a:gd name="connsiteX2" fmla="*/ 30480 w 30479"/>
                      <a:gd name="connsiteY2" fmla="*/ 21908 h 21907"/>
                      <a:gd name="connsiteX3" fmla="*/ 27623 w 30479"/>
                      <a:gd name="connsiteY3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479" h="21907">
                        <a:moveTo>
                          <a:pt x="27623" y="0"/>
                        </a:moveTo>
                        <a:cubicBezTo>
                          <a:pt x="20003" y="1905"/>
                          <a:pt x="11430" y="3810"/>
                          <a:pt x="0" y="4763"/>
                        </a:cubicBezTo>
                        <a:cubicBezTo>
                          <a:pt x="11430" y="12383"/>
                          <a:pt x="21908" y="18097"/>
                          <a:pt x="30480" y="21908"/>
                        </a:cubicBezTo>
                        <a:lnTo>
                          <a:pt x="27623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253" name="Graphic 7">
                <a:extLst>
                  <a:ext uri="{FF2B5EF4-FFF2-40B4-BE49-F238E27FC236}">
                    <a16:creationId xmlns:a16="http://schemas.microsoft.com/office/drawing/2014/main" id="{D476D5A8-F526-4E71-9500-0E2094FA70C3}"/>
                  </a:ext>
                </a:extLst>
              </p:cNvPr>
              <p:cNvGrpSpPr/>
              <p:nvPr/>
            </p:nvGrpSpPr>
            <p:grpSpPr>
              <a:xfrm>
                <a:off x="8026102" y="2744152"/>
                <a:ext cx="76200" cy="126206"/>
                <a:chOff x="8026102" y="2744152"/>
                <a:chExt cx="76200" cy="126206"/>
              </a:xfrm>
            </p:grpSpPr>
            <p:sp>
              <p:nvSpPr>
                <p:cNvPr id="4254" name="Freeform: Shape 4253">
                  <a:extLst>
                    <a:ext uri="{FF2B5EF4-FFF2-40B4-BE49-F238E27FC236}">
                      <a16:creationId xmlns:a16="http://schemas.microsoft.com/office/drawing/2014/main" id="{9C3D8F48-0239-4243-B2AF-AEB4F5A92A20}"/>
                    </a:ext>
                  </a:extLst>
                </p:cNvPr>
                <p:cNvSpPr/>
                <p:nvPr/>
              </p:nvSpPr>
              <p:spPr>
                <a:xfrm>
                  <a:off x="8029911" y="2744152"/>
                  <a:ext cx="72390" cy="126206"/>
                </a:xfrm>
                <a:custGeom>
                  <a:avLst/>
                  <a:gdLst>
                    <a:gd name="connsiteX0" fmla="*/ 36195 w 72390"/>
                    <a:gd name="connsiteY0" fmla="*/ 19526 h 126206"/>
                    <a:gd name="connsiteX1" fmla="*/ 28575 w 72390"/>
                    <a:gd name="connsiteY1" fmla="*/ 9049 h 126206"/>
                    <a:gd name="connsiteX2" fmla="*/ 16193 w 72390"/>
                    <a:gd name="connsiteY2" fmla="*/ 1429 h 126206"/>
                    <a:gd name="connsiteX3" fmla="*/ 9525 w 72390"/>
                    <a:gd name="connsiteY3" fmla="*/ 1429 h 126206"/>
                    <a:gd name="connsiteX4" fmla="*/ 9525 w 72390"/>
                    <a:gd name="connsiteY4" fmla="*/ 1429 h 126206"/>
                    <a:gd name="connsiteX5" fmla="*/ 0 w 72390"/>
                    <a:gd name="connsiteY5" fmla="*/ 7144 h 126206"/>
                    <a:gd name="connsiteX6" fmla="*/ 9525 w 72390"/>
                    <a:gd name="connsiteY6" fmla="*/ 17621 h 126206"/>
                    <a:gd name="connsiteX7" fmla="*/ 10478 w 72390"/>
                    <a:gd name="connsiteY7" fmla="*/ 14764 h 126206"/>
                    <a:gd name="connsiteX8" fmla="*/ 72390 w 72390"/>
                    <a:gd name="connsiteY8" fmla="*/ 126206 h 126206"/>
                    <a:gd name="connsiteX9" fmla="*/ 36195 w 72390"/>
                    <a:gd name="connsiteY9" fmla="*/ 19526 h 12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" h="126206">
                      <a:moveTo>
                        <a:pt x="36195" y="19526"/>
                      </a:moveTo>
                      <a:cubicBezTo>
                        <a:pt x="34290" y="14764"/>
                        <a:pt x="31433" y="10954"/>
                        <a:pt x="28575" y="9049"/>
                      </a:cubicBezTo>
                      <a:lnTo>
                        <a:pt x="16193" y="1429"/>
                      </a:lnTo>
                      <a:cubicBezTo>
                        <a:pt x="13335" y="-476"/>
                        <a:pt x="11430" y="-476"/>
                        <a:pt x="9525" y="1429"/>
                      </a:cubicBezTo>
                      <a:lnTo>
                        <a:pt x="9525" y="1429"/>
                      </a:lnTo>
                      <a:lnTo>
                        <a:pt x="0" y="7144"/>
                      </a:lnTo>
                      <a:lnTo>
                        <a:pt x="9525" y="17621"/>
                      </a:lnTo>
                      <a:lnTo>
                        <a:pt x="10478" y="14764"/>
                      </a:lnTo>
                      <a:lnTo>
                        <a:pt x="72390" y="126206"/>
                      </a:lnTo>
                      <a:lnTo>
                        <a:pt x="36195" y="19526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55" name="Freeform: Shape 4254">
                  <a:extLst>
                    <a:ext uri="{FF2B5EF4-FFF2-40B4-BE49-F238E27FC236}">
                      <a16:creationId xmlns:a16="http://schemas.microsoft.com/office/drawing/2014/main" id="{90594FC1-369B-45C9-8C3C-70BF1B5C92C4}"/>
                    </a:ext>
                  </a:extLst>
                </p:cNvPr>
                <p:cNvSpPr/>
                <p:nvPr/>
              </p:nvSpPr>
              <p:spPr>
                <a:xfrm>
                  <a:off x="8026102" y="2750010"/>
                  <a:ext cx="75247" cy="119395"/>
                </a:xfrm>
                <a:custGeom>
                  <a:avLst/>
                  <a:gdLst>
                    <a:gd name="connsiteX0" fmla="*/ 21907 w 75247"/>
                    <a:gd name="connsiteY0" fmla="*/ 8906 h 119395"/>
                    <a:gd name="connsiteX1" fmla="*/ 9525 w 75247"/>
                    <a:gd name="connsiteY1" fmla="*/ 1286 h 119395"/>
                    <a:gd name="connsiteX2" fmla="*/ 0 w 75247"/>
                    <a:gd name="connsiteY2" fmla="*/ 7001 h 119395"/>
                    <a:gd name="connsiteX3" fmla="*/ 0 w 75247"/>
                    <a:gd name="connsiteY3" fmla="*/ 82248 h 119395"/>
                    <a:gd name="connsiteX4" fmla="*/ 75247 w 75247"/>
                    <a:gd name="connsiteY4" fmla="*/ 119396 h 119395"/>
                    <a:gd name="connsiteX5" fmla="*/ 30480 w 75247"/>
                    <a:gd name="connsiteY5" fmla="*/ 19383 h 119395"/>
                    <a:gd name="connsiteX6" fmla="*/ 21907 w 75247"/>
                    <a:gd name="connsiteY6" fmla="*/ 8906 h 119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247" h="119395">
                      <a:moveTo>
                        <a:pt x="21907" y="8906"/>
                      </a:moveTo>
                      <a:lnTo>
                        <a:pt x="9525" y="1286"/>
                      </a:lnTo>
                      <a:cubicBezTo>
                        <a:pt x="4763" y="-1572"/>
                        <a:pt x="0" y="333"/>
                        <a:pt x="0" y="7001"/>
                      </a:cubicBezTo>
                      <a:lnTo>
                        <a:pt x="0" y="82248"/>
                      </a:lnTo>
                      <a:lnTo>
                        <a:pt x="75247" y="119396"/>
                      </a:lnTo>
                      <a:lnTo>
                        <a:pt x="30480" y="19383"/>
                      </a:lnTo>
                      <a:cubicBezTo>
                        <a:pt x="28575" y="14621"/>
                        <a:pt x="25717" y="10811"/>
                        <a:pt x="21907" y="8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56" name="Freeform: Shape 4255">
                  <a:extLst>
                    <a:ext uri="{FF2B5EF4-FFF2-40B4-BE49-F238E27FC236}">
                      <a16:creationId xmlns:a16="http://schemas.microsoft.com/office/drawing/2014/main" id="{2117DBF6-F666-48D6-B5BD-67763DD19CB8}"/>
                    </a:ext>
                  </a:extLst>
                </p:cNvPr>
                <p:cNvSpPr/>
                <p:nvPr/>
              </p:nvSpPr>
              <p:spPr>
                <a:xfrm>
                  <a:off x="8027054" y="2781776"/>
                  <a:ext cx="57150" cy="49529"/>
                </a:xfrm>
                <a:custGeom>
                  <a:avLst/>
                  <a:gdLst>
                    <a:gd name="connsiteX0" fmla="*/ 57150 w 57150"/>
                    <a:gd name="connsiteY0" fmla="*/ 49530 h 49529"/>
                    <a:gd name="connsiteX1" fmla="*/ 0 w 57150"/>
                    <a:gd name="connsiteY1" fmla="*/ 15240 h 49529"/>
                    <a:gd name="connsiteX2" fmla="*/ 0 w 57150"/>
                    <a:gd name="connsiteY2" fmla="*/ 0 h 49529"/>
                    <a:gd name="connsiteX3" fmla="*/ 46673 w 57150"/>
                    <a:gd name="connsiteY3" fmla="*/ 26670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0" h="49529">
                      <a:moveTo>
                        <a:pt x="57150" y="49530"/>
                      </a:moveTo>
                      <a:lnTo>
                        <a:pt x="0" y="15240"/>
                      </a:lnTo>
                      <a:lnTo>
                        <a:pt x="0" y="0"/>
                      </a:lnTo>
                      <a:lnTo>
                        <a:pt x="46673" y="2667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57" name="Freeform: Shape 4256">
                  <a:extLst>
                    <a:ext uri="{FF2B5EF4-FFF2-40B4-BE49-F238E27FC236}">
                      <a16:creationId xmlns:a16="http://schemas.microsoft.com/office/drawing/2014/main" id="{EB7B8CAA-F2F9-4E4C-8253-AF27E7C455DB}"/>
                    </a:ext>
                  </a:extLst>
                </p:cNvPr>
                <p:cNvSpPr/>
                <p:nvPr/>
              </p:nvSpPr>
              <p:spPr>
                <a:xfrm>
                  <a:off x="8073727" y="2804635"/>
                  <a:ext cx="14287" cy="26670"/>
                </a:xfrm>
                <a:custGeom>
                  <a:avLst/>
                  <a:gdLst>
                    <a:gd name="connsiteX0" fmla="*/ 14288 w 14287"/>
                    <a:gd name="connsiteY0" fmla="*/ 23813 h 26670"/>
                    <a:gd name="connsiteX1" fmla="*/ 10477 w 14287"/>
                    <a:gd name="connsiteY1" fmla="*/ 26670 h 26670"/>
                    <a:gd name="connsiteX2" fmla="*/ 0 w 14287"/>
                    <a:gd name="connsiteY2" fmla="*/ 3810 h 26670"/>
                    <a:gd name="connsiteX3" fmla="*/ 6667 w 14287"/>
                    <a:gd name="connsiteY3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7" h="26670">
                      <a:moveTo>
                        <a:pt x="14288" y="23813"/>
                      </a:moveTo>
                      <a:lnTo>
                        <a:pt x="10477" y="26670"/>
                      </a:lnTo>
                      <a:lnTo>
                        <a:pt x="0" y="3810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58" name="Graphic 7">
                <a:extLst>
                  <a:ext uri="{FF2B5EF4-FFF2-40B4-BE49-F238E27FC236}">
                    <a16:creationId xmlns:a16="http://schemas.microsoft.com/office/drawing/2014/main" id="{409E034B-6F39-448F-B9C8-9DDA95FE52D3}"/>
                  </a:ext>
                </a:extLst>
              </p:cNvPr>
              <p:cNvGrpSpPr/>
              <p:nvPr/>
            </p:nvGrpSpPr>
            <p:grpSpPr>
              <a:xfrm>
                <a:off x="7900244" y="2981801"/>
                <a:ext cx="369697" cy="157732"/>
                <a:chOff x="7900244" y="2981801"/>
                <a:chExt cx="369697" cy="157732"/>
              </a:xfrm>
            </p:grpSpPr>
            <p:sp>
              <p:nvSpPr>
                <p:cNvPr id="4259" name="Freeform: Shape 4258">
                  <a:extLst>
                    <a:ext uri="{FF2B5EF4-FFF2-40B4-BE49-F238E27FC236}">
                      <a16:creationId xmlns:a16="http://schemas.microsoft.com/office/drawing/2014/main" id="{6722CE8B-5E81-42BC-BADB-319990D6A122}"/>
                    </a:ext>
                  </a:extLst>
                </p:cNvPr>
                <p:cNvSpPr/>
                <p:nvPr/>
              </p:nvSpPr>
              <p:spPr>
                <a:xfrm>
                  <a:off x="7900371" y="3051333"/>
                  <a:ext cx="369570" cy="88199"/>
                </a:xfrm>
                <a:custGeom>
                  <a:avLst/>
                  <a:gdLst>
                    <a:gd name="connsiteX0" fmla="*/ 369570 w 369570"/>
                    <a:gd name="connsiteY0" fmla="*/ 5715 h 88199"/>
                    <a:gd name="connsiteX1" fmla="*/ 52388 w 369570"/>
                    <a:gd name="connsiteY1" fmla="*/ 87630 h 88199"/>
                    <a:gd name="connsiteX2" fmla="*/ 38100 w 369570"/>
                    <a:gd name="connsiteY2" fmla="*/ 85725 h 88199"/>
                    <a:gd name="connsiteX3" fmla="*/ 3810 w 369570"/>
                    <a:gd name="connsiteY3" fmla="*/ 65722 h 88199"/>
                    <a:gd name="connsiteX4" fmla="*/ 0 w 369570"/>
                    <a:gd name="connsiteY4" fmla="*/ 60960 h 88199"/>
                    <a:gd name="connsiteX5" fmla="*/ 0 w 369570"/>
                    <a:gd name="connsiteY5" fmla="*/ 53340 h 88199"/>
                    <a:gd name="connsiteX6" fmla="*/ 3810 w 369570"/>
                    <a:gd name="connsiteY6" fmla="*/ 56197 h 88199"/>
                    <a:gd name="connsiteX7" fmla="*/ 54293 w 369570"/>
                    <a:gd name="connsiteY7" fmla="*/ 68580 h 88199"/>
                    <a:gd name="connsiteX8" fmla="*/ 369570 w 369570"/>
                    <a:gd name="connsiteY8" fmla="*/ 0 h 88199"/>
                    <a:gd name="connsiteX9" fmla="*/ 369570 w 369570"/>
                    <a:gd name="connsiteY9" fmla="*/ 5715 h 8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9570" h="88199">
                      <a:moveTo>
                        <a:pt x="369570" y="5715"/>
                      </a:moveTo>
                      <a:lnTo>
                        <a:pt x="52388" y="87630"/>
                      </a:lnTo>
                      <a:cubicBezTo>
                        <a:pt x="47625" y="88583"/>
                        <a:pt x="41910" y="88583"/>
                        <a:pt x="38100" y="85725"/>
                      </a:cubicBezTo>
                      <a:lnTo>
                        <a:pt x="3810" y="65722"/>
                      </a:lnTo>
                      <a:cubicBezTo>
                        <a:pt x="952" y="63817"/>
                        <a:pt x="0" y="61913"/>
                        <a:pt x="0" y="60960"/>
                      </a:cubicBezTo>
                      <a:cubicBezTo>
                        <a:pt x="0" y="60960"/>
                        <a:pt x="0" y="53340"/>
                        <a:pt x="0" y="53340"/>
                      </a:cubicBezTo>
                      <a:cubicBezTo>
                        <a:pt x="0" y="52388"/>
                        <a:pt x="1905" y="57150"/>
                        <a:pt x="3810" y="56197"/>
                      </a:cubicBezTo>
                      <a:lnTo>
                        <a:pt x="54293" y="68580"/>
                      </a:lnTo>
                      <a:lnTo>
                        <a:pt x="369570" y="0"/>
                      </a:lnTo>
                      <a:lnTo>
                        <a:pt x="369570" y="57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60" name="Freeform: Shape 4259">
                  <a:extLst>
                    <a:ext uri="{FF2B5EF4-FFF2-40B4-BE49-F238E27FC236}">
                      <a16:creationId xmlns:a16="http://schemas.microsoft.com/office/drawing/2014/main" id="{2B6A10D3-40D2-4D29-AE8C-492152A2C4F1}"/>
                    </a:ext>
                  </a:extLst>
                </p:cNvPr>
                <p:cNvSpPr/>
                <p:nvPr/>
              </p:nvSpPr>
              <p:spPr>
                <a:xfrm>
                  <a:off x="7900244" y="2981801"/>
                  <a:ext cx="369697" cy="150533"/>
                </a:xfrm>
                <a:custGeom>
                  <a:avLst/>
                  <a:gdLst>
                    <a:gd name="connsiteX0" fmla="*/ 369697 w 369697"/>
                    <a:gd name="connsiteY0" fmla="*/ 68580 h 150533"/>
                    <a:gd name="connsiteX1" fmla="*/ 52515 w 369697"/>
                    <a:gd name="connsiteY1" fmla="*/ 149542 h 150533"/>
                    <a:gd name="connsiteX2" fmla="*/ 38227 w 369697"/>
                    <a:gd name="connsiteY2" fmla="*/ 147638 h 150533"/>
                    <a:gd name="connsiteX3" fmla="*/ 3937 w 369697"/>
                    <a:gd name="connsiteY3" fmla="*/ 127635 h 150533"/>
                    <a:gd name="connsiteX4" fmla="*/ 3937 w 369697"/>
                    <a:gd name="connsiteY4" fmla="*/ 118110 h 150533"/>
                    <a:gd name="connsiteX5" fmla="*/ 251587 w 369697"/>
                    <a:gd name="connsiteY5" fmla="*/ 0 h 150533"/>
                    <a:gd name="connsiteX6" fmla="*/ 369697 w 369697"/>
                    <a:gd name="connsiteY6" fmla="*/ 68580 h 15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697" h="150533">
                      <a:moveTo>
                        <a:pt x="369697" y="68580"/>
                      </a:moveTo>
                      <a:lnTo>
                        <a:pt x="52515" y="149542"/>
                      </a:lnTo>
                      <a:cubicBezTo>
                        <a:pt x="47752" y="151447"/>
                        <a:pt x="42037" y="150495"/>
                        <a:pt x="38227" y="147638"/>
                      </a:cubicBezTo>
                      <a:lnTo>
                        <a:pt x="3937" y="127635"/>
                      </a:lnTo>
                      <a:cubicBezTo>
                        <a:pt x="-825" y="124778"/>
                        <a:pt x="-1778" y="120015"/>
                        <a:pt x="3937" y="118110"/>
                      </a:cubicBezTo>
                      <a:lnTo>
                        <a:pt x="251587" y="0"/>
                      </a:lnTo>
                      <a:lnTo>
                        <a:pt x="369697" y="685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61" name="Freeform: Shape 4260">
                  <a:extLst>
                    <a:ext uri="{FF2B5EF4-FFF2-40B4-BE49-F238E27FC236}">
                      <a16:creationId xmlns:a16="http://schemas.microsoft.com/office/drawing/2014/main" id="{5EFAB420-B71A-4FEA-BB41-9BA8BD1CB590}"/>
                    </a:ext>
                  </a:extLst>
                </p:cNvPr>
                <p:cNvSpPr/>
                <p:nvPr/>
              </p:nvSpPr>
              <p:spPr>
                <a:xfrm>
                  <a:off x="7987763" y="3000851"/>
                  <a:ext cx="241220" cy="94692"/>
                </a:xfrm>
                <a:custGeom>
                  <a:avLst/>
                  <a:gdLst>
                    <a:gd name="connsiteX0" fmla="*/ 241221 w 241220"/>
                    <a:gd name="connsiteY0" fmla="*/ 40958 h 94692"/>
                    <a:gd name="connsiteX1" fmla="*/ 27861 w 241220"/>
                    <a:gd name="connsiteY1" fmla="*/ 94297 h 94692"/>
                    <a:gd name="connsiteX2" fmla="*/ 20241 w 241220"/>
                    <a:gd name="connsiteY2" fmla="*/ 93345 h 94692"/>
                    <a:gd name="connsiteX3" fmla="*/ 2143 w 241220"/>
                    <a:gd name="connsiteY3" fmla="*/ 82867 h 94692"/>
                    <a:gd name="connsiteX4" fmla="*/ 2143 w 241220"/>
                    <a:gd name="connsiteY4" fmla="*/ 78105 h 94692"/>
                    <a:gd name="connsiteX5" fmla="*/ 169783 w 241220"/>
                    <a:gd name="connsiteY5" fmla="*/ 0 h 94692"/>
                    <a:gd name="connsiteX6" fmla="*/ 241221 w 241220"/>
                    <a:gd name="connsiteY6" fmla="*/ 40958 h 9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220" h="94692">
                      <a:moveTo>
                        <a:pt x="241221" y="40958"/>
                      </a:moveTo>
                      <a:lnTo>
                        <a:pt x="27861" y="94297"/>
                      </a:lnTo>
                      <a:cubicBezTo>
                        <a:pt x="25956" y="95250"/>
                        <a:pt x="23098" y="94297"/>
                        <a:pt x="20241" y="93345"/>
                      </a:cubicBezTo>
                      <a:lnTo>
                        <a:pt x="2143" y="82867"/>
                      </a:lnTo>
                      <a:cubicBezTo>
                        <a:pt x="-714" y="80963"/>
                        <a:pt x="-714" y="79058"/>
                        <a:pt x="2143" y="78105"/>
                      </a:cubicBezTo>
                      <a:lnTo>
                        <a:pt x="169783" y="0"/>
                      </a:lnTo>
                      <a:lnTo>
                        <a:pt x="241221" y="40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62" name="Graphic 7">
                <a:extLst>
                  <a:ext uri="{FF2B5EF4-FFF2-40B4-BE49-F238E27FC236}">
                    <a16:creationId xmlns:a16="http://schemas.microsoft.com/office/drawing/2014/main" id="{C2533AF4-69F0-47A5-BDE1-591EDD6D49D6}"/>
                  </a:ext>
                </a:extLst>
              </p:cNvPr>
              <p:cNvGrpSpPr/>
              <p:nvPr/>
            </p:nvGrpSpPr>
            <p:grpSpPr>
              <a:xfrm>
                <a:off x="7933709" y="2910363"/>
                <a:ext cx="162877" cy="69927"/>
                <a:chOff x="7933709" y="2910363"/>
                <a:chExt cx="162877" cy="69927"/>
              </a:xfrm>
            </p:grpSpPr>
            <p:sp>
              <p:nvSpPr>
                <p:cNvPr id="4263" name="Freeform: Shape 4262">
                  <a:extLst>
                    <a:ext uri="{FF2B5EF4-FFF2-40B4-BE49-F238E27FC236}">
                      <a16:creationId xmlns:a16="http://schemas.microsoft.com/office/drawing/2014/main" id="{DECC640E-5BE4-455D-BFC8-21428C331A70}"/>
                    </a:ext>
                  </a:extLst>
                </p:cNvPr>
                <p:cNvSpPr/>
                <p:nvPr/>
              </p:nvSpPr>
              <p:spPr>
                <a:xfrm>
                  <a:off x="7933709" y="2941796"/>
                  <a:ext cx="162877" cy="38494"/>
                </a:xfrm>
                <a:custGeom>
                  <a:avLst/>
                  <a:gdLst>
                    <a:gd name="connsiteX0" fmla="*/ 162877 w 162877"/>
                    <a:gd name="connsiteY0" fmla="*/ 1905 h 38494"/>
                    <a:gd name="connsiteX1" fmla="*/ 23813 w 162877"/>
                    <a:gd name="connsiteY1" fmla="*/ 38100 h 38494"/>
                    <a:gd name="connsiteX2" fmla="*/ 17145 w 162877"/>
                    <a:gd name="connsiteY2" fmla="*/ 37147 h 38494"/>
                    <a:gd name="connsiteX3" fmla="*/ 1905 w 162877"/>
                    <a:gd name="connsiteY3" fmla="*/ 28575 h 38494"/>
                    <a:gd name="connsiteX4" fmla="*/ 0 w 162877"/>
                    <a:gd name="connsiteY4" fmla="*/ 26670 h 38494"/>
                    <a:gd name="connsiteX5" fmla="*/ 0 w 162877"/>
                    <a:gd name="connsiteY5" fmla="*/ 23813 h 38494"/>
                    <a:gd name="connsiteX6" fmla="*/ 1905 w 162877"/>
                    <a:gd name="connsiteY6" fmla="*/ 24765 h 38494"/>
                    <a:gd name="connsiteX7" fmla="*/ 21908 w 162877"/>
                    <a:gd name="connsiteY7" fmla="*/ 32385 h 38494"/>
                    <a:gd name="connsiteX8" fmla="*/ 161925 w 162877"/>
                    <a:gd name="connsiteY8" fmla="*/ 0 h 38494"/>
                    <a:gd name="connsiteX9" fmla="*/ 161925 w 162877"/>
                    <a:gd name="connsiteY9" fmla="*/ 1905 h 3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77" h="38494">
                      <a:moveTo>
                        <a:pt x="162877" y="1905"/>
                      </a:moveTo>
                      <a:lnTo>
                        <a:pt x="23813" y="38100"/>
                      </a:lnTo>
                      <a:cubicBezTo>
                        <a:pt x="21908" y="39052"/>
                        <a:pt x="19050" y="38100"/>
                        <a:pt x="17145" y="37147"/>
                      </a:cubicBezTo>
                      <a:lnTo>
                        <a:pt x="1905" y="28575"/>
                      </a:lnTo>
                      <a:cubicBezTo>
                        <a:pt x="952" y="27622"/>
                        <a:pt x="0" y="26670"/>
                        <a:pt x="0" y="26670"/>
                      </a:cubicBezTo>
                      <a:cubicBezTo>
                        <a:pt x="0" y="26670"/>
                        <a:pt x="0" y="23813"/>
                        <a:pt x="0" y="23813"/>
                      </a:cubicBezTo>
                      <a:cubicBezTo>
                        <a:pt x="0" y="22860"/>
                        <a:pt x="952" y="25717"/>
                        <a:pt x="1905" y="24765"/>
                      </a:cubicBezTo>
                      <a:lnTo>
                        <a:pt x="21908" y="32385"/>
                      </a:lnTo>
                      <a:lnTo>
                        <a:pt x="161925" y="0"/>
                      </a:lnTo>
                      <a:lnTo>
                        <a:pt x="161925" y="190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64" name="Freeform: Shape 4263">
                  <a:extLst>
                    <a:ext uri="{FF2B5EF4-FFF2-40B4-BE49-F238E27FC236}">
                      <a16:creationId xmlns:a16="http://schemas.microsoft.com/office/drawing/2014/main" id="{48CAFBFC-A9B0-44F5-8950-9DCF6598CAB1}"/>
                    </a:ext>
                  </a:extLst>
                </p:cNvPr>
                <p:cNvSpPr/>
                <p:nvPr/>
              </p:nvSpPr>
              <p:spPr>
                <a:xfrm>
                  <a:off x="7934185" y="2910363"/>
                  <a:ext cx="162401" cy="66117"/>
                </a:xfrm>
                <a:custGeom>
                  <a:avLst/>
                  <a:gdLst>
                    <a:gd name="connsiteX0" fmla="*/ 162401 w 162401"/>
                    <a:gd name="connsiteY0" fmla="*/ 30480 h 66117"/>
                    <a:gd name="connsiteX1" fmla="*/ 23336 w 162401"/>
                    <a:gd name="connsiteY1" fmla="*/ 65722 h 66117"/>
                    <a:gd name="connsiteX2" fmla="*/ 16669 w 162401"/>
                    <a:gd name="connsiteY2" fmla="*/ 64770 h 66117"/>
                    <a:gd name="connsiteX3" fmla="*/ 1429 w 162401"/>
                    <a:gd name="connsiteY3" fmla="*/ 56197 h 66117"/>
                    <a:gd name="connsiteX4" fmla="*/ 1429 w 162401"/>
                    <a:gd name="connsiteY4" fmla="*/ 51435 h 66117"/>
                    <a:gd name="connsiteX5" fmla="*/ 110014 w 162401"/>
                    <a:gd name="connsiteY5" fmla="*/ 0 h 66117"/>
                    <a:gd name="connsiteX6" fmla="*/ 162401 w 162401"/>
                    <a:gd name="connsiteY6" fmla="*/ 30480 h 6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66117">
                      <a:moveTo>
                        <a:pt x="162401" y="30480"/>
                      </a:moveTo>
                      <a:lnTo>
                        <a:pt x="23336" y="65722"/>
                      </a:lnTo>
                      <a:cubicBezTo>
                        <a:pt x="21431" y="66675"/>
                        <a:pt x="18574" y="65722"/>
                        <a:pt x="16669" y="64770"/>
                      </a:cubicBezTo>
                      <a:lnTo>
                        <a:pt x="1429" y="56197"/>
                      </a:lnTo>
                      <a:cubicBezTo>
                        <a:pt x="-476" y="55245"/>
                        <a:pt x="-476" y="52388"/>
                        <a:pt x="1429" y="51435"/>
                      </a:cubicBezTo>
                      <a:lnTo>
                        <a:pt x="110014" y="0"/>
                      </a:lnTo>
                      <a:lnTo>
                        <a:pt x="162401" y="304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65" name="Freeform: Shape 4264">
                  <a:extLst>
                    <a:ext uri="{FF2B5EF4-FFF2-40B4-BE49-F238E27FC236}">
                      <a16:creationId xmlns:a16="http://schemas.microsoft.com/office/drawing/2014/main" id="{641B8E98-B9BD-4704-BA8D-50426D48968B}"/>
                    </a:ext>
                  </a:extLst>
                </p:cNvPr>
                <p:cNvSpPr/>
                <p:nvPr/>
              </p:nvSpPr>
              <p:spPr>
                <a:xfrm>
                  <a:off x="7973952" y="2918935"/>
                  <a:ext cx="104536" cy="40957"/>
                </a:xfrm>
                <a:custGeom>
                  <a:avLst/>
                  <a:gdLst>
                    <a:gd name="connsiteX0" fmla="*/ 104537 w 104536"/>
                    <a:gd name="connsiteY0" fmla="*/ 18098 h 40957"/>
                    <a:gd name="connsiteX1" fmla="*/ 11192 w 104536"/>
                    <a:gd name="connsiteY1" fmla="*/ 40958 h 40957"/>
                    <a:gd name="connsiteX2" fmla="*/ 8334 w 104536"/>
                    <a:gd name="connsiteY2" fmla="*/ 40958 h 40957"/>
                    <a:gd name="connsiteX3" fmla="*/ 714 w 104536"/>
                    <a:gd name="connsiteY3" fmla="*/ 36195 h 40957"/>
                    <a:gd name="connsiteX4" fmla="*/ 714 w 104536"/>
                    <a:gd name="connsiteY4" fmla="*/ 34290 h 40957"/>
                    <a:gd name="connsiteX5" fmla="*/ 74057 w 104536"/>
                    <a:gd name="connsiteY5" fmla="*/ 0 h 40957"/>
                    <a:gd name="connsiteX6" fmla="*/ 104537 w 104536"/>
                    <a:gd name="connsiteY6" fmla="*/ 1809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36" h="40957">
                      <a:moveTo>
                        <a:pt x="104537" y="18098"/>
                      </a:moveTo>
                      <a:lnTo>
                        <a:pt x="11192" y="40958"/>
                      </a:lnTo>
                      <a:cubicBezTo>
                        <a:pt x="10239" y="40958"/>
                        <a:pt x="9287" y="40958"/>
                        <a:pt x="8334" y="40958"/>
                      </a:cubicBezTo>
                      <a:lnTo>
                        <a:pt x="714" y="36195"/>
                      </a:lnTo>
                      <a:cubicBezTo>
                        <a:pt x="-238" y="35243"/>
                        <a:pt x="-238" y="34290"/>
                        <a:pt x="714" y="34290"/>
                      </a:cubicBezTo>
                      <a:lnTo>
                        <a:pt x="74057" y="0"/>
                      </a:lnTo>
                      <a:lnTo>
                        <a:pt x="104537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  <p:grpSp>
          <p:nvGrpSpPr>
            <p:cNvPr id="4266" name="Graphic 7">
              <a:extLst>
                <a:ext uri="{FF2B5EF4-FFF2-40B4-BE49-F238E27FC236}">
                  <a16:creationId xmlns:a16="http://schemas.microsoft.com/office/drawing/2014/main" id="{5D8FD0A8-40CC-461C-A4EC-F1C15D2EB7FD}"/>
                </a:ext>
              </a:extLst>
            </p:cNvPr>
            <p:cNvGrpSpPr/>
            <p:nvPr/>
          </p:nvGrpSpPr>
          <p:grpSpPr>
            <a:xfrm>
              <a:off x="16463909" y="2420157"/>
              <a:ext cx="570105" cy="394784"/>
              <a:chOff x="8860491" y="3095386"/>
              <a:chExt cx="494199" cy="339014"/>
            </a:xfrm>
          </p:grpSpPr>
          <p:grpSp>
            <p:nvGrpSpPr>
              <p:cNvPr id="4267" name="Graphic 7">
                <a:extLst>
                  <a:ext uri="{FF2B5EF4-FFF2-40B4-BE49-F238E27FC236}">
                    <a16:creationId xmlns:a16="http://schemas.microsoft.com/office/drawing/2014/main" id="{6C89A57B-DB7C-4A3D-A2AE-C7400D980236}"/>
                  </a:ext>
                </a:extLst>
              </p:cNvPr>
              <p:cNvGrpSpPr/>
              <p:nvPr/>
            </p:nvGrpSpPr>
            <p:grpSpPr>
              <a:xfrm>
                <a:off x="8947169" y="3347824"/>
                <a:ext cx="92483" cy="64077"/>
                <a:chOff x="8947169" y="3347824"/>
                <a:chExt cx="92483" cy="64077"/>
              </a:xfrm>
            </p:grpSpPr>
            <p:sp>
              <p:nvSpPr>
                <p:cNvPr id="4268" name="Freeform: Shape 4267">
                  <a:extLst>
                    <a:ext uri="{FF2B5EF4-FFF2-40B4-BE49-F238E27FC236}">
                      <a16:creationId xmlns:a16="http://schemas.microsoft.com/office/drawing/2014/main" id="{2A86DDA3-2AC2-44D7-90A2-EBBE0AB32A67}"/>
                    </a:ext>
                  </a:extLst>
                </p:cNvPr>
                <p:cNvSpPr/>
                <p:nvPr/>
              </p:nvSpPr>
              <p:spPr>
                <a:xfrm>
                  <a:off x="8947169" y="3347824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69" name="Freeform: Shape 4268">
                  <a:extLst>
                    <a:ext uri="{FF2B5EF4-FFF2-40B4-BE49-F238E27FC236}">
                      <a16:creationId xmlns:a16="http://schemas.microsoft.com/office/drawing/2014/main" id="{2C0815A3-463C-4694-87E8-0FEF12B35D57}"/>
                    </a:ext>
                  </a:extLst>
                </p:cNvPr>
                <p:cNvSpPr/>
                <p:nvPr/>
              </p:nvSpPr>
              <p:spPr>
                <a:xfrm>
                  <a:off x="8947169" y="3349271"/>
                  <a:ext cx="85843" cy="52582"/>
                </a:xfrm>
                <a:custGeom>
                  <a:avLst/>
                  <a:gdLst>
                    <a:gd name="connsiteX0" fmla="*/ 0 w 85843"/>
                    <a:gd name="connsiteY0" fmla="*/ 4958 h 52582"/>
                    <a:gd name="connsiteX1" fmla="*/ 76200 w 85843"/>
                    <a:gd name="connsiteY1" fmla="*/ 52583 h 52582"/>
                    <a:gd name="connsiteX2" fmla="*/ 85725 w 85843"/>
                    <a:gd name="connsiteY2" fmla="*/ 36390 h 52582"/>
                    <a:gd name="connsiteX3" fmla="*/ 0 w 85843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43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2"/>
                        <a:pt x="85725" y="36390"/>
                      </a:cubicBezTo>
                      <a:cubicBezTo>
                        <a:pt x="89535" y="31627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0" name="Freeform: Shape 4269">
                  <a:extLst>
                    <a:ext uri="{FF2B5EF4-FFF2-40B4-BE49-F238E27FC236}">
                      <a16:creationId xmlns:a16="http://schemas.microsoft.com/office/drawing/2014/main" id="{BB9F5C46-D308-4F8A-A2D6-411D6736B3A2}"/>
                    </a:ext>
                  </a:extLst>
                </p:cNvPr>
                <p:cNvSpPr/>
                <p:nvPr/>
              </p:nvSpPr>
              <p:spPr>
                <a:xfrm>
                  <a:off x="9012891" y="3375038"/>
                  <a:ext cx="26761" cy="36864"/>
                </a:xfrm>
                <a:custGeom>
                  <a:avLst/>
                  <a:gdLst>
                    <a:gd name="connsiteX0" fmla="*/ 13335 w 26761"/>
                    <a:gd name="connsiteY0" fmla="*/ 2050 h 36864"/>
                    <a:gd name="connsiteX1" fmla="*/ 0 w 26761"/>
                    <a:gd name="connsiteY1" fmla="*/ 26815 h 36864"/>
                    <a:gd name="connsiteX2" fmla="*/ 13335 w 26761"/>
                    <a:gd name="connsiteY2" fmla="*/ 35388 h 36864"/>
                    <a:gd name="connsiteX3" fmla="*/ 26670 w 26761"/>
                    <a:gd name="connsiteY3" fmla="*/ 10623 h 36864"/>
                    <a:gd name="connsiteX4" fmla="*/ 13335 w 26761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1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3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1" name="Freeform: Shape 4270">
                  <a:extLst>
                    <a:ext uri="{FF2B5EF4-FFF2-40B4-BE49-F238E27FC236}">
                      <a16:creationId xmlns:a16="http://schemas.microsoft.com/office/drawing/2014/main" id="{7D0FB0A9-09F7-49E2-8390-B9BA81824BA6}"/>
                    </a:ext>
                  </a:extLst>
                </p:cNvPr>
                <p:cNvSpPr/>
                <p:nvPr/>
              </p:nvSpPr>
              <p:spPr>
                <a:xfrm>
                  <a:off x="9019559" y="3378993"/>
                  <a:ext cx="18097" cy="28248"/>
                </a:xfrm>
                <a:custGeom>
                  <a:avLst/>
                  <a:gdLst>
                    <a:gd name="connsiteX0" fmla="*/ 12382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2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2" y="0"/>
                      </a:moveTo>
                      <a:cubicBezTo>
                        <a:pt x="14288" y="953"/>
                        <a:pt x="15240" y="3810"/>
                        <a:pt x="15240" y="6667"/>
                      </a:cubicBezTo>
                      <a:cubicBezTo>
                        <a:pt x="15240" y="13335"/>
                        <a:pt x="10477" y="21908"/>
                        <a:pt x="4763" y="25717"/>
                      </a:cubicBezTo>
                      <a:cubicBezTo>
                        <a:pt x="2857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6192" y="0"/>
                        <a:pt x="12382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2" name="Freeform: Shape 4271">
                  <a:extLst>
                    <a:ext uri="{FF2B5EF4-FFF2-40B4-BE49-F238E27FC236}">
                      <a16:creationId xmlns:a16="http://schemas.microsoft.com/office/drawing/2014/main" id="{C762B205-E544-4C2D-9158-36762A5D49B0}"/>
                    </a:ext>
                  </a:extLst>
                </p:cNvPr>
                <p:cNvSpPr/>
                <p:nvPr/>
              </p:nvSpPr>
              <p:spPr>
                <a:xfrm>
                  <a:off x="9016702" y="3378993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7"/>
                      </a:cubicBezTo>
                      <a:cubicBezTo>
                        <a:pt x="13335" y="21908"/>
                        <a:pt x="18097" y="13335"/>
                        <a:pt x="18097" y="6667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3" name="Freeform: Shape 4272">
                  <a:extLst>
                    <a:ext uri="{FF2B5EF4-FFF2-40B4-BE49-F238E27FC236}">
                      <a16:creationId xmlns:a16="http://schemas.microsoft.com/office/drawing/2014/main" id="{7BD89253-9A9D-4C97-AB9A-5F6D80DC6D16}"/>
                    </a:ext>
                  </a:extLst>
                </p:cNvPr>
                <p:cNvSpPr/>
                <p:nvPr/>
              </p:nvSpPr>
              <p:spPr>
                <a:xfrm>
                  <a:off x="9020511" y="3385660"/>
                  <a:ext cx="7620" cy="11430"/>
                </a:xfrm>
                <a:custGeom>
                  <a:avLst/>
                  <a:gdLst>
                    <a:gd name="connsiteX0" fmla="*/ 3810 w 7620"/>
                    <a:gd name="connsiteY0" fmla="*/ 953 h 11430"/>
                    <a:gd name="connsiteX1" fmla="*/ 0 w 7620"/>
                    <a:gd name="connsiteY1" fmla="*/ 8573 h 11430"/>
                    <a:gd name="connsiteX2" fmla="*/ 1905 w 7620"/>
                    <a:gd name="connsiteY2" fmla="*/ 11430 h 11430"/>
                    <a:gd name="connsiteX3" fmla="*/ 3810 w 7620"/>
                    <a:gd name="connsiteY3" fmla="*/ 10478 h 11430"/>
                    <a:gd name="connsiteX4" fmla="*/ 7620 w 7620"/>
                    <a:gd name="connsiteY4" fmla="*/ 2858 h 11430"/>
                    <a:gd name="connsiteX5" fmla="*/ 6667 w 7620"/>
                    <a:gd name="connsiteY5" fmla="*/ 0 h 11430"/>
                    <a:gd name="connsiteX6" fmla="*/ 3810 w 7620"/>
                    <a:gd name="connsiteY6" fmla="*/ 953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30">
                      <a:moveTo>
                        <a:pt x="3810" y="953"/>
                      </a:moveTo>
                      <a:cubicBezTo>
                        <a:pt x="1905" y="1905"/>
                        <a:pt x="0" y="5715"/>
                        <a:pt x="0" y="8573"/>
                      </a:cubicBezTo>
                      <a:cubicBezTo>
                        <a:pt x="0" y="10478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8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3"/>
                        <a:pt x="6667" y="0"/>
                      </a:cubicBezTo>
                      <a:cubicBezTo>
                        <a:pt x="5715" y="0"/>
                        <a:pt x="4763" y="0"/>
                        <a:pt x="3810" y="95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4" name="Freeform: Shape 4273">
                  <a:extLst>
                    <a:ext uri="{FF2B5EF4-FFF2-40B4-BE49-F238E27FC236}">
                      <a16:creationId xmlns:a16="http://schemas.microsoft.com/office/drawing/2014/main" id="{62E4CA8D-CD19-4CD9-994E-9F02075EBFE4}"/>
                    </a:ext>
                  </a:extLst>
                </p:cNvPr>
                <p:cNvSpPr/>
                <p:nvPr/>
              </p:nvSpPr>
              <p:spPr>
                <a:xfrm>
                  <a:off x="9012622" y="3374230"/>
                  <a:ext cx="20272" cy="33337"/>
                </a:xfrm>
                <a:custGeom>
                  <a:avLst/>
                  <a:gdLst>
                    <a:gd name="connsiteX0" fmla="*/ 1222 w 20272"/>
                    <a:gd name="connsiteY0" fmla="*/ 33338 h 33337"/>
                    <a:gd name="connsiteX1" fmla="*/ 20272 w 20272"/>
                    <a:gd name="connsiteY1" fmla="*/ 0 h 33337"/>
                    <a:gd name="connsiteX2" fmla="*/ 1222 w 20272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72" h="33337">
                      <a:moveTo>
                        <a:pt x="1222" y="33338"/>
                      </a:moveTo>
                      <a:cubicBezTo>
                        <a:pt x="-4493" y="15240"/>
                        <a:pt x="12652" y="953"/>
                        <a:pt x="20272" y="0"/>
                      </a:cubicBezTo>
                      <a:cubicBezTo>
                        <a:pt x="2175" y="1905"/>
                        <a:pt x="-2588" y="28575"/>
                        <a:pt x="122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5" name="Freeform: Shape 4274">
                  <a:extLst>
                    <a:ext uri="{FF2B5EF4-FFF2-40B4-BE49-F238E27FC236}">
                      <a16:creationId xmlns:a16="http://schemas.microsoft.com/office/drawing/2014/main" id="{E745162B-7EDC-4166-94E9-574B1424A46E}"/>
                    </a:ext>
                  </a:extLst>
                </p:cNvPr>
                <p:cNvSpPr/>
                <p:nvPr/>
              </p:nvSpPr>
              <p:spPr>
                <a:xfrm rot="-8768299">
                  <a:off x="9025503" y="3387375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7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76" name="Graphic 7">
                <a:extLst>
                  <a:ext uri="{FF2B5EF4-FFF2-40B4-BE49-F238E27FC236}">
                    <a16:creationId xmlns:a16="http://schemas.microsoft.com/office/drawing/2014/main" id="{55EBB1C4-A3A9-4CC6-818C-4DC9D71169A8}"/>
                  </a:ext>
                </a:extLst>
              </p:cNvPr>
              <p:cNvGrpSpPr/>
              <p:nvPr/>
            </p:nvGrpSpPr>
            <p:grpSpPr>
              <a:xfrm>
                <a:off x="9015749" y="3330679"/>
                <a:ext cx="92483" cy="64078"/>
                <a:chOff x="9015749" y="3330679"/>
                <a:chExt cx="92483" cy="64078"/>
              </a:xfrm>
            </p:grpSpPr>
            <p:sp>
              <p:nvSpPr>
                <p:cNvPr id="4277" name="Freeform: Shape 4276">
                  <a:extLst>
                    <a:ext uri="{FF2B5EF4-FFF2-40B4-BE49-F238E27FC236}">
                      <a16:creationId xmlns:a16="http://schemas.microsoft.com/office/drawing/2014/main" id="{56E08668-CC64-499A-BC86-27FCCE7784BE}"/>
                    </a:ext>
                  </a:extLst>
                </p:cNvPr>
                <p:cNvSpPr/>
                <p:nvPr/>
              </p:nvSpPr>
              <p:spPr>
                <a:xfrm>
                  <a:off x="9015749" y="3330679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8" name="Freeform: Shape 4277">
                  <a:extLst>
                    <a:ext uri="{FF2B5EF4-FFF2-40B4-BE49-F238E27FC236}">
                      <a16:creationId xmlns:a16="http://schemas.microsoft.com/office/drawing/2014/main" id="{1C5D8274-3A4B-4F37-8F16-A357FF717E22}"/>
                    </a:ext>
                  </a:extLst>
                </p:cNvPr>
                <p:cNvSpPr/>
                <p:nvPr/>
              </p:nvSpPr>
              <p:spPr>
                <a:xfrm>
                  <a:off x="9015749" y="3332052"/>
                  <a:ext cx="85792" cy="52655"/>
                </a:xfrm>
                <a:custGeom>
                  <a:avLst/>
                  <a:gdLst>
                    <a:gd name="connsiteX0" fmla="*/ 0 w 85792"/>
                    <a:gd name="connsiteY0" fmla="*/ 5031 h 52655"/>
                    <a:gd name="connsiteX1" fmla="*/ 76200 w 85792"/>
                    <a:gd name="connsiteY1" fmla="*/ 52656 h 52655"/>
                    <a:gd name="connsiteX2" fmla="*/ 85725 w 85792"/>
                    <a:gd name="connsiteY2" fmla="*/ 36463 h 52655"/>
                    <a:gd name="connsiteX3" fmla="*/ 0 w 85792"/>
                    <a:gd name="connsiteY3" fmla="*/ 5031 h 5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655">
                      <a:moveTo>
                        <a:pt x="0" y="5031"/>
                      </a:moveTo>
                      <a:cubicBezTo>
                        <a:pt x="0" y="21223"/>
                        <a:pt x="76200" y="52656"/>
                        <a:pt x="76200" y="52656"/>
                      </a:cubicBezTo>
                      <a:cubicBezTo>
                        <a:pt x="79058" y="47893"/>
                        <a:pt x="82867" y="41226"/>
                        <a:pt x="85725" y="36463"/>
                      </a:cubicBezTo>
                      <a:cubicBezTo>
                        <a:pt x="88583" y="30748"/>
                        <a:pt x="0" y="-14972"/>
                        <a:pt x="0" y="503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79" name="Freeform: Shape 4278">
                  <a:extLst>
                    <a:ext uri="{FF2B5EF4-FFF2-40B4-BE49-F238E27FC236}">
                      <a16:creationId xmlns:a16="http://schemas.microsoft.com/office/drawing/2014/main" id="{FE9196D8-FF41-4111-AAD6-80D1E308689C}"/>
                    </a:ext>
                  </a:extLst>
                </p:cNvPr>
                <p:cNvSpPr/>
                <p:nvPr/>
              </p:nvSpPr>
              <p:spPr>
                <a:xfrm>
                  <a:off x="9081472" y="3357893"/>
                  <a:ext cx="26760" cy="36864"/>
                </a:xfrm>
                <a:custGeom>
                  <a:avLst/>
                  <a:gdLst>
                    <a:gd name="connsiteX0" fmla="*/ 13335 w 26760"/>
                    <a:gd name="connsiteY0" fmla="*/ 2050 h 36864"/>
                    <a:gd name="connsiteX1" fmla="*/ 0 w 26760"/>
                    <a:gd name="connsiteY1" fmla="*/ 26815 h 36864"/>
                    <a:gd name="connsiteX2" fmla="*/ 13335 w 26760"/>
                    <a:gd name="connsiteY2" fmla="*/ 35388 h 36864"/>
                    <a:gd name="connsiteX3" fmla="*/ 26670 w 26760"/>
                    <a:gd name="connsiteY3" fmla="*/ 10623 h 36864"/>
                    <a:gd name="connsiteX4" fmla="*/ 13335 w 26760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0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2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0" name="Freeform: Shape 4279">
                  <a:extLst>
                    <a:ext uri="{FF2B5EF4-FFF2-40B4-BE49-F238E27FC236}">
                      <a16:creationId xmlns:a16="http://schemas.microsoft.com/office/drawing/2014/main" id="{7C22B3CE-7E4A-49C1-8782-58D7C17509EE}"/>
                    </a:ext>
                  </a:extLst>
                </p:cNvPr>
                <p:cNvSpPr/>
                <p:nvPr/>
              </p:nvSpPr>
              <p:spPr>
                <a:xfrm>
                  <a:off x="9088139" y="3361848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8 h 28248"/>
                    <a:gd name="connsiteX2" fmla="*/ 4763 w 18097"/>
                    <a:gd name="connsiteY2" fmla="*/ 25718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3"/>
                        <a:pt x="15240" y="3810"/>
                        <a:pt x="15240" y="6668"/>
                      </a:cubicBezTo>
                      <a:cubicBezTo>
                        <a:pt x="15240" y="13335"/>
                        <a:pt x="10477" y="21908"/>
                        <a:pt x="4763" y="25718"/>
                      </a:cubicBezTo>
                      <a:cubicBezTo>
                        <a:pt x="2858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1" name="Freeform: Shape 4280">
                  <a:extLst>
                    <a:ext uri="{FF2B5EF4-FFF2-40B4-BE49-F238E27FC236}">
                      <a16:creationId xmlns:a16="http://schemas.microsoft.com/office/drawing/2014/main" id="{18B05A66-F157-466D-842D-7B51937CF363}"/>
                    </a:ext>
                  </a:extLst>
                </p:cNvPr>
                <p:cNvSpPr/>
                <p:nvPr/>
              </p:nvSpPr>
              <p:spPr>
                <a:xfrm>
                  <a:off x="9085282" y="3361848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8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8 h 27622"/>
                    <a:gd name="connsiteX5" fmla="*/ 18097 w 18097"/>
                    <a:gd name="connsiteY5" fmla="*/ 6668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8"/>
                      </a:cubicBezTo>
                      <a:cubicBezTo>
                        <a:pt x="13335" y="21908"/>
                        <a:pt x="18097" y="13335"/>
                        <a:pt x="18097" y="6668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2" name="Freeform: Shape 4281">
                  <a:extLst>
                    <a:ext uri="{FF2B5EF4-FFF2-40B4-BE49-F238E27FC236}">
                      <a16:creationId xmlns:a16="http://schemas.microsoft.com/office/drawing/2014/main" id="{192325A7-F989-4CA1-9E7A-CE26F3A43BD2}"/>
                    </a:ext>
                  </a:extLst>
                </p:cNvPr>
                <p:cNvSpPr/>
                <p:nvPr/>
              </p:nvSpPr>
              <p:spPr>
                <a:xfrm>
                  <a:off x="9089091" y="3368516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7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7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3" name="Freeform: Shape 4282">
                  <a:extLst>
                    <a:ext uri="{FF2B5EF4-FFF2-40B4-BE49-F238E27FC236}">
                      <a16:creationId xmlns:a16="http://schemas.microsoft.com/office/drawing/2014/main" id="{E6E9FC24-74B0-4589-80AB-8000C938C014}"/>
                    </a:ext>
                  </a:extLst>
                </p:cNvPr>
                <p:cNvSpPr/>
                <p:nvPr/>
              </p:nvSpPr>
              <p:spPr>
                <a:xfrm>
                  <a:off x="9080822" y="335708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4" name="Freeform: Shape 4283">
                  <a:extLst>
                    <a:ext uri="{FF2B5EF4-FFF2-40B4-BE49-F238E27FC236}">
                      <a16:creationId xmlns:a16="http://schemas.microsoft.com/office/drawing/2014/main" id="{81C36113-21B5-49A1-8BF6-19AB072B21E9}"/>
                    </a:ext>
                  </a:extLst>
                </p:cNvPr>
                <p:cNvSpPr/>
                <p:nvPr/>
              </p:nvSpPr>
              <p:spPr>
                <a:xfrm rot="-8785651">
                  <a:off x="9093766" y="3370028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3 w 1905"/>
                    <a:gd name="connsiteY1" fmla="*/ 1905 h 1905"/>
                    <a:gd name="connsiteX2" fmla="*/ 0 w 1905"/>
                    <a:gd name="connsiteY2" fmla="*/ 953 h 1905"/>
                    <a:gd name="connsiteX3" fmla="*/ 953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3" y="1905"/>
                      </a:cubicBezTo>
                      <a:cubicBezTo>
                        <a:pt x="427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3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85" name="Graphic 7">
                <a:extLst>
                  <a:ext uri="{FF2B5EF4-FFF2-40B4-BE49-F238E27FC236}">
                    <a16:creationId xmlns:a16="http://schemas.microsoft.com/office/drawing/2014/main" id="{ADE72E98-C342-45C3-92CA-AB78D718CA51}"/>
                  </a:ext>
                </a:extLst>
              </p:cNvPr>
              <p:cNvGrpSpPr/>
              <p:nvPr/>
            </p:nvGrpSpPr>
            <p:grpSpPr>
              <a:xfrm>
                <a:off x="9169102" y="3232572"/>
                <a:ext cx="93345" cy="64234"/>
                <a:chOff x="9169102" y="3232572"/>
                <a:chExt cx="93345" cy="64234"/>
              </a:xfrm>
            </p:grpSpPr>
            <p:sp>
              <p:nvSpPr>
                <p:cNvPr id="4286" name="Freeform: Shape 4285">
                  <a:extLst>
                    <a:ext uri="{FF2B5EF4-FFF2-40B4-BE49-F238E27FC236}">
                      <a16:creationId xmlns:a16="http://schemas.microsoft.com/office/drawing/2014/main" id="{E904BB05-D826-4F7D-AB57-39A447F2420F}"/>
                    </a:ext>
                  </a:extLst>
                </p:cNvPr>
                <p:cNvSpPr/>
                <p:nvPr/>
              </p:nvSpPr>
              <p:spPr>
                <a:xfrm>
                  <a:off x="9169102" y="3232572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7" name="Freeform: Shape 4286">
                  <a:extLst>
                    <a:ext uri="{FF2B5EF4-FFF2-40B4-BE49-F238E27FC236}">
                      <a16:creationId xmlns:a16="http://schemas.microsoft.com/office/drawing/2014/main" id="{F4FC649F-27AF-4AF4-A301-B633A47E897B}"/>
                    </a:ext>
                  </a:extLst>
                </p:cNvPr>
                <p:cNvSpPr/>
                <p:nvPr/>
              </p:nvSpPr>
              <p:spPr>
                <a:xfrm>
                  <a:off x="9169102" y="3234018"/>
                  <a:ext cx="85792" cy="52582"/>
                </a:xfrm>
                <a:custGeom>
                  <a:avLst/>
                  <a:gdLst>
                    <a:gd name="connsiteX0" fmla="*/ 0 w 85792"/>
                    <a:gd name="connsiteY0" fmla="*/ 4958 h 52582"/>
                    <a:gd name="connsiteX1" fmla="*/ 76200 w 85792"/>
                    <a:gd name="connsiteY1" fmla="*/ 52583 h 52582"/>
                    <a:gd name="connsiteX2" fmla="*/ 85725 w 85792"/>
                    <a:gd name="connsiteY2" fmla="*/ 36390 h 52582"/>
                    <a:gd name="connsiteX3" fmla="*/ 0 w 85792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3"/>
                        <a:pt x="85725" y="36390"/>
                      </a:cubicBezTo>
                      <a:cubicBezTo>
                        <a:pt x="88583" y="31628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8" name="Freeform: Shape 4287">
                  <a:extLst>
                    <a:ext uri="{FF2B5EF4-FFF2-40B4-BE49-F238E27FC236}">
                      <a16:creationId xmlns:a16="http://schemas.microsoft.com/office/drawing/2014/main" id="{D04335CE-FC0D-445C-AC9A-793CEC0B8522}"/>
                    </a:ext>
                  </a:extLst>
                </p:cNvPr>
                <p:cNvSpPr/>
                <p:nvPr/>
              </p:nvSpPr>
              <p:spPr>
                <a:xfrm>
                  <a:off x="9234824" y="3259785"/>
                  <a:ext cx="27622" cy="37020"/>
                </a:xfrm>
                <a:custGeom>
                  <a:avLst/>
                  <a:gdLst>
                    <a:gd name="connsiteX0" fmla="*/ 13335 w 27622"/>
                    <a:gd name="connsiteY0" fmla="*/ 2050 h 37020"/>
                    <a:gd name="connsiteX1" fmla="*/ 0 w 27622"/>
                    <a:gd name="connsiteY1" fmla="*/ 26815 h 37020"/>
                    <a:gd name="connsiteX2" fmla="*/ 13335 w 27622"/>
                    <a:gd name="connsiteY2" fmla="*/ 35388 h 37020"/>
                    <a:gd name="connsiteX3" fmla="*/ 27623 w 27622"/>
                    <a:gd name="connsiteY3" fmla="*/ 10623 h 37020"/>
                    <a:gd name="connsiteX4" fmla="*/ 13335 w 27622"/>
                    <a:gd name="connsiteY4" fmla="*/ 2050 h 37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37020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6340"/>
                        <a:pt x="5715" y="39198"/>
                        <a:pt x="13335" y="35388"/>
                      </a:cubicBezTo>
                      <a:cubicBezTo>
                        <a:pt x="20955" y="30625"/>
                        <a:pt x="27623" y="20148"/>
                        <a:pt x="27623" y="10623"/>
                      </a:cubicBezTo>
                      <a:cubicBezTo>
                        <a:pt x="26670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89" name="Freeform: Shape 4288">
                  <a:extLst>
                    <a:ext uri="{FF2B5EF4-FFF2-40B4-BE49-F238E27FC236}">
                      <a16:creationId xmlns:a16="http://schemas.microsoft.com/office/drawing/2014/main" id="{D88D8C25-4B27-45BD-97CE-0EAFB69B9CB1}"/>
                    </a:ext>
                  </a:extLst>
                </p:cNvPr>
                <p:cNvSpPr/>
                <p:nvPr/>
              </p:nvSpPr>
              <p:spPr>
                <a:xfrm>
                  <a:off x="9241491" y="3263741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2 h 28248"/>
                    <a:gd name="connsiteX4" fmla="*/ 7620 w 18097"/>
                    <a:gd name="connsiteY4" fmla="*/ 26670 h 28248"/>
                    <a:gd name="connsiteX5" fmla="*/ 18098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8098" y="2857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0" name="Freeform: Shape 4289">
                  <a:extLst>
                    <a:ext uri="{FF2B5EF4-FFF2-40B4-BE49-F238E27FC236}">
                      <a16:creationId xmlns:a16="http://schemas.microsoft.com/office/drawing/2014/main" id="{08C98872-347D-4F62-945C-F953BD781043}"/>
                    </a:ext>
                  </a:extLst>
                </p:cNvPr>
                <p:cNvSpPr/>
                <p:nvPr/>
              </p:nvSpPr>
              <p:spPr>
                <a:xfrm>
                  <a:off x="9238634" y="3263741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7 w 18097"/>
                    <a:gd name="connsiteY3" fmla="*/ 27622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2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7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7" y="13335"/>
                        <a:pt x="18097" y="6667"/>
                      </a:cubicBezTo>
                      <a:cubicBezTo>
                        <a:pt x="18097" y="3810"/>
                        <a:pt x="17145" y="952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1" name="Freeform: Shape 4290">
                  <a:extLst>
                    <a:ext uri="{FF2B5EF4-FFF2-40B4-BE49-F238E27FC236}">
                      <a16:creationId xmlns:a16="http://schemas.microsoft.com/office/drawing/2014/main" id="{8BE79BEE-0277-4421-8384-1FBDDDD475CF}"/>
                    </a:ext>
                  </a:extLst>
                </p:cNvPr>
                <p:cNvSpPr/>
                <p:nvPr/>
              </p:nvSpPr>
              <p:spPr>
                <a:xfrm>
                  <a:off x="9242444" y="3270408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7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7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2" name="Freeform: Shape 4291">
                  <a:extLst>
                    <a:ext uri="{FF2B5EF4-FFF2-40B4-BE49-F238E27FC236}">
                      <a16:creationId xmlns:a16="http://schemas.microsoft.com/office/drawing/2014/main" id="{C65423F9-3A30-4C13-BCE7-4A32B3A499BD}"/>
                    </a:ext>
                  </a:extLst>
                </p:cNvPr>
                <p:cNvSpPr/>
                <p:nvPr/>
              </p:nvSpPr>
              <p:spPr>
                <a:xfrm>
                  <a:off x="9234175" y="3258978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2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3" name="Freeform: Shape 4292">
                  <a:extLst>
                    <a:ext uri="{FF2B5EF4-FFF2-40B4-BE49-F238E27FC236}">
                      <a16:creationId xmlns:a16="http://schemas.microsoft.com/office/drawing/2014/main" id="{200D00F2-6E41-44E8-97BF-EF01D57C08C7}"/>
                    </a:ext>
                  </a:extLst>
                </p:cNvPr>
                <p:cNvSpPr/>
                <p:nvPr/>
              </p:nvSpPr>
              <p:spPr>
                <a:xfrm rot="-8779454">
                  <a:off x="9246780" y="3271969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294" name="Graphic 7">
                <a:extLst>
                  <a:ext uri="{FF2B5EF4-FFF2-40B4-BE49-F238E27FC236}">
                    <a16:creationId xmlns:a16="http://schemas.microsoft.com/office/drawing/2014/main" id="{1C36A510-A9B3-4C22-83B1-549544E8CBBA}"/>
                  </a:ext>
                </a:extLst>
              </p:cNvPr>
              <p:cNvGrpSpPr/>
              <p:nvPr/>
            </p:nvGrpSpPr>
            <p:grpSpPr>
              <a:xfrm>
                <a:off x="9196724" y="3185334"/>
                <a:ext cx="92392" cy="63690"/>
                <a:chOff x="9196724" y="3185334"/>
                <a:chExt cx="92392" cy="63690"/>
              </a:xfrm>
            </p:grpSpPr>
            <p:sp>
              <p:nvSpPr>
                <p:cNvPr id="4295" name="Freeform: Shape 4294">
                  <a:extLst>
                    <a:ext uri="{FF2B5EF4-FFF2-40B4-BE49-F238E27FC236}">
                      <a16:creationId xmlns:a16="http://schemas.microsoft.com/office/drawing/2014/main" id="{19865339-F163-4C4B-81F4-147B96ADBFFD}"/>
                    </a:ext>
                  </a:extLst>
                </p:cNvPr>
                <p:cNvSpPr/>
                <p:nvPr/>
              </p:nvSpPr>
              <p:spPr>
                <a:xfrm>
                  <a:off x="9196724" y="3185334"/>
                  <a:ext cx="89802" cy="62213"/>
                </a:xfrm>
                <a:custGeom>
                  <a:avLst/>
                  <a:gdLst>
                    <a:gd name="connsiteX0" fmla="*/ 0 w 89802"/>
                    <a:gd name="connsiteY0" fmla="*/ 6016 h 62213"/>
                    <a:gd name="connsiteX1" fmla="*/ 69533 w 89802"/>
                    <a:gd name="connsiteY1" fmla="*/ 62214 h 62213"/>
                    <a:gd name="connsiteX2" fmla="*/ 89535 w 89802"/>
                    <a:gd name="connsiteY2" fmla="*/ 27924 h 62213"/>
                    <a:gd name="connsiteX3" fmla="*/ 0 w 89802"/>
                    <a:gd name="connsiteY3" fmla="*/ 6016 h 6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213">
                      <a:moveTo>
                        <a:pt x="0" y="6016"/>
                      </a:moveTo>
                      <a:cubicBezTo>
                        <a:pt x="0" y="22209"/>
                        <a:pt x="51435" y="51736"/>
                        <a:pt x="69533" y="62214"/>
                      </a:cubicBezTo>
                      <a:cubicBezTo>
                        <a:pt x="71438" y="61261"/>
                        <a:pt x="92392" y="29829"/>
                        <a:pt x="89535" y="27924"/>
                      </a:cubicBezTo>
                      <a:cubicBezTo>
                        <a:pt x="71438" y="18399"/>
                        <a:pt x="0" y="-13034"/>
                        <a:pt x="0" y="60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6" name="Freeform: Shape 4295">
                  <a:extLst>
                    <a:ext uri="{FF2B5EF4-FFF2-40B4-BE49-F238E27FC236}">
                      <a16:creationId xmlns:a16="http://schemas.microsoft.com/office/drawing/2014/main" id="{5135E3C9-2C13-4907-9DC9-7E996C3BCF9A}"/>
                    </a:ext>
                  </a:extLst>
                </p:cNvPr>
                <p:cNvSpPr/>
                <p:nvPr/>
              </p:nvSpPr>
              <p:spPr>
                <a:xfrm>
                  <a:off x="9196724" y="3186731"/>
                  <a:ext cx="85792" cy="52244"/>
                </a:xfrm>
                <a:custGeom>
                  <a:avLst/>
                  <a:gdLst>
                    <a:gd name="connsiteX0" fmla="*/ 0 w 85792"/>
                    <a:gd name="connsiteY0" fmla="*/ 4619 h 52244"/>
                    <a:gd name="connsiteX1" fmla="*/ 76200 w 85792"/>
                    <a:gd name="connsiteY1" fmla="*/ 52244 h 52244"/>
                    <a:gd name="connsiteX2" fmla="*/ 85725 w 85792"/>
                    <a:gd name="connsiteY2" fmla="*/ 36052 h 52244"/>
                    <a:gd name="connsiteX3" fmla="*/ 0 w 85792"/>
                    <a:gd name="connsiteY3" fmla="*/ 4619 h 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244">
                      <a:moveTo>
                        <a:pt x="0" y="4619"/>
                      </a:moveTo>
                      <a:cubicBezTo>
                        <a:pt x="0" y="20812"/>
                        <a:pt x="76200" y="52244"/>
                        <a:pt x="76200" y="52244"/>
                      </a:cubicBezTo>
                      <a:cubicBezTo>
                        <a:pt x="79058" y="47482"/>
                        <a:pt x="82867" y="40815"/>
                        <a:pt x="85725" y="36052"/>
                      </a:cubicBezTo>
                      <a:cubicBezTo>
                        <a:pt x="88583" y="31290"/>
                        <a:pt x="0" y="-14431"/>
                        <a:pt x="0" y="461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7" name="Freeform: Shape 4296">
                  <a:extLst>
                    <a:ext uri="{FF2B5EF4-FFF2-40B4-BE49-F238E27FC236}">
                      <a16:creationId xmlns:a16="http://schemas.microsoft.com/office/drawing/2014/main" id="{EE57ED41-79BF-4722-95BE-22CFAEBA0324}"/>
                    </a:ext>
                  </a:extLst>
                </p:cNvPr>
                <p:cNvSpPr/>
                <p:nvPr/>
              </p:nvSpPr>
              <p:spPr>
                <a:xfrm>
                  <a:off x="9262447" y="3212578"/>
                  <a:ext cx="26669" cy="36447"/>
                </a:xfrm>
                <a:custGeom>
                  <a:avLst/>
                  <a:gdLst>
                    <a:gd name="connsiteX0" fmla="*/ 13335 w 26669"/>
                    <a:gd name="connsiteY0" fmla="*/ 1633 h 36447"/>
                    <a:gd name="connsiteX1" fmla="*/ 0 w 26669"/>
                    <a:gd name="connsiteY1" fmla="*/ 26398 h 36447"/>
                    <a:gd name="connsiteX2" fmla="*/ 13335 w 26669"/>
                    <a:gd name="connsiteY2" fmla="*/ 34970 h 36447"/>
                    <a:gd name="connsiteX3" fmla="*/ 26670 w 26669"/>
                    <a:gd name="connsiteY3" fmla="*/ 10205 h 36447"/>
                    <a:gd name="connsiteX4" fmla="*/ 13335 w 26669"/>
                    <a:gd name="connsiteY4" fmla="*/ 1633 h 36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36447">
                      <a:moveTo>
                        <a:pt x="13335" y="1633"/>
                      </a:moveTo>
                      <a:cubicBezTo>
                        <a:pt x="5715" y="6395"/>
                        <a:pt x="0" y="16873"/>
                        <a:pt x="0" y="26398"/>
                      </a:cubicBezTo>
                      <a:cubicBezTo>
                        <a:pt x="0" y="34970"/>
                        <a:pt x="5715" y="38780"/>
                        <a:pt x="13335" y="34970"/>
                      </a:cubicBezTo>
                      <a:cubicBezTo>
                        <a:pt x="20955" y="30208"/>
                        <a:pt x="26670" y="19730"/>
                        <a:pt x="26670" y="10205"/>
                      </a:cubicBezTo>
                      <a:cubicBezTo>
                        <a:pt x="26670" y="680"/>
                        <a:pt x="20955" y="-2177"/>
                        <a:pt x="13335" y="1633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8" name="Freeform: Shape 4297">
                  <a:extLst>
                    <a:ext uri="{FF2B5EF4-FFF2-40B4-BE49-F238E27FC236}">
                      <a16:creationId xmlns:a16="http://schemas.microsoft.com/office/drawing/2014/main" id="{7934C80D-0123-42E4-BB1E-827945E6F4AD}"/>
                    </a:ext>
                  </a:extLst>
                </p:cNvPr>
                <p:cNvSpPr/>
                <p:nvPr/>
              </p:nvSpPr>
              <p:spPr>
                <a:xfrm>
                  <a:off x="9268161" y="3216116"/>
                  <a:ext cx="18282" cy="28248"/>
                </a:xfrm>
                <a:custGeom>
                  <a:avLst/>
                  <a:gdLst>
                    <a:gd name="connsiteX0" fmla="*/ 12383 w 18282"/>
                    <a:gd name="connsiteY0" fmla="*/ 0 h 28248"/>
                    <a:gd name="connsiteX1" fmla="*/ 15240 w 18282"/>
                    <a:gd name="connsiteY1" fmla="*/ 6667 h 28248"/>
                    <a:gd name="connsiteX2" fmla="*/ 4763 w 18282"/>
                    <a:gd name="connsiteY2" fmla="*/ 25717 h 28248"/>
                    <a:gd name="connsiteX3" fmla="*/ 0 w 18282"/>
                    <a:gd name="connsiteY3" fmla="*/ 27622 h 28248"/>
                    <a:gd name="connsiteX4" fmla="*/ 7620 w 18282"/>
                    <a:gd name="connsiteY4" fmla="*/ 26670 h 28248"/>
                    <a:gd name="connsiteX5" fmla="*/ 18098 w 18282"/>
                    <a:gd name="connsiteY5" fmla="*/ 7620 h 28248"/>
                    <a:gd name="connsiteX6" fmla="*/ 12383 w 18282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82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9050" y="3810"/>
                        <a:pt x="16192" y="952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299" name="Freeform: Shape 4298">
                  <a:extLst>
                    <a:ext uri="{FF2B5EF4-FFF2-40B4-BE49-F238E27FC236}">
                      <a16:creationId xmlns:a16="http://schemas.microsoft.com/office/drawing/2014/main" id="{F936E92A-C5AB-414F-8017-329ABBFE7A49}"/>
                    </a:ext>
                  </a:extLst>
                </p:cNvPr>
                <p:cNvSpPr/>
                <p:nvPr/>
              </p:nvSpPr>
              <p:spPr>
                <a:xfrm>
                  <a:off x="9265304" y="3216116"/>
                  <a:ext cx="18350" cy="27622"/>
                </a:xfrm>
                <a:custGeom>
                  <a:avLst/>
                  <a:gdLst>
                    <a:gd name="connsiteX0" fmla="*/ 15240 w 18350"/>
                    <a:gd name="connsiteY0" fmla="*/ 0 h 27622"/>
                    <a:gd name="connsiteX1" fmla="*/ 10478 w 18350"/>
                    <a:gd name="connsiteY1" fmla="*/ 1905 h 27622"/>
                    <a:gd name="connsiteX2" fmla="*/ 0 w 18350"/>
                    <a:gd name="connsiteY2" fmla="*/ 20955 h 27622"/>
                    <a:gd name="connsiteX3" fmla="*/ 2858 w 18350"/>
                    <a:gd name="connsiteY3" fmla="*/ 27622 h 27622"/>
                    <a:gd name="connsiteX4" fmla="*/ 7620 w 18350"/>
                    <a:gd name="connsiteY4" fmla="*/ 25717 h 27622"/>
                    <a:gd name="connsiteX5" fmla="*/ 18098 w 18350"/>
                    <a:gd name="connsiteY5" fmla="*/ 6667 h 27622"/>
                    <a:gd name="connsiteX6" fmla="*/ 15240 w 18350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50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8" y="13335"/>
                        <a:pt x="18098" y="6667"/>
                      </a:cubicBezTo>
                      <a:cubicBezTo>
                        <a:pt x="19050" y="3810"/>
                        <a:pt x="17145" y="1905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0" name="Freeform: Shape 4299">
                  <a:extLst>
                    <a:ext uri="{FF2B5EF4-FFF2-40B4-BE49-F238E27FC236}">
                      <a16:creationId xmlns:a16="http://schemas.microsoft.com/office/drawing/2014/main" id="{8B620F63-5CD1-491B-9ABE-BD8FC6A501C5}"/>
                    </a:ext>
                  </a:extLst>
                </p:cNvPr>
                <p:cNvSpPr/>
                <p:nvPr/>
              </p:nvSpPr>
              <p:spPr>
                <a:xfrm>
                  <a:off x="9270066" y="3222783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952"/>
                        <a:pt x="4763" y="952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1" name="Freeform: Shape 4300">
                  <a:extLst>
                    <a:ext uri="{FF2B5EF4-FFF2-40B4-BE49-F238E27FC236}">
                      <a16:creationId xmlns:a16="http://schemas.microsoft.com/office/drawing/2014/main" id="{091888C3-ED5E-40F1-9511-0ABC383617CF}"/>
                    </a:ext>
                  </a:extLst>
                </p:cNvPr>
                <p:cNvSpPr/>
                <p:nvPr/>
              </p:nvSpPr>
              <p:spPr>
                <a:xfrm>
                  <a:off x="9261797" y="321230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2" name="Freeform: Shape 4301">
                  <a:extLst>
                    <a:ext uri="{FF2B5EF4-FFF2-40B4-BE49-F238E27FC236}">
                      <a16:creationId xmlns:a16="http://schemas.microsoft.com/office/drawing/2014/main" id="{F4331B75-1416-466F-9C68-759BF3A76ACB}"/>
                    </a:ext>
                  </a:extLst>
                </p:cNvPr>
                <p:cNvSpPr/>
                <p:nvPr/>
              </p:nvSpPr>
              <p:spPr>
                <a:xfrm>
                  <a:off x="9274829" y="3224688"/>
                  <a:ext cx="1905" cy="952"/>
                </a:xfrm>
                <a:custGeom>
                  <a:avLst/>
                  <a:gdLst>
                    <a:gd name="connsiteX0" fmla="*/ 0 w 1905"/>
                    <a:gd name="connsiteY0" fmla="*/ 0 h 952"/>
                    <a:gd name="connsiteX1" fmla="*/ 953 w 1905"/>
                    <a:gd name="connsiteY1" fmla="*/ 953 h 952"/>
                    <a:gd name="connsiteX2" fmla="*/ 1905 w 1905"/>
                    <a:gd name="connsiteY2" fmla="*/ 953 h 952"/>
                    <a:gd name="connsiteX3" fmla="*/ 953 w 1905"/>
                    <a:gd name="connsiteY3" fmla="*/ 0 h 952"/>
                    <a:gd name="connsiteX4" fmla="*/ 0 w 1905"/>
                    <a:gd name="connsiteY4" fmla="*/ 0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952">
                      <a:moveTo>
                        <a:pt x="0" y="0"/>
                      </a:moveTo>
                      <a:cubicBezTo>
                        <a:pt x="0" y="0"/>
                        <a:pt x="0" y="953"/>
                        <a:pt x="953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953"/>
                        <a:pt x="1905" y="0"/>
                        <a:pt x="953" y="0"/>
                      </a:cubicBezTo>
                      <a:cubicBezTo>
                        <a:pt x="95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303" name="Graphic 7">
                <a:extLst>
                  <a:ext uri="{FF2B5EF4-FFF2-40B4-BE49-F238E27FC236}">
                    <a16:creationId xmlns:a16="http://schemas.microsoft.com/office/drawing/2014/main" id="{34C9C4D2-8A0F-4C33-9228-AC6A57B68B0D}"/>
                  </a:ext>
                </a:extLst>
              </p:cNvPr>
              <p:cNvGrpSpPr/>
              <p:nvPr/>
            </p:nvGrpSpPr>
            <p:grpSpPr>
              <a:xfrm>
                <a:off x="9020511" y="3146821"/>
                <a:ext cx="86350" cy="73104"/>
                <a:chOff x="9020511" y="3146821"/>
                <a:chExt cx="86350" cy="73104"/>
              </a:xfrm>
            </p:grpSpPr>
            <p:sp>
              <p:nvSpPr>
                <p:cNvPr id="4304" name="Freeform: Shape 4303">
                  <a:extLst>
                    <a:ext uri="{FF2B5EF4-FFF2-40B4-BE49-F238E27FC236}">
                      <a16:creationId xmlns:a16="http://schemas.microsoft.com/office/drawing/2014/main" id="{623073CD-0473-472C-8685-92A9D0A07AC2}"/>
                    </a:ext>
                  </a:extLst>
                </p:cNvPr>
                <p:cNvSpPr/>
                <p:nvPr/>
              </p:nvSpPr>
              <p:spPr>
                <a:xfrm>
                  <a:off x="9020511" y="3156108"/>
                  <a:ext cx="85725" cy="63817"/>
                </a:xfrm>
                <a:custGeom>
                  <a:avLst/>
                  <a:gdLst>
                    <a:gd name="connsiteX0" fmla="*/ 0 w 85725"/>
                    <a:gd name="connsiteY0" fmla="*/ 40005 h 63817"/>
                    <a:gd name="connsiteX1" fmla="*/ 0 w 85725"/>
                    <a:gd name="connsiteY1" fmla="*/ 42863 h 63817"/>
                    <a:gd name="connsiteX2" fmla="*/ 40958 w 85725"/>
                    <a:gd name="connsiteY2" fmla="*/ 63817 h 63817"/>
                    <a:gd name="connsiteX3" fmla="*/ 85725 w 85725"/>
                    <a:gd name="connsiteY3" fmla="*/ 3810 h 63817"/>
                    <a:gd name="connsiteX4" fmla="*/ 85725 w 85725"/>
                    <a:gd name="connsiteY4" fmla="*/ 2858 h 63817"/>
                    <a:gd name="connsiteX5" fmla="*/ 85725 w 85725"/>
                    <a:gd name="connsiteY5" fmla="*/ 0 h 63817"/>
                    <a:gd name="connsiteX6" fmla="*/ 38100 w 85725"/>
                    <a:gd name="connsiteY6" fmla="*/ 53340 h 63817"/>
                    <a:gd name="connsiteX7" fmla="*/ 0 w 85725"/>
                    <a:gd name="connsiteY7" fmla="*/ 4000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5" h="63817">
                      <a:moveTo>
                        <a:pt x="0" y="40005"/>
                      </a:moveTo>
                      <a:lnTo>
                        <a:pt x="0" y="42863"/>
                      </a:lnTo>
                      <a:lnTo>
                        <a:pt x="40958" y="63817"/>
                      </a:lnTo>
                      <a:lnTo>
                        <a:pt x="85725" y="3810"/>
                      </a:lnTo>
                      <a:cubicBezTo>
                        <a:pt x="85725" y="3810"/>
                        <a:pt x="85725" y="2858"/>
                        <a:pt x="85725" y="2858"/>
                      </a:cubicBezTo>
                      <a:lnTo>
                        <a:pt x="85725" y="0"/>
                      </a:lnTo>
                      <a:lnTo>
                        <a:pt x="38100" y="53340"/>
                      </a:lnTo>
                      <a:lnTo>
                        <a:pt x="0" y="40005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5" name="Freeform: Shape 4304">
                  <a:extLst>
                    <a:ext uri="{FF2B5EF4-FFF2-40B4-BE49-F238E27FC236}">
                      <a16:creationId xmlns:a16="http://schemas.microsoft.com/office/drawing/2014/main" id="{9BF65A62-7A25-4065-9211-23A2343CFDA4}"/>
                    </a:ext>
                  </a:extLst>
                </p:cNvPr>
                <p:cNvSpPr/>
                <p:nvPr/>
              </p:nvSpPr>
              <p:spPr>
                <a:xfrm>
                  <a:off x="9020511" y="3146821"/>
                  <a:ext cx="86350" cy="70246"/>
                </a:xfrm>
                <a:custGeom>
                  <a:avLst/>
                  <a:gdLst>
                    <a:gd name="connsiteX0" fmla="*/ 84773 w 86350"/>
                    <a:gd name="connsiteY0" fmla="*/ 7382 h 70246"/>
                    <a:gd name="connsiteX1" fmla="*/ 73342 w 86350"/>
                    <a:gd name="connsiteY1" fmla="*/ 714 h 70246"/>
                    <a:gd name="connsiteX2" fmla="*/ 67628 w 86350"/>
                    <a:gd name="connsiteY2" fmla="*/ 714 h 70246"/>
                    <a:gd name="connsiteX3" fmla="*/ 0 w 86350"/>
                    <a:gd name="connsiteY3" fmla="*/ 49292 h 70246"/>
                    <a:gd name="connsiteX4" fmla="*/ 40958 w 86350"/>
                    <a:gd name="connsiteY4" fmla="*/ 70247 h 70246"/>
                    <a:gd name="connsiteX5" fmla="*/ 85725 w 86350"/>
                    <a:gd name="connsiteY5" fmla="*/ 10239 h 70246"/>
                    <a:gd name="connsiteX6" fmla="*/ 84773 w 86350"/>
                    <a:gd name="connsiteY6" fmla="*/ 7382 h 7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350" h="70246">
                      <a:moveTo>
                        <a:pt x="84773" y="7382"/>
                      </a:moveTo>
                      <a:lnTo>
                        <a:pt x="73342" y="714"/>
                      </a:lnTo>
                      <a:cubicBezTo>
                        <a:pt x="71438" y="-238"/>
                        <a:pt x="68580" y="-238"/>
                        <a:pt x="67628" y="714"/>
                      </a:cubicBezTo>
                      <a:lnTo>
                        <a:pt x="0" y="49292"/>
                      </a:lnTo>
                      <a:lnTo>
                        <a:pt x="40958" y="70247"/>
                      </a:lnTo>
                      <a:lnTo>
                        <a:pt x="85725" y="10239"/>
                      </a:lnTo>
                      <a:cubicBezTo>
                        <a:pt x="86678" y="9287"/>
                        <a:pt x="86678" y="7382"/>
                        <a:pt x="84773" y="7382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6" name="Freeform: Shape 4305">
                  <a:extLst>
                    <a:ext uri="{FF2B5EF4-FFF2-40B4-BE49-F238E27FC236}">
                      <a16:creationId xmlns:a16="http://schemas.microsoft.com/office/drawing/2014/main" id="{C109D59E-4A44-4A5A-8047-B64A3255936A}"/>
                    </a:ext>
                  </a:extLst>
                </p:cNvPr>
                <p:cNvSpPr/>
                <p:nvPr/>
              </p:nvSpPr>
              <p:spPr>
                <a:xfrm>
                  <a:off x="9031941" y="3163014"/>
                  <a:ext cx="54292" cy="48339"/>
                </a:xfrm>
                <a:custGeom>
                  <a:avLst/>
                  <a:gdLst>
                    <a:gd name="connsiteX0" fmla="*/ 47625 w 54292"/>
                    <a:gd name="connsiteY0" fmla="*/ 714 h 48339"/>
                    <a:gd name="connsiteX1" fmla="*/ 44768 w 54292"/>
                    <a:gd name="connsiteY1" fmla="*/ 714 h 48339"/>
                    <a:gd name="connsiteX2" fmla="*/ 0 w 54292"/>
                    <a:gd name="connsiteY2" fmla="*/ 34052 h 48339"/>
                    <a:gd name="connsiteX3" fmla="*/ 23813 w 54292"/>
                    <a:gd name="connsiteY3" fmla="*/ 48339 h 48339"/>
                    <a:gd name="connsiteX4" fmla="*/ 54293 w 54292"/>
                    <a:gd name="connsiteY4" fmla="*/ 5477 h 48339"/>
                    <a:gd name="connsiteX5" fmla="*/ 54293 w 54292"/>
                    <a:gd name="connsiteY5" fmla="*/ 3572 h 48339"/>
                    <a:gd name="connsiteX6" fmla="*/ 47625 w 54292"/>
                    <a:gd name="connsiteY6" fmla="*/ 714 h 4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292" h="48339">
                      <a:moveTo>
                        <a:pt x="47625" y="714"/>
                      </a:moveTo>
                      <a:cubicBezTo>
                        <a:pt x="46673" y="-238"/>
                        <a:pt x="45720" y="-238"/>
                        <a:pt x="44768" y="714"/>
                      </a:cubicBezTo>
                      <a:lnTo>
                        <a:pt x="0" y="34052"/>
                      </a:lnTo>
                      <a:lnTo>
                        <a:pt x="23813" y="48339"/>
                      </a:lnTo>
                      <a:lnTo>
                        <a:pt x="54293" y="5477"/>
                      </a:lnTo>
                      <a:cubicBezTo>
                        <a:pt x="54293" y="5477"/>
                        <a:pt x="54293" y="4524"/>
                        <a:pt x="54293" y="3572"/>
                      </a:cubicBezTo>
                      <a:lnTo>
                        <a:pt x="47625" y="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07" name="Freeform: Shape 4306">
                  <a:extLst>
                    <a:ext uri="{FF2B5EF4-FFF2-40B4-BE49-F238E27FC236}">
                      <a16:creationId xmlns:a16="http://schemas.microsoft.com/office/drawing/2014/main" id="{5924F47D-E92B-41DE-BF11-3D22528036CA}"/>
                    </a:ext>
                  </a:extLst>
                </p:cNvPr>
                <p:cNvSpPr/>
                <p:nvPr/>
              </p:nvSpPr>
              <p:spPr>
                <a:xfrm>
                  <a:off x="9061469" y="3156108"/>
                  <a:ext cx="43815" cy="58102"/>
                </a:xfrm>
                <a:custGeom>
                  <a:avLst/>
                  <a:gdLst>
                    <a:gd name="connsiteX0" fmla="*/ 43815 w 43815"/>
                    <a:gd name="connsiteY0" fmla="*/ 0 h 58102"/>
                    <a:gd name="connsiteX1" fmla="*/ 0 w 43815"/>
                    <a:gd name="connsiteY1" fmla="*/ 58102 h 58102"/>
                    <a:gd name="connsiteX2" fmla="*/ 43815 w 4381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15" h="58102">
                      <a:moveTo>
                        <a:pt x="43815" y="0"/>
                      </a:moveTo>
                      <a:cubicBezTo>
                        <a:pt x="27622" y="18097"/>
                        <a:pt x="0" y="58102"/>
                        <a:pt x="0" y="58102"/>
                      </a:cubicBezTo>
                      <a:cubicBezTo>
                        <a:pt x="0" y="58102"/>
                        <a:pt x="43815" y="0"/>
                        <a:pt x="438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308" name="Graphic 7">
                <a:extLst>
                  <a:ext uri="{FF2B5EF4-FFF2-40B4-BE49-F238E27FC236}">
                    <a16:creationId xmlns:a16="http://schemas.microsoft.com/office/drawing/2014/main" id="{BCD5EAD3-6403-4BDF-9986-064E19A671F6}"/>
                  </a:ext>
                </a:extLst>
              </p:cNvPr>
              <p:cNvGrpSpPr/>
              <p:nvPr/>
            </p:nvGrpSpPr>
            <p:grpSpPr>
              <a:xfrm>
                <a:off x="9102427" y="3135255"/>
                <a:ext cx="197167" cy="168490"/>
                <a:chOff x="9102427" y="3135255"/>
                <a:chExt cx="197167" cy="168490"/>
              </a:xfrm>
            </p:grpSpPr>
            <p:sp>
              <p:nvSpPr>
                <p:cNvPr id="4309" name="Freeform: Shape 4308">
                  <a:extLst>
                    <a:ext uri="{FF2B5EF4-FFF2-40B4-BE49-F238E27FC236}">
                      <a16:creationId xmlns:a16="http://schemas.microsoft.com/office/drawing/2014/main" id="{BA5DF1F8-7BC9-4EFA-8B5E-364B280DA2A0}"/>
                    </a:ext>
                  </a:extLst>
                </p:cNvPr>
                <p:cNvSpPr/>
                <p:nvPr/>
              </p:nvSpPr>
              <p:spPr>
                <a:xfrm>
                  <a:off x="9102427" y="3158013"/>
                  <a:ext cx="197167" cy="145732"/>
                </a:xfrm>
                <a:custGeom>
                  <a:avLst/>
                  <a:gdLst>
                    <a:gd name="connsiteX0" fmla="*/ 0 w 197167"/>
                    <a:gd name="connsiteY0" fmla="*/ 91440 h 145732"/>
                    <a:gd name="connsiteX1" fmla="*/ 0 w 197167"/>
                    <a:gd name="connsiteY1" fmla="*/ 98108 h 145732"/>
                    <a:gd name="connsiteX2" fmla="*/ 93345 w 197167"/>
                    <a:gd name="connsiteY2" fmla="*/ 145733 h 145732"/>
                    <a:gd name="connsiteX3" fmla="*/ 196215 w 197167"/>
                    <a:gd name="connsiteY3" fmla="*/ 8572 h 145732"/>
                    <a:gd name="connsiteX4" fmla="*/ 197167 w 197167"/>
                    <a:gd name="connsiteY4" fmla="*/ 6667 h 145732"/>
                    <a:gd name="connsiteX5" fmla="*/ 197167 w 197167"/>
                    <a:gd name="connsiteY5" fmla="*/ 0 h 145732"/>
                    <a:gd name="connsiteX6" fmla="*/ 84772 w 197167"/>
                    <a:gd name="connsiteY6" fmla="*/ 130492 h 145732"/>
                    <a:gd name="connsiteX7" fmla="*/ 0 w 197167"/>
                    <a:gd name="connsiteY7" fmla="*/ 91440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167" h="145732">
                      <a:moveTo>
                        <a:pt x="0" y="91440"/>
                      </a:moveTo>
                      <a:lnTo>
                        <a:pt x="0" y="98108"/>
                      </a:lnTo>
                      <a:lnTo>
                        <a:pt x="93345" y="145733"/>
                      </a:lnTo>
                      <a:lnTo>
                        <a:pt x="196215" y="8572"/>
                      </a:lnTo>
                      <a:cubicBezTo>
                        <a:pt x="197167" y="7620"/>
                        <a:pt x="197167" y="6667"/>
                        <a:pt x="197167" y="6667"/>
                      </a:cubicBezTo>
                      <a:lnTo>
                        <a:pt x="197167" y="0"/>
                      </a:lnTo>
                      <a:lnTo>
                        <a:pt x="84772" y="130492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10" name="Freeform: Shape 4309">
                  <a:extLst>
                    <a:ext uri="{FF2B5EF4-FFF2-40B4-BE49-F238E27FC236}">
                      <a16:creationId xmlns:a16="http://schemas.microsoft.com/office/drawing/2014/main" id="{3B2F412E-C218-4417-AED8-E93AF8CFACAB}"/>
                    </a:ext>
                  </a:extLst>
                </p:cNvPr>
                <p:cNvSpPr/>
                <p:nvPr/>
              </p:nvSpPr>
              <p:spPr>
                <a:xfrm>
                  <a:off x="9102427" y="3135255"/>
                  <a:ext cx="196572" cy="161823"/>
                </a:xfrm>
                <a:custGeom>
                  <a:avLst/>
                  <a:gdLst>
                    <a:gd name="connsiteX0" fmla="*/ 193358 w 196572"/>
                    <a:gd name="connsiteY0" fmla="*/ 17996 h 161823"/>
                    <a:gd name="connsiteX1" fmla="*/ 166688 w 196572"/>
                    <a:gd name="connsiteY1" fmla="*/ 1803 h 161823"/>
                    <a:gd name="connsiteX2" fmla="*/ 153352 w 196572"/>
                    <a:gd name="connsiteY2" fmla="*/ 1803 h 161823"/>
                    <a:gd name="connsiteX3" fmla="*/ 0 w 196572"/>
                    <a:gd name="connsiteY3" fmla="*/ 114198 h 161823"/>
                    <a:gd name="connsiteX4" fmla="*/ 93345 w 196572"/>
                    <a:gd name="connsiteY4" fmla="*/ 161823 h 161823"/>
                    <a:gd name="connsiteX5" fmla="*/ 196215 w 196572"/>
                    <a:gd name="connsiteY5" fmla="*/ 24663 h 161823"/>
                    <a:gd name="connsiteX6" fmla="*/ 193358 w 196572"/>
                    <a:gd name="connsiteY6" fmla="*/ 17996 h 161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572" h="161823">
                      <a:moveTo>
                        <a:pt x="193358" y="17996"/>
                      </a:moveTo>
                      <a:lnTo>
                        <a:pt x="166688" y="1803"/>
                      </a:lnTo>
                      <a:cubicBezTo>
                        <a:pt x="162877" y="-102"/>
                        <a:pt x="156210" y="-1054"/>
                        <a:pt x="153352" y="1803"/>
                      </a:cubicBezTo>
                      <a:lnTo>
                        <a:pt x="0" y="114198"/>
                      </a:lnTo>
                      <a:lnTo>
                        <a:pt x="93345" y="161823"/>
                      </a:lnTo>
                      <a:lnTo>
                        <a:pt x="196215" y="24663"/>
                      </a:lnTo>
                      <a:cubicBezTo>
                        <a:pt x="197167" y="22758"/>
                        <a:pt x="196215" y="19901"/>
                        <a:pt x="193358" y="17996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11" name="Freeform: Shape 4310">
                  <a:extLst>
                    <a:ext uri="{FF2B5EF4-FFF2-40B4-BE49-F238E27FC236}">
                      <a16:creationId xmlns:a16="http://schemas.microsoft.com/office/drawing/2014/main" id="{466B0737-EA96-4383-A4DB-1D722C4A173C}"/>
                    </a:ext>
                  </a:extLst>
                </p:cNvPr>
                <p:cNvSpPr/>
                <p:nvPr/>
              </p:nvSpPr>
              <p:spPr>
                <a:xfrm>
                  <a:off x="9128144" y="3175396"/>
                  <a:ext cx="124219" cy="109299"/>
                </a:xfrm>
                <a:custGeom>
                  <a:avLst/>
                  <a:gdLst>
                    <a:gd name="connsiteX0" fmla="*/ 122872 w 124219"/>
                    <a:gd name="connsiteY0" fmla="*/ 8334 h 109299"/>
                    <a:gd name="connsiteX1" fmla="*/ 109538 w 124219"/>
                    <a:gd name="connsiteY1" fmla="*/ 714 h 109299"/>
                    <a:gd name="connsiteX2" fmla="*/ 102870 w 124219"/>
                    <a:gd name="connsiteY2" fmla="*/ 714 h 109299"/>
                    <a:gd name="connsiteX3" fmla="*/ 0 w 124219"/>
                    <a:gd name="connsiteY3" fmla="*/ 76914 h 109299"/>
                    <a:gd name="connsiteX4" fmla="*/ 54292 w 124219"/>
                    <a:gd name="connsiteY4" fmla="*/ 109299 h 109299"/>
                    <a:gd name="connsiteX5" fmla="*/ 123825 w 124219"/>
                    <a:gd name="connsiteY5" fmla="*/ 12144 h 109299"/>
                    <a:gd name="connsiteX6" fmla="*/ 122872 w 124219"/>
                    <a:gd name="connsiteY6" fmla="*/ 8334 h 1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19" h="109299">
                      <a:moveTo>
                        <a:pt x="122872" y="8334"/>
                      </a:moveTo>
                      <a:lnTo>
                        <a:pt x="109538" y="714"/>
                      </a:lnTo>
                      <a:cubicBezTo>
                        <a:pt x="107633" y="-238"/>
                        <a:pt x="104775" y="-238"/>
                        <a:pt x="102870" y="714"/>
                      </a:cubicBezTo>
                      <a:lnTo>
                        <a:pt x="0" y="76914"/>
                      </a:lnTo>
                      <a:lnTo>
                        <a:pt x="54292" y="109299"/>
                      </a:lnTo>
                      <a:lnTo>
                        <a:pt x="123825" y="12144"/>
                      </a:lnTo>
                      <a:cubicBezTo>
                        <a:pt x="124778" y="10239"/>
                        <a:pt x="123825" y="9287"/>
                        <a:pt x="122872" y="8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312" name="Freeform: Shape 4311">
                <a:extLst>
                  <a:ext uri="{FF2B5EF4-FFF2-40B4-BE49-F238E27FC236}">
                    <a16:creationId xmlns:a16="http://schemas.microsoft.com/office/drawing/2014/main" id="{75E90711-F23F-4F75-9AC5-20A6A5E1777D}"/>
                  </a:ext>
                </a:extLst>
              </p:cNvPr>
              <p:cNvSpPr/>
              <p:nvPr/>
            </p:nvSpPr>
            <p:spPr>
              <a:xfrm>
                <a:off x="8938597" y="3156108"/>
                <a:ext cx="135254" cy="109537"/>
              </a:xfrm>
              <a:custGeom>
                <a:avLst/>
                <a:gdLst>
                  <a:gd name="connsiteX0" fmla="*/ 0 w 135254"/>
                  <a:gd name="connsiteY0" fmla="*/ 22860 h 109537"/>
                  <a:gd name="connsiteX1" fmla="*/ 106680 w 135254"/>
                  <a:gd name="connsiteY1" fmla="*/ 109538 h 109537"/>
                  <a:gd name="connsiteX2" fmla="*/ 135255 w 135254"/>
                  <a:gd name="connsiteY2" fmla="*/ 84772 h 109537"/>
                  <a:gd name="connsiteX3" fmla="*/ 39052 w 135254"/>
                  <a:gd name="connsiteY3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4" h="109537">
                    <a:moveTo>
                      <a:pt x="0" y="22860"/>
                    </a:moveTo>
                    <a:lnTo>
                      <a:pt x="106680" y="109538"/>
                    </a:lnTo>
                    <a:lnTo>
                      <a:pt x="135255" y="84772"/>
                    </a:lnTo>
                    <a:lnTo>
                      <a:pt x="39052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313" name="Graphic 7">
                <a:extLst>
                  <a:ext uri="{FF2B5EF4-FFF2-40B4-BE49-F238E27FC236}">
                    <a16:creationId xmlns:a16="http://schemas.microsoft.com/office/drawing/2014/main" id="{9A4447ED-C0DC-4F63-AA00-F3F25E96FC6B}"/>
                  </a:ext>
                </a:extLst>
              </p:cNvPr>
              <p:cNvGrpSpPr/>
              <p:nvPr/>
            </p:nvGrpSpPr>
            <p:grpSpPr>
              <a:xfrm>
                <a:off x="8916293" y="3144144"/>
                <a:ext cx="438397" cy="290256"/>
                <a:chOff x="8916293" y="3144144"/>
                <a:chExt cx="438397" cy="290256"/>
              </a:xfrm>
            </p:grpSpPr>
            <p:sp>
              <p:nvSpPr>
                <p:cNvPr id="4314" name="Freeform: Shape 4313">
                  <a:extLst>
                    <a:ext uri="{FF2B5EF4-FFF2-40B4-BE49-F238E27FC236}">
                      <a16:creationId xmlns:a16="http://schemas.microsoft.com/office/drawing/2014/main" id="{9F05EF62-B8B0-425F-8EB7-E7999BCBC5CD}"/>
                    </a:ext>
                  </a:extLst>
                </p:cNvPr>
                <p:cNvSpPr/>
                <p:nvPr/>
              </p:nvSpPr>
              <p:spPr>
                <a:xfrm>
                  <a:off x="8916293" y="3144144"/>
                  <a:ext cx="438397" cy="290256"/>
                </a:xfrm>
                <a:custGeom>
                  <a:avLst/>
                  <a:gdLst>
                    <a:gd name="connsiteX0" fmla="*/ 375681 w 438397"/>
                    <a:gd name="connsiteY0" fmla="*/ 192939 h 290256"/>
                    <a:gd name="connsiteX1" fmla="*/ 74691 w 438397"/>
                    <a:gd name="connsiteY1" fmla="*/ 16727 h 290256"/>
                    <a:gd name="connsiteX2" fmla="*/ 3254 w 438397"/>
                    <a:gd name="connsiteY2" fmla="*/ 5297 h 290256"/>
                    <a:gd name="connsiteX3" fmla="*/ 47069 w 438397"/>
                    <a:gd name="connsiteY3" fmla="*/ 86259 h 290256"/>
                    <a:gd name="connsiteX4" fmla="*/ 420448 w 438397"/>
                    <a:gd name="connsiteY4" fmla="*/ 290094 h 290256"/>
                    <a:gd name="connsiteX5" fmla="*/ 435689 w 438397"/>
                    <a:gd name="connsiteY5" fmla="*/ 264377 h 290256"/>
                    <a:gd name="connsiteX6" fmla="*/ 375681 w 438397"/>
                    <a:gd name="connsiteY6" fmla="*/ 192939 h 29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397" h="290256">
                      <a:moveTo>
                        <a:pt x="375681" y="192939"/>
                      </a:moveTo>
                      <a:cubicBezTo>
                        <a:pt x="361394" y="175794"/>
                        <a:pt x="131841" y="48159"/>
                        <a:pt x="74691" y="16727"/>
                      </a:cubicBezTo>
                      <a:cubicBezTo>
                        <a:pt x="48021" y="534"/>
                        <a:pt x="16589" y="-5181"/>
                        <a:pt x="3254" y="5297"/>
                      </a:cubicBezTo>
                      <a:cubicBezTo>
                        <a:pt x="-9129" y="22442"/>
                        <a:pt x="15636" y="57684"/>
                        <a:pt x="47069" y="86259"/>
                      </a:cubicBezTo>
                      <a:cubicBezTo>
                        <a:pt x="129936" y="148172"/>
                        <a:pt x="321389" y="280569"/>
                        <a:pt x="420448" y="290094"/>
                      </a:cubicBezTo>
                      <a:cubicBezTo>
                        <a:pt x="433784" y="291999"/>
                        <a:pt x="443309" y="276760"/>
                        <a:pt x="435689" y="264377"/>
                      </a:cubicBezTo>
                      <a:cubicBezTo>
                        <a:pt x="416639" y="233897"/>
                        <a:pt x="375681" y="192939"/>
                        <a:pt x="375681" y="1929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15" name="Freeform: Shape 4314">
                  <a:extLst>
                    <a:ext uri="{FF2B5EF4-FFF2-40B4-BE49-F238E27FC236}">
                      <a16:creationId xmlns:a16="http://schemas.microsoft.com/office/drawing/2014/main" id="{0219489D-D96E-429C-822F-8382158782E6}"/>
                    </a:ext>
                  </a:extLst>
                </p:cNvPr>
                <p:cNvSpPr/>
                <p:nvPr/>
              </p:nvSpPr>
              <p:spPr>
                <a:xfrm>
                  <a:off x="8925261" y="3177063"/>
                  <a:ext cx="407214" cy="253391"/>
                </a:xfrm>
                <a:custGeom>
                  <a:avLst/>
                  <a:gdLst>
                    <a:gd name="connsiteX0" fmla="*/ 40958 w 407214"/>
                    <a:gd name="connsiteY0" fmla="*/ 52388 h 253391"/>
                    <a:gd name="connsiteX1" fmla="*/ 406717 w 407214"/>
                    <a:gd name="connsiteY1" fmla="*/ 253365 h 253391"/>
                    <a:gd name="connsiteX2" fmla="*/ 0 w 407214"/>
                    <a:gd name="connsiteY2" fmla="*/ 0 h 253391"/>
                    <a:gd name="connsiteX3" fmla="*/ 40958 w 407214"/>
                    <a:gd name="connsiteY3" fmla="*/ 52388 h 25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14" h="253391">
                      <a:moveTo>
                        <a:pt x="40958" y="52388"/>
                      </a:moveTo>
                      <a:cubicBezTo>
                        <a:pt x="123825" y="114300"/>
                        <a:pt x="305753" y="239078"/>
                        <a:pt x="406717" y="253365"/>
                      </a:cubicBezTo>
                      <a:cubicBezTo>
                        <a:pt x="420053" y="255270"/>
                        <a:pt x="161925" y="153353"/>
                        <a:pt x="0" y="0"/>
                      </a:cubicBezTo>
                      <a:cubicBezTo>
                        <a:pt x="7620" y="18097"/>
                        <a:pt x="24765" y="38100"/>
                        <a:pt x="40958" y="5238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16" name="Freeform: Shape 4315">
                  <a:extLst>
                    <a:ext uri="{FF2B5EF4-FFF2-40B4-BE49-F238E27FC236}">
                      <a16:creationId xmlns:a16="http://schemas.microsoft.com/office/drawing/2014/main" id="{B666BB8E-8079-454E-99BA-042150288E88}"/>
                    </a:ext>
                  </a:extLst>
                </p:cNvPr>
                <p:cNvSpPr/>
                <p:nvPr/>
              </p:nvSpPr>
              <p:spPr>
                <a:xfrm>
                  <a:off x="9020511" y="3182778"/>
                  <a:ext cx="269041" cy="159991"/>
                </a:xfrm>
                <a:custGeom>
                  <a:avLst/>
                  <a:gdLst>
                    <a:gd name="connsiteX0" fmla="*/ 0 w 269041"/>
                    <a:gd name="connsiteY0" fmla="*/ 0 h 159991"/>
                    <a:gd name="connsiteX1" fmla="*/ 264795 w 269041"/>
                    <a:gd name="connsiteY1" fmla="*/ 153352 h 159991"/>
                    <a:gd name="connsiteX2" fmla="*/ 0 w 269041"/>
                    <a:gd name="connsiteY2" fmla="*/ 0 h 159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9041" h="159991">
                      <a:moveTo>
                        <a:pt x="0" y="0"/>
                      </a:moveTo>
                      <a:cubicBezTo>
                        <a:pt x="199073" y="120967"/>
                        <a:pt x="290513" y="180975"/>
                        <a:pt x="264795" y="153352"/>
                      </a:cubicBezTo>
                      <a:cubicBezTo>
                        <a:pt x="228600" y="126682"/>
                        <a:pt x="44767" y="18097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317" name="Graphic 7">
                  <a:extLst>
                    <a:ext uri="{FF2B5EF4-FFF2-40B4-BE49-F238E27FC236}">
                      <a16:creationId xmlns:a16="http://schemas.microsoft.com/office/drawing/2014/main" id="{B89B52D2-E494-4728-86E5-697BAA1358FC}"/>
                    </a:ext>
                  </a:extLst>
                </p:cNvPr>
                <p:cNvGrpSpPr/>
                <p:nvPr/>
              </p:nvGrpSpPr>
              <p:grpSpPr>
                <a:xfrm>
                  <a:off x="9170054" y="3323748"/>
                  <a:ext cx="5715" cy="13729"/>
                  <a:chOff x="9170054" y="33237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18" name="Freeform: Shape 4317">
                    <a:extLst>
                      <a:ext uri="{FF2B5EF4-FFF2-40B4-BE49-F238E27FC236}">
                        <a16:creationId xmlns:a16="http://schemas.microsoft.com/office/drawing/2014/main" id="{E4A15CD1-965E-425B-93DC-E72CA4E29CF1}"/>
                      </a:ext>
                    </a:extLst>
                  </p:cNvPr>
                  <p:cNvSpPr/>
                  <p:nvPr/>
                </p:nvSpPr>
                <p:spPr>
                  <a:xfrm>
                    <a:off x="9170054" y="33237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19" name="Freeform: Shape 4318">
                    <a:extLst>
                      <a:ext uri="{FF2B5EF4-FFF2-40B4-BE49-F238E27FC236}">
                        <a16:creationId xmlns:a16="http://schemas.microsoft.com/office/drawing/2014/main" id="{221BDBF5-6ABA-4A6E-9F3F-119AE40688C2}"/>
                      </a:ext>
                    </a:extLst>
                  </p:cNvPr>
                  <p:cNvSpPr/>
                  <p:nvPr/>
                </p:nvSpPr>
                <p:spPr>
                  <a:xfrm>
                    <a:off x="9171007" y="33237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20" name="Graphic 7">
                  <a:extLst>
                    <a:ext uri="{FF2B5EF4-FFF2-40B4-BE49-F238E27FC236}">
                      <a16:creationId xmlns:a16="http://schemas.microsoft.com/office/drawing/2014/main" id="{BF96E395-1A6C-456A-84CE-4318FBD75953}"/>
                    </a:ext>
                  </a:extLst>
                </p:cNvPr>
                <p:cNvGrpSpPr/>
                <p:nvPr/>
              </p:nvGrpSpPr>
              <p:grpSpPr>
                <a:xfrm>
                  <a:off x="9184341" y="3332321"/>
                  <a:ext cx="5715" cy="13729"/>
                  <a:chOff x="9184341" y="3332321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1" name="Freeform: Shape 4320">
                    <a:extLst>
                      <a:ext uri="{FF2B5EF4-FFF2-40B4-BE49-F238E27FC236}">
                        <a16:creationId xmlns:a16="http://schemas.microsoft.com/office/drawing/2014/main" id="{74F42A86-D79F-415A-8559-155E34C5F455}"/>
                      </a:ext>
                    </a:extLst>
                  </p:cNvPr>
                  <p:cNvSpPr/>
                  <p:nvPr/>
                </p:nvSpPr>
                <p:spPr>
                  <a:xfrm>
                    <a:off x="9184341" y="333232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22" name="Freeform: Shape 4321">
                    <a:extLst>
                      <a:ext uri="{FF2B5EF4-FFF2-40B4-BE49-F238E27FC236}">
                        <a16:creationId xmlns:a16="http://schemas.microsoft.com/office/drawing/2014/main" id="{2E77C5DA-0218-42EF-97DE-BDF7DE1E5F58}"/>
                      </a:ext>
                    </a:extLst>
                  </p:cNvPr>
                  <p:cNvSpPr/>
                  <p:nvPr/>
                </p:nvSpPr>
                <p:spPr>
                  <a:xfrm>
                    <a:off x="9185294" y="3332321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23" name="Graphic 7">
                  <a:extLst>
                    <a:ext uri="{FF2B5EF4-FFF2-40B4-BE49-F238E27FC236}">
                      <a16:creationId xmlns:a16="http://schemas.microsoft.com/office/drawing/2014/main" id="{BAE8D598-07A4-44CA-A851-BD2F7E35983C}"/>
                    </a:ext>
                  </a:extLst>
                </p:cNvPr>
                <p:cNvGrpSpPr/>
                <p:nvPr/>
              </p:nvGrpSpPr>
              <p:grpSpPr>
                <a:xfrm>
                  <a:off x="9198629" y="3340893"/>
                  <a:ext cx="5715" cy="13729"/>
                  <a:chOff x="9198629" y="3340893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4" name="Freeform: Shape 4323">
                    <a:extLst>
                      <a:ext uri="{FF2B5EF4-FFF2-40B4-BE49-F238E27FC236}">
                        <a16:creationId xmlns:a16="http://schemas.microsoft.com/office/drawing/2014/main" id="{0A8C96C5-4465-4844-BF83-811C639630D3}"/>
                      </a:ext>
                    </a:extLst>
                  </p:cNvPr>
                  <p:cNvSpPr/>
                  <p:nvPr/>
                </p:nvSpPr>
                <p:spPr>
                  <a:xfrm>
                    <a:off x="9198629" y="3340893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25" name="Freeform: Shape 4324">
                    <a:extLst>
                      <a:ext uri="{FF2B5EF4-FFF2-40B4-BE49-F238E27FC236}">
                        <a16:creationId xmlns:a16="http://schemas.microsoft.com/office/drawing/2014/main" id="{EBB2A3E0-DD5F-4AA8-9DB8-5BE25A34528B}"/>
                      </a:ext>
                    </a:extLst>
                  </p:cNvPr>
                  <p:cNvSpPr/>
                  <p:nvPr/>
                </p:nvSpPr>
                <p:spPr>
                  <a:xfrm>
                    <a:off x="9199582" y="3340893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26" name="Graphic 7">
                  <a:extLst>
                    <a:ext uri="{FF2B5EF4-FFF2-40B4-BE49-F238E27FC236}">
                      <a16:creationId xmlns:a16="http://schemas.microsoft.com/office/drawing/2014/main" id="{02B25FA1-A0E7-4DE6-8B20-DB283D7928F0}"/>
                    </a:ext>
                  </a:extLst>
                </p:cNvPr>
                <p:cNvGrpSpPr/>
                <p:nvPr/>
              </p:nvGrpSpPr>
              <p:grpSpPr>
                <a:xfrm>
                  <a:off x="9154814" y="3315176"/>
                  <a:ext cx="6088" cy="13729"/>
                  <a:chOff x="9154814" y="3315176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27" name="Freeform: Shape 4326">
                    <a:extLst>
                      <a:ext uri="{FF2B5EF4-FFF2-40B4-BE49-F238E27FC236}">
                        <a16:creationId xmlns:a16="http://schemas.microsoft.com/office/drawing/2014/main" id="{659AD955-5BE5-4F40-9D91-B8B056DDA3F1}"/>
                      </a:ext>
                    </a:extLst>
                  </p:cNvPr>
                  <p:cNvSpPr/>
                  <p:nvPr/>
                </p:nvSpPr>
                <p:spPr>
                  <a:xfrm>
                    <a:off x="9154814" y="3315176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28" name="Freeform: Shape 4327">
                    <a:extLst>
                      <a:ext uri="{FF2B5EF4-FFF2-40B4-BE49-F238E27FC236}">
                        <a16:creationId xmlns:a16="http://schemas.microsoft.com/office/drawing/2014/main" id="{B08CD1A1-F207-43B6-83E0-3775232E3726}"/>
                      </a:ext>
                    </a:extLst>
                  </p:cNvPr>
                  <p:cNvSpPr/>
                  <p:nvPr/>
                </p:nvSpPr>
                <p:spPr>
                  <a:xfrm>
                    <a:off x="9155766" y="3315176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29" name="Graphic 7">
                  <a:extLst>
                    <a:ext uri="{FF2B5EF4-FFF2-40B4-BE49-F238E27FC236}">
                      <a16:creationId xmlns:a16="http://schemas.microsoft.com/office/drawing/2014/main" id="{7ACB0F88-B9A7-46A3-90D6-0ACE353AFC7A}"/>
                    </a:ext>
                  </a:extLst>
                </p:cNvPr>
                <p:cNvGrpSpPr/>
                <p:nvPr/>
              </p:nvGrpSpPr>
              <p:grpSpPr>
                <a:xfrm>
                  <a:off x="9140527" y="3306603"/>
                  <a:ext cx="6088" cy="13729"/>
                  <a:chOff x="9140527" y="3306603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30" name="Freeform: Shape 4329">
                    <a:extLst>
                      <a:ext uri="{FF2B5EF4-FFF2-40B4-BE49-F238E27FC236}">
                        <a16:creationId xmlns:a16="http://schemas.microsoft.com/office/drawing/2014/main" id="{92BC877F-4222-494E-B6B8-02D6F92CE5AB}"/>
                      </a:ext>
                    </a:extLst>
                  </p:cNvPr>
                  <p:cNvSpPr/>
                  <p:nvPr/>
                </p:nvSpPr>
                <p:spPr>
                  <a:xfrm>
                    <a:off x="9140527" y="330660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2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2 h 13729"/>
                      <a:gd name="connsiteX9" fmla="*/ 4763 w 5714"/>
                      <a:gd name="connsiteY9" fmla="*/ 12382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2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31" name="Freeform: Shape 4330">
                    <a:extLst>
                      <a:ext uri="{FF2B5EF4-FFF2-40B4-BE49-F238E27FC236}">
                        <a16:creationId xmlns:a16="http://schemas.microsoft.com/office/drawing/2014/main" id="{BDF69ED0-AA92-4BEC-9438-376C6B126768}"/>
                      </a:ext>
                    </a:extLst>
                  </p:cNvPr>
                  <p:cNvSpPr/>
                  <p:nvPr/>
                </p:nvSpPr>
                <p:spPr>
                  <a:xfrm>
                    <a:off x="9141479" y="330660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32" name="Graphic 7">
                  <a:extLst>
                    <a:ext uri="{FF2B5EF4-FFF2-40B4-BE49-F238E27FC236}">
                      <a16:creationId xmlns:a16="http://schemas.microsoft.com/office/drawing/2014/main" id="{51C34114-8A9F-415D-9DB2-029D286568AA}"/>
                    </a:ext>
                  </a:extLst>
                </p:cNvPr>
                <p:cNvGrpSpPr/>
                <p:nvPr/>
              </p:nvGrpSpPr>
              <p:grpSpPr>
                <a:xfrm>
                  <a:off x="9126239" y="3298030"/>
                  <a:ext cx="5974" cy="13729"/>
                  <a:chOff x="9126239" y="3298030"/>
                  <a:chExt cx="5974" cy="13729"/>
                </a:xfrm>
                <a:solidFill>
                  <a:srgbClr val="52B4FF"/>
                </a:solidFill>
              </p:grpSpPr>
              <p:sp>
                <p:nvSpPr>
                  <p:cNvPr id="4333" name="Freeform: Shape 4332">
                    <a:extLst>
                      <a:ext uri="{FF2B5EF4-FFF2-40B4-BE49-F238E27FC236}">
                        <a16:creationId xmlns:a16="http://schemas.microsoft.com/office/drawing/2014/main" id="{0722E191-9396-4C13-BE9B-AFCC5BB7E161}"/>
                      </a:ext>
                    </a:extLst>
                  </p:cNvPr>
                  <p:cNvSpPr/>
                  <p:nvPr/>
                </p:nvSpPr>
                <p:spPr>
                  <a:xfrm>
                    <a:off x="9126239" y="3298030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34" name="Freeform: Shape 4333">
                    <a:extLst>
                      <a:ext uri="{FF2B5EF4-FFF2-40B4-BE49-F238E27FC236}">
                        <a16:creationId xmlns:a16="http://schemas.microsoft.com/office/drawing/2014/main" id="{BB5084D7-0186-47B8-8D87-65683E48124F}"/>
                      </a:ext>
                    </a:extLst>
                  </p:cNvPr>
                  <p:cNvSpPr/>
                  <p:nvPr/>
                </p:nvSpPr>
                <p:spPr>
                  <a:xfrm>
                    <a:off x="9127191" y="3298983"/>
                    <a:ext cx="5022" cy="11429"/>
                  </a:xfrm>
                  <a:custGeom>
                    <a:avLst/>
                    <a:gdLst>
                      <a:gd name="connsiteX0" fmla="*/ 2858 w 5022"/>
                      <a:gd name="connsiteY0" fmla="*/ 952 h 11429"/>
                      <a:gd name="connsiteX1" fmla="*/ 953 w 5022"/>
                      <a:gd name="connsiteY1" fmla="*/ 0 h 11429"/>
                      <a:gd name="connsiteX2" fmla="*/ 0 w 5022"/>
                      <a:gd name="connsiteY2" fmla="*/ 0 h 11429"/>
                      <a:gd name="connsiteX3" fmla="*/ 0 w 5022"/>
                      <a:gd name="connsiteY3" fmla="*/ 0 h 11429"/>
                      <a:gd name="connsiteX4" fmla="*/ 0 w 5022"/>
                      <a:gd name="connsiteY4" fmla="*/ 6667 h 11429"/>
                      <a:gd name="connsiteX5" fmla="*/ 1905 w 5022"/>
                      <a:gd name="connsiteY5" fmla="*/ 10477 h 11429"/>
                      <a:gd name="connsiteX6" fmla="*/ 3810 w 5022"/>
                      <a:gd name="connsiteY6" fmla="*/ 11430 h 11429"/>
                      <a:gd name="connsiteX7" fmla="*/ 4763 w 5022"/>
                      <a:gd name="connsiteY7" fmla="*/ 11430 h 11429"/>
                      <a:gd name="connsiteX8" fmla="*/ 4763 w 5022"/>
                      <a:gd name="connsiteY8" fmla="*/ 11430 h 11429"/>
                      <a:gd name="connsiteX9" fmla="*/ 4763 w 5022"/>
                      <a:gd name="connsiteY9" fmla="*/ 4763 h 11429"/>
                      <a:gd name="connsiteX10" fmla="*/ 2858 w 502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02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3810" y="952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35" name="Graphic 7">
                  <a:extLst>
                    <a:ext uri="{FF2B5EF4-FFF2-40B4-BE49-F238E27FC236}">
                      <a16:creationId xmlns:a16="http://schemas.microsoft.com/office/drawing/2014/main" id="{EF2E3AD1-41ED-4D44-B577-2C54AECA7F4A}"/>
                    </a:ext>
                  </a:extLst>
                </p:cNvPr>
                <p:cNvGrpSpPr/>
                <p:nvPr/>
              </p:nvGrpSpPr>
              <p:grpSpPr>
                <a:xfrm>
                  <a:off x="9111952" y="3289458"/>
                  <a:ext cx="5714" cy="13729"/>
                  <a:chOff x="9111952" y="3289458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6" name="Freeform: Shape 4335">
                    <a:extLst>
                      <a:ext uri="{FF2B5EF4-FFF2-40B4-BE49-F238E27FC236}">
                        <a16:creationId xmlns:a16="http://schemas.microsoft.com/office/drawing/2014/main" id="{9D77F0DD-3DB3-4A1B-A288-5E988FEFFCDF}"/>
                      </a:ext>
                    </a:extLst>
                  </p:cNvPr>
                  <p:cNvSpPr/>
                  <p:nvPr/>
                </p:nvSpPr>
                <p:spPr>
                  <a:xfrm>
                    <a:off x="9111952" y="3289458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37" name="Freeform: Shape 4336">
                    <a:extLst>
                      <a:ext uri="{FF2B5EF4-FFF2-40B4-BE49-F238E27FC236}">
                        <a16:creationId xmlns:a16="http://schemas.microsoft.com/office/drawing/2014/main" id="{32AB01F1-526B-4852-A689-110C4081BEF6}"/>
                      </a:ext>
                    </a:extLst>
                  </p:cNvPr>
                  <p:cNvSpPr/>
                  <p:nvPr/>
                </p:nvSpPr>
                <p:spPr>
                  <a:xfrm>
                    <a:off x="9112904" y="3290410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38" name="Graphic 7">
                  <a:extLst>
                    <a:ext uri="{FF2B5EF4-FFF2-40B4-BE49-F238E27FC236}">
                      <a16:creationId xmlns:a16="http://schemas.microsoft.com/office/drawing/2014/main" id="{323ED08A-0093-4A64-B0DD-C59F939C04C0}"/>
                    </a:ext>
                  </a:extLst>
                </p:cNvPr>
                <p:cNvGrpSpPr/>
                <p:nvPr/>
              </p:nvGrpSpPr>
              <p:grpSpPr>
                <a:xfrm>
                  <a:off x="9097664" y="3280885"/>
                  <a:ext cx="5714" cy="13729"/>
                  <a:chOff x="9097664" y="3280885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9" name="Freeform: Shape 4338">
                    <a:extLst>
                      <a:ext uri="{FF2B5EF4-FFF2-40B4-BE49-F238E27FC236}">
                        <a16:creationId xmlns:a16="http://schemas.microsoft.com/office/drawing/2014/main" id="{C327F20F-1977-4AB5-8642-4968A9B67B02}"/>
                      </a:ext>
                    </a:extLst>
                  </p:cNvPr>
                  <p:cNvSpPr/>
                  <p:nvPr/>
                </p:nvSpPr>
                <p:spPr>
                  <a:xfrm>
                    <a:off x="9097664" y="3280885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8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8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40" name="Freeform: Shape 4339">
                    <a:extLst>
                      <a:ext uri="{FF2B5EF4-FFF2-40B4-BE49-F238E27FC236}">
                        <a16:creationId xmlns:a16="http://schemas.microsoft.com/office/drawing/2014/main" id="{F07CE268-9329-4A80-B72D-DC14D3686DDF}"/>
                      </a:ext>
                    </a:extLst>
                  </p:cNvPr>
                  <p:cNvSpPr/>
                  <p:nvPr/>
                </p:nvSpPr>
                <p:spPr>
                  <a:xfrm>
                    <a:off x="9098616" y="3281838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41" name="Graphic 7">
                  <a:extLst>
                    <a:ext uri="{FF2B5EF4-FFF2-40B4-BE49-F238E27FC236}">
                      <a16:creationId xmlns:a16="http://schemas.microsoft.com/office/drawing/2014/main" id="{A817A21A-13B4-4401-97E9-4D2B863ADF40}"/>
                    </a:ext>
                  </a:extLst>
                </p:cNvPr>
                <p:cNvGrpSpPr/>
                <p:nvPr/>
              </p:nvGrpSpPr>
              <p:grpSpPr>
                <a:xfrm>
                  <a:off x="9083377" y="3272313"/>
                  <a:ext cx="5714" cy="13729"/>
                  <a:chOff x="9083377" y="3272313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42" name="Freeform: Shape 4341">
                    <a:extLst>
                      <a:ext uri="{FF2B5EF4-FFF2-40B4-BE49-F238E27FC236}">
                        <a16:creationId xmlns:a16="http://schemas.microsoft.com/office/drawing/2014/main" id="{B29B7B17-28ED-4235-BAEE-3B7C69305430}"/>
                      </a:ext>
                    </a:extLst>
                  </p:cNvPr>
                  <p:cNvSpPr/>
                  <p:nvPr/>
                </p:nvSpPr>
                <p:spPr>
                  <a:xfrm>
                    <a:off x="9083377" y="327231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43" name="Freeform: Shape 4342">
                    <a:extLst>
                      <a:ext uri="{FF2B5EF4-FFF2-40B4-BE49-F238E27FC236}">
                        <a16:creationId xmlns:a16="http://schemas.microsoft.com/office/drawing/2014/main" id="{1A5143AA-A547-4255-AB6E-7CE415F3F534}"/>
                      </a:ext>
                    </a:extLst>
                  </p:cNvPr>
                  <p:cNvSpPr/>
                  <p:nvPr/>
                </p:nvSpPr>
                <p:spPr>
                  <a:xfrm>
                    <a:off x="9084329" y="3273266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7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44" name="Graphic 7">
                  <a:extLst>
                    <a:ext uri="{FF2B5EF4-FFF2-40B4-BE49-F238E27FC236}">
                      <a16:creationId xmlns:a16="http://schemas.microsoft.com/office/drawing/2014/main" id="{16F1F955-324E-4EB0-B2C0-3B313A9D647E}"/>
                    </a:ext>
                  </a:extLst>
                </p:cNvPr>
                <p:cNvGrpSpPr/>
                <p:nvPr/>
              </p:nvGrpSpPr>
              <p:grpSpPr>
                <a:xfrm>
                  <a:off x="9068136" y="3263741"/>
                  <a:ext cx="6088" cy="13729"/>
                  <a:chOff x="9068136" y="3263741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5" name="Freeform: Shape 4344">
                    <a:extLst>
                      <a:ext uri="{FF2B5EF4-FFF2-40B4-BE49-F238E27FC236}">
                        <a16:creationId xmlns:a16="http://schemas.microsoft.com/office/drawing/2014/main" id="{88C7F6D6-8C52-48C8-9D6C-62EB4F5192BD}"/>
                      </a:ext>
                    </a:extLst>
                  </p:cNvPr>
                  <p:cNvSpPr/>
                  <p:nvPr/>
                </p:nvSpPr>
                <p:spPr>
                  <a:xfrm>
                    <a:off x="9068136" y="326374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2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2 h 13729"/>
                      <a:gd name="connsiteX9" fmla="*/ 4763 w 5715"/>
                      <a:gd name="connsiteY9" fmla="*/ 12382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3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46" name="Freeform: Shape 4345">
                    <a:extLst>
                      <a:ext uri="{FF2B5EF4-FFF2-40B4-BE49-F238E27FC236}">
                        <a16:creationId xmlns:a16="http://schemas.microsoft.com/office/drawing/2014/main" id="{4A653D6B-03FD-4382-A3C5-5B90DD8129C6}"/>
                      </a:ext>
                    </a:extLst>
                  </p:cNvPr>
                  <p:cNvSpPr/>
                  <p:nvPr/>
                </p:nvSpPr>
                <p:spPr>
                  <a:xfrm>
                    <a:off x="9069089" y="326469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47" name="Graphic 7">
                  <a:extLst>
                    <a:ext uri="{FF2B5EF4-FFF2-40B4-BE49-F238E27FC236}">
                      <a16:creationId xmlns:a16="http://schemas.microsoft.com/office/drawing/2014/main" id="{DE61DAE6-703D-4B36-8EA3-F112BD218A6F}"/>
                    </a:ext>
                  </a:extLst>
                </p:cNvPr>
                <p:cNvGrpSpPr/>
                <p:nvPr/>
              </p:nvGrpSpPr>
              <p:grpSpPr>
                <a:xfrm>
                  <a:off x="9053849" y="3255168"/>
                  <a:ext cx="6088" cy="13729"/>
                  <a:chOff x="9053849" y="3255168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8" name="Freeform: Shape 4347">
                    <a:extLst>
                      <a:ext uri="{FF2B5EF4-FFF2-40B4-BE49-F238E27FC236}">
                        <a16:creationId xmlns:a16="http://schemas.microsoft.com/office/drawing/2014/main" id="{831AB185-D37B-47D9-A6E1-A60AC2C5E52E}"/>
                      </a:ext>
                    </a:extLst>
                  </p:cNvPr>
                  <p:cNvSpPr/>
                  <p:nvPr/>
                </p:nvSpPr>
                <p:spPr>
                  <a:xfrm>
                    <a:off x="9053849" y="325516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49" name="Freeform: Shape 4348">
                    <a:extLst>
                      <a:ext uri="{FF2B5EF4-FFF2-40B4-BE49-F238E27FC236}">
                        <a16:creationId xmlns:a16="http://schemas.microsoft.com/office/drawing/2014/main" id="{BC698006-7C1A-4663-8E14-3A5F5A841FEE}"/>
                      </a:ext>
                    </a:extLst>
                  </p:cNvPr>
                  <p:cNvSpPr/>
                  <p:nvPr/>
                </p:nvSpPr>
                <p:spPr>
                  <a:xfrm>
                    <a:off x="9054802" y="3256121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2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50" name="Graphic 7">
                  <a:extLst>
                    <a:ext uri="{FF2B5EF4-FFF2-40B4-BE49-F238E27FC236}">
                      <a16:creationId xmlns:a16="http://schemas.microsoft.com/office/drawing/2014/main" id="{92EA1FE6-6099-4A58-8565-8A3DD9D9EAC2}"/>
                    </a:ext>
                  </a:extLst>
                </p:cNvPr>
                <p:cNvGrpSpPr/>
                <p:nvPr/>
              </p:nvGrpSpPr>
              <p:grpSpPr>
                <a:xfrm>
                  <a:off x="9039561" y="3247548"/>
                  <a:ext cx="5715" cy="13729"/>
                  <a:chOff x="9039561" y="32475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51" name="Freeform: Shape 4350">
                    <a:extLst>
                      <a:ext uri="{FF2B5EF4-FFF2-40B4-BE49-F238E27FC236}">
                        <a16:creationId xmlns:a16="http://schemas.microsoft.com/office/drawing/2014/main" id="{1A5E0E5E-C64E-48D7-A332-8E0AE090FE87}"/>
                      </a:ext>
                    </a:extLst>
                  </p:cNvPr>
                  <p:cNvSpPr/>
                  <p:nvPr/>
                </p:nvSpPr>
                <p:spPr>
                  <a:xfrm>
                    <a:off x="9039561" y="32475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52" name="Freeform: Shape 4351">
                    <a:extLst>
                      <a:ext uri="{FF2B5EF4-FFF2-40B4-BE49-F238E27FC236}">
                        <a16:creationId xmlns:a16="http://schemas.microsoft.com/office/drawing/2014/main" id="{E582E26F-632D-443F-85B3-B01DA690DE82}"/>
                      </a:ext>
                    </a:extLst>
                  </p:cNvPr>
                  <p:cNvSpPr/>
                  <p:nvPr/>
                </p:nvSpPr>
                <p:spPr>
                  <a:xfrm>
                    <a:off x="9040514" y="32475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2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53" name="Graphic 7">
                  <a:extLst>
                    <a:ext uri="{FF2B5EF4-FFF2-40B4-BE49-F238E27FC236}">
                      <a16:creationId xmlns:a16="http://schemas.microsoft.com/office/drawing/2014/main" id="{2447DCEC-29FC-4D2A-9277-1AB2C4AAE067}"/>
                    </a:ext>
                  </a:extLst>
                </p:cNvPr>
                <p:cNvGrpSpPr/>
                <p:nvPr/>
              </p:nvGrpSpPr>
              <p:grpSpPr>
                <a:xfrm>
                  <a:off x="9251969" y="3348513"/>
                  <a:ext cx="76200" cy="45781"/>
                  <a:chOff x="9251969" y="3348513"/>
                  <a:chExt cx="76200" cy="45781"/>
                </a:xfrm>
                <a:solidFill>
                  <a:srgbClr val="52B4FF"/>
                </a:solidFill>
              </p:grpSpPr>
              <p:sp>
                <p:nvSpPr>
                  <p:cNvPr id="4354" name="Freeform: Shape 4353">
                    <a:extLst>
                      <a:ext uri="{FF2B5EF4-FFF2-40B4-BE49-F238E27FC236}">
                        <a16:creationId xmlns:a16="http://schemas.microsoft.com/office/drawing/2014/main" id="{2355730B-03A1-4D5B-A12C-91EA4B94B13A}"/>
                      </a:ext>
                    </a:extLst>
                  </p:cNvPr>
                  <p:cNvSpPr/>
                  <p:nvPr/>
                </p:nvSpPr>
                <p:spPr>
                  <a:xfrm>
                    <a:off x="9298641" y="3348513"/>
                    <a:ext cx="29527" cy="36195"/>
                  </a:xfrm>
                  <a:custGeom>
                    <a:avLst/>
                    <a:gdLst>
                      <a:gd name="connsiteX0" fmla="*/ 0 w 29527"/>
                      <a:gd name="connsiteY0" fmla="*/ 9525 h 36195"/>
                      <a:gd name="connsiteX1" fmla="*/ 24765 w 29527"/>
                      <a:gd name="connsiteY1" fmla="*/ 36195 h 36195"/>
                      <a:gd name="connsiteX2" fmla="*/ 29528 w 29527"/>
                      <a:gd name="connsiteY2" fmla="*/ 27622 h 36195"/>
                      <a:gd name="connsiteX3" fmla="*/ 4763 w 29527"/>
                      <a:gd name="connsiteY3" fmla="*/ 0 h 36195"/>
                      <a:gd name="connsiteX4" fmla="*/ 0 w 29527"/>
                      <a:gd name="connsiteY4" fmla="*/ 952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" h="36195">
                        <a:moveTo>
                          <a:pt x="0" y="9525"/>
                        </a:moveTo>
                        <a:lnTo>
                          <a:pt x="24765" y="36195"/>
                        </a:lnTo>
                        <a:cubicBezTo>
                          <a:pt x="28575" y="32385"/>
                          <a:pt x="29528" y="27622"/>
                          <a:pt x="29528" y="27622"/>
                        </a:cubicBezTo>
                        <a:cubicBezTo>
                          <a:pt x="29528" y="27622"/>
                          <a:pt x="15240" y="10478"/>
                          <a:pt x="4763" y="0"/>
                        </a:cubicBezTo>
                        <a:cubicBezTo>
                          <a:pt x="4763" y="0"/>
                          <a:pt x="5715" y="4763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55" name="Freeform: Shape 4354">
                    <a:extLst>
                      <a:ext uri="{FF2B5EF4-FFF2-40B4-BE49-F238E27FC236}">
                        <a16:creationId xmlns:a16="http://schemas.microsoft.com/office/drawing/2014/main" id="{ABBED9A2-7092-43C8-AA95-6F9985288637}"/>
                      </a:ext>
                    </a:extLst>
                  </p:cNvPr>
                  <p:cNvSpPr/>
                  <p:nvPr/>
                </p:nvSpPr>
                <p:spPr>
                  <a:xfrm>
                    <a:off x="9275782" y="3359943"/>
                    <a:ext cx="46672" cy="34351"/>
                  </a:xfrm>
                  <a:custGeom>
                    <a:avLst/>
                    <a:gdLst>
                      <a:gd name="connsiteX0" fmla="*/ 0 w 46672"/>
                      <a:gd name="connsiteY0" fmla="*/ 9525 h 34351"/>
                      <a:gd name="connsiteX1" fmla="*/ 2858 w 46672"/>
                      <a:gd name="connsiteY1" fmla="*/ 28575 h 34351"/>
                      <a:gd name="connsiteX2" fmla="*/ 46672 w 46672"/>
                      <a:gd name="connsiteY2" fmla="*/ 26670 h 34351"/>
                      <a:gd name="connsiteX3" fmla="*/ 21908 w 46672"/>
                      <a:gd name="connsiteY3" fmla="*/ 0 h 34351"/>
                      <a:gd name="connsiteX4" fmla="*/ 0 w 46672"/>
                      <a:gd name="connsiteY4" fmla="*/ 9525 h 3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72" h="34351">
                        <a:moveTo>
                          <a:pt x="0" y="9525"/>
                        </a:moveTo>
                        <a:lnTo>
                          <a:pt x="2858" y="28575"/>
                        </a:lnTo>
                        <a:cubicBezTo>
                          <a:pt x="27622" y="39053"/>
                          <a:pt x="40005" y="33338"/>
                          <a:pt x="46672" y="26670"/>
                        </a:cubicBezTo>
                        <a:lnTo>
                          <a:pt x="21908" y="0"/>
                        </a:lnTo>
                        <a:cubicBezTo>
                          <a:pt x="17145" y="2858"/>
                          <a:pt x="10478" y="6667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56" name="Freeform: Shape 4355">
                    <a:extLst>
                      <a:ext uri="{FF2B5EF4-FFF2-40B4-BE49-F238E27FC236}">
                        <a16:creationId xmlns:a16="http://schemas.microsoft.com/office/drawing/2014/main" id="{94E09349-91A0-4628-B30F-771DB72DBE17}"/>
                      </a:ext>
                    </a:extLst>
                  </p:cNvPr>
                  <p:cNvSpPr/>
                  <p:nvPr/>
                </p:nvSpPr>
                <p:spPr>
                  <a:xfrm>
                    <a:off x="9251969" y="3370421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3810 h 17145"/>
                      <a:gd name="connsiteX1" fmla="*/ 23813 w 23812"/>
                      <a:gd name="connsiteY1" fmla="*/ 17145 h 17145"/>
                      <a:gd name="connsiteX2" fmla="*/ 20955 w 23812"/>
                      <a:gd name="connsiteY2" fmla="*/ 0 h 17145"/>
                      <a:gd name="connsiteX3" fmla="*/ 0 w 23812"/>
                      <a:gd name="connsiteY3" fmla="*/ 381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3810"/>
                        </a:moveTo>
                        <a:cubicBezTo>
                          <a:pt x="8572" y="9525"/>
                          <a:pt x="17145" y="14288"/>
                          <a:pt x="23813" y="17145"/>
                        </a:cubicBezTo>
                        <a:lnTo>
                          <a:pt x="20955" y="0"/>
                        </a:lnTo>
                        <a:cubicBezTo>
                          <a:pt x="15240" y="1905"/>
                          <a:pt x="8572" y="2858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57" name="Graphic 7">
                <a:extLst>
                  <a:ext uri="{FF2B5EF4-FFF2-40B4-BE49-F238E27FC236}">
                    <a16:creationId xmlns:a16="http://schemas.microsoft.com/office/drawing/2014/main" id="{76B35AD9-6C41-490D-B0E1-9DA686DC87CF}"/>
                  </a:ext>
                </a:extLst>
              </p:cNvPr>
              <p:cNvGrpSpPr/>
              <p:nvPr/>
            </p:nvGrpSpPr>
            <p:grpSpPr>
              <a:xfrm>
                <a:off x="8958599" y="3095386"/>
                <a:ext cx="59054" cy="96916"/>
                <a:chOff x="8958599" y="3095386"/>
                <a:chExt cx="59054" cy="96916"/>
              </a:xfrm>
            </p:grpSpPr>
            <p:sp>
              <p:nvSpPr>
                <p:cNvPr id="4358" name="Freeform: Shape 4357">
                  <a:extLst>
                    <a:ext uri="{FF2B5EF4-FFF2-40B4-BE49-F238E27FC236}">
                      <a16:creationId xmlns:a16="http://schemas.microsoft.com/office/drawing/2014/main" id="{564E1BB4-9618-4F29-9D44-AACDF27D94BD}"/>
                    </a:ext>
                  </a:extLst>
                </p:cNvPr>
                <p:cNvSpPr/>
                <p:nvPr/>
              </p:nvSpPr>
              <p:spPr>
                <a:xfrm>
                  <a:off x="8960504" y="3095386"/>
                  <a:ext cx="55245" cy="96916"/>
                </a:xfrm>
                <a:custGeom>
                  <a:avLst/>
                  <a:gdLst>
                    <a:gd name="connsiteX0" fmla="*/ 21908 w 55245"/>
                    <a:gd name="connsiteY0" fmla="*/ 6429 h 96916"/>
                    <a:gd name="connsiteX1" fmla="*/ 12383 w 55245"/>
                    <a:gd name="connsiteY1" fmla="*/ 714 h 96916"/>
                    <a:gd name="connsiteX2" fmla="*/ 7620 w 55245"/>
                    <a:gd name="connsiteY2" fmla="*/ 714 h 96916"/>
                    <a:gd name="connsiteX3" fmla="*/ 7620 w 55245"/>
                    <a:gd name="connsiteY3" fmla="*/ 714 h 96916"/>
                    <a:gd name="connsiteX4" fmla="*/ 0 w 55245"/>
                    <a:gd name="connsiteY4" fmla="*/ 5477 h 96916"/>
                    <a:gd name="connsiteX5" fmla="*/ 6668 w 55245"/>
                    <a:gd name="connsiteY5" fmla="*/ 13097 h 96916"/>
                    <a:gd name="connsiteX6" fmla="*/ 7620 w 55245"/>
                    <a:gd name="connsiteY6" fmla="*/ 11192 h 96916"/>
                    <a:gd name="connsiteX7" fmla="*/ 55245 w 55245"/>
                    <a:gd name="connsiteY7" fmla="*/ 96917 h 96916"/>
                    <a:gd name="connsiteX8" fmla="*/ 27623 w 55245"/>
                    <a:gd name="connsiteY8" fmla="*/ 15002 h 96916"/>
                    <a:gd name="connsiteX9" fmla="*/ 21908 w 55245"/>
                    <a:gd name="connsiteY9" fmla="*/ 6429 h 9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245" h="96916">
                      <a:moveTo>
                        <a:pt x="21908" y="6429"/>
                      </a:moveTo>
                      <a:lnTo>
                        <a:pt x="12383" y="714"/>
                      </a:lnTo>
                      <a:cubicBezTo>
                        <a:pt x="10478" y="-238"/>
                        <a:pt x="8573" y="-238"/>
                        <a:pt x="7620" y="714"/>
                      </a:cubicBezTo>
                      <a:lnTo>
                        <a:pt x="7620" y="714"/>
                      </a:lnTo>
                      <a:lnTo>
                        <a:pt x="0" y="5477"/>
                      </a:lnTo>
                      <a:lnTo>
                        <a:pt x="6668" y="13097"/>
                      </a:lnTo>
                      <a:lnTo>
                        <a:pt x="7620" y="11192"/>
                      </a:lnTo>
                      <a:lnTo>
                        <a:pt x="55245" y="96917"/>
                      </a:lnTo>
                      <a:lnTo>
                        <a:pt x="27623" y="15002"/>
                      </a:lnTo>
                      <a:cubicBezTo>
                        <a:pt x="27623" y="10239"/>
                        <a:pt x="24765" y="7382"/>
                        <a:pt x="21908" y="6429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59" name="Freeform: Shape 4358">
                  <a:extLst>
                    <a:ext uri="{FF2B5EF4-FFF2-40B4-BE49-F238E27FC236}">
                      <a16:creationId xmlns:a16="http://schemas.microsoft.com/office/drawing/2014/main" id="{978DF3DF-ACDF-4C44-9A0A-6BEEAD5ABF8D}"/>
                    </a:ext>
                  </a:extLst>
                </p:cNvPr>
                <p:cNvSpPr/>
                <p:nvPr/>
              </p:nvSpPr>
              <p:spPr>
                <a:xfrm>
                  <a:off x="8959552" y="3099163"/>
                  <a:ext cx="58102" cy="91234"/>
                </a:xfrm>
                <a:custGeom>
                  <a:avLst/>
                  <a:gdLst>
                    <a:gd name="connsiteX0" fmla="*/ 16192 w 58102"/>
                    <a:gd name="connsiteY0" fmla="*/ 6462 h 91234"/>
                    <a:gd name="connsiteX1" fmla="*/ 6667 w 58102"/>
                    <a:gd name="connsiteY1" fmla="*/ 747 h 91234"/>
                    <a:gd name="connsiteX2" fmla="*/ 0 w 58102"/>
                    <a:gd name="connsiteY2" fmla="*/ 4557 h 91234"/>
                    <a:gd name="connsiteX3" fmla="*/ 0 w 58102"/>
                    <a:gd name="connsiteY3" fmla="*/ 62660 h 91234"/>
                    <a:gd name="connsiteX4" fmla="*/ 58102 w 58102"/>
                    <a:gd name="connsiteY4" fmla="*/ 91235 h 91234"/>
                    <a:gd name="connsiteX5" fmla="*/ 22860 w 58102"/>
                    <a:gd name="connsiteY5" fmla="*/ 13130 h 91234"/>
                    <a:gd name="connsiteX6" fmla="*/ 16192 w 58102"/>
                    <a:gd name="connsiteY6" fmla="*/ 6462 h 9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02" h="91234">
                      <a:moveTo>
                        <a:pt x="16192" y="6462"/>
                      </a:moveTo>
                      <a:lnTo>
                        <a:pt x="6667" y="747"/>
                      </a:lnTo>
                      <a:cubicBezTo>
                        <a:pt x="2858" y="-1158"/>
                        <a:pt x="0" y="747"/>
                        <a:pt x="0" y="4557"/>
                      </a:cubicBezTo>
                      <a:lnTo>
                        <a:pt x="0" y="62660"/>
                      </a:lnTo>
                      <a:lnTo>
                        <a:pt x="58102" y="91235"/>
                      </a:lnTo>
                      <a:lnTo>
                        <a:pt x="22860" y="13130"/>
                      </a:lnTo>
                      <a:cubicBezTo>
                        <a:pt x="20955" y="11225"/>
                        <a:pt x="18097" y="8367"/>
                        <a:pt x="16192" y="64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0" name="Freeform: Shape 4359">
                  <a:extLst>
                    <a:ext uri="{FF2B5EF4-FFF2-40B4-BE49-F238E27FC236}">
                      <a16:creationId xmlns:a16="http://schemas.microsoft.com/office/drawing/2014/main" id="{DBC45DFA-7E61-4662-BA2C-16C921AEED53}"/>
                    </a:ext>
                  </a:extLst>
                </p:cNvPr>
                <p:cNvSpPr/>
                <p:nvPr/>
              </p:nvSpPr>
              <p:spPr>
                <a:xfrm>
                  <a:off x="8958599" y="3123723"/>
                  <a:ext cx="44767" cy="38100"/>
                </a:xfrm>
                <a:custGeom>
                  <a:avLst/>
                  <a:gdLst>
                    <a:gd name="connsiteX0" fmla="*/ 0 w 44767"/>
                    <a:gd name="connsiteY0" fmla="*/ 0 h 38100"/>
                    <a:gd name="connsiteX1" fmla="*/ 0 w 44767"/>
                    <a:gd name="connsiteY1" fmla="*/ 11430 h 38100"/>
                    <a:gd name="connsiteX2" fmla="*/ 44767 w 44767"/>
                    <a:gd name="connsiteY2" fmla="*/ 38100 h 38100"/>
                    <a:gd name="connsiteX3" fmla="*/ 36195 w 44767"/>
                    <a:gd name="connsiteY3" fmla="*/ 20003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767" h="38100">
                      <a:moveTo>
                        <a:pt x="0" y="0"/>
                      </a:moveTo>
                      <a:lnTo>
                        <a:pt x="0" y="11430"/>
                      </a:lnTo>
                      <a:lnTo>
                        <a:pt x="44767" y="38100"/>
                      </a:lnTo>
                      <a:lnTo>
                        <a:pt x="36195" y="20003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1" name="Freeform: Shape 4360">
                  <a:extLst>
                    <a:ext uri="{FF2B5EF4-FFF2-40B4-BE49-F238E27FC236}">
                      <a16:creationId xmlns:a16="http://schemas.microsoft.com/office/drawing/2014/main" id="{670B4C7C-B1B5-4458-A5A7-67027F7C6862}"/>
                    </a:ext>
                  </a:extLst>
                </p:cNvPr>
                <p:cNvSpPr/>
                <p:nvPr/>
              </p:nvSpPr>
              <p:spPr>
                <a:xfrm>
                  <a:off x="8994794" y="3141821"/>
                  <a:ext cx="11429" cy="20002"/>
                </a:xfrm>
                <a:custGeom>
                  <a:avLst/>
                  <a:gdLst>
                    <a:gd name="connsiteX0" fmla="*/ 0 w 11429"/>
                    <a:gd name="connsiteY0" fmla="*/ 1905 h 20002"/>
                    <a:gd name="connsiteX1" fmla="*/ 8572 w 11429"/>
                    <a:gd name="connsiteY1" fmla="*/ 20002 h 20002"/>
                    <a:gd name="connsiteX2" fmla="*/ 11430 w 11429"/>
                    <a:gd name="connsiteY2" fmla="*/ 18097 h 20002"/>
                    <a:gd name="connsiteX3" fmla="*/ 4763 w 11429"/>
                    <a:gd name="connsiteY3" fmla="*/ 0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20002">
                      <a:moveTo>
                        <a:pt x="0" y="1905"/>
                      </a:moveTo>
                      <a:lnTo>
                        <a:pt x="8572" y="20002"/>
                      </a:lnTo>
                      <a:lnTo>
                        <a:pt x="11430" y="18097"/>
                      </a:lnTo>
                      <a:lnTo>
                        <a:pt x="4763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362" name="Graphic 7">
                <a:extLst>
                  <a:ext uri="{FF2B5EF4-FFF2-40B4-BE49-F238E27FC236}">
                    <a16:creationId xmlns:a16="http://schemas.microsoft.com/office/drawing/2014/main" id="{09877DC0-5144-4EAC-BF20-A4F16E056B23}"/>
                  </a:ext>
                </a:extLst>
              </p:cNvPr>
              <p:cNvGrpSpPr/>
              <p:nvPr/>
            </p:nvGrpSpPr>
            <p:grpSpPr>
              <a:xfrm>
                <a:off x="8860491" y="3278028"/>
                <a:ext cx="285750" cy="122545"/>
                <a:chOff x="8860491" y="3278028"/>
                <a:chExt cx="285750" cy="122545"/>
              </a:xfrm>
            </p:grpSpPr>
            <p:sp>
              <p:nvSpPr>
                <p:cNvPr id="4363" name="Freeform: Shape 4362">
                  <a:extLst>
                    <a:ext uri="{FF2B5EF4-FFF2-40B4-BE49-F238E27FC236}">
                      <a16:creationId xmlns:a16="http://schemas.microsoft.com/office/drawing/2014/main" id="{B0879E16-0233-4162-B8D7-1315C1BDE4B5}"/>
                    </a:ext>
                  </a:extLst>
                </p:cNvPr>
                <p:cNvSpPr/>
                <p:nvPr/>
              </p:nvSpPr>
              <p:spPr>
                <a:xfrm>
                  <a:off x="8860491" y="3332321"/>
                  <a:ext cx="285750" cy="68253"/>
                </a:xfrm>
                <a:custGeom>
                  <a:avLst/>
                  <a:gdLst>
                    <a:gd name="connsiteX0" fmla="*/ 2858 w 285750"/>
                    <a:gd name="connsiteY0" fmla="*/ 42863 h 68253"/>
                    <a:gd name="connsiteX1" fmla="*/ 0 w 285750"/>
                    <a:gd name="connsiteY1" fmla="*/ 40958 h 68253"/>
                    <a:gd name="connsiteX2" fmla="*/ 0 w 285750"/>
                    <a:gd name="connsiteY2" fmla="*/ 46672 h 68253"/>
                    <a:gd name="connsiteX3" fmla="*/ 2858 w 285750"/>
                    <a:gd name="connsiteY3" fmla="*/ 50483 h 68253"/>
                    <a:gd name="connsiteX4" fmla="*/ 29528 w 285750"/>
                    <a:gd name="connsiteY4" fmla="*/ 66675 h 68253"/>
                    <a:gd name="connsiteX5" fmla="*/ 40958 w 285750"/>
                    <a:gd name="connsiteY5" fmla="*/ 67627 h 68253"/>
                    <a:gd name="connsiteX6" fmla="*/ 285750 w 285750"/>
                    <a:gd name="connsiteY6" fmla="*/ 4763 h 68253"/>
                    <a:gd name="connsiteX7" fmla="*/ 285750 w 285750"/>
                    <a:gd name="connsiteY7" fmla="*/ 0 h 68253"/>
                    <a:gd name="connsiteX8" fmla="*/ 41910 w 285750"/>
                    <a:gd name="connsiteY8" fmla="*/ 53340 h 68253"/>
                    <a:gd name="connsiteX9" fmla="*/ 2858 w 285750"/>
                    <a:gd name="connsiteY9" fmla="*/ 42863 h 6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750" h="68253">
                      <a:moveTo>
                        <a:pt x="2858" y="42863"/>
                      </a:moveTo>
                      <a:cubicBezTo>
                        <a:pt x="953" y="43815"/>
                        <a:pt x="0" y="40005"/>
                        <a:pt x="0" y="40958"/>
                      </a:cubicBezTo>
                      <a:cubicBezTo>
                        <a:pt x="0" y="40958"/>
                        <a:pt x="0" y="46672"/>
                        <a:pt x="0" y="46672"/>
                      </a:cubicBezTo>
                      <a:cubicBezTo>
                        <a:pt x="0" y="47625"/>
                        <a:pt x="953" y="49530"/>
                        <a:pt x="2858" y="50483"/>
                      </a:cubicBezTo>
                      <a:lnTo>
                        <a:pt x="29528" y="66675"/>
                      </a:lnTo>
                      <a:cubicBezTo>
                        <a:pt x="32385" y="68580"/>
                        <a:pt x="37148" y="68580"/>
                        <a:pt x="40958" y="67627"/>
                      </a:cubicBezTo>
                      <a:lnTo>
                        <a:pt x="285750" y="4763"/>
                      </a:lnTo>
                      <a:lnTo>
                        <a:pt x="285750" y="0"/>
                      </a:lnTo>
                      <a:lnTo>
                        <a:pt x="41910" y="53340"/>
                      </a:lnTo>
                      <a:lnTo>
                        <a:pt x="2858" y="42863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4" name="Freeform: Shape 4363">
                  <a:extLst>
                    <a:ext uri="{FF2B5EF4-FFF2-40B4-BE49-F238E27FC236}">
                      <a16:creationId xmlns:a16="http://schemas.microsoft.com/office/drawing/2014/main" id="{F0D4E323-9719-44E9-82BF-9F14EC6E462A}"/>
                    </a:ext>
                  </a:extLst>
                </p:cNvPr>
                <p:cNvSpPr/>
                <p:nvPr/>
              </p:nvSpPr>
              <p:spPr>
                <a:xfrm>
                  <a:off x="8860492" y="3278028"/>
                  <a:ext cx="285749" cy="116830"/>
                </a:xfrm>
                <a:custGeom>
                  <a:avLst/>
                  <a:gdLst>
                    <a:gd name="connsiteX0" fmla="*/ 2857 w 285749"/>
                    <a:gd name="connsiteY0" fmla="*/ 91440 h 116830"/>
                    <a:gd name="connsiteX1" fmla="*/ 2857 w 285749"/>
                    <a:gd name="connsiteY1" fmla="*/ 99060 h 116830"/>
                    <a:gd name="connsiteX2" fmla="*/ 29527 w 285749"/>
                    <a:gd name="connsiteY2" fmla="*/ 115252 h 116830"/>
                    <a:gd name="connsiteX3" fmla="*/ 40957 w 285749"/>
                    <a:gd name="connsiteY3" fmla="*/ 116205 h 116830"/>
                    <a:gd name="connsiteX4" fmla="*/ 285750 w 285749"/>
                    <a:gd name="connsiteY4" fmla="*/ 53340 h 116830"/>
                    <a:gd name="connsiteX5" fmla="*/ 194310 w 285749"/>
                    <a:gd name="connsiteY5" fmla="*/ 0 h 116830"/>
                    <a:gd name="connsiteX6" fmla="*/ 2857 w 285749"/>
                    <a:gd name="connsiteY6" fmla="*/ 91440 h 11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749" h="116830">
                      <a:moveTo>
                        <a:pt x="2857" y="91440"/>
                      </a:moveTo>
                      <a:cubicBezTo>
                        <a:pt x="-952" y="93345"/>
                        <a:pt x="-952" y="97155"/>
                        <a:pt x="2857" y="99060"/>
                      </a:cubicBezTo>
                      <a:lnTo>
                        <a:pt x="29527" y="115252"/>
                      </a:lnTo>
                      <a:cubicBezTo>
                        <a:pt x="32385" y="117157"/>
                        <a:pt x="37148" y="117157"/>
                        <a:pt x="40957" y="116205"/>
                      </a:cubicBezTo>
                      <a:lnTo>
                        <a:pt x="285750" y="53340"/>
                      </a:lnTo>
                      <a:lnTo>
                        <a:pt x="194310" y="0"/>
                      </a:lnTo>
                      <a:lnTo>
                        <a:pt x="2857" y="91440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5" name="Freeform: Shape 4364">
                  <a:extLst>
                    <a:ext uri="{FF2B5EF4-FFF2-40B4-BE49-F238E27FC236}">
                      <a16:creationId xmlns:a16="http://schemas.microsoft.com/office/drawing/2014/main" id="{DB226EDE-C651-4AFC-BD2B-C7BE6E256E17}"/>
                    </a:ext>
                  </a:extLst>
                </p:cNvPr>
                <p:cNvSpPr/>
                <p:nvPr/>
              </p:nvSpPr>
              <p:spPr>
                <a:xfrm>
                  <a:off x="8928595" y="3291363"/>
                  <a:ext cx="185261" cy="73342"/>
                </a:xfrm>
                <a:custGeom>
                  <a:avLst/>
                  <a:gdLst>
                    <a:gd name="connsiteX0" fmla="*/ 1429 w 185261"/>
                    <a:gd name="connsiteY0" fmla="*/ 60960 h 73342"/>
                    <a:gd name="connsiteX1" fmla="*/ 1429 w 185261"/>
                    <a:gd name="connsiteY1" fmla="*/ 64770 h 73342"/>
                    <a:gd name="connsiteX2" fmla="*/ 14764 w 185261"/>
                    <a:gd name="connsiteY2" fmla="*/ 72390 h 73342"/>
                    <a:gd name="connsiteX3" fmla="*/ 20479 w 185261"/>
                    <a:gd name="connsiteY3" fmla="*/ 73342 h 73342"/>
                    <a:gd name="connsiteX4" fmla="*/ 185261 w 185261"/>
                    <a:gd name="connsiteY4" fmla="*/ 32385 h 73342"/>
                    <a:gd name="connsiteX5" fmla="*/ 130969 w 185261"/>
                    <a:gd name="connsiteY5" fmla="*/ 0 h 73342"/>
                    <a:gd name="connsiteX6" fmla="*/ 1429 w 185261"/>
                    <a:gd name="connsiteY6" fmla="*/ 6096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61" h="73342">
                      <a:moveTo>
                        <a:pt x="1429" y="60960"/>
                      </a:moveTo>
                      <a:cubicBezTo>
                        <a:pt x="-476" y="61913"/>
                        <a:pt x="-476" y="63817"/>
                        <a:pt x="1429" y="64770"/>
                      </a:cubicBezTo>
                      <a:lnTo>
                        <a:pt x="14764" y="72390"/>
                      </a:lnTo>
                      <a:cubicBezTo>
                        <a:pt x="16669" y="73342"/>
                        <a:pt x="18574" y="73342"/>
                        <a:pt x="20479" y="73342"/>
                      </a:cubicBezTo>
                      <a:lnTo>
                        <a:pt x="185261" y="32385"/>
                      </a:lnTo>
                      <a:lnTo>
                        <a:pt x="130969" y="0"/>
                      </a:lnTo>
                      <a:lnTo>
                        <a:pt x="1429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366" name="Graphic 7">
                <a:extLst>
                  <a:ext uri="{FF2B5EF4-FFF2-40B4-BE49-F238E27FC236}">
                    <a16:creationId xmlns:a16="http://schemas.microsoft.com/office/drawing/2014/main" id="{988EC777-67F3-4DC1-93F6-C7CA210A1DB8}"/>
                  </a:ext>
                </a:extLst>
              </p:cNvPr>
              <p:cNvGrpSpPr/>
              <p:nvPr/>
            </p:nvGrpSpPr>
            <p:grpSpPr>
              <a:xfrm>
                <a:off x="8887638" y="3223735"/>
                <a:ext cx="125253" cy="53340"/>
                <a:chOff x="8887638" y="3223735"/>
                <a:chExt cx="125253" cy="53340"/>
              </a:xfrm>
            </p:grpSpPr>
            <p:sp>
              <p:nvSpPr>
                <p:cNvPr id="4367" name="Freeform: Shape 4366">
                  <a:extLst>
                    <a:ext uri="{FF2B5EF4-FFF2-40B4-BE49-F238E27FC236}">
                      <a16:creationId xmlns:a16="http://schemas.microsoft.com/office/drawing/2014/main" id="{EFB72A01-0C7D-45A1-9043-F5DEA70D66C6}"/>
                    </a:ext>
                  </a:extLst>
                </p:cNvPr>
                <p:cNvSpPr/>
                <p:nvPr/>
              </p:nvSpPr>
              <p:spPr>
                <a:xfrm>
                  <a:off x="8888114" y="3247548"/>
                  <a:ext cx="124777" cy="29527"/>
                </a:xfrm>
                <a:custGeom>
                  <a:avLst/>
                  <a:gdLst>
                    <a:gd name="connsiteX0" fmla="*/ 952 w 124777"/>
                    <a:gd name="connsiteY0" fmla="*/ 18098 h 29527"/>
                    <a:gd name="connsiteX1" fmla="*/ 0 w 124777"/>
                    <a:gd name="connsiteY1" fmla="*/ 17145 h 29527"/>
                    <a:gd name="connsiteX2" fmla="*/ 0 w 124777"/>
                    <a:gd name="connsiteY2" fmla="*/ 20003 h 29527"/>
                    <a:gd name="connsiteX3" fmla="*/ 952 w 124777"/>
                    <a:gd name="connsiteY3" fmla="*/ 21908 h 29527"/>
                    <a:gd name="connsiteX4" fmla="*/ 12383 w 124777"/>
                    <a:gd name="connsiteY4" fmla="*/ 28575 h 29527"/>
                    <a:gd name="connsiteX5" fmla="*/ 17145 w 124777"/>
                    <a:gd name="connsiteY5" fmla="*/ 29528 h 29527"/>
                    <a:gd name="connsiteX6" fmla="*/ 124777 w 124777"/>
                    <a:gd name="connsiteY6" fmla="*/ 1905 h 29527"/>
                    <a:gd name="connsiteX7" fmla="*/ 124777 w 124777"/>
                    <a:gd name="connsiteY7" fmla="*/ 0 h 29527"/>
                    <a:gd name="connsiteX8" fmla="*/ 16192 w 124777"/>
                    <a:gd name="connsiteY8" fmla="*/ 24765 h 29527"/>
                    <a:gd name="connsiteX9" fmla="*/ 952 w 124777"/>
                    <a:gd name="connsiteY9" fmla="*/ 1809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7" h="29527">
                      <a:moveTo>
                        <a:pt x="952" y="18098"/>
                      </a:moveTo>
                      <a:cubicBezTo>
                        <a:pt x="0" y="18098"/>
                        <a:pt x="0" y="17145"/>
                        <a:pt x="0" y="17145"/>
                      </a:cubicBezTo>
                      <a:cubicBezTo>
                        <a:pt x="0" y="17145"/>
                        <a:pt x="0" y="20003"/>
                        <a:pt x="0" y="20003"/>
                      </a:cubicBezTo>
                      <a:cubicBezTo>
                        <a:pt x="0" y="20955"/>
                        <a:pt x="0" y="20955"/>
                        <a:pt x="952" y="21908"/>
                      </a:cubicBezTo>
                      <a:lnTo>
                        <a:pt x="12383" y="28575"/>
                      </a:lnTo>
                      <a:cubicBezTo>
                        <a:pt x="13335" y="29528"/>
                        <a:pt x="16192" y="29528"/>
                        <a:pt x="17145" y="29528"/>
                      </a:cubicBezTo>
                      <a:lnTo>
                        <a:pt x="124777" y="1905"/>
                      </a:lnTo>
                      <a:lnTo>
                        <a:pt x="124777" y="0"/>
                      </a:lnTo>
                      <a:lnTo>
                        <a:pt x="16192" y="24765"/>
                      </a:lnTo>
                      <a:lnTo>
                        <a:pt x="952" y="18098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8" name="Freeform: Shape 4367">
                  <a:extLst>
                    <a:ext uri="{FF2B5EF4-FFF2-40B4-BE49-F238E27FC236}">
                      <a16:creationId xmlns:a16="http://schemas.microsoft.com/office/drawing/2014/main" id="{51FE13D6-4A79-4E3E-BDE5-CA2CB81C61FB}"/>
                    </a:ext>
                  </a:extLst>
                </p:cNvPr>
                <p:cNvSpPr/>
                <p:nvPr/>
              </p:nvSpPr>
              <p:spPr>
                <a:xfrm>
                  <a:off x="8887638" y="3223735"/>
                  <a:ext cx="125253" cy="51435"/>
                </a:xfrm>
                <a:custGeom>
                  <a:avLst/>
                  <a:gdLst>
                    <a:gd name="connsiteX0" fmla="*/ 1429 w 125253"/>
                    <a:gd name="connsiteY0" fmla="*/ 40005 h 51435"/>
                    <a:gd name="connsiteX1" fmla="*/ 1429 w 125253"/>
                    <a:gd name="connsiteY1" fmla="*/ 43815 h 51435"/>
                    <a:gd name="connsiteX2" fmla="*/ 12859 w 125253"/>
                    <a:gd name="connsiteY2" fmla="*/ 50483 h 51435"/>
                    <a:gd name="connsiteX3" fmla="*/ 17621 w 125253"/>
                    <a:gd name="connsiteY3" fmla="*/ 51435 h 51435"/>
                    <a:gd name="connsiteX4" fmla="*/ 125254 w 125253"/>
                    <a:gd name="connsiteY4" fmla="*/ 23813 h 51435"/>
                    <a:gd name="connsiteX5" fmla="*/ 85249 w 125253"/>
                    <a:gd name="connsiteY5" fmla="*/ 0 h 51435"/>
                    <a:gd name="connsiteX6" fmla="*/ 1429 w 125253"/>
                    <a:gd name="connsiteY6" fmla="*/ 4000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253" h="51435">
                      <a:moveTo>
                        <a:pt x="1429" y="40005"/>
                      </a:moveTo>
                      <a:cubicBezTo>
                        <a:pt x="-476" y="40958"/>
                        <a:pt x="-476" y="41910"/>
                        <a:pt x="1429" y="43815"/>
                      </a:cubicBezTo>
                      <a:lnTo>
                        <a:pt x="12859" y="50483"/>
                      </a:lnTo>
                      <a:cubicBezTo>
                        <a:pt x="13811" y="51435"/>
                        <a:pt x="16669" y="51435"/>
                        <a:pt x="17621" y="51435"/>
                      </a:cubicBezTo>
                      <a:lnTo>
                        <a:pt x="125254" y="23813"/>
                      </a:lnTo>
                      <a:lnTo>
                        <a:pt x="85249" y="0"/>
                      </a:lnTo>
                      <a:lnTo>
                        <a:pt x="1429" y="40005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69" name="Freeform: Shape 4368">
                  <a:extLst>
                    <a:ext uri="{FF2B5EF4-FFF2-40B4-BE49-F238E27FC236}">
                      <a16:creationId xmlns:a16="http://schemas.microsoft.com/office/drawing/2014/main" id="{68CB2E05-130D-4EFA-9D0E-37D206253AC8}"/>
                    </a:ext>
                  </a:extLst>
                </p:cNvPr>
                <p:cNvSpPr/>
                <p:nvPr/>
              </p:nvSpPr>
              <p:spPr>
                <a:xfrm>
                  <a:off x="8917880" y="3229451"/>
                  <a:ext cx="81676" cy="32808"/>
                </a:xfrm>
                <a:custGeom>
                  <a:avLst/>
                  <a:gdLst>
                    <a:gd name="connsiteX0" fmla="*/ 714 w 81676"/>
                    <a:gd name="connsiteY0" fmla="*/ 26670 h 32808"/>
                    <a:gd name="connsiteX1" fmla="*/ 714 w 81676"/>
                    <a:gd name="connsiteY1" fmla="*/ 28575 h 32808"/>
                    <a:gd name="connsiteX2" fmla="*/ 6429 w 81676"/>
                    <a:gd name="connsiteY2" fmla="*/ 32385 h 32808"/>
                    <a:gd name="connsiteX3" fmla="*/ 9287 w 81676"/>
                    <a:gd name="connsiteY3" fmla="*/ 32385 h 32808"/>
                    <a:gd name="connsiteX4" fmla="*/ 81677 w 81676"/>
                    <a:gd name="connsiteY4" fmla="*/ 14288 h 32808"/>
                    <a:gd name="connsiteX5" fmla="*/ 57864 w 81676"/>
                    <a:gd name="connsiteY5" fmla="*/ 0 h 32808"/>
                    <a:gd name="connsiteX6" fmla="*/ 714 w 81676"/>
                    <a:gd name="connsiteY6" fmla="*/ 26670 h 3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76" h="32808">
                      <a:moveTo>
                        <a:pt x="714" y="26670"/>
                      </a:moveTo>
                      <a:cubicBezTo>
                        <a:pt x="-238" y="26670"/>
                        <a:pt x="-238" y="27622"/>
                        <a:pt x="714" y="28575"/>
                      </a:cubicBezTo>
                      <a:lnTo>
                        <a:pt x="6429" y="32385"/>
                      </a:lnTo>
                      <a:cubicBezTo>
                        <a:pt x="7382" y="32385"/>
                        <a:pt x="8334" y="33338"/>
                        <a:pt x="9287" y="32385"/>
                      </a:cubicBezTo>
                      <a:lnTo>
                        <a:pt x="81677" y="14288"/>
                      </a:lnTo>
                      <a:lnTo>
                        <a:pt x="57864" y="0"/>
                      </a:lnTo>
                      <a:lnTo>
                        <a:pt x="714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1777394" y="269149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Cambria" panose="02040503050406030204" pitchFamily="18" charset="0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" panose="02040503050406030204" pitchFamily="18" charset="0"/>
                                <a:ea typeface="Cambria" panose="02040503050406030204" pitchFamily="18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" panose="02040503050406030204" pitchFamily="18" charset="0"/>
                              <a:ea typeface="Cambria" panose="02040503050406030204" pitchFamily="18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" panose="02040503050406030204" pitchFamily="18" charset="0"/>
                            <a:ea typeface="Cambria" panose="02040503050406030204" pitchFamily="18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mbria" panose="02040503050406030204" pitchFamily="18" charset="0"/>
                      <a:ea typeface="Cambria" panose="02040503050406030204" pitchFamily="18" charset="0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80715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ài hát Quê hương tươi đẹp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440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882095" y="1546798"/>
            <a:ext cx="10349564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trung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đứng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giữa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22468" y="2159883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B80D84F-C340-4364-9548-05A94C110116}"/>
              </a:ext>
            </a:extLst>
          </p:cNvPr>
          <p:cNvSpPr txBox="1"/>
          <p:nvPr/>
        </p:nvSpPr>
        <p:spPr>
          <a:xfrm>
            <a:off x="882095" y="2154016"/>
            <a:ext cx="6401939" cy="396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ra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!”.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lớp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 “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đâu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?”.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tỉnh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chỉ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lam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thắng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989497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87989B9-AF20-4A03-B797-0C9427A0B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837" y="530886"/>
            <a:ext cx="3091068" cy="10159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4B78A5-02ED-48F9-8A72-0352C0CD4261}"/>
              </a:ext>
            </a:extLst>
          </p:cNvPr>
          <p:cNvSpPr txBox="1"/>
          <p:nvPr/>
        </p:nvSpPr>
        <p:spPr>
          <a:xfrm>
            <a:off x="770593" y="1655836"/>
            <a:ext cx="6286349" cy="3241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Nếu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hoặc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không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cảnh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địa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điểm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HS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vòng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thay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vị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quản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13" name="AutoShape 4">
            <a:extLst>
              <a:ext uri="{FF2B5EF4-FFF2-40B4-BE49-F238E27FC236}">
                <a16:creationId xmlns:a16="http://schemas.microsoft.com/office/drawing/2014/main" id="{396DC956-D9D1-4F6D-96E7-562DF63F26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4327631-36B7-4F43-A7CE-3F20250108DC}"/>
              </a:ext>
            </a:extLst>
          </p:cNvPr>
          <p:cNvGrpSpPr/>
          <p:nvPr/>
        </p:nvGrpSpPr>
        <p:grpSpPr>
          <a:xfrm>
            <a:off x="7313912" y="1546798"/>
            <a:ext cx="4146500" cy="3878273"/>
            <a:chOff x="3906736" y="2197503"/>
            <a:chExt cx="4073723" cy="4073723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87174B-6C51-4D21-ABED-00D7957BF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906736" y="2197503"/>
              <a:ext cx="4073723" cy="4073723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F31F3C1-ECBD-4D9D-9503-CDF2511A2EF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p:blipFill>
          <p:spPr>
            <a:xfrm>
              <a:off x="5497810" y="3356436"/>
              <a:ext cx="891573" cy="1358588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5882162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49EAD9A-5D87-4809-A480-749D211AC5B3}"/>
              </a:ext>
            </a:extLst>
          </p:cNvPr>
          <p:cNvGrpSpPr/>
          <p:nvPr/>
        </p:nvGrpSpPr>
        <p:grpSpPr>
          <a:xfrm>
            <a:off x="1022153" y="767375"/>
            <a:ext cx="1455425" cy="915639"/>
            <a:chOff x="595937" y="1777152"/>
            <a:chExt cx="8020216" cy="10834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8294AB7-BC11-4FDC-8704-0AB56166B43A}"/>
                </a:ext>
              </a:extLst>
            </p:cNvPr>
            <p:cNvGrpSpPr/>
            <p:nvPr/>
          </p:nvGrpSpPr>
          <p:grpSpPr>
            <a:xfrm>
              <a:off x="595937" y="1777152"/>
              <a:ext cx="8020216" cy="1083490"/>
              <a:chOff x="4314924" y="1617003"/>
              <a:chExt cx="8380263" cy="1131706"/>
            </a:xfrm>
          </p:grpSpPr>
          <p:sp>
            <p:nvSpPr>
              <p:cNvPr id="15" name="Rectangle: Diagonal Corners Rounded 4">
                <a:extLst>
                  <a:ext uri="{FF2B5EF4-FFF2-40B4-BE49-F238E27FC236}">
                    <a16:creationId xmlns:a16="http://schemas.microsoft.com/office/drawing/2014/main" id="{6E285DB5-A733-4DC8-9483-0036A2033996}"/>
                  </a:ext>
                </a:extLst>
              </p:cNvPr>
              <p:cNvSpPr/>
              <p:nvPr/>
            </p:nvSpPr>
            <p:spPr>
              <a:xfrm flipH="1">
                <a:off x="4502760" y="1676401"/>
                <a:ext cx="8192427" cy="1072308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6" name="Rectangle: Diagonal Corners Rounded 30">
                <a:extLst>
                  <a:ext uri="{FF2B5EF4-FFF2-40B4-BE49-F238E27FC236}">
                    <a16:creationId xmlns:a16="http://schemas.microsoft.com/office/drawing/2014/main" id="{5A724480-B474-45DD-BC9E-74C54F7B9AF8}"/>
                  </a:ext>
                </a:extLst>
              </p:cNvPr>
              <p:cNvSpPr/>
              <p:nvPr/>
            </p:nvSpPr>
            <p:spPr>
              <a:xfrm flipH="1">
                <a:off x="4314924" y="1617003"/>
                <a:ext cx="8050897" cy="1027368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38100">
                <a:solidFill>
                  <a:srgbClr val="108539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C839BD5-FF5E-40AE-9DF8-88CC86FD62F9}"/>
                </a:ext>
              </a:extLst>
            </p:cNvPr>
            <p:cNvSpPr txBox="1"/>
            <p:nvPr/>
          </p:nvSpPr>
          <p:spPr>
            <a:xfrm>
              <a:off x="1090935" y="2001343"/>
              <a:ext cx="7525218" cy="6191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ourier New" panose="02070309020205020404" pitchFamily="49" charset="0"/>
                </a:rPr>
                <a:t>MẪU:</a:t>
              </a:r>
            </a:p>
          </p:txBody>
        </p:sp>
      </p:grpSp>
      <p:sp>
        <p:nvSpPr>
          <p:cNvPr id="4" name="Scroll: Vertical 3">
            <a:extLst>
              <a:ext uri="{FF2B5EF4-FFF2-40B4-BE49-F238E27FC236}">
                <a16:creationId xmlns:a16="http://schemas.microsoft.com/office/drawing/2014/main" id="{926F8584-21C5-4C88-975E-3F31E8CAFC6C}"/>
              </a:ext>
            </a:extLst>
          </p:cNvPr>
          <p:cNvSpPr/>
          <p:nvPr/>
        </p:nvSpPr>
        <p:spPr>
          <a:xfrm>
            <a:off x="2314222" y="519290"/>
            <a:ext cx="5283199" cy="5791200"/>
          </a:xfrm>
          <a:prstGeom prst="verticalScroll">
            <a:avLst>
              <a:gd name="adj" fmla="val 8601"/>
            </a:avLst>
          </a:prstGeom>
          <a:solidFill>
            <a:schemeClr val="bg1"/>
          </a:solidFill>
          <a:ln w="38100">
            <a:solidFill>
              <a:srgbClr val="10853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4BC535-2280-4E95-94FB-2C8BF0F8D7C0}"/>
              </a:ext>
            </a:extLst>
          </p:cNvPr>
          <p:cNvSpPr txBox="1"/>
          <p:nvPr/>
        </p:nvSpPr>
        <p:spPr>
          <a:xfrm>
            <a:off x="2895266" y="911680"/>
            <a:ext cx="4284467" cy="45151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Quản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trò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!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!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chơi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đâu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Quản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trò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thổi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chơi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10853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Chùa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B4BEA4A-6177-40D1-BFC0-16A0759C1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1531" y="1640116"/>
            <a:ext cx="3687450" cy="209960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0A7CCF4-D58E-481D-9EB0-14E7B91D2A05}"/>
              </a:ext>
            </a:extLst>
          </p:cNvPr>
          <p:cNvSpPr txBox="1"/>
          <p:nvPr/>
        </p:nvSpPr>
        <p:spPr>
          <a:xfrm>
            <a:off x="7760777" y="4092416"/>
            <a:ext cx="323492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Chùa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Cột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phố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Hà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805087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559961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2DD7798-19B8-460B-B6F9-F4DCAFDC5C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00409" y="2336917"/>
            <a:ext cx="4400470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B0E58185-EBE8-47AE-ABA1-95EFCC3355D3}"/>
              </a:ext>
            </a:extLst>
          </p:cNvPr>
          <p:cNvGrpSpPr/>
          <p:nvPr/>
        </p:nvGrpSpPr>
        <p:grpSpPr>
          <a:xfrm>
            <a:off x="677291" y="871448"/>
            <a:ext cx="4765538" cy="1135680"/>
            <a:chOff x="677291" y="871448"/>
            <a:chExt cx="4765538" cy="113568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3AD8951-6AC8-446E-B296-A883D3019259}"/>
                </a:ext>
              </a:extLst>
            </p:cNvPr>
            <p:cNvGrpSpPr/>
            <p:nvPr/>
          </p:nvGrpSpPr>
          <p:grpSpPr>
            <a:xfrm>
              <a:off x="969245" y="966365"/>
              <a:ext cx="4473584" cy="996535"/>
              <a:chOff x="1033482" y="1178833"/>
              <a:chExt cx="4269417" cy="790832"/>
            </a:xfrm>
          </p:grpSpPr>
          <p:sp>
            <p:nvSpPr>
              <p:cNvPr id="18" name="Rectangle: Diagonal Corners Rounded 17">
                <a:extLst>
                  <a:ext uri="{FF2B5EF4-FFF2-40B4-BE49-F238E27FC236}">
                    <a16:creationId xmlns:a16="http://schemas.microsoft.com/office/drawing/2014/main" id="{351283F7-5E58-4E84-9F2E-58BB5F434C7A}"/>
                  </a:ext>
                </a:extLst>
              </p:cNvPr>
              <p:cNvSpPr/>
              <p:nvPr/>
            </p:nvSpPr>
            <p:spPr>
              <a:xfrm>
                <a:off x="1033482" y="1178833"/>
                <a:ext cx="4269417" cy="79083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62AE6770-3B59-45B3-9B09-027FA0D6A4AC}"/>
                  </a:ext>
                </a:extLst>
              </p:cNvPr>
              <p:cNvSpPr txBox="1"/>
              <p:nvPr/>
            </p:nvSpPr>
            <p:spPr>
              <a:xfrm>
                <a:off x="1495843" y="1323551"/>
                <a:ext cx="3578295" cy="51291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Tỉnh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Phú</a:t>
                </a: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kumimoji="0" lang="en-US" sz="3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108539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Yên</a:t>
                </a:r>
                <a:endPara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38F88E79-65A8-4E0B-8EFC-5FF6A17A7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7291" y="871448"/>
              <a:ext cx="1123558" cy="1135680"/>
            </a:xfrm>
            <a:prstGeom prst="rect">
              <a:avLst/>
            </a:prstGeom>
          </p:spPr>
        </p:pic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F9C9A05-1DD0-4D08-BC01-F66F5E765D86}"/>
              </a:ext>
            </a:extLst>
          </p:cNvPr>
          <p:cNvSpPr txBox="1"/>
          <p:nvPr/>
        </p:nvSpPr>
        <p:spPr>
          <a:xfrm>
            <a:off x="1289381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Gành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Đá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Đĩa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" name="Picture 4">
            <a:extLst>
              <a:ext uri="{FF2B5EF4-FFF2-40B4-BE49-F238E27FC236}">
                <a16:creationId xmlns:a16="http://schemas.microsoft.com/office/drawing/2014/main" id="{C63CE38B-FBAA-4998-83BC-C9C7CFE16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70925" y="1795056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351648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5791200" y="378823"/>
            <a:ext cx="5926182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1D4E53B-B060-4B8D-B63B-C004A871C4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07222" y="2336917"/>
            <a:ext cx="4442586" cy="25139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9789C5FF-1F5F-47C3-A22A-D431344FE4CE}"/>
              </a:ext>
            </a:extLst>
          </p:cNvPr>
          <p:cNvGrpSpPr/>
          <p:nvPr/>
        </p:nvGrpSpPr>
        <p:grpSpPr>
          <a:xfrm>
            <a:off x="6631660" y="886194"/>
            <a:ext cx="4272662" cy="1160363"/>
            <a:chOff x="672255" y="918456"/>
            <a:chExt cx="4272662" cy="110063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537DDCE-6380-45B9-91A6-F7423198E31E}"/>
                </a:ext>
              </a:extLst>
            </p:cNvPr>
            <p:cNvGrpSpPr/>
            <p:nvPr/>
          </p:nvGrpSpPr>
          <p:grpSpPr>
            <a:xfrm>
              <a:off x="672255" y="918456"/>
              <a:ext cx="4232484" cy="1077218"/>
              <a:chOff x="615810" y="916967"/>
              <a:chExt cx="4232484" cy="1077218"/>
            </a:xfrm>
          </p:grpSpPr>
          <p:sp>
            <p:nvSpPr>
              <p:cNvPr id="28" name="Rectangle: Diagonal Corners Rounded 17">
                <a:extLst>
                  <a:ext uri="{FF2B5EF4-FFF2-40B4-BE49-F238E27FC236}">
                    <a16:creationId xmlns:a16="http://schemas.microsoft.com/office/drawing/2014/main" id="{8161D146-081C-4030-8F2F-9D9CC66C932C}"/>
                  </a:ext>
                </a:extLst>
              </p:cNvPr>
              <p:cNvSpPr/>
              <p:nvPr/>
            </p:nvSpPr>
            <p:spPr>
              <a:xfrm>
                <a:off x="977037" y="961924"/>
                <a:ext cx="3871257" cy="1006252"/>
              </a:xfrm>
              <a:custGeom>
                <a:avLst/>
                <a:gdLst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96905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31121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04807 w 2957689"/>
                  <a:gd name="connsiteY5" fmla="*/ 793810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324543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560784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3810"/>
                  <a:gd name="connsiteX1" fmla="*/ 2650872 w 2957689"/>
                  <a:gd name="connsiteY1" fmla="*/ 0 h 793810"/>
                  <a:gd name="connsiteX2" fmla="*/ 2957689 w 2957689"/>
                  <a:gd name="connsiteY2" fmla="*/ 396905 h 793810"/>
                  <a:gd name="connsiteX3" fmla="*/ 2957689 w 2957689"/>
                  <a:gd name="connsiteY3" fmla="*/ 396905 h 793810"/>
                  <a:gd name="connsiteX4" fmla="*/ 2560784 w 2957689"/>
                  <a:gd name="connsiteY4" fmla="*/ 793810 h 793810"/>
                  <a:gd name="connsiteX5" fmla="*/ 271916 w 2957689"/>
                  <a:gd name="connsiteY5" fmla="*/ 790521 h 793810"/>
                  <a:gd name="connsiteX6" fmla="*/ 0 w 2957689"/>
                  <a:gd name="connsiteY6" fmla="*/ 396905 h 793810"/>
                  <a:gd name="connsiteX7" fmla="*/ 0 w 2957689"/>
                  <a:gd name="connsiteY7" fmla="*/ 396905 h 793810"/>
                  <a:gd name="connsiteX8" fmla="*/ 396905 w 2957689"/>
                  <a:gd name="connsiteY8" fmla="*/ 0 h 793810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0 w 2957689"/>
                  <a:gd name="connsiteY7" fmla="*/ 396905 h 790832"/>
                  <a:gd name="connsiteX8" fmla="*/ 396905 w 2957689"/>
                  <a:gd name="connsiteY8" fmla="*/ 0 h 790832"/>
                  <a:gd name="connsiteX0" fmla="*/ 396905 w 2957689"/>
                  <a:gd name="connsiteY0" fmla="*/ 0 h 790832"/>
                  <a:gd name="connsiteX1" fmla="*/ 2650872 w 2957689"/>
                  <a:gd name="connsiteY1" fmla="*/ 0 h 790832"/>
                  <a:gd name="connsiteX2" fmla="*/ 2957689 w 2957689"/>
                  <a:gd name="connsiteY2" fmla="*/ 396905 h 790832"/>
                  <a:gd name="connsiteX3" fmla="*/ 2957689 w 2957689"/>
                  <a:gd name="connsiteY3" fmla="*/ 396905 h 790832"/>
                  <a:gd name="connsiteX4" fmla="*/ 2660881 w 2957689"/>
                  <a:gd name="connsiteY4" fmla="*/ 790832 h 790832"/>
                  <a:gd name="connsiteX5" fmla="*/ 271916 w 2957689"/>
                  <a:gd name="connsiteY5" fmla="*/ 790521 h 790832"/>
                  <a:gd name="connsiteX6" fmla="*/ 0 w 2957689"/>
                  <a:gd name="connsiteY6" fmla="*/ 396905 h 790832"/>
                  <a:gd name="connsiteX7" fmla="*/ 88085 w 2957689"/>
                  <a:gd name="connsiteY7" fmla="*/ 346271 h 790832"/>
                  <a:gd name="connsiteX8" fmla="*/ 396905 w 2957689"/>
                  <a:gd name="connsiteY8" fmla="*/ 0 h 790832"/>
                  <a:gd name="connsiteX0" fmla="*/ 308820 w 2869604"/>
                  <a:gd name="connsiteY0" fmla="*/ 0 h 790832"/>
                  <a:gd name="connsiteX1" fmla="*/ 2562787 w 2869604"/>
                  <a:gd name="connsiteY1" fmla="*/ 0 h 790832"/>
                  <a:gd name="connsiteX2" fmla="*/ 2869604 w 2869604"/>
                  <a:gd name="connsiteY2" fmla="*/ 396905 h 790832"/>
                  <a:gd name="connsiteX3" fmla="*/ 2869604 w 2869604"/>
                  <a:gd name="connsiteY3" fmla="*/ 396905 h 790832"/>
                  <a:gd name="connsiteX4" fmla="*/ 2572796 w 2869604"/>
                  <a:gd name="connsiteY4" fmla="*/ 790832 h 790832"/>
                  <a:gd name="connsiteX5" fmla="*/ 183831 w 2869604"/>
                  <a:gd name="connsiteY5" fmla="*/ 790521 h 790832"/>
                  <a:gd name="connsiteX6" fmla="*/ 18018 w 2869604"/>
                  <a:gd name="connsiteY6" fmla="*/ 393926 h 790832"/>
                  <a:gd name="connsiteX7" fmla="*/ 0 w 2869604"/>
                  <a:gd name="connsiteY7" fmla="*/ 346271 h 790832"/>
                  <a:gd name="connsiteX8" fmla="*/ 308820 w 2869604"/>
                  <a:gd name="connsiteY8" fmla="*/ 0 h 79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9604" h="790832">
                    <a:moveTo>
                      <a:pt x="308820" y="0"/>
                    </a:moveTo>
                    <a:lnTo>
                      <a:pt x="2562787" y="0"/>
                    </a:lnTo>
                    <a:cubicBezTo>
                      <a:pt x="2781992" y="0"/>
                      <a:pt x="2869604" y="177700"/>
                      <a:pt x="2869604" y="396905"/>
                    </a:cubicBezTo>
                    <a:lnTo>
                      <a:pt x="2869604" y="396905"/>
                    </a:lnTo>
                    <a:cubicBezTo>
                      <a:pt x="2869604" y="616110"/>
                      <a:pt x="2792001" y="790832"/>
                      <a:pt x="2572796" y="790832"/>
                    </a:cubicBezTo>
                    <a:lnTo>
                      <a:pt x="183831" y="790521"/>
                    </a:lnTo>
                    <a:cubicBezTo>
                      <a:pt x="63303" y="639217"/>
                      <a:pt x="284444" y="468406"/>
                      <a:pt x="18018" y="393926"/>
                    </a:cubicBezTo>
                    <a:lnTo>
                      <a:pt x="0" y="346271"/>
                    </a:lnTo>
                    <a:cubicBezTo>
                      <a:pt x="0" y="127066"/>
                      <a:pt x="89615" y="0"/>
                      <a:pt x="3088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10853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EBE8C26-5A0D-4C9B-98C2-80374F57D9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15810" y="916967"/>
                <a:ext cx="1123558" cy="1077218"/>
              </a:xfrm>
              <a:prstGeom prst="rect">
                <a:avLst/>
              </a:prstGeom>
            </p:spPr>
          </p:pic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69A9C44-71DC-4ABD-A047-B8B7137A409E}"/>
                </a:ext>
              </a:extLst>
            </p:cNvPr>
            <p:cNvSpPr txBox="1"/>
            <p:nvPr/>
          </p:nvSpPr>
          <p:spPr>
            <a:xfrm>
              <a:off x="1366622" y="997320"/>
              <a:ext cx="3578295" cy="10217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Thành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phố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Hồ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Chí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108539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Minh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A982D5D4-7D32-4ACF-8837-1E7BB62A3222}"/>
              </a:ext>
            </a:extLst>
          </p:cNvPr>
          <p:cNvSpPr txBox="1"/>
          <p:nvPr/>
        </p:nvSpPr>
        <p:spPr>
          <a:xfrm>
            <a:off x="7198518" y="5073058"/>
            <a:ext cx="3749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Bến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Nhà</a:t>
            </a:r>
            <a:r>
              <a:rPr kumimoji="0" lang="en-US" sz="40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Rồng</a:t>
            </a:r>
            <a:endParaRPr kumimoji="0" lang="en-US" sz="40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9" name="Picture 4">
            <a:extLst>
              <a:ext uri="{FF2B5EF4-FFF2-40B4-BE49-F238E27FC236}">
                <a16:creationId xmlns:a16="http://schemas.microsoft.com/office/drawing/2014/main" id="{5DDBC7F7-EF37-44A7-B879-D1215282AE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45" y="1301634"/>
            <a:ext cx="4294710" cy="2965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742748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A2369DF-5F06-4308-BD19-4D58154AD0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348" y="1178560"/>
            <a:ext cx="11642990" cy="466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125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 descr="Calendar&#10;&#10;Description automatically generated with low confidence">
            <a:extLst>
              <a:ext uri="{FF2B5EF4-FFF2-40B4-BE49-F238E27FC236}">
                <a16:creationId xmlns:a16="http://schemas.microsoft.com/office/drawing/2014/main" id="{6257088F-ED0E-4B7B-AA52-A551E07F8C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531"/>
            <a:ext cx="12192000" cy="6858000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A56F12B-2C98-4D02-97C0-E236E913C623}"/>
              </a:ext>
            </a:extLst>
          </p:cNvPr>
          <p:cNvSpPr txBox="1"/>
          <p:nvPr/>
        </p:nvSpPr>
        <p:spPr>
          <a:xfrm>
            <a:off x="4101736" y="888274"/>
            <a:ext cx="6871063" cy="413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CHÀO TẠM BIỆT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HẸN GẶP LẠI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A99DA87-D58B-4CEC-9853-3A5758CC61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 rot="21435910" flipH="1">
            <a:off x="1959428" y="1292113"/>
            <a:ext cx="2630821" cy="491029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15832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B84EEC3-DE3E-472D-88E9-568F13B7805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-323" t="46931" r="323" b="17454"/>
          <a:stretch/>
        </p:blipFill>
        <p:spPr>
          <a:xfrm>
            <a:off x="-133887" y="-385472"/>
            <a:ext cx="9317076" cy="73741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A2B16C9-47F3-43ED-A02E-BC413B54DB74}"/>
              </a:ext>
            </a:extLst>
          </p:cNvPr>
          <p:cNvSpPr/>
          <p:nvPr/>
        </p:nvSpPr>
        <p:spPr>
          <a:xfrm>
            <a:off x="-4721" y="5905779"/>
            <a:ext cx="9187910" cy="790432"/>
          </a:xfrm>
          <a:prstGeom prst="rect">
            <a:avLst/>
          </a:prstGeom>
          <a:solidFill>
            <a:schemeClr val="bg1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Quê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hương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nhỏ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hát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đẹp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quê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hương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nhỏ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15216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03E92656-C40E-4A6F-B001-FFDBC18E4FCB}"/>
              </a:ext>
            </a:extLst>
          </p:cNvPr>
          <p:cNvSpPr txBox="1"/>
          <p:nvPr/>
        </p:nvSpPr>
        <p:spPr>
          <a:xfrm>
            <a:off x="4355053" y="1703358"/>
            <a:ext cx="7445828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Thứ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ngày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…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tháng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vi-VN" sz="3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r>
              <a:rPr kumimoji="0" lang="en-US" sz="3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vi-VN" sz="3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2024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CHỦ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ĐỀ</a:t>
            </a:r>
          </a:p>
          <a:p>
            <a:pPr lvl="0" algn="ctr"/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2: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hào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Tổ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quốc</a:t>
            </a:r>
            <a:endParaRPr lang="en-US" sz="4000" b="1" dirty="0">
              <a:ln w="9525">
                <a:solidFill>
                  <a:prstClr val="white"/>
                </a:solidFill>
                <a:prstDash val="solid"/>
              </a:ln>
              <a:solidFill>
                <a:srgbClr val="61C749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Việt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61C74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Nam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0" u="none" strike="noStrike" kern="1200" cap="none" spc="0" normalizeH="0" baseline="0" noProof="0" dirty="0" err="1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 ExtraBold" panose="03080902040302020200" pitchFamily="66" charset="0"/>
              </a:rPr>
              <a:t>Tiết</a:t>
            </a:r>
            <a:r>
              <a:rPr kumimoji="0" lang="en-US" sz="4000" b="1" i="0" u="none" strike="noStrike" kern="1200" cap="none" spc="0" normalizeH="0" noProof="0" dirty="0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 ExtraBold" panose="03080902040302020200" pitchFamily="66" charset="0"/>
              </a:rPr>
              <a:t> 3</a:t>
            </a:r>
            <a:endParaRPr kumimoji="0" lang="en-US" sz="3400" b="1" i="0" u="none" strike="noStrike" kern="1200" cap="none" spc="0" normalizeH="0" baseline="0" noProof="0" dirty="0">
              <a:ln w="10160">
                <a:solidFill>
                  <a:srgbClr val="108539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Baloo 2 ExtraBold" panose="03080902040302020200" pitchFamily="66" charset="0"/>
            </a:endParaRP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8761FC0F-D597-40FD-9F53-228A7472D75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623852" y="4650980"/>
            <a:ext cx="1242343" cy="1326935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A6CAD36-1C48-4B87-8FA4-4E95D98E14BE}"/>
              </a:ext>
            </a:extLst>
          </p:cNvPr>
          <p:cNvGrpSpPr/>
          <p:nvPr/>
        </p:nvGrpSpPr>
        <p:grpSpPr>
          <a:xfrm>
            <a:off x="4355053" y="4662453"/>
            <a:ext cx="1371463" cy="1315462"/>
            <a:chOff x="3124746" y="579072"/>
            <a:chExt cx="5942508" cy="5699856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37A0E711-A95B-46C0-8468-4A56EB550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3124746" y="579072"/>
              <a:ext cx="5942508" cy="569985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359D0044-F067-4407-A172-CCE4E871E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535370" y="1810011"/>
              <a:ext cx="3166796" cy="3281654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12143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等线" panose="02010600030101010101" pitchFamily="2" charset="-122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528079" cy="3366505"/>
            <a:chOff x="1852946" y="-485322"/>
            <a:chExt cx="7528079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884794" y="1557744"/>
              <a:ext cx="449623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Luyện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微软雅黑" panose="020B0503020204020204" pitchFamily="34" charset="-122"/>
                </a:rPr>
                <a:t>tập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微软雅黑" panose="020B0503020204020204" pitchFamily="34" charset="-122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6732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5985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365760" y="244376"/>
            <a:ext cx="11490937" cy="6451063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533482" y="329549"/>
            <a:ext cx="92557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Em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sẽ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khuyên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điều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gì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trong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tình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huống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Baloo 2" panose="03080502040302020200" pitchFamily="66" charset="0"/>
              </a:rPr>
              <a:t>?</a:t>
            </a:r>
          </a:p>
        </p:txBody>
      </p:sp>
      <p:grpSp>
        <p:nvGrpSpPr>
          <p:cNvPr id="8111" name="组合 18">
            <a:extLst>
              <a:ext uri="{FF2B5EF4-FFF2-40B4-BE49-F238E27FC236}">
                <a16:creationId xmlns:a16="http://schemas.microsoft.com/office/drawing/2014/main" id="{E3DABB13-C222-4940-BC14-E8D2589696BE}"/>
              </a:ext>
            </a:extLst>
          </p:cNvPr>
          <p:cNvGrpSpPr/>
          <p:nvPr/>
        </p:nvGrpSpPr>
        <p:grpSpPr>
          <a:xfrm>
            <a:off x="335303" y="1878967"/>
            <a:ext cx="5664871" cy="2168426"/>
            <a:chOff x="1317" y="3053"/>
            <a:chExt cx="16631" cy="3965"/>
          </a:xfrm>
        </p:grpSpPr>
        <p:grpSp>
          <p:nvGrpSpPr>
            <p:cNvPr id="8113" name="组合 15">
              <a:extLst>
                <a:ext uri="{FF2B5EF4-FFF2-40B4-BE49-F238E27FC236}">
                  <a16:creationId xmlns:a16="http://schemas.microsoft.com/office/drawing/2014/main" id="{C21ABA58-F8A2-484E-90A2-095F9DB17DE9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8115" name="圆角矩形 14">
                <a:extLst>
                  <a:ext uri="{FF2B5EF4-FFF2-40B4-BE49-F238E27FC236}">
                    <a16:creationId xmlns:a16="http://schemas.microsoft.com/office/drawing/2014/main" id="{133C166B-1D95-4B32-84C0-2956F5C7D6A2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8116" name="圆角矩形 13">
                <a:extLst>
                  <a:ext uri="{FF2B5EF4-FFF2-40B4-BE49-F238E27FC236}">
                    <a16:creationId xmlns:a16="http://schemas.microsoft.com/office/drawing/2014/main" id="{F217F5E8-B492-46F2-A873-8511EFE617CB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114" name="文本框 17">
              <a:extLst>
                <a:ext uri="{FF2B5EF4-FFF2-40B4-BE49-F238E27FC236}">
                  <a16:creationId xmlns:a16="http://schemas.microsoft.com/office/drawing/2014/main" id="{E71E4008-3B80-4444-97EB-94C9DFE86CE5}"/>
                </a:ext>
              </a:extLst>
            </p:cNvPr>
            <p:cNvSpPr txBox="1"/>
            <p:nvPr/>
          </p:nvSpPr>
          <p:spPr>
            <a:xfrm>
              <a:off x="1894" y="3443"/>
              <a:ext cx="15225" cy="2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a. Minh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rủ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cuộc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Tìm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hiểu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, con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người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Việt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Nam”.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Ngọc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khuyên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không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nên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tham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mất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thời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gian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36" name="组合 18">
            <a:extLst>
              <a:ext uri="{FF2B5EF4-FFF2-40B4-BE49-F238E27FC236}">
                <a16:creationId xmlns:a16="http://schemas.microsoft.com/office/drawing/2014/main" id="{41F1636F-423C-41A7-A9E2-E52AC4E4FD1D}"/>
              </a:ext>
            </a:extLst>
          </p:cNvPr>
          <p:cNvGrpSpPr/>
          <p:nvPr/>
        </p:nvGrpSpPr>
        <p:grpSpPr>
          <a:xfrm>
            <a:off x="6106183" y="1843473"/>
            <a:ext cx="5664871" cy="2168426"/>
            <a:chOff x="1317" y="3053"/>
            <a:chExt cx="16631" cy="3965"/>
          </a:xfrm>
        </p:grpSpPr>
        <p:grpSp>
          <p:nvGrpSpPr>
            <p:cNvPr id="37" name="组合 15">
              <a:extLst>
                <a:ext uri="{FF2B5EF4-FFF2-40B4-BE49-F238E27FC236}">
                  <a16:creationId xmlns:a16="http://schemas.microsoft.com/office/drawing/2014/main" id="{E1AE2BF4-2E44-4A3F-8AFE-4F5DA991F92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39" name="圆角矩形 14">
                <a:extLst>
                  <a:ext uri="{FF2B5EF4-FFF2-40B4-BE49-F238E27FC236}">
                    <a16:creationId xmlns:a16="http://schemas.microsoft.com/office/drawing/2014/main" id="{37BC263D-EE1A-474F-A1E5-F2308454108B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0" name="圆角矩形 13">
                <a:extLst>
                  <a:ext uri="{FF2B5EF4-FFF2-40B4-BE49-F238E27FC236}">
                    <a16:creationId xmlns:a16="http://schemas.microsoft.com/office/drawing/2014/main" id="{0AE08374-2CAA-403E-944F-9213E302DDA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8" name="文本框 17">
              <a:extLst>
                <a:ext uri="{FF2B5EF4-FFF2-40B4-BE49-F238E27FC236}">
                  <a16:creationId xmlns:a16="http://schemas.microsoft.com/office/drawing/2014/main" id="{A76D76E3-6002-4A02-A36B-359D6AFEA7B1}"/>
                </a:ext>
              </a:extLst>
            </p:cNvPr>
            <p:cNvSpPr txBox="1"/>
            <p:nvPr/>
          </p:nvSpPr>
          <p:spPr>
            <a:xfrm>
              <a:off x="1894" y="3443"/>
              <a:ext cx="15225" cy="28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Thầy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giáo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yêu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cầu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giới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thiệu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về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vẻ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của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Tuấn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cho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rằng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Quê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mình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nghèo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chẳng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gì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đẹp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2" name="组合 18">
            <a:extLst>
              <a:ext uri="{FF2B5EF4-FFF2-40B4-BE49-F238E27FC236}">
                <a16:creationId xmlns:a16="http://schemas.microsoft.com/office/drawing/2014/main" id="{486E2B57-9706-425F-BF31-B39031FDD418}"/>
              </a:ext>
            </a:extLst>
          </p:cNvPr>
          <p:cNvGrpSpPr/>
          <p:nvPr/>
        </p:nvGrpSpPr>
        <p:grpSpPr>
          <a:xfrm>
            <a:off x="441312" y="4248329"/>
            <a:ext cx="5664871" cy="2168426"/>
            <a:chOff x="1317" y="3053"/>
            <a:chExt cx="16631" cy="3965"/>
          </a:xfrm>
        </p:grpSpPr>
        <p:grpSp>
          <p:nvGrpSpPr>
            <p:cNvPr id="43" name="组合 15">
              <a:extLst>
                <a:ext uri="{FF2B5EF4-FFF2-40B4-BE49-F238E27FC236}">
                  <a16:creationId xmlns:a16="http://schemas.microsoft.com/office/drawing/2014/main" id="{06447C49-2BF5-4102-B1A8-4B35A7AE8D48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45" name="圆角矩形 14">
                <a:extLst>
                  <a:ext uri="{FF2B5EF4-FFF2-40B4-BE49-F238E27FC236}">
                    <a16:creationId xmlns:a16="http://schemas.microsoft.com/office/drawing/2014/main" id="{F9C79B78-EAC6-4789-818F-711BC9D8B629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圆角矩形 13">
                <a:extLst>
                  <a:ext uri="{FF2B5EF4-FFF2-40B4-BE49-F238E27FC236}">
                    <a16:creationId xmlns:a16="http://schemas.microsoft.com/office/drawing/2014/main" id="{E379D269-3632-4F28-9F3E-EBA14C6F5541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4" name="文本框 17">
              <a:extLst>
                <a:ext uri="{FF2B5EF4-FFF2-40B4-BE49-F238E27FC236}">
                  <a16:creationId xmlns:a16="http://schemas.microsoft.com/office/drawing/2014/main" id="{7F51D456-983A-4C16-A3FA-A40143A99553}"/>
                </a:ext>
              </a:extLst>
            </p:cNvPr>
            <p:cNvSpPr txBox="1"/>
            <p:nvPr/>
          </p:nvSpPr>
          <p:spPr>
            <a:xfrm>
              <a:off x="1894" y="3443"/>
              <a:ext cx="15225" cy="3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niệm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.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7" name="组合 18">
            <a:extLst>
              <a:ext uri="{FF2B5EF4-FFF2-40B4-BE49-F238E27FC236}">
                <a16:creationId xmlns:a16="http://schemas.microsoft.com/office/drawing/2014/main" id="{9A42B576-8FB7-43F6-B6DF-8A66EA9B0E69}"/>
              </a:ext>
            </a:extLst>
          </p:cNvPr>
          <p:cNvGrpSpPr/>
          <p:nvPr/>
        </p:nvGrpSpPr>
        <p:grpSpPr>
          <a:xfrm>
            <a:off x="6209378" y="4188824"/>
            <a:ext cx="5664871" cy="2168426"/>
            <a:chOff x="1317" y="3053"/>
            <a:chExt cx="16631" cy="3965"/>
          </a:xfrm>
        </p:grpSpPr>
        <p:grpSp>
          <p:nvGrpSpPr>
            <p:cNvPr id="48" name="组合 15">
              <a:extLst>
                <a:ext uri="{FF2B5EF4-FFF2-40B4-BE49-F238E27FC236}">
                  <a16:creationId xmlns:a16="http://schemas.microsoft.com/office/drawing/2014/main" id="{8F9774AA-98EA-4987-9491-1205B4AC42A5}"/>
                </a:ext>
              </a:extLst>
            </p:cNvPr>
            <p:cNvGrpSpPr/>
            <p:nvPr/>
          </p:nvGrpSpPr>
          <p:grpSpPr>
            <a:xfrm>
              <a:off x="1317" y="3053"/>
              <a:ext cx="16631" cy="3965"/>
              <a:chOff x="1020" y="2328"/>
              <a:chExt cx="10979" cy="8169"/>
            </a:xfrm>
          </p:grpSpPr>
          <p:sp>
            <p:nvSpPr>
              <p:cNvPr id="50" name="圆角矩形 14">
                <a:extLst>
                  <a:ext uri="{FF2B5EF4-FFF2-40B4-BE49-F238E27FC236}">
                    <a16:creationId xmlns:a16="http://schemas.microsoft.com/office/drawing/2014/main" id="{448259BA-75D7-41C2-92C1-75C34ED80578}"/>
                  </a:ext>
                </a:extLst>
              </p:cNvPr>
              <p:cNvSpPr/>
              <p:nvPr/>
            </p:nvSpPr>
            <p:spPr>
              <a:xfrm>
                <a:off x="1220" y="2481"/>
                <a:ext cx="10779" cy="801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51" name="圆角矩形 13">
                <a:extLst>
                  <a:ext uri="{FF2B5EF4-FFF2-40B4-BE49-F238E27FC236}">
                    <a16:creationId xmlns:a16="http://schemas.microsoft.com/office/drawing/2014/main" id="{6E747F42-F03E-43F0-87D1-F9A28009B50E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mbria" panose="02040503050406030204" pitchFamily="18" charset="0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9" name="文本框 17">
              <a:extLst>
                <a:ext uri="{FF2B5EF4-FFF2-40B4-BE49-F238E27FC236}">
                  <a16:creationId xmlns:a16="http://schemas.microsoft.com/office/drawing/2014/main" id="{20F90902-8721-4889-BA93-3CC671D8CF67}"/>
                </a:ext>
              </a:extLst>
            </p:cNvPr>
            <p:cNvSpPr txBox="1"/>
            <p:nvPr/>
          </p:nvSpPr>
          <p:spPr>
            <a:xfrm>
              <a:off x="1894" y="3443"/>
              <a:ext cx="15225" cy="21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d.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Trung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băn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khoăn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: “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Mình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còn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nhỏ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thì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chưa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làm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được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việc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gì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để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thể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hiện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tình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yêu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Tổ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quốc</a:t>
              </a:r>
              <a:r>
                <a:rPr lang="en-US" sz="2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”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339441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1302877" y="2346340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THẢO LUẬN NHÓM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27C3C46-EA52-4E1B-9DC6-7E45E9843834}"/>
              </a:ext>
            </a:extLst>
          </p:cNvPr>
          <p:cNvGrpSpPr/>
          <p:nvPr/>
        </p:nvGrpSpPr>
        <p:grpSpPr>
          <a:xfrm>
            <a:off x="4337549" y="2240909"/>
            <a:ext cx="6201182" cy="2402307"/>
            <a:chOff x="486909" y="1848264"/>
            <a:chExt cx="6201182" cy="2402307"/>
          </a:xfrm>
        </p:grpSpPr>
        <p:grpSp>
          <p:nvGrpSpPr>
            <p:cNvPr id="37" name="组合 18">
              <a:extLst>
                <a:ext uri="{FF2B5EF4-FFF2-40B4-BE49-F238E27FC236}">
                  <a16:creationId xmlns:a16="http://schemas.microsoft.com/office/drawing/2014/main" id="{501C790A-8F4F-4433-9837-F53E7948FBE1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39" name="组合 15">
                <a:extLst>
                  <a:ext uri="{FF2B5EF4-FFF2-40B4-BE49-F238E27FC236}">
                    <a16:creationId xmlns:a16="http://schemas.microsoft.com/office/drawing/2014/main" id="{C8D83C61-0DA0-468E-A976-24351527878B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1" name="圆角矩形 14">
                  <a:extLst>
                    <a:ext uri="{FF2B5EF4-FFF2-40B4-BE49-F238E27FC236}">
                      <a16:creationId xmlns:a16="http://schemas.microsoft.com/office/drawing/2014/main" id="{C5C2207C-E99D-4A78-BB2B-BBD6F5D5399D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42" name="圆角矩形 13">
                  <a:extLst>
                    <a:ext uri="{FF2B5EF4-FFF2-40B4-BE49-F238E27FC236}">
                      <a16:creationId xmlns:a16="http://schemas.microsoft.com/office/drawing/2014/main" id="{5CB74B76-CA6F-405B-B8F7-699AD202390C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40" name="文本框 17">
                <a:extLst>
                  <a:ext uri="{FF2B5EF4-FFF2-40B4-BE49-F238E27FC236}">
                    <a16:creationId xmlns:a16="http://schemas.microsoft.com/office/drawing/2014/main" id="{B7A0BB47-87CA-464E-A7ED-1BA466F19CFF}"/>
                  </a:ext>
                </a:extLst>
              </p:cNvPr>
              <p:cNvSpPr txBox="1"/>
              <p:nvPr/>
            </p:nvSpPr>
            <p:spPr>
              <a:xfrm>
                <a:off x="2839" y="3766"/>
                <a:ext cx="14856" cy="20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algn="ctr">
                  <a:lnSpc>
                    <a:spcPct val="112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nl-NL" sz="3200" dirty="0"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 pitchFamily="34" charset="0"/>
                  </a:rPr>
                  <a:t>T</a:t>
                </a:r>
                <a:r>
                  <a:rPr lang="nl-NL" sz="3200" dirty="0">
                    <a:effectLst/>
                    <a:latin typeface="Cambria" panose="02040503050406030204" pitchFamily="18" charset="0"/>
                    <a:ea typeface="Cambria" panose="02040503050406030204" pitchFamily="18" charset="0"/>
                    <a:cs typeface="Arial" panose="020B0604020202020204" pitchFamily="34" charset="0"/>
                  </a:rPr>
                  <a:t>hảo luận theo nhóm và đưa ra lời khuyên cho bạn</a:t>
                </a:r>
                <a:endParaRPr lang="en-US" sz="3200" dirty="0"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38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16C61BD0-6BF8-4F17-86D5-12CA9F23C4A3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6977291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043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14000"/>
                </a:lnSpc>
              </a:pPr>
              <a:r>
                <a:rPr lang="vi-VN" sz="2400" dirty="0"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a. Minh rủ các bạn tham gia cuộc thi “Tìm hiểu về đất nước, con người Việt Nam”. Ngọc lại khuyên các bạn không nên tham gia vì mất thời gian.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85750" marR="0" indent="-28575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Khuyên Ngọc và các bạn tham gia vì sẽ khám phá được nhiều điều thú vị về đất nước và con người Việt Nam.</a:t>
              </a:r>
              <a:endParaRPr lang="en-US" sz="32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331793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260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</a:rPr>
                <a:t>b. Thầy giáo yêu cầu giới thiệu về vẻ đẹp của quê hương, đất nước. Tuấn cho rằng “Quê mình nghèo, chẳng có gì đẹp”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546918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Khuyên Tuấn rằng đất nước nào cũng có vẻ đẹp riêng. Hãy giới thiệu về vẻ đẹp của cảnh vật đất nước, quê hương của mình.</a:t>
              </a:r>
              <a:endParaRPr lang="en-US" sz="32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013747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|0.4|0.5|0.4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heme/theme1.xml><?xml version="1.0" encoding="utf-8"?>
<a:theme xmlns:a="http://schemas.openxmlformats.org/drawingml/2006/main" name="1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千图网海量PPT模板www.58pic.com ​​">
  <a:themeElements>
    <a:clrScheme name="自定义 255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CFA439"/>
      </a:accent1>
      <a:accent2>
        <a:srgbClr val="CFA439"/>
      </a:accent2>
      <a:accent3>
        <a:srgbClr val="CFA439"/>
      </a:accent3>
      <a:accent4>
        <a:srgbClr val="CFA439"/>
      </a:accent4>
      <a:accent5>
        <a:srgbClr val="CFA439"/>
      </a:accent5>
      <a:accent6>
        <a:srgbClr val="CFA439"/>
      </a:accent6>
      <a:hlink>
        <a:srgbClr val="CFA439"/>
      </a:hlink>
      <a:folHlink>
        <a:srgbClr val="CFA439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</TotalTime>
  <Words>872</Words>
  <Application>Microsoft Office PowerPoint</Application>
  <PresentationFormat>Widescreen</PresentationFormat>
  <Paragraphs>67</Paragraphs>
  <Slides>26</Slides>
  <Notes>2</Notes>
  <HiddenSlides>0</HiddenSlides>
  <MMClips>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26</vt:i4>
      </vt:variant>
    </vt:vector>
  </HeadingPairs>
  <TitlesOfParts>
    <vt:vector size="43" baseType="lpstr">
      <vt:lpstr>微软雅黑</vt:lpstr>
      <vt:lpstr>Arial</vt:lpstr>
      <vt:lpstr>Baloo</vt:lpstr>
      <vt:lpstr>Baloo 2</vt:lpstr>
      <vt:lpstr>Baloo 2 ExtraBold</vt:lpstr>
      <vt:lpstr>Calibri</vt:lpstr>
      <vt:lpstr>Cambria</vt:lpstr>
      <vt:lpstr>Courier New</vt:lpstr>
      <vt:lpstr>等线</vt:lpstr>
      <vt:lpstr>等线 Light</vt:lpstr>
      <vt:lpstr>Palatino Linotype</vt:lpstr>
      <vt:lpstr>Times New Roman</vt:lpstr>
      <vt:lpstr>字魂58号-创中黑</vt:lpstr>
      <vt:lpstr>1_Office Theme</vt:lpstr>
      <vt:lpstr>Office 主题</vt:lpstr>
      <vt:lpstr>千图网海量PPT模板www.58pic.com ​​</vt:lpstr>
      <vt:lpstr>1_Office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Quynh Mai</cp:lastModifiedBy>
  <cp:revision>23</cp:revision>
  <dcterms:created xsi:type="dcterms:W3CDTF">2022-07-13T06:22:10Z</dcterms:created>
  <dcterms:modified xsi:type="dcterms:W3CDTF">2024-10-02T15:42:32Z</dcterms:modified>
</cp:coreProperties>
</file>