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88" r:id="rId3"/>
    <p:sldId id="263" r:id="rId4"/>
    <p:sldId id="273" r:id="rId5"/>
    <p:sldId id="274" r:id="rId6"/>
    <p:sldId id="275" r:id="rId7"/>
    <p:sldId id="276" r:id="rId8"/>
    <p:sldId id="277" r:id="rId9"/>
    <p:sldId id="278" r:id="rId10"/>
    <p:sldId id="264" r:id="rId11"/>
    <p:sldId id="265" r:id="rId12"/>
    <p:sldId id="266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79" r:id="rId21"/>
    <p:sldId id="268" r:id="rId22"/>
    <p:sldId id="269" r:id="rId23"/>
  </p:sldIdLst>
  <p:sldSz cx="18288000" cy="10296525"/>
  <p:notesSz cx="6858000" cy="9144000"/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1FFC1"/>
    <a:srgbClr val="79C1D5"/>
    <a:srgbClr val="FFF2C9"/>
    <a:srgbClr val="99FF99"/>
    <a:srgbClr val="3399FF"/>
    <a:srgbClr val="00FFCC"/>
    <a:srgbClr val="CC0099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50" d="100"/>
          <a:sy n="50" d="100"/>
        </p:scale>
        <p:origin x="946" y="43"/>
      </p:cViewPr>
      <p:guideLst>
        <p:guide orient="horz" pos="3243"/>
        <p:guide pos="57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Lưu</a:t>
            </a:r>
            <a:r>
              <a:rPr lang="en-US" baseline="0" smtClean="0">
                <a:solidFill>
                  <a:srgbClr val="FF0000"/>
                </a:solidFill>
              </a:rPr>
              <a:t> ý cách chơi. Hình 1: Click vào hình để ra câu hỏi, click vào ô số 62 là ra đáp án</a:t>
            </a:r>
          </a:p>
          <a:p>
            <a:r>
              <a:rPr lang="en-US" baseline="0" smtClean="0">
                <a:solidFill>
                  <a:srgbClr val="FF0000"/>
                </a:solidFill>
              </a:rPr>
              <a:t>Hình 3: Click vào hình để ra câu hỏi, click vào ô số 5 là ra đáp án (lưu ý: khi chuột xuất hiện hình bàn tay thì mới click vào đáp án)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4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khen HS đã</a:t>
            </a:r>
            <a:r>
              <a:rPr lang="en-US" baseline="0" smtClean="0"/>
              <a:t> hoàn thành được bài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0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nội dung củng cố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8598"/>
            <a:ext cx="15544800" cy="2207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34698"/>
            <a:ext cx="12801600" cy="26313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7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849"/>
            <a:ext cx="4114800" cy="65878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849"/>
            <a:ext cx="12039600" cy="65878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6473"/>
            <a:ext cx="15544800" cy="2045004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4107"/>
            <a:ext cx="15544800" cy="225236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6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934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40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869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33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804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272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739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1893"/>
            <a:ext cx="8077200" cy="50958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4802"/>
            <a:ext cx="8080376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5333"/>
            <a:ext cx="8080376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4802"/>
            <a:ext cx="8083550" cy="960533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674" indent="0">
              <a:buNone/>
              <a:defRPr sz="4000" b="1"/>
            </a:lvl2pPr>
            <a:lvl3pPr marL="1829349" indent="0">
              <a:buNone/>
              <a:defRPr sz="3600" b="1"/>
            </a:lvl3pPr>
            <a:lvl4pPr marL="2744023" indent="0">
              <a:buNone/>
              <a:defRPr sz="3200" b="1"/>
            </a:lvl4pPr>
            <a:lvl5pPr marL="3658697" indent="0">
              <a:buNone/>
              <a:defRPr sz="3200" b="1"/>
            </a:lvl5pPr>
            <a:lvl6pPr marL="4573372" indent="0">
              <a:buNone/>
              <a:defRPr sz="3200" b="1"/>
            </a:lvl6pPr>
            <a:lvl7pPr marL="5488046" indent="0">
              <a:buNone/>
              <a:defRPr sz="3200" b="1"/>
            </a:lvl7pPr>
            <a:lvl8pPr marL="6402720" indent="0">
              <a:buNone/>
              <a:defRPr sz="3200" b="1"/>
            </a:lvl8pPr>
            <a:lvl9pPr marL="7317395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5333"/>
            <a:ext cx="8083550" cy="593242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953"/>
            <a:ext cx="6016626" cy="174469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956"/>
            <a:ext cx="10223500" cy="878779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4646"/>
            <a:ext cx="6016626" cy="7043109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7568"/>
            <a:ext cx="10972800" cy="850895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20013"/>
            <a:ext cx="10972800" cy="6177915"/>
          </a:xfrm>
        </p:spPr>
        <p:txBody>
          <a:bodyPr/>
          <a:lstStyle>
            <a:lvl1pPr marL="0" indent="0">
              <a:buNone/>
              <a:defRPr sz="6400"/>
            </a:lvl1pPr>
            <a:lvl2pPr marL="914674" indent="0">
              <a:buNone/>
              <a:defRPr sz="5600"/>
            </a:lvl2pPr>
            <a:lvl3pPr marL="1829349" indent="0">
              <a:buNone/>
              <a:defRPr sz="4800"/>
            </a:lvl3pPr>
            <a:lvl4pPr marL="2744023" indent="0">
              <a:buNone/>
              <a:defRPr sz="4000"/>
            </a:lvl4pPr>
            <a:lvl5pPr marL="3658697" indent="0">
              <a:buNone/>
              <a:defRPr sz="4000"/>
            </a:lvl5pPr>
            <a:lvl6pPr marL="4573372" indent="0">
              <a:buNone/>
              <a:defRPr sz="4000"/>
            </a:lvl6pPr>
            <a:lvl7pPr marL="5488046" indent="0">
              <a:buNone/>
              <a:defRPr sz="4000"/>
            </a:lvl7pPr>
            <a:lvl8pPr marL="6402720" indent="0">
              <a:buNone/>
              <a:defRPr sz="4000"/>
            </a:lvl8pPr>
            <a:lvl9pPr marL="731739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8462"/>
            <a:ext cx="10972800" cy="1208412"/>
          </a:xfrm>
        </p:spPr>
        <p:txBody>
          <a:bodyPr/>
          <a:lstStyle>
            <a:lvl1pPr marL="0" indent="0">
              <a:buNone/>
              <a:defRPr sz="2800"/>
            </a:lvl1pPr>
            <a:lvl2pPr marL="914674" indent="0">
              <a:buNone/>
              <a:defRPr sz="2400"/>
            </a:lvl2pPr>
            <a:lvl3pPr marL="1829349" indent="0">
              <a:buNone/>
              <a:defRPr sz="2000"/>
            </a:lvl3pPr>
            <a:lvl4pPr marL="2744023" indent="0">
              <a:buNone/>
              <a:defRPr sz="1800"/>
            </a:lvl4pPr>
            <a:lvl5pPr marL="3658697" indent="0">
              <a:buNone/>
              <a:defRPr sz="1800"/>
            </a:lvl5pPr>
            <a:lvl6pPr marL="4573372" indent="0">
              <a:buNone/>
              <a:defRPr sz="1800"/>
            </a:lvl6pPr>
            <a:lvl7pPr marL="5488046" indent="0">
              <a:buNone/>
              <a:defRPr sz="1800"/>
            </a:lvl7pPr>
            <a:lvl8pPr marL="6402720" indent="0">
              <a:buNone/>
              <a:defRPr sz="1800"/>
            </a:lvl8pPr>
            <a:lvl9pPr marL="7317395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2339"/>
            <a:ext cx="16459200" cy="1716088"/>
          </a:xfrm>
          <a:prstGeom prst="rect">
            <a:avLst/>
          </a:prstGeom>
        </p:spPr>
        <p:txBody>
          <a:bodyPr vert="horz" lIns="182935" tIns="91467" rIns="182935" bIns="914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2525"/>
            <a:ext cx="16459200" cy="6795230"/>
          </a:xfrm>
          <a:prstGeom prst="rect">
            <a:avLst/>
          </a:prstGeom>
        </p:spPr>
        <p:txBody>
          <a:bodyPr vert="horz" lIns="182935" tIns="91467" rIns="182935" bIns="914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vert="horz" lIns="182935" tIns="91467" rIns="182935" bIns="91467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9349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6006" indent="-686006" algn="l" defTabSz="1829349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6346" indent="-571671" algn="l" defTabSz="1829349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686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1360" indent="-457337" algn="l" defTabSz="182934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6034" indent="-457337" algn="l" defTabSz="1829349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30709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5383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60057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4732" indent="-457337" algn="l" defTabSz="182934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674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9349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4023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697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3372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8046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2720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7395" algn="l" defTabSz="182934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1.png"/><Relationship Id="rId18" Type="http://schemas.openxmlformats.org/officeDocument/2006/relationships/slide" Target="slide19.xml"/><Relationship Id="rId3" Type="http://schemas.openxmlformats.org/officeDocument/2006/relationships/slide" Target="slide16.xml"/><Relationship Id="rId21" Type="http://schemas.openxmlformats.org/officeDocument/2006/relationships/slide" Target="slide20.xml"/><Relationship Id="rId7" Type="http://schemas.openxmlformats.org/officeDocument/2006/relationships/image" Target="../media/image19.png"/><Relationship Id="rId12" Type="http://schemas.openxmlformats.org/officeDocument/2006/relationships/slide" Target="slide17.xml"/><Relationship Id="rId17" Type="http://schemas.microsoft.com/office/2007/relationships/hdphoto" Target="../media/hdphoto8.wdp"/><Relationship Id="rId2" Type="http://schemas.openxmlformats.org/officeDocument/2006/relationships/image" Target="../media/image17.jpg"/><Relationship Id="rId16" Type="http://schemas.openxmlformats.org/officeDocument/2006/relationships/image" Target="../media/image22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4.xml"/><Relationship Id="rId10" Type="http://schemas.openxmlformats.org/officeDocument/2006/relationships/image" Target="../media/image20.png"/><Relationship Id="rId19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slide" Target="slide15.xml"/><Relationship Id="rId1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jpg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1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3.xml"/><Relationship Id="rId4" Type="http://schemas.openxmlformats.org/officeDocument/2006/relationships/image" Target="../media/image17.jp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376308" y="6687333"/>
            <a:ext cx="2004908" cy="2416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30" y="5834698"/>
            <a:ext cx="5254660" cy="334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288000" cy="4919451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70820" y="338245"/>
            <a:ext cx="2841316" cy="26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98350" y="1290164"/>
            <a:ext cx="11828672" cy="3327064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20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20600" b="1" spc="224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772856" y="6568529"/>
            <a:ext cx="2543076" cy="257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510339" y="5984920"/>
            <a:ext cx="3667430" cy="311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Số?</a:t>
              </a:r>
              <a:endParaRPr lang="en-US" sz="6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3200400" y="2328862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210495" y="34325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2940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98675" y="1808197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a)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200400" y="610729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10495" y="721097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707246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1798675" y="5772624"/>
            <a:ext cx="2644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b)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65149"/>
              </p:ext>
            </p:extLst>
          </p:nvPr>
        </p:nvGraphicFramePr>
        <p:xfrm>
          <a:off x="3986325" y="37320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85266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500254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9416453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0322020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179595" y="378286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666968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572535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499367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426199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2176760" y="75352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93579"/>
              </p:ext>
            </p:extLst>
          </p:nvPr>
        </p:nvGraphicFramePr>
        <p:xfrm>
          <a:off x="3837470" y="7510462"/>
          <a:ext cx="111154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Rounded Rectangle 66"/>
          <p:cNvSpPr/>
          <p:nvPr/>
        </p:nvSpPr>
        <p:spPr>
          <a:xfrm>
            <a:off x="6672200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575343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50217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9429007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2179595" y="753172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0" animBg="1"/>
      <p:bldP spid="60" grpId="0" animBg="1"/>
      <p:bldP spid="61" grpId="0" animBg="1"/>
      <p:bldP spid="62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9308" y="45762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Mỗi quả bóng ứng với vạch nào trên tia số?</a:t>
              </a:r>
              <a:endParaRPr lang="en-US" sz="60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552895" y="6505972"/>
            <a:ext cx="173629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93835"/>
              </p:ext>
            </p:extLst>
          </p:nvPr>
        </p:nvGraphicFramePr>
        <p:xfrm>
          <a:off x="328727" y="6805456"/>
          <a:ext cx="17187922" cy="7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0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8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68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077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591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2884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05006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372140" y="6367462"/>
            <a:ext cx="17854824" cy="277019"/>
            <a:chOff x="-457200" y="5453062"/>
            <a:chExt cx="17854824" cy="27701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5453062"/>
              <a:ext cx="10974387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66"/>
            <a:stretch/>
          </p:blipFill>
          <p:spPr bwMode="auto">
            <a:xfrm>
              <a:off x="9656955" y="5453062"/>
              <a:ext cx="7740669" cy="27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4" y="2176462"/>
            <a:ext cx="14244866" cy="3323802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038475" y="4591050"/>
            <a:ext cx="2057400" cy="1735539"/>
          </a:xfrm>
          <a:custGeom>
            <a:avLst/>
            <a:gdLst>
              <a:gd name="connsiteX0" fmla="*/ 0 w 2057400"/>
              <a:gd name="connsiteY0" fmla="*/ 0 h 1735539"/>
              <a:gd name="connsiteX1" fmla="*/ 28575 w 2057400"/>
              <a:gd name="connsiteY1" fmla="*/ 104775 h 1735539"/>
              <a:gd name="connsiteX2" fmla="*/ 38100 w 2057400"/>
              <a:gd name="connsiteY2" fmla="*/ 133350 h 1735539"/>
              <a:gd name="connsiteX3" fmla="*/ 47625 w 2057400"/>
              <a:gd name="connsiteY3" fmla="*/ 161925 h 1735539"/>
              <a:gd name="connsiteX4" fmla="*/ 66675 w 2057400"/>
              <a:gd name="connsiteY4" fmla="*/ 190500 h 1735539"/>
              <a:gd name="connsiteX5" fmla="*/ 76200 w 2057400"/>
              <a:gd name="connsiteY5" fmla="*/ 219075 h 1735539"/>
              <a:gd name="connsiteX6" fmla="*/ 114300 w 2057400"/>
              <a:gd name="connsiteY6" fmla="*/ 276225 h 1735539"/>
              <a:gd name="connsiteX7" fmla="*/ 171450 w 2057400"/>
              <a:gd name="connsiteY7" fmla="*/ 371475 h 1735539"/>
              <a:gd name="connsiteX8" fmla="*/ 190500 w 2057400"/>
              <a:gd name="connsiteY8" fmla="*/ 400050 h 1735539"/>
              <a:gd name="connsiteX9" fmla="*/ 209550 w 2057400"/>
              <a:gd name="connsiteY9" fmla="*/ 428625 h 1735539"/>
              <a:gd name="connsiteX10" fmla="*/ 238125 w 2057400"/>
              <a:gd name="connsiteY10" fmla="*/ 447675 h 1735539"/>
              <a:gd name="connsiteX11" fmla="*/ 285750 w 2057400"/>
              <a:gd name="connsiteY11" fmla="*/ 495300 h 1735539"/>
              <a:gd name="connsiteX12" fmla="*/ 314325 w 2057400"/>
              <a:gd name="connsiteY12" fmla="*/ 523875 h 1735539"/>
              <a:gd name="connsiteX13" fmla="*/ 409575 w 2057400"/>
              <a:gd name="connsiteY13" fmla="*/ 581025 h 1735539"/>
              <a:gd name="connsiteX14" fmla="*/ 495300 w 2057400"/>
              <a:gd name="connsiteY14" fmla="*/ 609600 h 1735539"/>
              <a:gd name="connsiteX15" fmla="*/ 609600 w 2057400"/>
              <a:gd name="connsiteY15" fmla="*/ 619125 h 1735539"/>
              <a:gd name="connsiteX16" fmla="*/ 647700 w 2057400"/>
              <a:gd name="connsiteY16" fmla="*/ 628650 h 1735539"/>
              <a:gd name="connsiteX17" fmla="*/ 676275 w 2057400"/>
              <a:gd name="connsiteY17" fmla="*/ 638175 h 1735539"/>
              <a:gd name="connsiteX18" fmla="*/ 733425 w 2057400"/>
              <a:gd name="connsiteY18" fmla="*/ 647700 h 1735539"/>
              <a:gd name="connsiteX19" fmla="*/ 771525 w 2057400"/>
              <a:gd name="connsiteY19" fmla="*/ 657225 h 1735539"/>
              <a:gd name="connsiteX20" fmla="*/ 838200 w 2057400"/>
              <a:gd name="connsiteY20" fmla="*/ 666750 h 1735539"/>
              <a:gd name="connsiteX21" fmla="*/ 876300 w 2057400"/>
              <a:gd name="connsiteY21" fmla="*/ 676275 h 1735539"/>
              <a:gd name="connsiteX22" fmla="*/ 971550 w 2057400"/>
              <a:gd name="connsiteY22" fmla="*/ 685800 h 1735539"/>
              <a:gd name="connsiteX23" fmla="*/ 1066800 w 2057400"/>
              <a:gd name="connsiteY23" fmla="*/ 704850 h 1735539"/>
              <a:gd name="connsiteX24" fmla="*/ 1114425 w 2057400"/>
              <a:gd name="connsiteY24" fmla="*/ 714375 h 1735539"/>
              <a:gd name="connsiteX25" fmla="*/ 1181100 w 2057400"/>
              <a:gd name="connsiteY25" fmla="*/ 733425 h 1735539"/>
              <a:gd name="connsiteX26" fmla="*/ 1276350 w 2057400"/>
              <a:gd name="connsiteY26" fmla="*/ 762000 h 1735539"/>
              <a:gd name="connsiteX27" fmla="*/ 1304925 w 2057400"/>
              <a:gd name="connsiteY27" fmla="*/ 771525 h 1735539"/>
              <a:gd name="connsiteX28" fmla="*/ 1333500 w 2057400"/>
              <a:gd name="connsiteY28" fmla="*/ 781050 h 1735539"/>
              <a:gd name="connsiteX29" fmla="*/ 1352550 w 2057400"/>
              <a:gd name="connsiteY29" fmla="*/ 809625 h 1735539"/>
              <a:gd name="connsiteX30" fmla="*/ 1381125 w 2057400"/>
              <a:gd name="connsiteY30" fmla="*/ 819150 h 1735539"/>
              <a:gd name="connsiteX31" fmla="*/ 1409700 w 2057400"/>
              <a:gd name="connsiteY31" fmla="*/ 838200 h 1735539"/>
              <a:gd name="connsiteX32" fmla="*/ 1438275 w 2057400"/>
              <a:gd name="connsiteY32" fmla="*/ 866775 h 1735539"/>
              <a:gd name="connsiteX33" fmla="*/ 1466850 w 2057400"/>
              <a:gd name="connsiteY33" fmla="*/ 885825 h 1735539"/>
              <a:gd name="connsiteX34" fmla="*/ 1504950 w 2057400"/>
              <a:gd name="connsiteY34" fmla="*/ 914400 h 1735539"/>
              <a:gd name="connsiteX35" fmla="*/ 1533525 w 2057400"/>
              <a:gd name="connsiteY35" fmla="*/ 933450 h 1735539"/>
              <a:gd name="connsiteX36" fmla="*/ 1562100 w 2057400"/>
              <a:gd name="connsiteY36" fmla="*/ 962025 h 1735539"/>
              <a:gd name="connsiteX37" fmla="*/ 1590675 w 2057400"/>
              <a:gd name="connsiteY37" fmla="*/ 981075 h 1735539"/>
              <a:gd name="connsiteX38" fmla="*/ 1619250 w 2057400"/>
              <a:gd name="connsiteY38" fmla="*/ 1009650 h 1735539"/>
              <a:gd name="connsiteX39" fmla="*/ 1676400 w 2057400"/>
              <a:gd name="connsiteY39" fmla="*/ 1047750 h 1735539"/>
              <a:gd name="connsiteX40" fmla="*/ 1752600 w 2057400"/>
              <a:gd name="connsiteY40" fmla="*/ 1114425 h 1735539"/>
              <a:gd name="connsiteX41" fmla="*/ 1781175 w 2057400"/>
              <a:gd name="connsiteY41" fmla="*/ 1133475 h 1735539"/>
              <a:gd name="connsiteX42" fmla="*/ 1828800 w 2057400"/>
              <a:gd name="connsiteY42" fmla="*/ 1171575 h 1735539"/>
              <a:gd name="connsiteX43" fmla="*/ 1847850 w 2057400"/>
              <a:gd name="connsiteY43" fmla="*/ 1200150 h 1735539"/>
              <a:gd name="connsiteX44" fmla="*/ 1876425 w 2057400"/>
              <a:gd name="connsiteY44" fmla="*/ 1219200 h 1735539"/>
              <a:gd name="connsiteX45" fmla="*/ 1933575 w 2057400"/>
              <a:gd name="connsiteY45" fmla="*/ 1266825 h 1735539"/>
              <a:gd name="connsiteX46" fmla="*/ 2000250 w 2057400"/>
              <a:gd name="connsiteY46" fmla="*/ 1352550 h 1735539"/>
              <a:gd name="connsiteX47" fmla="*/ 2009775 w 2057400"/>
              <a:gd name="connsiteY47" fmla="*/ 1381125 h 1735539"/>
              <a:gd name="connsiteX48" fmla="*/ 2028825 w 2057400"/>
              <a:gd name="connsiteY48" fmla="*/ 1409700 h 1735539"/>
              <a:gd name="connsiteX49" fmla="*/ 2047875 w 2057400"/>
              <a:gd name="connsiteY49" fmla="*/ 1466850 h 1735539"/>
              <a:gd name="connsiteX50" fmla="*/ 2057400 w 2057400"/>
              <a:gd name="connsiteY50" fmla="*/ 1495425 h 1735539"/>
              <a:gd name="connsiteX51" fmla="*/ 2047875 w 2057400"/>
              <a:gd name="connsiteY51" fmla="*/ 1733550 h 1735539"/>
              <a:gd name="connsiteX52" fmla="*/ 2038350 w 2057400"/>
              <a:gd name="connsiteY52" fmla="*/ 1704975 h 1735539"/>
              <a:gd name="connsiteX53" fmla="*/ 2019300 w 2057400"/>
              <a:gd name="connsiteY53" fmla="*/ 1695450 h 173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57400" h="1735539">
                <a:moveTo>
                  <a:pt x="0" y="0"/>
                </a:moveTo>
                <a:cubicBezTo>
                  <a:pt x="13463" y="67316"/>
                  <a:pt x="4405" y="32266"/>
                  <a:pt x="28575" y="104775"/>
                </a:cubicBezTo>
                <a:lnTo>
                  <a:pt x="38100" y="133350"/>
                </a:lnTo>
                <a:cubicBezTo>
                  <a:pt x="41275" y="142875"/>
                  <a:pt x="42056" y="153571"/>
                  <a:pt x="47625" y="161925"/>
                </a:cubicBezTo>
                <a:cubicBezTo>
                  <a:pt x="53975" y="171450"/>
                  <a:pt x="61555" y="180261"/>
                  <a:pt x="66675" y="190500"/>
                </a:cubicBezTo>
                <a:cubicBezTo>
                  <a:pt x="71165" y="199480"/>
                  <a:pt x="71324" y="210298"/>
                  <a:pt x="76200" y="219075"/>
                </a:cubicBezTo>
                <a:cubicBezTo>
                  <a:pt x="87319" y="239089"/>
                  <a:pt x="104061" y="255747"/>
                  <a:pt x="114300" y="276225"/>
                </a:cubicBezTo>
                <a:cubicBezTo>
                  <a:pt x="143589" y="334803"/>
                  <a:pt x="125474" y="302511"/>
                  <a:pt x="171450" y="371475"/>
                </a:cubicBezTo>
                <a:lnTo>
                  <a:pt x="190500" y="400050"/>
                </a:lnTo>
                <a:cubicBezTo>
                  <a:pt x="196850" y="409575"/>
                  <a:pt x="200025" y="422275"/>
                  <a:pt x="209550" y="428625"/>
                </a:cubicBezTo>
                <a:lnTo>
                  <a:pt x="238125" y="447675"/>
                </a:lnTo>
                <a:cubicBezTo>
                  <a:pt x="273050" y="500062"/>
                  <a:pt x="238125" y="455613"/>
                  <a:pt x="285750" y="495300"/>
                </a:cubicBezTo>
                <a:cubicBezTo>
                  <a:pt x="296098" y="503924"/>
                  <a:pt x="303692" y="515605"/>
                  <a:pt x="314325" y="523875"/>
                </a:cubicBezTo>
                <a:cubicBezTo>
                  <a:pt x="336079" y="540795"/>
                  <a:pt x="380275" y="569756"/>
                  <a:pt x="409575" y="581025"/>
                </a:cubicBezTo>
                <a:cubicBezTo>
                  <a:pt x="437688" y="591838"/>
                  <a:pt x="465283" y="607099"/>
                  <a:pt x="495300" y="609600"/>
                </a:cubicBezTo>
                <a:lnTo>
                  <a:pt x="609600" y="619125"/>
                </a:lnTo>
                <a:cubicBezTo>
                  <a:pt x="622300" y="622300"/>
                  <a:pt x="635113" y="625054"/>
                  <a:pt x="647700" y="628650"/>
                </a:cubicBezTo>
                <a:cubicBezTo>
                  <a:pt x="657354" y="631408"/>
                  <a:pt x="666474" y="635997"/>
                  <a:pt x="676275" y="638175"/>
                </a:cubicBezTo>
                <a:cubicBezTo>
                  <a:pt x="695128" y="642365"/>
                  <a:pt x="714487" y="643912"/>
                  <a:pt x="733425" y="647700"/>
                </a:cubicBezTo>
                <a:cubicBezTo>
                  <a:pt x="746262" y="650267"/>
                  <a:pt x="758645" y="654883"/>
                  <a:pt x="771525" y="657225"/>
                </a:cubicBezTo>
                <a:cubicBezTo>
                  <a:pt x="793614" y="661241"/>
                  <a:pt x="816111" y="662734"/>
                  <a:pt x="838200" y="666750"/>
                </a:cubicBezTo>
                <a:cubicBezTo>
                  <a:pt x="851080" y="669092"/>
                  <a:pt x="863341" y="674424"/>
                  <a:pt x="876300" y="676275"/>
                </a:cubicBezTo>
                <a:cubicBezTo>
                  <a:pt x="907888" y="680788"/>
                  <a:pt x="939995" y="681067"/>
                  <a:pt x="971550" y="685800"/>
                </a:cubicBezTo>
                <a:cubicBezTo>
                  <a:pt x="1003571" y="690603"/>
                  <a:pt x="1035050" y="698500"/>
                  <a:pt x="1066800" y="704850"/>
                </a:cubicBezTo>
                <a:cubicBezTo>
                  <a:pt x="1082675" y="708025"/>
                  <a:pt x="1098719" y="710448"/>
                  <a:pt x="1114425" y="714375"/>
                </a:cubicBezTo>
                <a:cubicBezTo>
                  <a:pt x="1233532" y="744152"/>
                  <a:pt x="1085447" y="706096"/>
                  <a:pt x="1181100" y="733425"/>
                </a:cubicBezTo>
                <a:cubicBezTo>
                  <a:pt x="1281867" y="762215"/>
                  <a:pt x="1140537" y="716729"/>
                  <a:pt x="1276350" y="762000"/>
                </a:cubicBezTo>
                <a:lnTo>
                  <a:pt x="1304925" y="771525"/>
                </a:lnTo>
                <a:lnTo>
                  <a:pt x="1333500" y="781050"/>
                </a:lnTo>
                <a:cubicBezTo>
                  <a:pt x="1339850" y="790575"/>
                  <a:pt x="1343611" y="802474"/>
                  <a:pt x="1352550" y="809625"/>
                </a:cubicBezTo>
                <a:cubicBezTo>
                  <a:pt x="1360390" y="815897"/>
                  <a:pt x="1372145" y="814660"/>
                  <a:pt x="1381125" y="819150"/>
                </a:cubicBezTo>
                <a:cubicBezTo>
                  <a:pt x="1391364" y="824270"/>
                  <a:pt x="1400906" y="830871"/>
                  <a:pt x="1409700" y="838200"/>
                </a:cubicBezTo>
                <a:cubicBezTo>
                  <a:pt x="1420048" y="846824"/>
                  <a:pt x="1427927" y="858151"/>
                  <a:pt x="1438275" y="866775"/>
                </a:cubicBezTo>
                <a:cubicBezTo>
                  <a:pt x="1447069" y="874104"/>
                  <a:pt x="1457535" y="879171"/>
                  <a:pt x="1466850" y="885825"/>
                </a:cubicBezTo>
                <a:cubicBezTo>
                  <a:pt x="1479768" y="895052"/>
                  <a:pt x="1492032" y="905173"/>
                  <a:pt x="1504950" y="914400"/>
                </a:cubicBezTo>
                <a:cubicBezTo>
                  <a:pt x="1514265" y="921054"/>
                  <a:pt x="1524731" y="926121"/>
                  <a:pt x="1533525" y="933450"/>
                </a:cubicBezTo>
                <a:cubicBezTo>
                  <a:pt x="1543873" y="942074"/>
                  <a:pt x="1551752" y="953401"/>
                  <a:pt x="1562100" y="962025"/>
                </a:cubicBezTo>
                <a:cubicBezTo>
                  <a:pt x="1570894" y="969354"/>
                  <a:pt x="1581881" y="973746"/>
                  <a:pt x="1590675" y="981075"/>
                </a:cubicBezTo>
                <a:cubicBezTo>
                  <a:pt x="1601023" y="989699"/>
                  <a:pt x="1608617" y="1001380"/>
                  <a:pt x="1619250" y="1009650"/>
                </a:cubicBezTo>
                <a:cubicBezTo>
                  <a:pt x="1637322" y="1023706"/>
                  <a:pt x="1676400" y="1047750"/>
                  <a:pt x="1676400" y="1047750"/>
                </a:cubicBezTo>
                <a:cubicBezTo>
                  <a:pt x="1708150" y="1095375"/>
                  <a:pt x="1685925" y="1069975"/>
                  <a:pt x="1752600" y="1114425"/>
                </a:cubicBezTo>
                <a:lnTo>
                  <a:pt x="1781175" y="1133475"/>
                </a:lnTo>
                <a:cubicBezTo>
                  <a:pt x="1835770" y="1215367"/>
                  <a:pt x="1763075" y="1118995"/>
                  <a:pt x="1828800" y="1171575"/>
                </a:cubicBezTo>
                <a:cubicBezTo>
                  <a:pt x="1837739" y="1178726"/>
                  <a:pt x="1839755" y="1192055"/>
                  <a:pt x="1847850" y="1200150"/>
                </a:cubicBezTo>
                <a:cubicBezTo>
                  <a:pt x="1855945" y="1208245"/>
                  <a:pt x="1867631" y="1211871"/>
                  <a:pt x="1876425" y="1219200"/>
                </a:cubicBezTo>
                <a:cubicBezTo>
                  <a:pt x="1949764" y="1280316"/>
                  <a:pt x="1862629" y="1219527"/>
                  <a:pt x="1933575" y="1266825"/>
                </a:cubicBezTo>
                <a:cubicBezTo>
                  <a:pt x="1979147" y="1335183"/>
                  <a:pt x="1955486" y="1307786"/>
                  <a:pt x="2000250" y="1352550"/>
                </a:cubicBezTo>
                <a:cubicBezTo>
                  <a:pt x="2003425" y="1362075"/>
                  <a:pt x="2005285" y="1372145"/>
                  <a:pt x="2009775" y="1381125"/>
                </a:cubicBezTo>
                <a:cubicBezTo>
                  <a:pt x="2014895" y="1391364"/>
                  <a:pt x="2024176" y="1399239"/>
                  <a:pt x="2028825" y="1409700"/>
                </a:cubicBezTo>
                <a:cubicBezTo>
                  <a:pt x="2036980" y="1428050"/>
                  <a:pt x="2041525" y="1447800"/>
                  <a:pt x="2047875" y="1466850"/>
                </a:cubicBezTo>
                <a:lnTo>
                  <a:pt x="2057400" y="1495425"/>
                </a:lnTo>
                <a:cubicBezTo>
                  <a:pt x="2054225" y="1574800"/>
                  <a:pt x="2055067" y="1654438"/>
                  <a:pt x="2047875" y="1733550"/>
                </a:cubicBezTo>
                <a:cubicBezTo>
                  <a:pt x="2046966" y="1743549"/>
                  <a:pt x="2044374" y="1713007"/>
                  <a:pt x="2038350" y="1704975"/>
                </a:cubicBezTo>
                <a:cubicBezTo>
                  <a:pt x="2034090" y="1699295"/>
                  <a:pt x="2025650" y="1698625"/>
                  <a:pt x="2019300" y="169545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89600" y="4724400"/>
            <a:ext cx="4968882" cy="1574800"/>
          </a:xfrm>
          <a:custGeom>
            <a:avLst/>
            <a:gdLst>
              <a:gd name="connsiteX0" fmla="*/ 0 w 4968882"/>
              <a:gd name="connsiteY0" fmla="*/ 0 h 1574800"/>
              <a:gd name="connsiteX1" fmla="*/ 50800 w 4968882"/>
              <a:gd name="connsiteY1" fmla="*/ 63500 h 1574800"/>
              <a:gd name="connsiteX2" fmla="*/ 88900 w 4968882"/>
              <a:gd name="connsiteY2" fmla="*/ 88900 h 1574800"/>
              <a:gd name="connsiteX3" fmla="*/ 139700 w 4968882"/>
              <a:gd name="connsiteY3" fmla="*/ 165100 h 1574800"/>
              <a:gd name="connsiteX4" fmla="*/ 165100 w 4968882"/>
              <a:gd name="connsiteY4" fmla="*/ 203200 h 1574800"/>
              <a:gd name="connsiteX5" fmla="*/ 203200 w 4968882"/>
              <a:gd name="connsiteY5" fmla="*/ 241300 h 1574800"/>
              <a:gd name="connsiteX6" fmla="*/ 279400 w 4968882"/>
              <a:gd name="connsiteY6" fmla="*/ 292100 h 1574800"/>
              <a:gd name="connsiteX7" fmla="*/ 355600 w 4968882"/>
              <a:gd name="connsiteY7" fmla="*/ 342900 h 1574800"/>
              <a:gd name="connsiteX8" fmla="*/ 393700 w 4968882"/>
              <a:gd name="connsiteY8" fmla="*/ 368300 h 1574800"/>
              <a:gd name="connsiteX9" fmla="*/ 508000 w 4968882"/>
              <a:gd name="connsiteY9" fmla="*/ 406400 h 1574800"/>
              <a:gd name="connsiteX10" fmla="*/ 546100 w 4968882"/>
              <a:gd name="connsiteY10" fmla="*/ 419100 h 1574800"/>
              <a:gd name="connsiteX11" fmla="*/ 635000 w 4968882"/>
              <a:gd name="connsiteY11" fmla="*/ 431800 h 1574800"/>
              <a:gd name="connsiteX12" fmla="*/ 736600 w 4968882"/>
              <a:gd name="connsiteY12" fmla="*/ 457200 h 1574800"/>
              <a:gd name="connsiteX13" fmla="*/ 787400 w 4968882"/>
              <a:gd name="connsiteY13" fmla="*/ 482600 h 1574800"/>
              <a:gd name="connsiteX14" fmla="*/ 927100 w 4968882"/>
              <a:gd name="connsiteY14" fmla="*/ 495300 h 1574800"/>
              <a:gd name="connsiteX15" fmla="*/ 1066800 w 4968882"/>
              <a:gd name="connsiteY15" fmla="*/ 520700 h 1574800"/>
              <a:gd name="connsiteX16" fmla="*/ 1155700 w 4968882"/>
              <a:gd name="connsiteY16" fmla="*/ 533400 h 1574800"/>
              <a:gd name="connsiteX17" fmla="*/ 1638300 w 4968882"/>
              <a:gd name="connsiteY17" fmla="*/ 571500 h 1574800"/>
              <a:gd name="connsiteX18" fmla="*/ 3606800 w 4968882"/>
              <a:gd name="connsiteY18" fmla="*/ 584200 h 1574800"/>
              <a:gd name="connsiteX19" fmla="*/ 3759200 w 4968882"/>
              <a:gd name="connsiteY19" fmla="*/ 596900 h 1574800"/>
              <a:gd name="connsiteX20" fmla="*/ 3810000 w 4968882"/>
              <a:gd name="connsiteY20" fmla="*/ 609600 h 1574800"/>
              <a:gd name="connsiteX21" fmla="*/ 3924300 w 4968882"/>
              <a:gd name="connsiteY21" fmla="*/ 622300 h 1574800"/>
              <a:gd name="connsiteX22" fmla="*/ 3987800 w 4968882"/>
              <a:gd name="connsiteY22" fmla="*/ 635000 h 1574800"/>
              <a:gd name="connsiteX23" fmla="*/ 4089400 w 4968882"/>
              <a:gd name="connsiteY23" fmla="*/ 647700 h 1574800"/>
              <a:gd name="connsiteX24" fmla="*/ 4191000 w 4968882"/>
              <a:gd name="connsiteY24" fmla="*/ 673100 h 1574800"/>
              <a:gd name="connsiteX25" fmla="*/ 4229100 w 4968882"/>
              <a:gd name="connsiteY25" fmla="*/ 685800 h 1574800"/>
              <a:gd name="connsiteX26" fmla="*/ 4305300 w 4968882"/>
              <a:gd name="connsiteY26" fmla="*/ 698500 h 1574800"/>
              <a:gd name="connsiteX27" fmla="*/ 4343400 w 4968882"/>
              <a:gd name="connsiteY27" fmla="*/ 711200 h 1574800"/>
              <a:gd name="connsiteX28" fmla="*/ 4394200 w 4968882"/>
              <a:gd name="connsiteY28" fmla="*/ 723900 h 1574800"/>
              <a:gd name="connsiteX29" fmla="*/ 4470400 w 4968882"/>
              <a:gd name="connsiteY29" fmla="*/ 762000 h 1574800"/>
              <a:gd name="connsiteX30" fmla="*/ 4546600 w 4968882"/>
              <a:gd name="connsiteY30" fmla="*/ 825500 h 1574800"/>
              <a:gd name="connsiteX31" fmla="*/ 4584700 w 4968882"/>
              <a:gd name="connsiteY31" fmla="*/ 850900 h 1574800"/>
              <a:gd name="connsiteX32" fmla="*/ 4648200 w 4968882"/>
              <a:gd name="connsiteY32" fmla="*/ 927100 h 1574800"/>
              <a:gd name="connsiteX33" fmla="*/ 4673600 w 4968882"/>
              <a:gd name="connsiteY33" fmla="*/ 965200 h 1574800"/>
              <a:gd name="connsiteX34" fmla="*/ 4787900 w 4968882"/>
              <a:gd name="connsiteY34" fmla="*/ 1066800 h 1574800"/>
              <a:gd name="connsiteX35" fmla="*/ 4876800 w 4968882"/>
              <a:gd name="connsiteY35" fmla="*/ 1168400 h 1574800"/>
              <a:gd name="connsiteX36" fmla="*/ 4914900 w 4968882"/>
              <a:gd name="connsiteY36" fmla="*/ 1244600 h 1574800"/>
              <a:gd name="connsiteX37" fmla="*/ 4940300 w 4968882"/>
              <a:gd name="connsiteY37" fmla="*/ 1320800 h 1574800"/>
              <a:gd name="connsiteX38" fmla="*/ 4965700 w 4968882"/>
              <a:gd name="connsiteY38" fmla="*/ 1358900 h 1574800"/>
              <a:gd name="connsiteX39" fmla="*/ 4965700 w 4968882"/>
              <a:gd name="connsiteY39" fmla="*/ 15748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968882" h="1574800">
                <a:moveTo>
                  <a:pt x="0" y="0"/>
                </a:moveTo>
                <a:cubicBezTo>
                  <a:pt x="16933" y="21167"/>
                  <a:pt x="31633" y="44333"/>
                  <a:pt x="50800" y="63500"/>
                </a:cubicBezTo>
                <a:cubicBezTo>
                  <a:pt x="61593" y="74293"/>
                  <a:pt x="78849" y="77413"/>
                  <a:pt x="88900" y="88900"/>
                </a:cubicBezTo>
                <a:cubicBezTo>
                  <a:pt x="109002" y="111874"/>
                  <a:pt x="122767" y="139700"/>
                  <a:pt x="139700" y="165100"/>
                </a:cubicBezTo>
                <a:cubicBezTo>
                  <a:pt x="148167" y="177800"/>
                  <a:pt x="154307" y="192407"/>
                  <a:pt x="165100" y="203200"/>
                </a:cubicBezTo>
                <a:cubicBezTo>
                  <a:pt x="177800" y="215900"/>
                  <a:pt x="189023" y="230273"/>
                  <a:pt x="203200" y="241300"/>
                </a:cubicBezTo>
                <a:cubicBezTo>
                  <a:pt x="227297" y="260042"/>
                  <a:pt x="254000" y="275167"/>
                  <a:pt x="279400" y="292100"/>
                </a:cubicBezTo>
                <a:lnTo>
                  <a:pt x="355600" y="342900"/>
                </a:lnTo>
                <a:cubicBezTo>
                  <a:pt x="368300" y="351367"/>
                  <a:pt x="379220" y="363473"/>
                  <a:pt x="393700" y="368300"/>
                </a:cubicBezTo>
                <a:lnTo>
                  <a:pt x="508000" y="406400"/>
                </a:lnTo>
                <a:cubicBezTo>
                  <a:pt x="520700" y="410633"/>
                  <a:pt x="532848" y="417207"/>
                  <a:pt x="546100" y="419100"/>
                </a:cubicBezTo>
                <a:cubicBezTo>
                  <a:pt x="575733" y="423333"/>
                  <a:pt x="605647" y="425929"/>
                  <a:pt x="635000" y="431800"/>
                </a:cubicBezTo>
                <a:cubicBezTo>
                  <a:pt x="669231" y="438646"/>
                  <a:pt x="705376" y="441588"/>
                  <a:pt x="736600" y="457200"/>
                </a:cubicBezTo>
                <a:cubicBezTo>
                  <a:pt x="753533" y="465667"/>
                  <a:pt x="768836" y="478887"/>
                  <a:pt x="787400" y="482600"/>
                </a:cubicBezTo>
                <a:cubicBezTo>
                  <a:pt x="833251" y="491770"/>
                  <a:pt x="880662" y="489837"/>
                  <a:pt x="927100" y="495300"/>
                </a:cubicBezTo>
                <a:cubicBezTo>
                  <a:pt x="999093" y="503770"/>
                  <a:pt x="999425" y="509471"/>
                  <a:pt x="1066800" y="520700"/>
                </a:cubicBezTo>
                <a:cubicBezTo>
                  <a:pt x="1096327" y="525621"/>
                  <a:pt x="1126067" y="529167"/>
                  <a:pt x="1155700" y="533400"/>
                </a:cubicBezTo>
                <a:cubicBezTo>
                  <a:pt x="1328188" y="590896"/>
                  <a:pt x="1251438" y="569004"/>
                  <a:pt x="1638300" y="571500"/>
                </a:cubicBezTo>
                <a:lnTo>
                  <a:pt x="3606800" y="584200"/>
                </a:lnTo>
                <a:cubicBezTo>
                  <a:pt x="3657600" y="588433"/>
                  <a:pt x="3708618" y="590577"/>
                  <a:pt x="3759200" y="596900"/>
                </a:cubicBezTo>
                <a:cubicBezTo>
                  <a:pt x="3776520" y="599065"/>
                  <a:pt x="3792748" y="606946"/>
                  <a:pt x="3810000" y="609600"/>
                </a:cubicBezTo>
                <a:cubicBezTo>
                  <a:pt x="3847889" y="615429"/>
                  <a:pt x="3886351" y="616879"/>
                  <a:pt x="3924300" y="622300"/>
                </a:cubicBezTo>
                <a:cubicBezTo>
                  <a:pt x="3945669" y="625353"/>
                  <a:pt x="3966465" y="631718"/>
                  <a:pt x="3987800" y="635000"/>
                </a:cubicBezTo>
                <a:cubicBezTo>
                  <a:pt x="4021533" y="640190"/>
                  <a:pt x="4055854" y="641410"/>
                  <a:pt x="4089400" y="647700"/>
                </a:cubicBezTo>
                <a:cubicBezTo>
                  <a:pt x="4123711" y="654133"/>
                  <a:pt x="4157882" y="662061"/>
                  <a:pt x="4191000" y="673100"/>
                </a:cubicBezTo>
                <a:cubicBezTo>
                  <a:pt x="4203700" y="677333"/>
                  <a:pt x="4216032" y="682896"/>
                  <a:pt x="4229100" y="685800"/>
                </a:cubicBezTo>
                <a:cubicBezTo>
                  <a:pt x="4254237" y="691386"/>
                  <a:pt x="4280163" y="692914"/>
                  <a:pt x="4305300" y="698500"/>
                </a:cubicBezTo>
                <a:cubicBezTo>
                  <a:pt x="4318368" y="701404"/>
                  <a:pt x="4330528" y="707522"/>
                  <a:pt x="4343400" y="711200"/>
                </a:cubicBezTo>
                <a:cubicBezTo>
                  <a:pt x="4360183" y="715995"/>
                  <a:pt x="4377267" y="719667"/>
                  <a:pt x="4394200" y="723900"/>
                </a:cubicBezTo>
                <a:cubicBezTo>
                  <a:pt x="4503389" y="796693"/>
                  <a:pt x="4365240" y="709420"/>
                  <a:pt x="4470400" y="762000"/>
                </a:cubicBezTo>
                <a:cubicBezTo>
                  <a:pt x="4517698" y="785649"/>
                  <a:pt x="4504469" y="790391"/>
                  <a:pt x="4546600" y="825500"/>
                </a:cubicBezTo>
                <a:cubicBezTo>
                  <a:pt x="4558326" y="835271"/>
                  <a:pt x="4572000" y="842433"/>
                  <a:pt x="4584700" y="850900"/>
                </a:cubicBezTo>
                <a:cubicBezTo>
                  <a:pt x="4647763" y="945495"/>
                  <a:pt x="4566712" y="829314"/>
                  <a:pt x="4648200" y="927100"/>
                </a:cubicBezTo>
                <a:cubicBezTo>
                  <a:pt x="4657971" y="938826"/>
                  <a:pt x="4662807" y="954407"/>
                  <a:pt x="4673600" y="965200"/>
                </a:cubicBezTo>
                <a:cubicBezTo>
                  <a:pt x="4749949" y="1041549"/>
                  <a:pt x="4681231" y="906797"/>
                  <a:pt x="4787900" y="1066800"/>
                </a:cubicBezTo>
                <a:cubicBezTo>
                  <a:pt x="4847167" y="1155700"/>
                  <a:pt x="4813300" y="1126067"/>
                  <a:pt x="4876800" y="1168400"/>
                </a:cubicBezTo>
                <a:cubicBezTo>
                  <a:pt x="4923117" y="1307351"/>
                  <a:pt x="4849248" y="1096884"/>
                  <a:pt x="4914900" y="1244600"/>
                </a:cubicBezTo>
                <a:cubicBezTo>
                  <a:pt x="4925774" y="1269066"/>
                  <a:pt x="4925448" y="1298523"/>
                  <a:pt x="4940300" y="1320800"/>
                </a:cubicBezTo>
                <a:cubicBezTo>
                  <a:pt x="4948767" y="1333500"/>
                  <a:pt x="4964181" y="1343712"/>
                  <a:pt x="4965700" y="1358900"/>
                </a:cubicBezTo>
                <a:cubicBezTo>
                  <a:pt x="4972861" y="1430510"/>
                  <a:pt x="4965700" y="1502833"/>
                  <a:pt x="4965700" y="1574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485866" y="4330700"/>
            <a:ext cx="6605628" cy="1981200"/>
          </a:xfrm>
          <a:custGeom>
            <a:avLst/>
            <a:gdLst>
              <a:gd name="connsiteX0" fmla="*/ 6578634 w 6605628"/>
              <a:gd name="connsiteY0" fmla="*/ 0 h 1981200"/>
              <a:gd name="connsiteX1" fmla="*/ 6604034 w 6605628"/>
              <a:gd name="connsiteY1" fmla="*/ 63500 h 1981200"/>
              <a:gd name="connsiteX2" fmla="*/ 6591334 w 6605628"/>
              <a:gd name="connsiteY2" fmla="*/ 279400 h 1981200"/>
              <a:gd name="connsiteX3" fmla="*/ 6540534 w 6605628"/>
              <a:gd name="connsiteY3" fmla="*/ 355600 h 1981200"/>
              <a:gd name="connsiteX4" fmla="*/ 6477034 w 6605628"/>
              <a:gd name="connsiteY4" fmla="*/ 419100 h 1981200"/>
              <a:gd name="connsiteX5" fmla="*/ 6451634 w 6605628"/>
              <a:gd name="connsiteY5" fmla="*/ 457200 h 1981200"/>
              <a:gd name="connsiteX6" fmla="*/ 6400834 w 6605628"/>
              <a:gd name="connsiteY6" fmla="*/ 482600 h 1981200"/>
              <a:gd name="connsiteX7" fmla="*/ 6337334 w 6605628"/>
              <a:gd name="connsiteY7" fmla="*/ 520700 h 1981200"/>
              <a:gd name="connsiteX8" fmla="*/ 6261134 w 6605628"/>
              <a:gd name="connsiteY8" fmla="*/ 571500 h 1981200"/>
              <a:gd name="connsiteX9" fmla="*/ 6223034 w 6605628"/>
              <a:gd name="connsiteY9" fmla="*/ 584200 h 1981200"/>
              <a:gd name="connsiteX10" fmla="*/ 6108734 w 6605628"/>
              <a:gd name="connsiteY10" fmla="*/ 635000 h 1981200"/>
              <a:gd name="connsiteX11" fmla="*/ 6019834 w 6605628"/>
              <a:gd name="connsiteY11" fmla="*/ 660400 h 1981200"/>
              <a:gd name="connsiteX12" fmla="*/ 5943634 w 6605628"/>
              <a:gd name="connsiteY12" fmla="*/ 685800 h 1981200"/>
              <a:gd name="connsiteX13" fmla="*/ 5892834 w 6605628"/>
              <a:gd name="connsiteY13" fmla="*/ 698500 h 1981200"/>
              <a:gd name="connsiteX14" fmla="*/ 5791234 w 6605628"/>
              <a:gd name="connsiteY14" fmla="*/ 736600 h 1981200"/>
              <a:gd name="connsiteX15" fmla="*/ 5727734 w 6605628"/>
              <a:gd name="connsiteY15" fmla="*/ 749300 h 1981200"/>
              <a:gd name="connsiteX16" fmla="*/ 5651534 w 6605628"/>
              <a:gd name="connsiteY16" fmla="*/ 774700 h 1981200"/>
              <a:gd name="connsiteX17" fmla="*/ 5613434 w 6605628"/>
              <a:gd name="connsiteY17" fmla="*/ 787400 h 1981200"/>
              <a:gd name="connsiteX18" fmla="*/ 5549934 w 6605628"/>
              <a:gd name="connsiteY18" fmla="*/ 800100 h 1981200"/>
              <a:gd name="connsiteX19" fmla="*/ 5334034 w 6605628"/>
              <a:gd name="connsiteY19" fmla="*/ 838200 h 1981200"/>
              <a:gd name="connsiteX20" fmla="*/ 5283234 w 6605628"/>
              <a:gd name="connsiteY20" fmla="*/ 850900 h 1981200"/>
              <a:gd name="connsiteX21" fmla="*/ 5245134 w 6605628"/>
              <a:gd name="connsiteY21" fmla="*/ 863600 h 1981200"/>
              <a:gd name="connsiteX22" fmla="*/ 4686334 w 6605628"/>
              <a:gd name="connsiteY22" fmla="*/ 889000 h 1981200"/>
              <a:gd name="connsiteX23" fmla="*/ 4559334 w 6605628"/>
              <a:gd name="connsiteY23" fmla="*/ 901700 h 1981200"/>
              <a:gd name="connsiteX24" fmla="*/ 4152934 w 6605628"/>
              <a:gd name="connsiteY24" fmla="*/ 927100 h 1981200"/>
              <a:gd name="connsiteX25" fmla="*/ 4038634 w 6605628"/>
              <a:gd name="connsiteY25" fmla="*/ 939800 h 1981200"/>
              <a:gd name="connsiteX26" fmla="*/ 3378234 w 6605628"/>
              <a:gd name="connsiteY26" fmla="*/ 952500 h 1981200"/>
              <a:gd name="connsiteX27" fmla="*/ 2895634 w 6605628"/>
              <a:gd name="connsiteY27" fmla="*/ 965200 h 1981200"/>
              <a:gd name="connsiteX28" fmla="*/ 2565434 w 6605628"/>
              <a:gd name="connsiteY28" fmla="*/ 990600 h 1981200"/>
              <a:gd name="connsiteX29" fmla="*/ 2451134 w 6605628"/>
              <a:gd name="connsiteY29" fmla="*/ 1003300 h 1981200"/>
              <a:gd name="connsiteX30" fmla="*/ 2070134 w 6605628"/>
              <a:gd name="connsiteY30" fmla="*/ 1016000 h 1981200"/>
              <a:gd name="connsiteX31" fmla="*/ 1879634 w 6605628"/>
              <a:gd name="connsiteY31" fmla="*/ 1028700 h 1981200"/>
              <a:gd name="connsiteX32" fmla="*/ 1676434 w 6605628"/>
              <a:gd name="connsiteY32" fmla="*/ 1054100 h 1981200"/>
              <a:gd name="connsiteX33" fmla="*/ 1447834 w 6605628"/>
              <a:gd name="connsiteY33" fmla="*/ 1066800 h 1981200"/>
              <a:gd name="connsiteX34" fmla="*/ 1346234 w 6605628"/>
              <a:gd name="connsiteY34" fmla="*/ 1092200 h 1981200"/>
              <a:gd name="connsiteX35" fmla="*/ 1308134 w 6605628"/>
              <a:gd name="connsiteY35" fmla="*/ 1104900 h 1981200"/>
              <a:gd name="connsiteX36" fmla="*/ 1193834 w 6605628"/>
              <a:gd name="connsiteY36" fmla="*/ 1117600 h 1981200"/>
              <a:gd name="connsiteX37" fmla="*/ 1117634 w 6605628"/>
              <a:gd name="connsiteY37" fmla="*/ 1130300 h 1981200"/>
              <a:gd name="connsiteX38" fmla="*/ 1028734 w 6605628"/>
              <a:gd name="connsiteY38" fmla="*/ 1143000 h 1981200"/>
              <a:gd name="connsiteX39" fmla="*/ 901734 w 6605628"/>
              <a:gd name="connsiteY39" fmla="*/ 1181100 h 1981200"/>
              <a:gd name="connsiteX40" fmla="*/ 838234 w 6605628"/>
              <a:gd name="connsiteY40" fmla="*/ 1193800 h 1981200"/>
              <a:gd name="connsiteX41" fmla="*/ 762034 w 6605628"/>
              <a:gd name="connsiteY41" fmla="*/ 1219200 h 1981200"/>
              <a:gd name="connsiteX42" fmla="*/ 647734 w 6605628"/>
              <a:gd name="connsiteY42" fmla="*/ 1282700 h 1981200"/>
              <a:gd name="connsiteX43" fmla="*/ 571534 w 6605628"/>
              <a:gd name="connsiteY43" fmla="*/ 1320800 h 1981200"/>
              <a:gd name="connsiteX44" fmla="*/ 533434 w 6605628"/>
              <a:gd name="connsiteY44" fmla="*/ 1346200 h 1981200"/>
              <a:gd name="connsiteX45" fmla="*/ 495334 w 6605628"/>
              <a:gd name="connsiteY45" fmla="*/ 1358900 h 1981200"/>
              <a:gd name="connsiteX46" fmla="*/ 419134 w 6605628"/>
              <a:gd name="connsiteY46" fmla="*/ 1409700 h 1981200"/>
              <a:gd name="connsiteX47" fmla="*/ 381034 w 6605628"/>
              <a:gd name="connsiteY47" fmla="*/ 1435100 h 1981200"/>
              <a:gd name="connsiteX48" fmla="*/ 304834 w 6605628"/>
              <a:gd name="connsiteY48" fmla="*/ 1498600 h 1981200"/>
              <a:gd name="connsiteX49" fmla="*/ 215934 w 6605628"/>
              <a:gd name="connsiteY49" fmla="*/ 1612900 h 1981200"/>
              <a:gd name="connsiteX50" fmla="*/ 190534 w 6605628"/>
              <a:gd name="connsiteY50" fmla="*/ 1651000 h 1981200"/>
              <a:gd name="connsiteX51" fmla="*/ 114334 w 6605628"/>
              <a:gd name="connsiteY51" fmla="*/ 1701800 h 1981200"/>
              <a:gd name="connsiteX52" fmla="*/ 63534 w 6605628"/>
              <a:gd name="connsiteY52" fmla="*/ 1778000 h 1981200"/>
              <a:gd name="connsiteX53" fmla="*/ 25434 w 6605628"/>
              <a:gd name="connsiteY53" fmla="*/ 1892300 h 1981200"/>
              <a:gd name="connsiteX54" fmla="*/ 12734 w 6605628"/>
              <a:gd name="connsiteY54" fmla="*/ 1930400 h 1981200"/>
              <a:gd name="connsiteX55" fmla="*/ 34 w 6605628"/>
              <a:gd name="connsiteY55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605628" h="1981200">
                <a:moveTo>
                  <a:pt x="6578634" y="0"/>
                </a:moveTo>
                <a:cubicBezTo>
                  <a:pt x="6587101" y="21167"/>
                  <a:pt x="6602999" y="40726"/>
                  <a:pt x="6604034" y="63500"/>
                </a:cubicBezTo>
                <a:cubicBezTo>
                  <a:pt x="6607307" y="135517"/>
                  <a:pt x="6606648" y="208954"/>
                  <a:pt x="6591334" y="279400"/>
                </a:cubicBezTo>
                <a:cubicBezTo>
                  <a:pt x="6584849" y="309230"/>
                  <a:pt x="6557467" y="330200"/>
                  <a:pt x="6540534" y="355600"/>
                </a:cubicBezTo>
                <a:cubicBezTo>
                  <a:pt x="6506667" y="406400"/>
                  <a:pt x="6527834" y="385233"/>
                  <a:pt x="6477034" y="419100"/>
                </a:cubicBezTo>
                <a:cubicBezTo>
                  <a:pt x="6468567" y="431800"/>
                  <a:pt x="6463360" y="447429"/>
                  <a:pt x="6451634" y="457200"/>
                </a:cubicBezTo>
                <a:cubicBezTo>
                  <a:pt x="6437090" y="469320"/>
                  <a:pt x="6417384" y="473406"/>
                  <a:pt x="6400834" y="482600"/>
                </a:cubicBezTo>
                <a:cubicBezTo>
                  <a:pt x="6379256" y="494588"/>
                  <a:pt x="6358159" y="507448"/>
                  <a:pt x="6337334" y="520700"/>
                </a:cubicBezTo>
                <a:cubicBezTo>
                  <a:pt x="6311580" y="537089"/>
                  <a:pt x="6290094" y="561847"/>
                  <a:pt x="6261134" y="571500"/>
                </a:cubicBezTo>
                <a:cubicBezTo>
                  <a:pt x="6248434" y="575733"/>
                  <a:pt x="6235339" y="578927"/>
                  <a:pt x="6223034" y="584200"/>
                </a:cubicBezTo>
                <a:cubicBezTo>
                  <a:pt x="6145583" y="617393"/>
                  <a:pt x="6197351" y="605461"/>
                  <a:pt x="6108734" y="635000"/>
                </a:cubicBezTo>
                <a:cubicBezTo>
                  <a:pt x="6079496" y="644746"/>
                  <a:pt x="6049290" y="651337"/>
                  <a:pt x="6019834" y="660400"/>
                </a:cubicBezTo>
                <a:cubicBezTo>
                  <a:pt x="5994244" y="668274"/>
                  <a:pt x="5969279" y="678107"/>
                  <a:pt x="5943634" y="685800"/>
                </a:cubicBezTo>
                <a:cubicBezTo>
                  <a:pt x="5926916" y="690816"/>
                  <a:pt x="5909393" y="692980"/>
                  <a:pt x="5892834" y="698500"/>
                </a:cubicBezTo>
                <a:cubicBezTo>
                  <a:pt x="5857873" y="710154"/>
                  <a:pt x="5826904" y="727683"/>
                  <a:pt x="5791234" y="736600"/>
                </a:cubicBezTo>
                <a:cubicBezTo>
                  <a:pt x="5770293" y="741835"/>
                  <a:pt x="5748559" y="743620"/>
                  <a:pt x="5727734" y="749300"/>
                </a:cubicBezTo>
                <a:cubicBezTo>
                  <a:pt x="5701903" y="756345"/>
                  <a:pt x="5676934" y="766233"/>
                  <a:pt x="5651534" y="774700"/>
                </a:cubicBezTo>
                <a:cubicBezTo>
                  <a:pt x="5638834" y="778933"/>
                  <a:pt x="5626561" y="784775"/>
                  <a:pt x="5613434" y="787400"/>
                </a:cubicBezTo>
                <a:cubicBezTo>
                  <a:pt x="5592267" y="791633"/>
                  <a:pt x="5571191" y="796349"/>
                  <a:pt x="5549934" y="800100"/>
                </a:cubicBezTo>
                <a:cubicBezTo>
                  <a:pt x="5471131" y="814006"/>
                  <a:pt x="5408263" y="821705"/>
                  <a:pt x="5334034" y="838200"/>
                </a:cubicBezTo>
                <a:cubicBezTo>
                  <a:pt x="5316995" y="841986"/>
                  <a:pt x="5300017" y="846105"/>
                  <a:pt x="5283234" y="850900"/>
                </a:cubicBezTo>
                <a:cubicBezTo>
                  <a:pt x="5270362" y="854578"/>
                  <a:pt x="5258339" y="861399"/>
                  <a:pt x="5245134" y="863600"/>
                </a:cubicBezTo>
                <a:cubicBezTo>
                  <a:pt x="5088763" y="889662"/>
                  <a:pt x="4762186" y="886833"/>
                  <a:pt x="4686334" y="889000"/>
                </a:cubicBezTo>
                <a:cubicBezTo>
                  <a:pt x="4644001" y="893233"/>
                  <a:pt x="4601770" y="898669"/>
                  <a:pt x="4559334" y="901700"/>
                </a:cubicBezTo>
                <a:cubicBezTo>
                  <a:pt x="4423948" y="911370"/>
                  <a:pt x="4287835" y="912111"/>
                  <a:pt x="4152934" y="927100"/>
                </a:cubicBezTo>
                <a:cubicBezTo>
                  <a:pt x="4114834" y="931333"/>
                  <a:pt x="4076948" y="938544"/>
                  <a:pt x="4038634" y="939800"/>
                </a:cubicBezTo>
                <a:cubicBezTo>
                  <a:pt x="3818578" y="947015"/>
                  <a:pt x="3598354" y="947608"/>
                  <a:pt x="3378234" y="952500"/>
                </a:cubicBezTo>
                <a:lnTo>
                  <a:pt x="2895634" y="965200"/>
                </a:lnTo>
                <a:cubicBezTo>
                  <a:pt x="2566352" y="998128"/>
                  <a:pt x="3026050" y="953751"/>
                  <a:pt x="2565434" y="990600"/>
                </a:cubicBezTo>
                <a:cubicBezTo>
                  <a:pt x="2527222" y="993657"/>
                  <a:pt x="2489418" y="1001337"/>
                  <a:pt x="2451134" y="1003300"/>
                </a:cubicBezTo>
                <a:cubicBezTo>
                  <a:pt x="2324230" y="1009808"/>
                  <a:pt x="2197079" y="1010358"/>
                  <a:pt x="2070134" y="1016000"/>
                </a:cubicBezTo>
                <a:cubicBezTo>
                  <a:pt x="2006556" y="1018826"/>
                  <a:pt x="1943134" y="1024467"/>
                  <a:pt x="1879634" y="1028700"/>
                </a:cubicBezTo>
                <a:cubicBezTo>
                  <a:pt x="1784665" y="1052442"/>
                  <a:pt x="1830792" y="1043809"/>
                  <a:pt x="1676434" y="1054100"/>
                </a:cubicBezTo>
                <a:cubicBezTo>
                  <a:pt x="1600286" y="1059177"/>
                  <a:pt x="1524034" y="1062567"/>
                  <a:pt x="1447834" y="1066800"/>
                </a:cubicBezTo>
                <a:cubicBezTo>
                  <a:pt x="1360743" y="1095830"/>
                  <a:pt x="1468837" y="1061549"/>
                  <a:pt x="1346234" y="1092200"/>
                </a:cubicBezTo>
                <a:cubicBezTo>
                  <a:pt x="1333247" y="1095447"/>
                  <a:pt x="1321339" y="1102699"/>
                  <a:pt x="1308134" y="1104900"/>
                </a:cubicBezTo>
                <a:cubicBezTo>
                  <a:pt x="1270321" y="1111202"/>
                  <a:pt x="1231832" y="1112534"/>
                  <a:pt x="1193834" y="1117600"/>
                </a:cubicBezTo>
                <a:cubicBezTo>
                  <a:pt x="1168310" y="1121003"/>
                  <a:pt x="1143085" y="1126384"/>
                  <a:pt x="1117634" y="1130300"/>
                </a:cubicBezTo>
                <a:cubicBezTo>
                  <a:pt x="1088048" y="1134852"/>
                  <a:pt x="1058367" y="1138767"/>
                  <a:pt x="1028734" y="1143000"/>
                </a:cubicBezTo>
                <a:cubicBezTo>
                  <a:pt x="965417" y="1164106"/>
                  <a:pt x="959315" y="1168304"/>
                  <a:pt x="901734" y="1181100"/>
                </a:cubicBezTo>
                <a:cubicBezTo>
                  <a:pt x="880662" y="1185783"/>
                  <a:pt x="859059" y="1188120"/>
                  <a:pt x="838234" y="1193800"/>
                </a:cubicBezTo>
                <a:cubicBezTo>
                  <a:pt x="812403" y="1200845"/>
                  <a:pt x="762034" y="1219200"/>
                  <a:pt x="762034" y="1219200"/>
                </a:cubicBezTo>
                <a:cubicBezTo>
                  <a:pt x="642455" y="1338779"/>
                  <a:pt x="834212" y="1158382"/>
                  <a:pt x="647734" y="1282700"/>
                </a:cubicBezTo>
                <a:cubicBezTo>
                  <a:pt x="538545" y="1355493"/>
                  <a:pt x="676694" y="1268220"/>
                  <a:pt x="571534" y="1320800"/>
                </a:cubicBezTo>
                <a:cubicBezTo>
                  <a:pt x="557882" y="1327626"/>
                  <a:pt x="547086" y="1339374"/>
                  <a:pt x="533434" y="1346200"/>
                </a:cubicBezTo>
                <a:cubicBezTo>
                  <a:pt x="521460" y="1352187"/>
                  <a:pt x="507036" y="1352399"/>
                  <a:pt x="495334" y="1358900"/>
                </a:cubicBezTo>
                <a:cubicBezTo>
                  <a:pt x="468649" y="1373725"/>
                  <a:pt x="444534" y="1392767"/>
                  <a:pt x="419134" y="1409700"/>
                </a:cubicBezTo>
                <a:cubicBezTo>
                  <a:pt x="406434" y="1418167"/>
                  <a:pt x="391827" y="1424307"/>
                  <a:pt x="381034" y="1435100"/>
                </a:cubicBezTo>
                <a:cubicBezTo>
                  <a:pt x="332141" y="1483993"/>
                  <a:pt x="357878" y="1463237"/>
                  <a:pt x="304834" y="1498600"/>
                </a:cubicBezTo>
                <a:cubicBezTo>
                  <a:pt x="176440" y="1691190"/>
                  <a:pt x="315410" y="1493528"/>
                  <a:pt x="215934" y="1612900"/>
                </a:cubicBezTo>
                <a:cubicBezTo>
                  <a:pt x="206163" y="1624626"/>
                  <a:pt x="202021" y="1640949"/>
                  <a:pt x="190534" y="1651000"/>
                </a:cubicBezTo>
                <a:cubicBezTo>
                  <a:pt x="167560" y="1671102"/>
                  <a:pt x="114334" y="1701800"/>
                  <a:pt x="114334" y="1701800"/>
                </a:cubicBezTo>
                <a:cubicBezTo>
                  <a:pt x="97401" y="1727200"/>
                  <a:pt x="73187" y="1749040"/>
                  <a:pt x="63534" y="1778000"/>
                </a:cubicBezTo>
                <a:lnTo>
                  <a:pt x="25434" y="1892300"/>
                </a:lnTo>
                <a:lnTo>
                  <a:pt x="12734" y="1930400"/>
                </a:lnTo>
                <a:cubicBezTo>
                  <a:pt x="-1305" y="1972516"/>
                  <a:pt x="34" y="1955113"/>
                  <a:pt x="34" y="1981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0782300" y="4787900"/>
            <a:ext cx="774726" cy="1536700"/>
          </a:xfrm>
          <a:custGeom>
            <a:avLst/>
            <a:gdLst>
              <a:gd name="connsiteX0" fmla="*/ 0 w 774726"/>
              <a:gd name="connsiteY0" fmla="*/ 0 h 1536700"/>
              <a:gd name="connsiteX1" fmla="*/ 12700 w 774726"/>
              <a:gd name="connsiteY1" fmla="*/ 63500 h 1536700"/>
              <a:gd name="connsiteX2" fmla="*/ 88900 w 774726"/>
              <a:gd name="connsiteY2" fmla="*/ 177800 h 1536700"/>
              <a:gd name="connsiteX3" fmla="*/ 114300 w 774726"/>
              <a:gd name="connsiteY3" fmla="*/ 215900 h 1536700"/>
              <a:gd name="connsiteX4" fmla="*/ 152400 w 774726"/>
              <a:gd name="connsiteY4" fmla="*/ 292100 h 1536700"/>
              <a:gd name="connsiteX5" fmla="*/ 203200 w 774726"/>
              <a:gd name="connsiteY5" fmla="*/ 368300 h 1536700"/>
              <a:gd name="connsiteX6" fmla="*/ 241300 w 774726"/>
              <a:gd name="connsiteY6" fmla="*/ 444500 h 1536700"/>
              <a:gd name="connsiteX7" fmla="*/ 279400 w 774726"/>
              <a:gd name="connsiteY7" fmla="*/ 482600 h 1536700"/>
              <a:gd name="connsiteX8" fmla="*/ 330200 w 774726"/>
              <a:gd name="connsiteY8" fmla="*/ 558800 h 1536700"/>
              <a:gd name="connsiteX9" fmla="*/ 406400 w 774726"/>
              <a:gd name="connsiteY9" fmla="*/ 673100 h 1536700"/>
              <a:gd name="connsiteX10" fmla="*/ 431800 w 774726"/>
              <a:gd name="connsiteY10" fmla="*/ 711200 h 1536700"/>
              <a:gd name="connsiteX11" fmla="*/ 457200 w 774726"/>
              <a:gd name="connsiteY11" fmla="*/ 749300 h 1536700"/>
              <a:gd name="connsiteX12" fmla="*/ 495300 w 774726"/>
              <a:gd name="connsiteY12" fmla="*/ 774700 h 1536700"/>
              <a:gd name="connsiteX13" fmla="*/ 546100 w 774726"/>
              <a:gd name="connsiteY13" fmla="*/ 850900 h 1536700"/>
              <a:gd name="connsiteX14" fmla="*/ 596900 w 774726"/>
              <a:gd name="connsiteY14" fmla="*/ 927100 h 1536700"/>
              <a:gd name="connsiteX15" fmla="*/ 635000 w 774726"/>
              <a:gd name="connsiteY15" fmla="*/ 1003300 h 1536700"/>
              <a:gd name="connsiteX16" fmla="*/ 647700 w 774726"/>
              <a:gd name="connsiteY16" fmla="*/ 1041400 h 1536700"/>
              <a:gd name="connsiteX17" fmla="*/ 698500 w 774726"/>
              <a:gd name="connsiteY17" fmla="*/ 1117600 h 1536700"/>
              <a:gd name="connsiteX18" fmla="*/ 723900 w 774726"/>
              <a:gd name="connsiteY18" fmla="*/ 1193800 h 1536700"/>
              <a:gd name="connsiteX19" fmla="*/ 749300 w 774726"/>
              <a:gd name="connsiteY19" fmla="*/ 1270000 h 1536700"/>
              <a:gd name="connsiteX20" fmla="*/ 762000 w 774726"/>
              <a:gd name="connsiteY20" fmla="*/ 1308100 h 1536700"/>
              <a:gd name="connsiteX21" fmla="*/ 774700 w 774726"/>
              <a:gd name="connsiteY21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26" h="1536700">
                <a:moveTo>
                  <a:pt x="0" y="0"/>
                </a:moveTo>
                <a:cubicBezTo>
                  <a:pt x="4233" y="21167"/>
                  <a:pt x="3768" y="43849"/>
                  <a:pt x="12700" y="63500"/>
                </a:cubicBezTo>
                <a:lnTo>
                  <a:pt x="88900" y="177800"/>
                </a:lnTo>
                <a:cubicBezTo>
                  <a:pt x="97367" y="190500"/>
                  <a:pt x="109473" y="201420"/>
                  <a:pt x="114300" y="215900"/>
                </a:cubicBezTo>
                <a:cubicBezTo>
                  <a:pt x="146222" y="311665"/>
                  <a:pt x="103161" y="193623"/>
                  <a:pt x="152400" y="292100"/>
                </a:cubicBezTo>
                <a:cubicBezTo>
                  <a:pt x="189159" y="365618"/>
                  <a:pt x="130975" y="296075"/>
                  <a:pt x="203200" y="368300"/>
                </a:cubicBezTo>
                <a:cubicBezTo>
                  <a:pt x="215928" y="406485"/>
                  <a:pt x="213945" y="411674"/>
                  <a:pt x="241300" y="444500"/>
                </a:cubicBezTo>
                <a:cubicBezTo>
                  <a:pt x="252798" y="458298"/>
                  <a:pt x="268373" y="468423"/>
                  <a:pt x="279400" y="482600"/>
                </a:cubicBezTo>
                <a:cubicBezTo>
                  <a:pt x="298142" y="506697"/>
                  <a:pt x="313267" y="533400"/>
                  <a:pt x="330200" y="558800"/>
                </a:cubicBezTo>
                <a:lnTo>
                  <a:pt x="406400" y="673100"/>
                </a:lnTo>
                <a:lnTo>
                  <a:pt x="431800" y="711200"/>
                </a:lnTo>
                <a:cubicBezTo>
                  <a:pt x="440267" y="723900"/>
                  <a:pt x="444500" y="740833"/>
                  <a:pt x="457200" y="749300"/>
                </a:cubicBezTo>
                <a:lnTo>
                  <a:pt x="495300" y="774700"/>
                </a:lnTo>
                <a:cubicBezTo>
                  <a:pt x="525497" y="865292"/>
                  <a:pt x="482679" y="755768"/>
                  <a:pt x="546100" y="850900"/>
                </a:cubicBezTo>
                <a:cubicBezTo>
                  <a:pt x="619618" y="961178"/>
                  <a:pt x="475357" y="805557"/>
                  <a:pt x="596900" y="927100"/>
                </a:cubicBezTo>
                <a:cubicBezTo>
                  <a:pt x="628822" y="1022865"/>
                  <a:pt x="585761" y="904823"/>
                  <a:pt x="635000" y="1003300"/>
                </a:cubicBezTo>
                <a:cubicBezTo>
                  <a:pt x="640987" y="1015274"/>
                  <a:pt x="641199" y="1029698"/>
                  <a:pt x="647700" y="1041400"/>
                </a:cubicBezTo>
                <a:cubicBezTo>
                  <a:pt x="662525" y="1068085"/>
                  <a:pt x="688847" y="1088640"/>
                  <a:pt x="698500" y="1117600"/>
                </a:cubicBezTo>
                <a:lnTo>
                  <a:pt x="723900" y="1193800"/>
                </a:lnTo>
                <a:lnTo>
                  <a:pt x="749300" y="1270000"/>
                </a:lnTo>
                <a:lnTo>
                  <a:pt x="762000" y="1308100"/>
                </a:lnTo>
                <a:cubicBezTo>
                  <a:pt x="775906" y="1502790"/>
                  <a:pt x="774700" y="1426482"/>
                  <a:pt x="774700" y="1536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3258800" y="4305300"/>
            <a:ext cx="2884529" cy="2044700"/>
          </a:xfrm>
          <a:custGeom>
            <a:avLst/>
            <a:gdLst>
              <a:gd name="connsiteX0" fmla="*/ 0 w 2884529"/>
              <a:gd name="connsiteY0" fmla="*/ 0 h 2044700"/>
              <a:gd name="connsiteX1" fmla="*/ 38100 w 2884529"/>
              <a:gd name="connsiteY1" fmla="*/ 101600 h 2044700"/>
              <a:gd name="connsiteX2" fmla="*/ 63500 w 2884529"/>
              <a:gd name="connsiteY2" fmla="*/ 241300 h 2044700"/>
              <a:gd name="connsiteX3" fmla="*/ 76200 w 2884529"/>
              <a:gd name="connsiteY3" fmla="*/ 279400 h 2044700"/>
              <a:gd name="connsiteX4" fmla="*/ 101600 w 2884529"/>
              <a:gd name="connsiteY4" fmla="*/ 381000 h 2044700"/>
              <a:gd name="connsiteX5" fmla="*/ 139700 w 2884529"/>
              <a:gd name="connsiteY5" fmla="*/ 431800 h 2044700"/>
              <a:gd name="connsiteX6" fmla="*/ 190500 w 2884529"/>
              <a:gd name="connsiteY6" fmla="*/ 508000 h 2044700"/>
              <a:gd name="connsiteX7" fmla="*/ 215900 w 2884529"/>
              <a:gd name="connsiteY7" fmla="*/ 546100 h 2044700"/>
              <a:gd name="connsiteX8" fmla="*/ 254000 w 2884529"/>
              <a:gd name="connsiteY8" fmla="*/ 571500 h 2044700"/>
              <a:gd name="connsiteX9" fmla="*/ 317500 w 2884529"/>
              <a:gd name="connsiteY9" fmla="*/ 635000 h 2044700"/>
              <a:gd name="connsiteX10" fmla="*/ 355600 w 2884529"/>
              <a:gd name="connsiteY10" fmla="*/ 673100 h 2044700"/>
              <a:gd name="connsiteX11" fmla="*/ 406400 w 2884529"/>
              <a:gd name="connsiteY11" fmla="*/ 685800 h 2044700"/>
              <a:gd name="connsiteX12" fmla="*/ 482600 w 2884529"/>
              <a:gd name="connsiteY12" fmla="*/ 723900 h 2044700"/>
              <a:gd name="connsiteX13" fmla="*/ 571500 w 2884529"/>
              <a:gd name="connsiteY13" fmla="*/ 762000 h 2044700"/>
              <a:gd name="connsiteX14" fmla="*/ 622300 w 2884529"/>
              <a:gd name="connsiteY14" fmla="*/ 774700 h 2044700"/>
              <a:gd name="connsiteX15" fmla="*/ 774700 w 2884529"/>
              <a:gd name="connsiteY15" fmla="*/ 812800 h 2044700"/>
              <a:gd name="connsiteX16" fmla="*/ 914400 w 2884529"/>
              <a:gd name="connsiteY16" fmla="*/ 850900 h 2044700"/>
              <a:gd name="connsiteX17" fmla="*/ 1320800 w 2884529"/>
              <a:gd name="connsiteY17" fmla="*/ 876300 h 2044700"/>
              <a:gd name="connsiteX18" fmla="*/ 1701800 w 2884529"/>
              <a:gd name="connsiteY18" fmla="*/ 901700 h 2044700"/>
              <a:gd name="connsiteX19" fmla="*/ 1879600 w 2884529"/>
              <a:gd name="connsiteY19" fmla="*/ 914400 h 2044700"/>
              <a:gd name="connsiteX20" fmla="*/ 1930400 w 2884529"/>
              <a:gd name="connsiteY20" fmla="*/ 927100 h 2044700"/>
              <a:gd name="connsiteX21" fmla="*/ 2032000 w 2884529"/>
              <a:gd name="connsiteY21" fmla="*/ 939800 h 2044700"/>
              <a:gd name="connsiteX22" fmla="*/ 2108200 w 2884529"/>
              <a:gd name="connsiteY22" fmla="*/ 965200 h 2044700"/>
              <a:gd name="connsiteX23" fmla="*/ 2273300 w 2884529"/>
              <a:gd name="connsiteY23" fmla="*/ 990600 h 2044700"/>
              <a:gd name="connsiteX24" fmla="*/ 2476500 w 2884529"/>
              <a:gd name="connsiteY24" fmla="*/ 1016000 h 2044700"/>
              <a:gd name="connsiteX25" fmla="*/ 2527300 w 2884529"/>
              <a:gd name="connsiteY25" fmla="*/ 1028700 h 2044700"/>
              <a:gd name="connsiteX26" fmla="*/ 2603500 w 2884529"/>
              <a:gd name="connsiteY26" fmla="*/ 1054100 h 2044700"/>
              <a:gd name="connsiteX27" fmla="*/ 2692400 w 2884529"/>
              <a:gd name="connsiteY27" fmla="*/ 1143000 h 2044700"/>
              <a:gd name="connsiteX28" fmla="*/ 2730500 w 2884529"/>
              <a:gd name="connsiteY28" fmla="*/ 1181100 h 2044700"/>
              <a:gd name="connsiteX29" fmla="*/ 2794000 w 2884529"/>
              <a:gd name="connsiteY29" fmla="*/ 1295400 h 2044700"/>
              <a:gd name="connsiteX30" fmla="*/ 2832100 w 2884529"/>
              <a:gd name="connsiteY30" fmla="*/ 1409700 h 2044700"/>
              <a:gd name="connsiteX31" fmla="*/ 2844800 w 2884529"/>
              <a:gd name="connsiteY31" fmla="*/ 1447800 h 2044700"/>
              <a:gd name="connsiteX32" fmla="*/ 2857500 w 2884529"/>
              <a:gd name="connsiteY32" fmla="*/ 1536700 h 2044700"/>
              <a:gd name="connsiteX33" fmla="*/ 2870200 w 2884529"/>
              <a:gd name="connsiteY33" fmla="*/ 1663700 h 2044700"/>
              <a:gd name="connsiteX34" fmla="*/ 2882900 w 2884529"/>
              <a:gd name="connsiteY34" fmla="*/ 1714500 h 2044700"/>
              <a:gd name="connsiteX35" fmla="*/ 2882900 w 2884529"/>
              <a:gd name="connsiteY35" fmla="*/ 204470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84529" h="2044700">
                <a:moveTo>
                  <a:pt x="0" y="0"/>
                </a:moveTo>
                <a:cubicBezTo>
                  <a:pt x="4944" y="12360"/>
                  <a:pt x="33123" y="79202"/>
                  <a:pt x="38100" y="101600"/>
                </a:cubicBezTo>
                <a:cubicBezTo>
                  <a:pt x="60746" y="203506"/>
                  <a:pt x="40388" y="148850"/>
                  <a:pt x="63500" y="241300"/>
                </a:cubicBezTo>
                <a:cubicBezTo>
                  <a:pt x="66747" y="254287"/>
                  <a:pt x="72953" y="266413"/>
                  <a:pt x="76200" y="279400"/>
                </a:cubicBezTo>
                <a:cubicBezTo>
                  <a:pt x="80845" y="297981"/>
                  <a:pt x="88698" y="358421"/>
                  <a:pt x="101600" y="381000"/>
                </a:cubicBezTo>
                <a:cubicBezTo>
                  <a:pt x="112102" y="399378"/>
                  <a:pt x="127562" y="414460"/>
                  <a:pt x="139700" y="431800"/>
                </a:cubicBezTo>
                <a:cubicBezTo>
                  <a:pt x="157206" y="456809"/>
                  <a:pt x="173567" y="482600"/>
                  <a:pt x="190500" y="508000"/>
                </a:cubicBezTo>
                <a:cubicBezTo>
                  <a:pt x="198967" y="520700"/>
                  <a:pt x="203200" y="537633"/>
                  <a:pt x="215900" y="546100"/>
                </a:cubicBezTo>
                <a:lnTo>
                  <a:pt x="254000" y="571500"/>
                </a:lnTo>
                <a:cubicBezTo>
                  <a:pt x="300567" y="641350"/>
                  <a:pt x="254000" y="582083"/>
                  <a:pt x="317500" y="635000"/>
                </a:cubicBezTo>
                <a:cubicBezTo>
                  <a:pt x="331298" y="646498"/>
                  <a:pt x="340006" y="664189"/>
                  <a:pt x="355600" y="673100"/>
                </a:cubicBezTo>
                <a:cubicBezTo>
                  <a:pt x="370755" y="681760"/>
                  <a:pt x="389467" y="681567"/>
                  <a:pt x="406400" y="685800"/>
                </a:cubicBezTo>
                <a:cubicBezTo>
                  <a:pt x="479619" y="734613"/>
                  <a:pt x="408988" y="692352"/>
                  <a:pt x="482600" y="723900"/>
                </a:cubicBezTo>
                <a:cubicBezTo>
                  <a:pt x="550333" y="752929"/>
                  <a:pt x="511932" y="744981"/>
                  <a:pt x="571500" y="762000"/>
                </a:cubicBezTo>
                <a:cubicBezTo>
                  <a:pt x="588283" y="766795"/>
                  <a:pt x="605741" y="769180"/>
                  <a:pt x="622300" y="774700"/>
                </a:cubicBezTo>
                <a:cubicBezTo>
                  <a:pt x="745546" y="815782"/>
                  <a:pt x="621276" y="790882"/>
                  <a:pt x="774700" y="812800"/>
                </a:cubicBezTo>
                <a:cubicBezTo>
                  <a:pt x="815957" y="826552"/>
                  <a:pt x="877940" y="848296"/>
                  <a:pt x="914400" y="850900"/>
                </a:cubicBezTo>
                <a:cubicBezTo>
                  <a:pt x="1168324" y="869037"/>
                  <a:pt x="1032874" y="860304"/>
                  <a:pt x="1320800" y="876300"/>
                </a:cubicBezTo>
                <a:cubicBezTo>
                  <a:pt x="1531603" y="902650"/>
                  <a:pt x="1342706" y="881750"/>
                  <a:pt x="1701800" y="901700"/>
                </a:cubicBezTo>
                <a:cubicBezTo>
                  <a:pt x="1761126" y="904996"/>
                  <a:pt x="1820333" y="910167"/>
                  <a:pt x="1879600" y="914400"/>
                </a:cubicBezTo>
                <a:cubicBezTo>
                  <a:pt x="1896533" y="918633"/>
                  <a:pt x="1913183" y="924231"/>
                  <a:pt x="1930400" y="927100"/>
                </a:cubicBezTo>
                <a:cubicBezTo>
                  <a:pt x="1964066" y="932711"/>
                  <a:pt x="1998627" y="932649"/>
                  <a:pt x="2032000" y="939800"/>
                </a:cubicBezTo>
                <a:cubicBezTo>
                  <a:pt x="2058180" y="945410"/>
                  <a:pt x="2081790" y="960798"/>
                  <a:pt x="2108200" y="965200"/>
                </a:cubicBezTo>
                <a:cubicBezTo>
                  <a:pt x="2180189" y="977198"/>
                  <a:pt x="2198128" y="980795"/>
                  <a:pt x="2273300" y="990600"/>
                </a:cubicBezTo>
                <a:cubicBezTo>
                  <a:pt x="2340987" y="999429"/>
                  <a:pt x="2410278" y="999444"/>
                  <a:pt x="2476500" y="1016000"/>
                </a:cubicBezTo>
                <a:cubicBezTo>
                  <a:pt x="2493433" y="1020233"/>
                  <a:pt x="2510582" y="1023684"/>
                  <a:pt x="2527300" y="1028700"/>
                </a:cubicBezTo>
                <a:cubicBezTo>
                  <a:pt x="2552945" y="1036393"/>
                  <a:pt x="2603500" y="1054100"/>
                  <a:pt x="2603500" y="1054100"/>
                </a:cubicBezTo>
                <a:lnTo>
                  <a:pt x="2692400" y="1143000"/>
                </a:lnTo>
                <a:lnTo>
                  <a:pt x="2730500" y="1181100"/>
                </a:lnTo>
                <a:cubicBezTo>
                  <a:pt x="2761580" y="1274339"/>
                  <a:pt x="2736968" y="1238368"/>
                  <a:pt x="2794000" y="1295400"/>
                </a:cubicBezTo>
                <a:lnTo>
                  <a:pt x="2832100" y="1409700"/>
                </a:lnTo>
                <a:lnTo>
                  <a:pt x="2844800" y="1447800"/>
                </a:lnTo>
                <a:cubicBezTo>
                  <a:pt x="2849033" y="1477433"/>
                  <a:pt x="2854002" y="1506971"/>
                  <a:pt x="2857500" y="1536700"/>
                </a:cubicBezTo>
                <a:cubicBezTo>
                  <a:pt x="2862471" y="1578953"/>
                  <a:pt x="2864183" y="1621583"/>
                  <a:pt x="2870200" y="1663700"/>
                </a:cubicBezTo>
                <a:cubicBezTo>
                  <a:pt x="2872668" y="1680979"/>
                  <a:pt x="2882319" y="1697055"/>
                  <a:pt x="2882900" y="1714500"/>
                </a:cubicBezTo>
                <a:cubicBezTo>
                  <a:pt x="2886567" y="1824506"/>
                  <a:pt x="2882900" y="1934633"/>
                  <a:pt x="2882900" y="2044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4287500" y="4572000"/>
            <a:ext cx="317500" cy="1727200"/>
          </a:xfrm>
          <a:custGeom>
            <a:avLst/>
            <a:gdLst>
              <a:gd name="connsiteX0" fmla="*/ 317500 w 317500"/>
              <a:gd name="connsiteY0" fmla="*/ 0 h 1727200"/>
              <a:gd name="connsiteX1" fmla="*/ 304800 w 317500"/>
              <a:gd name="connsiteY1" fmla="*/ 203200 h 1727200"/>
              <a:gd name="connsiteX2" fmla="*/ 241300 w 317500"/>
              <a:gd name="connsiteY2" fmla="*/ 317500 h 1727200"/>
              <a:gd name="connsiteX3" fmla="*/ 165100 w 317500"/>
              <a:gd name="connsiteY3" fmla="*/ 393700 h 1727200"/>
              <a:gd name="connsiteX4" fmla="*/ 139700 w 317500"/>
              <a:gd name="connsiteY4" fmla="*/ 444500 h 1727200"/>
              <a:gd name="connsiteX5" fmla="*/ 101600 w 317500"/>
              <a:gd name="connsiteY5" fmla="*/ 571500 h 1727200"/>
              <a:gd name="connsiteX6" fmla="*/ 88900 w 317500"/>
              <a:gd name="connsiteY6" fmla="*/ 609600 h 1727200"/>
              <a:gd name="connsiteX7" fmla="*/ 63500 w 317500"/>
              <a:gd name="connsiteY7" fmla="*/ 762000 h 1727200"/>
              <a:gd name="connsiteX8" fmla="*/ 50800 w 317500"/>
              <a:gd name="connsiteY8" fmla="*/ 1092200 h 1727200"/>
              <a:gd name="connsiteX9" fmla="*/ 38100 w 317500"/>
              <a:gd name="connsiteY9" fmla="*/ 1155700 h 1727200"/>
              <a:gd name="connsiteX10" fmla="*/ 0 w 317500"/>
              <a:gd name="connsiteY10" fmla="*/ 1295400 h 1727200"/>
              <a:gd name="connsiteX11" fmla="*/ 12700 w 317500"/>
              <a:gd name="connsiteY11" fmla="*/ 1574800 h 1727200"/>
              <a:gd name="connsiteX12" fmla="*/ 25400 w 317500"/>
              <a:gd name="connsiteY12" fmla="*/ 1625600 h 1727200"/>
              <a:gd name="connsiteX13" fmla="*/ 25400 w 317500"/>
              <a:gd name="connsiteY13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500" h="1727200">
                <a:moveTo>
                  <a:pt x="317500" y="0"/>
                </a:moveTo>
                <a:cubicBezTo>
                  <a:pt x="313267" y="67733"/>
                  <a:pt x="311904" y="135707"/>
                  <a:pt x="304800" y="203200"/>
                </a:cubicBezTo>
                <a:cubicBezTo>
                  <a:pt x="301042" y="238898"/>
                  <a:pt x="257121" y="301679"/>
                  <a:pt x="241300" y="317500"/>
                </a:cubicBezTo>
                <a:cubicBezTo>
                  <a:pt x="215900" y="342900"/>
                  <a:pt x="181164" y="361571"/>
                  <a:pt x="165100" y="393700"/>
                </a:cubicBezTo>
                <a:cubicBezTo>
                  <a:pt x="156633" y="410633"/>
                  <a:pt x="146731" y="426922"/>
                  <a:pt x="139700" y="444500"/>
                </a:cubicBezTo>
                <a:cubicBezTo>
                  <a:pt x="109519" y="519952"/>
                  <a:pt x="120312" y="506008"/>
                  <a:pt x="101600" y="571500"/>
                </a:cubicBezTo>
                <a:cubicBezTo>
                  <a:pt x="97922" y="584372"/>
                  <a:pt x="91525" y="596473"/>
                  <a:pt x="88900" y="609600"/>
                </a:cubicBezTo>
                <a:cubicBezTo>
                  <a:pt x="78800" y="660101"/>
                  <a:pt x="63500" y="762000"/>
                  <a:pt x="63500" y="762000"/>
                </a:cubicBezTo>
                <a:cubicBezTo>
                  <a:pt x="59267" y="872067"/>
                  <a:pt x="57892" y="982280"/>
                  <a:pt x="50800" y="1092200"/>
                </a:cubicBezTo>
                <a:cubicBezTo>
                  <a:pt x="49410" y="1113741"/>
                  <a:pt x="42954" y="1134667"/>
                  <a:pt x="38100" y="1155700"/>
                </a:cubicBezTo>
                <a:cubicBezTo>
                  <a:pt x="16615" y="1248802"/>
                  <a:pt x="20993" y="1232422"/>
                  <a:pt x="0" y="1295400"/>
                </a:cubicBezTo>
                <a:cubicBezTo>
                  <a:pt x="4233" y="1388533"/>
                  <a:pt x="5550" y="1481845"/>
                  <a:pt x="12700" y="1574800"/>
                </a:cubicBezTo>
                <a:cubicBezTo>
                  <a:pt x="14039" y="1592203"/>
                  <a:pt x="23950" y="1608206"/>
                  <a:pt x="25400" y="1625600"/>
                </a:cubicBezTo>
                <a:cubicBezTo>
                  <a:pt x="28212" y="1659350"/>
                  <a:pt x="25400" y="1693333"/>
                  <a:pt x="25400" y="1727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3" name="Oval 2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3</a:t>
              </a:r>
              <a:endPara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Đ, S ?</a:t>
              </a:r>
              <a:endParaRPr lang="en-US" sz="6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58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a) Số liền trước của 16 là 15.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c) Số liền sau của 18 là 17.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e) Số liền trước của 1 là </a:t>
            </a:r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0</a:t>
            </a:r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b) </a:t>
            </a:r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trước của 16 là 17.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g) Số liền sau của 1 là 2.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1446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446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446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2448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2448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448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677" y="1194221"/>
            <a:ext cx="2119610" cy="229130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4" y="4903414"/>
            <a:ext cx="3352800" cy="3355904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231" y="1524026"/>
            <a:ext cx="2808606" cy="257049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51" y="6910468"/>
            <a:ext cx="2596986" cy="2807343"/>
          </a:xfrm>
          <a:prstGeom prst="rect">
            <a:avLst/>
          </a:prstGeom>
        </p:spPr>
      </p:pic>
      <p:pic>
        <p:nvPicPr>
          <p:cNvPr id="10" name="Picture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0" y="2097440"/>
            <a:ext cx="2637028" cy="285062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352315" y="2097441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57149" y="161257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642481" y="3000659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571475" y="8924306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78985" y="7461545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1784"/>
            <a:ext cx="3352800" cy="335590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447801" y="3523158"/>
            <a:ext cx="761998" cy="4848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16482156" y="9584666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057908" y="10939462"/>
            <a:ext cx="13434156" cy="45243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cho HS chọn con virus bất kì.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GV click vào con virus để đi đến câu hỏi. Tại slide có câu hỏi, click vào từng đáp án A B để xem đáp án.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TL xong câu hỏi, GV click vào mũi tên để quay về slide này.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 về slide này, con virus đó đã bị tiêu diệt. 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vào mũi tên dưới góc để đi đến phần tiếp theo của bài học.</a:t>
            </a:r>
          </a:p>
          <a:p>
            <a:pPr marL="742950" indent="-742950">
              <a:buAutoNum type="arabicPeriod"/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Xoá textBox này đi sau khi thầy cô đã hiểu cách chơi.</a:t>
            </a:r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3601" y="710486"/>
            <a:ext cx="14129654" cy="2912363"/>
            <a:chOff x="1012373" y="354915"/>
            <a:chExt cx="7064827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4701" y="552019"/>
              <a:ext cx="6831872" cy="415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a) Số </a:t>
              </a:r>
              <a:r>
                <a:rPr lang="en-US" sz="80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liền trước của 16 là 15.</a:t>
              </a:r>
              <a:endParaRPr lang="en-US" sz="7200" b="1" dirty="0">
                <a:latin typeface="Cambria Math" panose="02040503050406030204" pitchFamily="18" charset="0"/>
                <a:ea typeface="Cambria Math" panose="02040503050406030204" pitchFamily="18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4481715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</a:t>
              </a:r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Đúng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90802" y="6899451"/>
            <a:ext cx="13106400" cy="1525411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4444940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788" y="6866113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240" y="-85287"/>
            <a:ext cx="2633760" cy="2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625650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b) Số liền trước của 16 là 17.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56854" y="4400608"/>
            <a:ext cx="13106400" cy="152541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A. Đúng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56856" y="6747051"/>
            <a:ext cx="13106400" cy="152541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667401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482894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3" y="-190676"/>
            <a:ext cx="3666766" cy="3355904"/>
          </a:xfrm>
          <a:prstGeom prst="rect">
            <a:avLst/>
          </a:prstGeom>
        </p:spPr>
      </p:pic>
      <p:sp>
        <p:nvSpPr>
          <p:cNvPr id="19" name="Notched Right Arrow 18">
            <a:hlinkClick r:id="rId7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38934" y="804862"/>
            <a:ext cx="13614484" cy="2135576"/>
            <a:chOff x="1524000" y="282064"/>
            <a:chExt cx="6807242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78042" y="439149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c) Số liền sau của 18 là 17.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35" y="0"/>
            <a:ext cx="3069166" cy="33177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56854" y="402172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A. Đúng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6856" y="6442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032" y="6362601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1" y="4104011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2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710486"/>
            <a:ext cx="13106400" cy="2912364"/>
            <a:chOff x="1524000" y="354915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354915"/>
              <a:ext cx="6553200" cy="9144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1392" y="653239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d) Số liền sau của 18 là 19.</a:t>
              </a:r>
            </a:p>
          </p:txBody>
        </p:sp>
      </p:grpSp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06" y="-195465"/>
            <a:ext cx="3249984" cy="351323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971798" y="4405515"/>
            <a:ext cx="13106400" cy="1525411"/>
            <a:chOff x="1524000" y="1809750"/>
            <a:chExt cx="6553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</a:t>
              </a:r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Đúng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71800" y="6823251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4368740"/>
            <a:ext cx="1632856" cy="15989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786" y="6789913"/>
            <a:ext cx="1502226" cy="1445657"/>
          </a:xfrm>
          <a:prstGeom prst="rect">
            <a:avLst/>
          </a:prstGeom>
        </p:spPr>
      </p:pic>
      <p:sp>
        <p:nvSpPr>
          <p:cNvPr id="34" name="Notched Right Arrow 33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0" y="652462"/>
            <a:ext cx="13164694" cy="2363945"/>
            <a:chOff x="1524000" y="71976"/>
            <a:chExt cx="6582347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4147" y="254191"/>
              <a:ext cx="6172200" cy="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e) Số liền trước của 1 là 0.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0" y="6518451"/>
            <a:ext cx="13106400" cy="1525411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758626"/>
              <a:ext cx="6418218" cy="46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6603" y="3916937"/>
            <a:ext cx="13106400" cy="1525412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6160" y="1934073"/>
              <a:ext cx="6418218" cy="4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A. </a:t>
              </a:r>
              <a:r>
                <a:rPr lang="en-US" sz="54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Đúng</a:t>
              </a:r>
              <a:endParaRPr lang="en-US" sz="54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350" y="3843386"/>
            <a:ext cx="1632856" cy="15989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67" y="6598205"/>
            <a:ext cx="1502226" cy="1445657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21" y="-503299"/>
            <a:ext cx="3332422" cy="3335508"/>
          </a:xfrm>
          <a:prstGeom prst="rect">
            <a:avLst/>
          </a:prstGeom>
        </p:spPr>
      </p:pic>
      <p:sp>
        <p:nvSpPr>
          <p:cNvPr id="23" name="Notched Right Arrow 22">
            <a:hlinkClick r:id="rId7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1" y="419490"/>
            <a:ext cx="13716000" cy="2135576"/>
            <a:chOff x="1524000" y="282064"/>
            <a:chExt cx="6858000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457261"/>
              <a:ext cx="6553200" cy="44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g) Số liền sau của 1 là 2.</a:t>
              </a:r>
            </a:p>
          </p:txBody>
        </p:sp>
      </p:grpSp>
      <p:pic>
        <p:nvPicPr>
          <p:cNvPr id="23" name="Picture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652" y="293934"/>
            <a:ext cx="1676400" cy="167795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047998" y="3965837"/>
            <a:ext cx="13106400" cy="1525411"/>
            <a:chOff x="1524000" y="1809750"/>
            <a:chExt cx="6553200" cy="762000"/>
          </a:xfrm>
        </p:grpSpPr>
        <p:sp>
          <p:nvSpPr>
            <p:cNvPr id="24" name="Rectangle 23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A</a:t>
              </a:r>
              <a:r>
                <a:rPr lang="en-US" sz="6000" b="1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. </a:t>
              </a:r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Đúng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0" y="6383573"/>
            <a:ext cx="13106400" cy="1525411"/>
            <a:chOff x="1524000" y="1809750"/>
            <a:chExt cx="6553200" cy="762000"/>
          </a:xfrm>
        </p:grpSpPr>
        <p:sp>
          <p:nvSpPr>
            <p:cNvPr id="33" name="Rectangle 32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78427" y="1907722"/>
              <a:ext cx="6418218" cy="507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B. Sai</a:t>
              </a:r>
              <a:endParaRPr lang="en-US" sz="60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3929062"/>
            <a:ext cx="1632856" cy="15989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986" y="6350235"/>
            <a:ext cx="1502226" cy="1445657"/>
          </a:xfrm>
          <a:prstGeom prst="rect">
            <a:avLst/>
          </a:prstGeom>
        </p:spPr>
      </p:pic>
      <p:sp>
        <p:nvSpPr>
          <p:cNvPr id="40" name="Notched Right Arrow 39">
            <a:hlinkClick r:id="rId5" action="ppaction://hlinksldjump"/>
          </p:cNvPr>
          <p:cNvSpPr/>
          <p:nvPr/>
        </p:nvSpPr>
        <p:spPr>
          <a:xfrm>
            <a:off x="16241488" y="9288665"/>
            <a:ext cx="1676400" cy="846239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1441622" y="4914085"/>
            <a:ext cx="1531121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1" idx="2"/>
          </p:cNvCxnSpPr>
          <p:nvPr/>
        </p:nvCxnSpPr>
        <p:spPr>
          <a:xfrm>
            <a:off x="2972743" y="4914085"/>
            <a:ext cx="1355935" cy="125171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580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6</a:t>
            </a:r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0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49783" y="3633925"/>
            <a:ext cx="1645920" cy="128016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62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66160" y="6161722"/>
            <a:ext cx="1463040" cy="146304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465664" y="2938462"/>
            <a:ext cx="6591497" cy="69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8305800" y="4067269"/>
            <a:ext cx="2886456" cy="294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5075" r="42986" b="19287"/>
          <a:stretch/>
        </p:blipFill>
        <p:spPr>
          <a:xfrm>
            <a:off x="7848600" y="3542226"/>
            <a:ext cx="4495800" cy="65826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3639800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32016" y="5141959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35908" y="5141959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4</a:t>
            </a:r>
            <a:endParaRPr lang="en-US" sz="4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13037003" y="4696301"/>
            <a:ext cx="4710795" cy="46326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78270" y="347662"/>
            <a:ext cx="13710946" cy="1802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0800" smtClean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Kids" pitchFamily="2" charset="0"/>
              </a:rPr>
              <a:t>Khởi động</a:t>
            </a:r>
            <a:endParaRPr lang="en-US" sz="10800">
              <a:solidFill>
                <a:srgbClr val="FF0066"/>
              </a:solidFill>
              <a:latin typeface="Cambria Math" panose="02040503050406030204" pitchFamily="18" charset="0"/>
              <a:ea typeface="Cambria Math" panose="02040503050406030204" pitchFamily="18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7435" y="759904"/>
            <a:ext cx="16993376" cy="1175958"/>
            <a:chOff x="223100" y="304800"/>
            <a:chExt cx="11027174" cy="783246"/>
          </a:xfrm>
        </p:grpSpPr>
        <p:sp>
          <p:nvSpPr>
            <p:cNvPr id="18" name="Oval 17"/>
            <p:cNvSpPr/>
            <p:nvPr/>
          </p:nvSpPr>
          <p:spPr>
            <a:xfrm>
              <a:off x="223100" y="304800"/>
              <a:ext cx="708531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3</a:t>
              </a:r>
              <a:endParaRPr lang="en-US" sz="72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93884" y="411564"/>
              <a:ext cx="10156390" cy="676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00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Đ, S ?</a:t>
              </a:r>
              <a:endParaRPr lang="en-US" sz="60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3400" y="27263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a) Số liền trước của 16 là 15.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02175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c) Số liền sau của 18 là 17.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30786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e) Số liền trước của 1 là </a:t>
            </a:r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0</a:t>
            </a:r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53600" y="27098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c) Số liền trước của 16 là 17.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3600" y="4005262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d) Số liền sau của 18 là 19.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3600" y="5291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e) Số liền sau của 1 là 2.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92207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2207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92207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092418" y="256490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</a:t>
            </a:r>
            <a:endParaRPr lang="en-US" sz="4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092418" y="3876793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092418" y="5162906"/>
            <a:ext cx="914400" cy="9144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247553" y="3090862"/>
            <a:ext cx="13710946" cy="2138645"/>
          </a:xfrm>
          <a:prstGeom prst="rect">
            <a:avLst/>
          </a:prstGeom>
          <a:noFill/>
          <a:ln w="57150">
            <a:noFill/>
          </a:ln>
        </p:spPr>
        <p:txBody>
          <a:bodyPr wrap="square" lIns="136763" tIns="68381" rIns="136763" bIns="68381" rtlCol="0">
            <a:spAutoFit/>
          </a:bodyPr>
          <a:lstStyle/>
          <a:p>
            <a:pPr algn="ctr">
              <a:spcBef>
                <a:spcPts val="898"/>
              </a:spcBef>
            </a:pPr>
            <a:r>
              <a:rPr lang="en-US" sz="1300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41569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13408" y="2599925"/>
            <a:ext cx="5120640" cy="51253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z="6400" b="1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60962" y="-329619"/>
            <a:ext cx="10945632" cy="10955767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57667" y="1894052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3441666" y="1690664"/>
            <a:ext cx="2032000" cy="20338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>
              <a:spcBef>
                <a:spcPts val="1200"/>
              </a:spcBef>
            </a:pPr>
            <a:r>
              <a:rPr lang="en-US" sz="8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48572" y="4334708"/>
            <a:ext cx="12951560" cy="1627105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FF99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4032572" y="4131320"/>
            <a:ext cx="2032000" cy="2033881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57667" y="6775368"/>
            <a:ext cx="13542466" cy="1627105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0707" tIns="142283" rIns="142283" bIns="142283" numCol="1" spcCol="2541" anchor="ctr" anchorCtr="0">
            <a:noAutofit/>
          </a:bodyPr>
          <a:lstStyle/>
          <a:p>
            <a:pPr defTabSz="2489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600" b="1">
                <a:solidFill>
                  <a:srgbClr val="33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Chuẩn bị: Toán </a:t>
            </a:r>
            <a:r>
              <a:rPr lang="en-US" sz="5600" b="1" i="1">
                <a:solidFill>
                  <a:srgbClr val="33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Luyện tập </a:t>
            </a:r>
            <a:r>
              <a:rPr lang="en-US" sz="5600" b="1">
                <a:solidFill>
                  <a:srgbClr val="33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(</a:t>
            </a:r>
            <a:r>
              <a:rPr lang="en-US" sz="5600" b="1" smtClean="0">
                <a:solidFill>
                  <a:srgbClr val="3399F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tr.11)</a:t>
            </a:r>
            <a:endParaRPr lang="en-US" sz="5600" b="1">
              <a:solidFill>
                <a:srgbClr val="3399FF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1666" y="6571980"/>
            <a:ext cx="2032000" cy="2033881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35" tIns="91467" rIns="182935" bIns="91467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325261"/>
            <a:ext cx="19050000" cy="247879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-1510425" y="3823469"/>
            <a:ext cx="1510426" cy="64349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60538" y="1989231"/>
            <a:ext cx="14579296" cy="346411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145301" y="1517103"/>
            <a:ext cx="4285262" cy="151446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670021" y="2252492"/>
            <a:ext cx="2576586" cy="767290"/>
          </a:xfrm>
          <a:prstGeom prst="rect">
            <a:avLst/>
          </a:prstGeom>
        </p:spPr>
        <p:txBody>
          <a:bodyPr spcFirstLastPara="1" lIns="136763" tIns="68381" rIns="136763" bIns="68381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Bài 2</a:t>
            </a:r>
            <a:endParaRPr lang="en-US" sz="4800" b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9517" y="2609151"/>
            <a:ext cx="12580090" cy="2171389"/>
          </a:xfrm>
          <a:prstGeom prst="rect">
            <a:avLst/>
          </a:prstGeom>
          <a:noFill/>
        </p:spPr>
        <p:txBody>
          <a:bodyPr wrap="square" lIns="136763" tIns="68381" rIns="136763" bIns="68381" rtlCol="0">
            <a:spAutoFit/>
          </a:bodyPr>
          <a:lstStyle/>
          <a:p>
            <a:pPr algn="ctr"/>
            <a:r>
              <a:rPr lang="en-US" sz="6600" b="1">
                <a:solidFill>
                  <a:srgbClr val="FF016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TIA SỐ, SỐ LIỀN TRƯỚC,</a:t>
            </a:r>
          </a:p>
          <a:p>
            <a:pPr algn="ctr"/>
            <a:r>
              <a:rPr lang="en-US" sz="6600" b="1">
                <a:solidFill>
                  <a:srgbClr val="FF0168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SAU</a:t>
            </a:r>
          </a:p>
        </p:txBody>
      </p:sp>
      <p:sp>
        <p:nvSpPr>
          <p:cNvPr id="20" name="Oval 19"/>
          <p:cNvSpPr/>
          <p:nvPr/>
        </p:nvSpPr>
        <p:spPr>
          <a:xfrm>
            <a:off x="14746388" y="146394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44694" y="2170812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14839312" y="1635640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13173912" y="7040931"/>
            <a:ext cx="1656948" cy="1997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60" y="6442351"/>
            <a:ext cx="4342696" cy="276319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3694983" y="7022084"/>
            <a:ext cx="2101714" cy="212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9828587" y="6573011"/>
            <a:ext cx="3030934" cy="25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13411202" y="9448884"/>
            <a:ext cx="4855284" cy="81966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Sách Toán_trang 10</a:t>
            </a:r>
            <a:endParaRPr lang="en-US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99778" y="1487276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398084" y="2194141"/>
            <a:ext cx="341212" cy="343218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Rectangle 5"/>
          <p:cNvSpPr/>
          <p:nvPr/>
        </p:nvSpPr>
        <p:spPr>
          <a:xfrm>
            <a:off x="4492702" y="1658969"/>
            <a:ext cx="155368" cy="680512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763" tIns="68381" rIns="136763" bIns="68381"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01" y="2555064"/>
            <a:ext cx="7143750" cy="33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/>
        </p:blipFill>
        <p:spPr>
          <a:xfrm>
            <a:off x="0" y="512240"/>
            <a:ext cx="17526000" cy="927204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04800" y="2249981"/>
            <a:ext cx="5029200" cy="2440658"/>
          </a:xfrm>
          <a:prstGeom prst="wedgeRoundRectCallout">
            <a:avLst>
              <a:gd name="adj1" fmla="val 38111"/>
              <a:gd name="adj2" fmla="val 780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A! Các quả táo ghi số từ 0 đến 10.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3106400" y="1029652"/>
            <a:ext cx="5029200" cy="2440658"/>
          </a:xfrm>
          <a:prstGeom prst="wedgeRoundRectCallout">
            <a:avLst>
              <a:gd name="adj1" fmla="val -31724"/>
              <a:gd name="adj2" fmla="val 8916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560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Sắp xếp các số này như thế nào nhỉ?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a)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17918"/>
            <a:ext cx="1633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Rô-bốt đã sắp xếp các số theo thứ tự từ bé đến lớn như hình sau: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3050436"/>
            <a:ext cx="12496800" cy="2317566"/>
          </a:xfrm>
          <a:prstGeom prst="round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495" y="4154117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60" y="4015607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68935"/>
              </p:ext>
            </p:extLst>
          </p:nvPr>
        </p:nvGraphicFramePr>
        <p:xfrm>
          <a:off x="2081325" y="4453602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570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58" y="1965536"/>
            <a:ext cx="4001442" cy="452544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2062638" y="1632883"/>
            <a:ext cx="4876800" cy="1109390"/>
          </a:xfrm>
          <a:prstGeom prst="wedgeRoundRectCallout">
            <a:avLst>
              <a:gd name="adj1" fmla="val 34364"/>
              <a:gd name="adj2" fmla="val 100665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935" tIns="91467" rIns="182935" bIns="91467" spcCol="0" rtlCol="0" anchor="ctr"/>
          <a:lstStyle/>
          <a:p>
            <a:pPr algn="ctr"/>
            <a:r>
              <a:rPr lang="en-US" sz="4800" i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Đây là tia số.</a:t>
            </a:r>
            <a:endParaRPr lang="en-US" sz="4800" i="1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Trên tia số, vạch đầu tiên là vạch chỉ số mấy?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05495" y="3050436"/>
            <a:ext cx="0" cy="83642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295400" y="570647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Trên tia số: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80460" y="6617513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0 ở vạch đầu tiên, là số bé nhất.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So sánh số 0 với các số còn lại và nhận xét.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86439" y="9344515"/>
            <a:ext cx="13746480" cy="893522"/>
          </a:xfrm>
          <a:prstGeom prst="roundRect">
            <a:avLst/>
          </a:prstGeom>
          <a:solidFill>
            <a:srgbClr val="FF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Nhận xét về số bên trái và bên phải của các số.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80460" y="7811898"/>
            <a:ext cx="16434745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Mỗi số lớn hơn các số ở bên trái nó và bé hơn các số ở bên phải nó.  </a:t>
            </a:r>
            <a:endParaRPr lang="en-US" sz="48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224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b)</a:t>
            </a:r>
            <a:endParaRPr lang="en-US" sz="60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2942458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4046139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907629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7568610" y="4404427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4404427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5460" y="609987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trước </a:t>
            </a:r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của 4 là 3.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5460" y="7380212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sau </a:t>
            </a:r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của 4 là 5. 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55803" y="4404427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12280"/>
              </p:ext>
            </p:extLst>
          </p:nvPr>
        </p:nvGraphicFramePr>
        <p:xfrm>
          <a:off x="3943795" y="4345624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7783466" y="3385433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6818040" y="3385466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0" y="2633662"/>
            <a:ext cx="12496800" cy="231756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0495" y="3737343"/>
            <a:ext cx="10439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60" y="3598833"/>
            <a:ext cx="10974387" cy="2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2121560" y="4095631"/>
            <a:ext cx="548640" cy="54864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201400" y="4095631"/>
            <a:ext cx="548640" cy="548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5460" y="5803047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trước </a:t>
            </a:r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của 9 là ….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5460" y="7071416"/>
            <a:ext cx="13746480" cy="1081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Số liền sau </a:t>
            </a:r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của 9 là …. 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104003" y="4095631"/>
            <a:ext cx="548640" cy="548640"/>
          </a:xfrm>
          <a:prstGeom prst="ellipse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44256"/>
              </p:ext>
            </p:extLst>
          </p:nvPr>
        </p:nvGraphicFramePr>
        <p:xfrm>
          <a:off x="3943795" y="4036828"/>
          <a:ext cx="10972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8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19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ircular Arrow 11"/>
          <p:cNvSpPr/>
          <p:nvPr/>
        </p:nvSpPr>
        <p:spPr>
          <a:xfrm>
            <a:off x="12355466" y="3076637"/>
            <a:ext cx="1097280" cy="823027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Circular Arrow 14"/>
          <p:cNvSpPr/>
          <p:nvPr/>
        </p:nvSpPr>
        <p:spPr>
          <a:xfrm flipH="1">
            <a:off x="11390040" y="3076670"/>
            <a:ext cx="1097280" cy="822960"/>
          </a:xfrm>
          <a:prstGeom prst="circular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09930" y="5803047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8.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72650" y="7072312"/>
            <a:ext cx="1264920" cy="1081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10.</a:t>
            </a:r>
            <a:endParaRPr lang="en-US" sz="540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5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9527"/>
            <a:ext cx="6107175" cy="26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745</Words>
  <Application>Microsoft Office PowerPoint</Application>
  <PresentationFormat>Custom</PresentationFormat>
  <Paragraphs>197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AvantGarde</vt:lpstr>
      <vt:lpstr>Calibri</vt:lpstr>
      <vt:lpstr>Cambria Math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Quynh Mai</cp:lastModifiedBy>
  <cp:revision>114</cp:revision>
  <dcterms:created xsi:type="dcterms:W3CDTF">2020-04-19T13:18:56Z</dcterms:created>
  <dcterms:modified xsi:type="dcterms:W3CDTF">2024-08-14T08:44:23Z</dcterms:modified>
</cp:coreProperties>
</file>