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  <p:sldMasterId id="2147483683" r:id="rId4"/>
    <p:sldMasterId id="2147483695" r:id="rId5"/>
  </p:sldMasterIdLst>
  <p:notesMasterIdLst>
    <p:notesMasterId r:id="rId7"/>
  </p:notesMasterIdLst>
  <p:sldIdLst>
    <p:sldId id="256" r:id="rId6"/>
    <p:sldId id="258" r:id="rId8"/>
    <p:sldId id="261" r:id="rId9"/>
    <p:sldId id="343" r:id="rId10"/>
    <p:sldId id="344" r:id="rId11"/>
    <p:sldId id="285" r:id="rId12"/>
    <p:sldId id="265" r:id="rId13"/>
    <p:sldId id="307" r:id="rId14"/>
    <p:sldId id="336" r:id="rId15"/>
    <p:sldId id="337" r:id="rId16"/>
    <p:sldId id="328" r:id="rId17"/>
    <p:sldId id="329" r:id="rId18"/>
    <p:sldId id="338" r:id="rId19"/>
    <p:sldId id="339" r:id="rId20"/>
    <p:sldId id="347" r:id="rId21"/>
    <p:sldId id="257" r:id="rId22"/>
  </p:sldIdLst>
  <p:sldSz cx="12192000" cy="68580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266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5">
                <a:solidFill>
                  <a:srgbClr val="888888"/>
                </a:solidFill>
              </a:defRPr>
            </a:lvl1pPr>
            <a:lvl2pPr marL="609600" lvl="1" indent="-1524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00" lvl="2" indent="-152400" algn="l">
              <a:spcBef>
                <a:spcPts val="21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5">
                <a:solidFill>
                  <a:srgbClr val="888888"/>
                </a:solidFill>
              </a:defRPr>
            </a:lvl3pPr>
            <a:lvl4pPr marL="1219200" lvl="3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4pPr>
            <a:lvl5pPr marL="1524000" lvl="4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5pPr>
            <a:lvl6pPr marL="1828800" lvl="5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6pPr>
            <a:lvl7pPr marL="2133600" lvl="6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7pPr>
            <a:lvl8pPr marL="2438400" lvl="7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8pPr>
            <a:lvl9pPr marL="2743200" lvl="8" indent="-152400" algn="l"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71145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5"/>
            </a:lvl1pPr>
            <a:lvl2pPr marL="609600" lvl="1" indent="-254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00" lvl="2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3pPr>
            <a:lvl4pPr marL="12192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6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4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2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/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71145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5"/>
            </a:lvl1pPr>
            <a:lvl2pPr marL="609600" lvl="1" indent="-254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00" lvl="2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3pPr>
            <a:lvl4pPr marL="12192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6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4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2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/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00" lvl="1" indent="-1524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5" b="1"/>
            </a:lvl2pPr>
            <a:lvl3pPr marL="914400" lvl="2" indent="-152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00" lvl="3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4pPr>
            <a:lvl5pPr marL="1524000" lvl="4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5pPr>
            <a:lvl6pPr marL="1828800" lvl="5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6pPr>
            <a:lvl7pPr marL="2133600" lvl="6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7pPr>
            <a:lvl8pPr marL="2438400" lvl="7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8pPr>
            <a:lvl9pPr marL="2743200" lvl="8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9pPr>
          </a:lstStyle>
          <a:p/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54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00" lvl="1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5"/>
            </a:lvl2pPr>
            <a:lvl3pPr marL="9144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00" lvl="3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5"/>
            </a:lvl4pPr>
            <a:lvl5pPr marL="1524000" lvl="4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5"/>
            </a:lvl5pPr>
            <a:lvl6pPr marL="1828800" lvl="5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6pPr>
            <a:lvl7pPr marL="2133600" lvl="6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7pPr>
            <a:lvl8pPr marL="2438400" lvl="7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8pPr>
            <a:lvl9pPr marL="2743200" lvl="8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9pPr>
          </a:lstStyle>
          <a:p/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00" lvl="1" indent="-1524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5" b="1"/>
            </a:lvl2pPr>
            <a:lvl3pPr marL="914400" lvl="2" indent="-152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00" lvl="3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4pPr>
            <a:lvl5pPr marL="1524000" lvl="4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5pPr>
            <a:lvl6pPr marL="1828800" lvl="5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6pPr>
            <a:lvl7pPr marL="2133600" lvl="6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7pPr>
            <a:lvl8pPr marL="2438400" lvl="7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8pPr>
            <a:lvl9pPr marL="2743200" lvl="8" indent="-152400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5" b="1"/>
            </a:lvl9pPr>
          </a:lstStyle>
          <a:p/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54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00" lvl="1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5"/>
            </a:lvl2pPr>
            <a:lvl3pPr marL="9144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00" lvl="3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5"/>
            </a:lvl4pPr>
            <a:lvl5pPr marL="1524000" lvl="4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5"/>
            </a:lvl5pPr>
            <a:lvl6pPr marL="1828800" lvl="5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6pPr>
            <a:lvl7pPr marL="2133600" lvl="6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7pPr>
            <a:lvl8pPr marL="2438400" lvl="7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8pPr>
            <a:lvl9pPr marL="2743200" lvl="8" indent="-220345" algn="l"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5"/>
            </a:lvl9pPr>
          </a:lstStyle>
          <a:p/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133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876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5"/>
            </a:lvl1pPr>
            <a:lvl2pPr marL="609600" lvl="1" indent="-271145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5"/>
            </a:lvl2pPr>
            <a:lvl3pPr marL="914400" lvl="2" indent="-254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00" lvl="3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5"/>
            </a:lvl4pPr>
            <a:lvl5pPr marL="1524000" lvl="4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5"/>
            </a:lvl5pPr>
            <a:lvl6pPr marL="1828800" lvl="5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6pPr>
            <a:lvl7pPr marL="2133600" lvl="6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7pPr>
            <a:lvl8pPr marL="2438400" lvl="7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8pPr>
            <a:lvl9pPr marL="2743200" lvl="8" indent="-236855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5"/>
            </a:lvl9pPr>
          </a:lstStyle>
          <a:p/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152400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5"/>
            </a:lvl1pPr>
            <a:lvl2pPr marL="609600" lvl="1" indent="-152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00" lvl="2" indent="-152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5"/>
            </a:lvl3pPr>
            <a:lvl4pPr marL="1219200" lvl="3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00" lvl="4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00" lvl="5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600" lvl="6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400" lvl="7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200" lvl="8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/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133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152400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5"/>
            </a:lvl1pPr>
            <a:lvl2pPr marL="609600" lvl="1" indent="-152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00" lvl="2" indent="-152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5"/>
            </a:lvl3pPr>
            <a:lvl4pPr marL="1219200" lvl="3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00" lvl="4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00" lvl="5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600" lvl="6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400" lvl="7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200" lvl="8" indent="-152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/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93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5.xml"/><Relationship Id="rId3" Type="http://schemas.openxmlformats.org/officeDocument/2006/relationships/image" Target="../media/image30.jpe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45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/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/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-1" fmla="*/ 0 w 2034630"/>
              <a:gd name="connsiteY0-2" fmla="*/ 0 h 1122063"/>
              <a:gd name="connsiteX1-3" fmla="*/ 2034630 w 2034630"/>
              <a:gd name="connsiteY1-4" fmla="*/ 76200 h 1122063"/>
              <a:gd name="connsiteX2-5" fmla="*/ 1996530 w 2034630"/>
              <a:gd name="connsiteY2-6" fmla="*/ 1122063 h 1122063"/>
              <a:gd name="connsiteX3-7" fmla="*/ 0 w 2034630"/>
              <a:gd name="connsiteY3-8" fmla="*/ 1122063 h 1122063"/>
              <a:gd name="connsiteX4-9" fmla="*/ 0 w 2034630"/>
              <a:gd name="connsiteY4-10" fmla="*/ 0 h 1122063"/>
              <a:gd name="connsiteX0-11" fmla="*/ 0 w 2034630"/>
              <a:gd name="connsiteY0-12" fmla="*/ 0 h 1122063"/>
              <a:gd name="connsiteX1-13" fmla="*/ 2034630 w 2034630"/>
              <a:gd name="connsiteY1-14" fmla="*/ 76200 h 1122063"/>
              <a:gd name="connsiteX2-15" fmla="*/ 1964780 w 2034630"/>
              <a:gd name="connsiteY2-16" fmla="*/ 1115713 h 1122063"/>
              <a:gd name="connsiteX3-17" fmla="*/ 0 w 2034630"/>
              <a:gd name="connsiteY3-18" fmla="*/ 1122063 h 1122063"/>
              <a:gd name="connsiteX4-19" fmla="*/ 0 w 2034630"/>
              <a:gd name="connsiteY4-20" fmla="*/ 0 h 1122063"/>
              <a:gd name="connsiteX0-21" fmla="*/ 0 w 2034630"/>
              <a:gd name="connsiteY0-22" fmla="*/ 0 h 1122063"/>
              <a:gd name="connsiteX1-23" fmla="*/ 2034630 w 2034630"/>
              <a:gd name="connsiteY1-24" fmla="*/ 76200 h 1122063"/>
              <a:gd name="connsiteX2-25" fmla="*/ 1939380 w 2034630"/>
              <a:gd name="connsiteY2-26" fmla="*/ 1122063 h 1122063"/>
              <a:gd name="connsiteX3-27" fmla="*/ 0 w 2034630"/>
              <a:gd name="connsiteY3-28" fmla="*/ 1122063 h 1122063"/>
              <a:gd name="connsiteX4-29" fmla="*/ 0 w 2034630"/>
              <a:gd name="connsiteY4-30" fmla="*/ 0 h 1122063"/>
              <a:gd name="connsiteX0-31" fmla="*/ 0 w 2034630"/>
              <a:gd name="connsiteY0-32" fmla="*/ 0 h 1122063"/>
              <a:gd name="connsiteX1-33" fmla="*/ 2034630 w 2034630"/>
              <a:gd name="connsiteY1-34" fmla="*/ 76200 h 1122063"/>
              <a:gd name="connsiteX2-35" fmla="*/ 1939380 w 2034630"/>
              <a:gd name="connsiteY2-36" fmla="*/ 1122063 h 1122063"/>
              <a:gd name="connsiteX3-37" fmla="*/ 0 w 2034630"/>
              <a:gd name="connsiteY3-38" fmla="*/ 1122063 h 1122063"/>
              <a:gd name="connsiteX4-39" fmla="*/ 0 w 2034630"/>
              <a:gd name="connsiteY4-40" fmla="*/ 0 h 1122063"/>
              <a:gd name="connsiteX0-41" fmla="*/ 323850 w 2034630"/>
              <a:gd name="connsiteY0-42" fmla="*/ 171450 h 1045863"/>
              <a:gd name="connsiteX1-43" fmla="*/ 2034630 w 2034630"/>
              <a:gd name="connsiteY1-44" fmla="*/ 0 h 1045863"/>
              <a:gd name="connsiteX2-45" fmla="*/ 1939380 w 2034630"/>
              <a:gd name="connsiteY2-46" fmla="*/ 1045863 h 1045863"/>
              <a:gd name="connsiteX3-47" fmla="*/ 0 w 2034630"/>
              <a:gd name="connsiteY3-48" fmla="*/ 1045863 h 1045863"/>
              <a:gd name="connsiteX4-49" fmla="*/ 323850 w 2034630"/>
              <a:gd name="connsiteY4-50" fmla="*/ 171450 h 1045863"/>
              <a:gd name="connsiteX0-51" fmla="*/ 323850 w 2034630"/>
              <a:gd name="connsiteY0-52" fmla="*/ 171450 h 1045863"/>
              <a:gd name="connsiteX1-53" fmla="*/ 2034630 w 2034630"/>
              <a:gd name="connsiteY1-54" fmla="*/ 0 h 1045863"/>
              <a:gd name="connsiteX2-55" fmla="*/ 1939380 w 2034630"/>
              <a:gd name="connsiteY2-56" fmla="*/ 1045863 h 1045863"/>
              <a:gd name="connsiteX3-57" fmla="*/ 0 w 2034630"/>
              <a:gd name="connsiteY3-58" fmla="*/ 1045863 h 1045863"/>
              <a:gd name="connsiteX4-59" fmla="*/ 323850 w 2034630"/>
              <a:gd name="connsiteY4-60" fmla="*/ 171450 h 1045863"/>
              <a:gd name="connsiteX0-61" fmla="*/ 330200 w 2034630"/>
              <a:gd name="connsiteY0-62" fmla="*/ 177800 h 1045863"/>
              <a:gd name="connsiteX1-63" fmla="*/ 2034630 w 2034630"/>
              <a:gd name="connsiteY1-64" fmla="*/ 0 h 1045863"/>
              <a:gd name="connsiteX2-65" fmla="*/ 1939380 w 2034630"/>
              <a:gd name="connsiteY2-66" fmla="*/ 1045863 h 1045863"/>
              <a:gd name="connsiteX3-67" fmla="*/ 0 w 2034630"/>
              <a:gd name="connsiteY3-68" fmla="*/ 1045863 h 1045863"/>
              <a:gd name="connsiteX4-69" fmla="*/ 330200 w 2034630"/>
              <a:gd name="connsiteY4-70" fmla="*/ 177800 h 1045863"/>
              <a:gd name="connsiteX0-71" fmla="*/ 254000 w 2034630"/>
              <a:gd name="connsiteY0-72" fmla="*/ 387350 h 1045863"/>
              <a:gd name="connsiteX1-73" fmla="*/ 2034630 w 2034630"/>
              <a:gd name="connsiteY1-74" fmla="*/ 0 h 1045863"/>
              <a:gd name="connsiteX2-75" fmla="*/ 1939380 w 2034630"/>
              <a:gd name="connsiteY2-76" fmla="*/ 1045863 h 1045863"/>
              <a:gd name="connsiteX3-77" fmla="*/ 0 w 2034630"/>
              <a:gd name="connsiteY3-78" fmla="*/ 1045863 h 1045863"/>
              <a:gd name="connsiteX4-79" fmla="*/ 254000 w 2034630"/>
              <a:gd name="connsiteY4-80" fmla="*/ 387350 h 1045863"/>
              <a:gd name="connsiteX0-81" fmla="*/ 273050 w 2034630"/>
              <a:gd name="connsiteY0-82" fmla="*/ 323850 h 1045863"/>
              <a:gd name="connsiteX1-83" fmla="*/ 2034630 w 2034630"/>
              <a:gd name="connsiteY1-84" fmla="*/ 0 h 1045863"/>
              <a:gd name="connsiteX2-85" fmla="*/ 1939380 w 2034630"/>
              <a:gd name="connsiteY2-86" fmla="*/ 1045863 h 1045863"/>
              <a:gd name="connsiteX3-87" fmla="*/ 0 w 2034630"/>
              <a:gd name="connsiteY3-88" fmla="*/ 1045863 h 1045863"/>
              <a:gd name="connsiteX4-89" fmla="*/ 273050 w 2034630"/>
              <a:gd name="connsiteY4-90" fmla="*/ 323850 h 1045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/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  <a:gd name="connsiteX0-51" fmla="*/ 0 w 3309257"/>
              <a:gd name="connsiteY0-52" fmla="*/ 1028700 h 1028700"/>
              <a:gd name="connsiteX1-53" fmla="*/ 351870 w 3309257"/>
              <a:gd name="connsiteY1-54" fmla="*/ 302928 h 1028700"/>
              <a:gd name="connsiteX2-55" fmla="*/ 2034812 w 3309257"/>
              <a:gd name="connsiteY2-56" fmla="*/ 0 h 1028700"/>
              <a:gd name="connsiteX3-57" fmla="*/ 3309257 w 3309257"/>
              <a:gd name="connsiteY3-58" fmla="*/ 1028700 h 1028700"/>
              <a:gd name="connsiteX4-59" fmla="*/ 0 w 3309257"/>
              <a:gd name="connsiteY4-60" fmla="*/ 1028700 h 1028700"/>
              <a:gd name="connsiteX0-61" fmla="*/ 0 w 3309257"/>
              <a:gd name="connsiteY0-62" fmla="*/ 1838722 h 1838722"/>
              <a:gd name="connsiteX1-63" fmla="*/ 351870 w 3309257"/>
              <a:gd name="connsiteY1-64" fmla="*/ 1112950 h 1838722"/>
              <a:gd name="connsiteX2-65" fmla="*/ 2272636 w 3309257"/>
              <a:gd name="connsiteY2-66" fmla="*/ 0 h 1838722"/>
              <a:gd name="connsiteX3-67" fmla="*/ 3309257 w 3309257"/>
              <a:gd name="connsiteY3-68" fmla="*/ 1838722 h 1838722"/>
              <a:gd name="connsiteX4-69" fmla="*/ 0 w 3309257"/>
              <a:gd name="connsiteY4-70" fmla="*/ 1838722 h 1838722"/>
              <a:gd name="connsiteX0-71" fmla="*/ 0 w 3309257"/>
              <a:gd name="connsiteY0-72" fmla="*/ 1838722 h 1838722"/>
              <a:gd name="connsiteX1-73" fmla="*/ 759367 w 3309257"/>
              <a:gd name="connsiteY1-74" fmla="*/ 300075 h 1838722"/>
              <a:gd name="connsiteX2-75" fmla="*/ 2272636 w 3309257"/>
              <a:gd name="connsiteY2-76" fmla="*/ 0 h 1838722"/>
              <a:gd name="connsiteX3-77" fmla="*/ 3309257 w 3309257"/>
              <a:gd name="connsiteY3-78" fmla="*/ 1838722 h 1838722"/>
              <a:gd name="connsiteX4-79" fmla="*/ 0 w 3309257"/>
              <a:gd name="connsiteY4-80" fmla="*/ 1838722 h 1838722"/>
              <a:gd name="connsiteX0-81" fmla="*/ 0 w 3296942"/>
              <a:gd name="connsiteY0-82" fmla="*/ 1838722 h 1838722"/>
              <a:gd name="connsiteX1-83" fmla="*/ 759367 w 3296942"/>
              <a:gd name="connsiteY1-84" fmla="*/ 300075 h 1838722"/>
              <a:gd name="connsiteX2-85" fmla="*/ 2272636 w 3296942"/>
              <a:gd name="connsiteY2-86" fmla="*/ 0 h 1838722"/>
              <a:gd name="connsiteX3-87" fmla="*/ 3296942 w 3296942"/>
              <a:gd name="connsiteY3-88" fmla="*/ 1817017 h 1838722"/>
              <a:gd name="connsiteX4-89" fmla="*/ 0 w 3296942"/>
              <a:gd name="connsiteY4-90" fmla="*/ 1838722 h 18387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/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>
            <a:fillRect/>
          </a:stretch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1167" y="590964"/>
            <a:ext cx="33864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err="1"/>
              <a:t>hình</a:t>
            </a:r>
            <a:r>
              <a:rPr lang="en-US" sz="2700"/>
              <a:t> </a:t>
            </a:r>
            <a:r>
              <a:rPr lang="en-US" sz="2700" smtClean="0"/>
              <a:t>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/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/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/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6283" y="297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3605" y="258039"/>
            <a:ext cx="103221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</a:t>
            </a:r>
            <a:r>
              <a:rPr lang="en-US" sz="2700"/>
              <a:t>) </a:t>
            </a:r>
            <a:r>
              <a:rPr lang="en-US" sz="2700" smtClean="0"/>
              <a:t>Rô</a:t>
            </a:r>
            <a:r>
              <a:rPr lang="en-US" sz="2700"/>
              <a:t>-</a:t>
            </a:r>
            <a:r>
              <a:rPr lang="en-US" sz="2700" smtClean="0"/>
              <a:t>bốt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352"/>
          <a:stretch>
            <a:fillRect/>
          </a:stretch>
        </p:blipFill>
        <p:spPr>
          <a:xfrm>
            <a:off x="1386808" y="1758293"/>
            <a:ext cx="8926657" cy="3149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/>
            <p:cNvCxnSpPr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  <a:ea typeface="Microsoft YaHei" panose="020B0503020204020204" charset="-122"/>
                <a:cs typeface="Arial" panose="020B0604020202020204" pitchFamily="34" charset="0"/>
              </a:rPr>
              <a:t>YÊU CẦU CẦN ĐẠT</a:t>
            </a:r>
            <a:endParaRPr lang="en-US" sz="3200">
              <a:solidFill>
                <a:srgbClr val="FF0000"/>
              </a:solidFill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charset="-122"/>
                <a:cs typeface="Times New Roman" panose="02020603050405020304" pitchFamily="18" charset="0"/>
                <a:sym typeface="Arial" panose="020B0604020202020204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Microsoft YaHei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/>
                <a:sym typeface="Arial" panose="020B0604020202020204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793" y="62289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dưới đây là đường cong?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>
            <a:fillRect/>
          </a:stretch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>
            <a:fillRect/>
          </a:stretch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>
            <a:fillRect/>
          </a:stretch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  <p:sp>
            <p:nvSpPr>
              <p:cNvPr id="6" name="Rectangle: Top Corners Rounded 5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5905" y="682173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355" y="1569645"/>
            <a:ext cx="9035459" cy="271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ÔN TẬP </a:t>
            </a:r>
            <a:r>
              <a:rPr lang="en-US" sz="48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HÌNH </a:t>
            </a:r>
            <a:r>
              <a:rPr lang="en-US" sz="48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HỌC</a:t>
            </a:r>
            <a:endParaRPr lang="en-US" sz="4800" b="1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(Tiết 1 – Luyện tập, tr 127)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/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/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/>
            <p:cNvCxnSpPr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/>
          <p:cNvCxnSpPr/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/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/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/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Presentation</Application>
  <PresentationFormat>Widescreen</PresentationFormat>
  <Paragraphs>123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SimSun</vt:lpstr>
      <vt:lpstr>Wingdings</vt:lpstr>
      <vt:lpstr>Arial</vt:lpstr>
      <vt:lpstr>Calibri</vt:lpstr>
      <vt:lpstr>Ranchers</vt:lpstr>
      <vt:lpstr>Segoe Print</vt:lpstr>
      <vt:lpstr>Gochi Hand</vt:lpstr>
      <vt:lpstr>Barlow Condensed</vt:lpstr>
      <vt:lpstr>Barriecito</vt:lpstr>
      <vt:lpstr>Handlee</vt:lpstr>
      <vt:lpstr>Microsoft YaHei</vt:lpstr>
      <vt:lpstr>Cambria</vt:lpstr>
      <vt:lpstr>Times New Roman</vt:lpstr>
      <vt:lpstr>Arial Unicode MS</vt:lpstr>
      <vt:lpstr>UTM Cookies</vt:lpstr>
      <vt:lpstr>Office Theme</vt:lpstr>
      <vt:lpstr>SlidesMania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Quynh Mai</cp:lastModifiedBy>
  <cp:revision>380</cp:revision>
  <dcterms:created xsi:type="dcterms:W3CDTF">2021-06-02T01:34:00Z</dcterms:created>
  <dcterms:modified xsi:type="dcterms:W3CDTF">2024-05-17T09:28:40Z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4A7222075DC744C89FE5BD26E56D8117_12</vt:lpwstr>
  </property>
  <property fmtid="{D5CDD505-2E9C-101B-9397-08002B2CF9AE}" pid="3" name="KSOProductBuildVer">
    <vt:lpwstr>1033-12.2.0.16909</vt:lpwstr>
  </property>
</Properties>
</file>