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gif" ContentType="image/gif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338" r:id="rId5"/>
    <p:sldId id="259" r:id="rId6"/>
    <p:sldId id="342" r:id="rId7"/>
    <p:sldId id="344" r:id="rId8"/>
    <p:sldId id="256" r:id="rId9"/>
    <p:sldId id="258" r:id="rId10"/>
    <p:sldId id="260" r:id="rId11"/>
    <p:sldId id="333" r:id="rId12"/>
    <p:sldId id="332" r:id="rId13"/>
    <p:sldId id="331" r:id="rId14"/>
    <p:sldId id="334" r:id="rId15"/>
    <p:sldId id="313" r:id="rId16"/>
    <p:sldId id="314" r:id="rId17"/>
    <p:sldId id="315" r:id="rId18"/>
    <p:sldId id="261" r:id="rId19"/>
    <p:sldId id="335" r:id="rId20"/>
    <p:sldId id="336" r:id="rId21"/>
    <p:sldId id="337" r:id="rId22"/>
    <p:sldId id="262" r:id="rId23"/>
    <p:sldId id="263" r:id="rId24"/>
    <p:sldId id="329" r:id="rId25"/>
  </p:sldIdLst>
  <p:sldSz cx="12161520" cy="6858000"/>
  <p:notesSz cx="6858000" cy="9144000"/>
  <p:embeddedFontLst>
    <p:embeddedFont>
      <p:font typeface="SimSun" panose="02010600030101010101" pitchFamily="2" charset="-122"/>
      <p:regular r:id="rId29"/>
    </p:embeddedFont>
    <p:embeddedFont>
      <p:font typeface="Annie Use Your Telescope" panose="02000000000000000000"/>
      <p:regular r:id="rId30"/>
    </p:embeddedFont>
    <p:embeddedFont>
      <p:font typeface="Lato" panose="020F0502020204030203"/>
      <p:regular r:id="rId31"/>
    </p:embeddedFont>
    <p:embeddedFont>
      <p:font typeface="Anaheim" panose="02000503000000000000"/>
      <p:regular r:id="rId32"/>
    </p:embeddedFont>
    <p:embeddedFont>
      <p:font typeface="Open Sans" panose="020B0606030504020204"/>
      <p:regular r:id="rId33"/>
    </p:embeddedFont>
    <p:embeddedFont>
      <p:font typeface="Exo"/>
      <p:regular r:id="rId34"/>
    </p:embeddedFont>
    <p:embeddedFont>
      <p:font typeface="Showcard Gothic" panose="04020904020102020604" pitchFamily="8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" panose="020F0502020204030204"/>
      <p:regular r:id="rId40"/>
      <p:bold r:id="rId41"/>
      <p:italic r:id="rId42"/>
      <p:boldItalic r:id="rId43"/>
    </p:embeddedFont>
    <p:embeddedFont>
      <p:font typeface="Comic Sans MS" panose="030F0702030302020204" pitchFamily="66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745"/>
    <a:srgbClr val="C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3" autoAdjust="0"/>
    <p:restoredTop sz="87845" autoAdjust="0"/>
  </p:normalViewPr>
  <p:slideViewPr>
    <p:cSldViewPr snapToGrid="0">
      <p:cViewPr>
        <p:scale>
          <a:sx n="50" d="100"/>
          <a:sy n="50" d="100"/>
        </p:scale>
        <p:origin x="99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font" Target="fonts/font19.fntdata"/><Relationship Id="rId46" Type="http://schemas.openxmlformats.org/officeDocument/2006/relationships/font" Target="fonts/font18.fntdata"/><Relationship Id="rId45" Type="http://schemas.openxmlformats.org/officeDocument/2006/relationships/font" Target="fonts/font17.fntdata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865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443096903751589" TargetMode="External"/><Relationship Id="rId3" Type="http://schemas.openxmlformats.org/officeDocument/2006/relationships/hyperlink" Target="https://www.facebook.com/nhilinh.phan/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Click vào các số để ra kết quả</a:t>
            </a:r>
            <a:endParaRPr lang="en-US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ND bài tập 4 đang bị các bạn che mất. Chúng mình cùng Giải đáp câu hỏi của 3 bạn chim, cún và mèo nào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f9ee62678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f9ee626784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f9ee6267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f9ee62678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279525"/>
            <a:ext cx="612457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 Yến Trần 0967 255 149 zalo/ FB https://www.facebook.com/thanhyentrananhngutaymy/</a:t>
            </a:r>
            <a:endParaRPr lang="vi-VN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hình tam giác để chơi tiếp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  <a:endParaRPr lang="vi-VN" b="0" baseline="0"/>
          </a:p>
          <a:p>
            <a:r>
              <a:rPr lang="vi-VN" b="0" baseline="0"/>
              <a:t>Sđt lh: 0916.604.268</a:t>
            </a:r>
            <a:endParaRPr lang="vi-VN" b="0" baseline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1100" b="0" baseline="0">
                <a:latin typeface="Arial" panose="020B0604020202020204" pitchFamily="34" charset="0"/>
                <a:cs typeface="Arial" panose="020B0604020202020204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5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5"/>
            </a:lvl9pPr>
          </a:lstStyle>
          <a:p/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90"/>
            </a:lvl9pPr>
          </a:lstStyle>
          <a:p/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5"/>
            </a:lvl9pPr>
          </a:lstStyle>
          <a:p/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 panose="02000503000000000000"/>
              <a:buAutoNum type="arabicPeriod"/>
              <a:defRPr sz="15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5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92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/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5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0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0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 panose="020B0606030504020204"/>
              <a:buNone/>
              <a:defRPr sz="213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 panose="020B0606030504020204"/>
              <a:buNone/>
              <a:defRPr>
                <a:solidFill>
                  <a:schemeClr val="accent1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9pPr>
          </a:lstStyle>
          <a:p/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5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5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330" lvl="0" indent="-30416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 panose="02000000000000000000"/>
                <a:ea typeface="Annie Use Your Telescope" panose="02000000000000000000"/>
                <a:cs typeface="Annie Use Your Telescope" panose="02000000000000000000"/>
                <a:sym typeface="Annie Use Your Telescope" panose="02000000000000000000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 panose="02000000000000000000"/>
              <a:buNone/>
              <a:defRPr sz="2800" b="1">
                <a:solidFill>
                  <a:schemeClr val="dk2"/>
                </a:solidFill>
                <a:latin typeface="Annie Use Your Telescope" panose="02000000000000000000"/>
                <a:ea typeface="Annie Use Your Telescope" panose="02000000000000000000"/>
                <a:cs typeface="Annie Use Your Telescope" panose="02000000000000000000"/>
                <a:sym typeface="Annie Use Your Telescope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 panose="020F0502020204030203"/>
              <a:buChar char="●"/>
              <a:defRPr sz="18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●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○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 panose="020F0502020204030203"/>
              <a:buChar char="■"/>
              <a:defRPr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audio5.wav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audio5.wav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9.xml"/><Relationship Id="rId4" Type="http://schemas.openxmlformats.org/officeDocument/2006/relationships/audio" Target="../media/audio5.wav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9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9.xml"/><Relationship Id="rId6" Type="http://schemas.openxmlformats.org/officeDocument/2006/relationships/audio" Target="../media/audio6.wav"/><Relationship Id="rId5" Type="http://schemas.microsoft.com/office/2007/relationships/hdphoto" Target="../media/image32.wdp"/><Relationship Id="rId4" Type="http://schemas.openxmlformats.org/officeDocument/2006/relationships/image" Target="../media/image31.png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36.png"/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8.xml"/><Relationship Id="rId10" Type="http://schemas.openxmlformats.org/officeDocument/2006/relationships/audio" Target="../media/audio2.wav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hyperlink" Target="https://www.facebook.com/nhilinh.phan/" TargetMode="External"/><Relationship Id="rId1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9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4" Type="http://schemas.openxmlformats.org/officeDocument/2006/relationships/slideLayout" Target="../slideLayouts/slideLayout9.xml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9.xml"/><Relationship Id="rId10" Type="http://schemas.openxmlformats.org/officeDocument/2006/relationships/audio" Target="../media/audio3.wav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9.xml"/><Relationship Id="rId4" Type="http://schemas.microsoft.com/office/2007/relationships/hdphoto" Target="../media/image24.wdp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Relationship Id="rId3" Type="http://schemas.microsoft.com/office/2007/relationships/hdphoto" Target="../media/image23.wdp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>
            <a:fillRect/>
          </a:stretch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3700" b="1" spc="149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>
            <a:fillRect/>
          </a:stretch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10171" b="58791"/>
          <a:stretch>
            <a:fillRect/>
          </a:stretch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448" y="2894502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752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5" t="40768" r="47231" b="28194"/>
          <a:stretch>
            <a:fillRect/>
          </a:stretch>
        </p:blipFill>
        <p:spPr>
          <a:xfrm>
            <a:off x="1729331" y="1342289"/>
            <a:ext cx="9335230" cy="3334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848" y="3044279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641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6" t="40982" b="27980"/>
          <a:stretch>
            <a:fillRect/>
          </a:stretch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3548" y="3009610"/>
            <a:ext cx="1160276" cy="769441"/>
          </a:xfrm>
          <a:prstGeom prst="rect">
            <a:avLst/>
          </a:prstGeom>
          <a:solidFill>
            <a:srgbClr val="F9C745"/>
          </a:solid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/>
              <a:t>475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605375" y="406236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>
              <a:solidFill>
                <a:schemeClr val="bg1"/>
              </a:solidFill>
            </a:endParaRPr>
          </a:p>
        </p:txBody>
      </p:sp>
      <p:sp>
        <p:nvSpPr>
          <p:cNvPr id="1740" name="Google Shape;1740;p43"/>
          <p:cNvSpPr txBox="1">
            <a:spLocks noGrp="1"/>
          </p:cNvSpPr>
          <p:nvPr>
            <p:ph type="title" idx="4294967295"/>
          </p:nvPr>
        </p:nvSpPr>
        <p:spPr>
          <a:xfrm>
            <a:off x="-1328646" y="4163012"/>
            <a:ext cx="911225" cy="83185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4</a:t>
            </a:r>
            <a:endParaRPr sz="6000">
              <a:solidFill>
                <a:schemeClr val="bg1"/>
              </a:solidFill>
            </a:endParaRPr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-202470" y="-64766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1059" y="230492"/>
            <a:ext cx="1028448" cy="12819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43573" y="548278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Mỗi chú ong đến từ tổ nào?</a:t>
            </a:r>
            <a:endParaRPr lang="en-US" sz="3600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>
            <a:fillRect/>
          </a:stretch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66" name="Freeform 9"/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-1" fmla="*/ 37943 w 5524343"/>
              <a:gd name="connsiteY0-2" fmla="*/ 0 h 2015066"/>
              <a:gd name="connsiteX1-3" fmla="*/ 24396 w 5524343"/>
              <a:gd name="connsiteY1-4" fmla="*/ 414866 h 2015066"/>
              <a:gd name="connsiteX2-5" fmla="*/ 359676 w 5524343"/>
              <a:gd name="connsiteY2-6" fmla="*/ 795866 h 2015066"/>
              <a:gd name="connsiteX3-7" fmla="*/ 1545009 w 5524343"/>
              <a:gd name="connsiteY3-8" fmla="*/ 1016000 h 2015066"/>
              <a:gd name="connsiteX4-9" fmla="*/ 3323009 w 5524343"/>
              <a:gd name="connsiteY4-10" fmla="*/ 1202266 h 2015066"/>
              <a:gd name="connsiteX5-11" fmla="*/ 4406743 w 5524343"/>
              <a:gd name="connsiteY5-12" fmla="*/ 1456266 h 2015066"/>
              <a:gd name="connsiteX6-13" fmla="*/ 5270343 w 5524343"/>
              <a:gd name="connsiteY6-14" fmla="*/ 1693333 h 2015066"/>
              <a:gd name="connsiteX7-15" fmla="*/ 5524343 w 5524343"/>
              <a:gd name="connsiteY7-16" fmla="*/ 2015066 h 2015066"/>
              <a:gd name="connsiteX0-17" fmla="*/ 62353 w 5548753"/>
              <a:gd name="connsiteY0-18" fmla="*/ 0 h 2015066"/>
              <a:gd name="connsiteX1-19" fmla="*/ 18326 w 5548753"/>
              <a:gd name="connsiteY1-20" fmla="*/ 437726 h 2015066"/>
              <a:gd name="connsiteX2-21" fmla="*/ 384086 w 5548753"/>
              <a:gd name="connsiteY2-22" fmla="*/ 795866 h 2015066"/>
              <a:gd name="connsiteX3-23" fmla="*/ 1569419 w 5548753"/>
              <a:gd name="connsiteY3-24" fmla="*/ 1016000 h 2015066"/>
              <a:gd name="connsiteX4-25" fmla="*/ 3347419 w 5548753"/>
              <a:gd name="connsiteY4-26" fmla="*/ 1202266 h 2015066"/>
              <a:gd name="connsiteX5-27" fmla="*/ 4431153 w 5548753"/>
              <a:gd name="connsiteY5-28" fmla="*/ 1456266 h 2015066"/>
              <a:gd name="connsiteX6-29" fmla="*/ 5294753 w 5548753"/>
              <a:gd name="connsiteY6-30" fmla="*/ 1693333 h 2015066"/>
              <a:gd name="connsiteX7-31" fmla="*/ 5548753 w 5548753"/>
              <a:gd name="connsiteY7-32" fmla="*/ 2015066 h 2015066"/>
              <a:gd name="connsiteX0-33" fmla="*/ 89126 w 5575526"/>
              <a:gd name="connsiteY0-34" fmla="*/ 0 h 2015066"/>
              <a:gd name="connsiteX1-35" fmla="*/ 14619 w 5575526"/>
              <a:gd name="connsiteY1-36" fmla="*/ 498686 h 2015066"/>
              <a:gd name="connsiteX2-37" fmla="*/ 410859 w 5575526"/>
              <a:gd name="connsiteY2-38" fmla="*/ 795866 h 2015066"/>
              <a:gd name="connsiteX3-39" fmla="*/ 1596192 w 5575526"/>
              <a:gd name="connsiteY3-40" fmla="*/ 1016000 h 2015066"/>
              <a:gd name="connsiteX4-41" fmla="*/ 3374192 w 5575526"/>
              <a:gd name="connsiteY4-42" fmla="*/ 1202266 h 2015066"/>
              <a:gd name="connsiteX5-43" fmla="*/ 4457926 w 5575526"/>
              <a:gd name="connsiteY5-44" fmla="*/ 1456266 h 2015066"/>
              <a:gd name="connsiteX6-45" fmla="*/ 5321526 w 5575526"/>
              <a:gd name="connsiteY6-46" fmla="*/ 1693333 h 2015066"/>
              <a:gd name="connsiteX7-47" fmla="*/ 5575526 w 5575526"/>
              <a:gd name="connsiteY7-48" fmla="*/ 2015066 h 2015066"/>
              <a:gd name="connsiteX0-49" fmla="*/ 78703 w 5565103"/>
              <a:gd name="connsiteY0-50" fmla="*/ 0 h 2015066"/>
              <a:gd name="connsiteX1-51" fmla="*/ 4196 w 5565103"/>
              <a:gd name="connsiteY1-52" fmla="*/ 498686 h 2015066"/>
              <a:gd name="connsiteX2-53" fmla="*/ 400436 w 5565103"/>
              <a:gd name="connsiteY2-54" fmla="*/ 795866 h 2015066"/>
              <a:gd name="connsiteX3-55" fmla="*/ 1585769 w 5565103"/>
              <a:gd name="connsiteY3-56" fmla="*/ 1016000 h 2015066"/>
              <a:gd name="connsiteX4-57" fmla="*/ 3363769 w 5565103"/>
              <a:gd name="connsiteY4-58" fmla="*/ 1202266 h 2015066"/>
              <a:gd name="connsiteX5-59" fmla="*/ 4447503 w 5565103"/>
              <a:gd name="connsiteY5-60" fmla="*/ 1456266 h 2015066"/>
              <a:gd name="connsiteX6-61" fmla="*/ 5311103 w 5565103"/>
              <a:gd name="connsiteY6-62" fmla="*/ 1693333 h 2015066"/>
              <a:gd name="connsiteX7-63" fmla="*/ 5565103 w 5565103"/>
              <a:gd name="connsiteY7-64" fmla="*/ 2015066 h 2015066"/>
              <a:gd name="connsiteX0-65" fmla="*/ 100114 w 5586514"/>
              <a:gd name="connsiteY0-66" fmla="*/ 0 h 2015066"/>
              <a:gd name="connsiteX1-67" fmla="*/ 25607 w 5586514"/>
              <a:gd name="connsiteY1-68" fmla="*/ 498686 h 2015066"/>
              <a:gd name="connsiteX2-69" fmla="*/ 589487 w 5586514"/>
              <a:gd name="connsiteY2-70" fmla="*/ 849206 h 2015066"/>
              <a:gd name="connsiteX3-71" fmla="*/ 1607180 w 5586514"/>
              <a:gd name="connsiteY3-72" fmla="*/ 1016000 h 2015066"/>
              <a:gd name="connsiteX4-73" fmla="*/ 3385180 w 5586514"/>
              <a:gd name="connsiteY4-74" fmla="*/ 1202266 h 2015066"/>
              <a:gd name="connsiteX5-75" fmla="*/ 4468914 w 5586514"/>
              <a:gd name="connsiteY5-76" fmla="*/ 1456266 h 2015066"/>
              <a:gd name="connsiteX6-77" fmla="*/ 5332514 w 5586514"/>
              <a:gd name="connsiteY6-78" fmla="*/ 1693333 h 2015066"/>
              <a:gd name="connsiteX7-79" fmla="*/ 5586514 w 5586514"/>
              <a:gd name="connsiteY7-80" fmla="*/ 2015066 h 2015066"/>
              <a:gd name="connsiteX0-81" fmla="*/ 100114 w 5586514"/>
              <a:gd name="connsiteY0-82" fmla="*/ 0 h 2015066"/>
              <a:gd name="connsiteX1-83" fmla="*/ 25607 w 5586514"/>
              <a:gd name="connsiteY1-84" fmla="*/ 498686 h 2015066"/>
              <a:gd name="connsiteX2-85" fmla="*/ 589487 w 5586514"/>
              <a:gd name="connsiteY2-86" fmla="*/ 849206 h 2015066"/>
              <a:gd name="connsiteX3-87" fmla="*/ 1607180 w 5586514"/>
              <a:gd name="connsiteY3-88" fmla="*/ 1016000 h 2015066"/>
              <a:gd name="connsiteX4-89" fmla="*/ 3385180 w 5586514"/>
              <a:gd name="connsiteY4-90" fmla="*/ 1202266 h 2015066"/>
              <a:gd name="connsiteX5-91" fmla="*/ 4468914 w 5586514"/>
              <a:gd name="connsiteY5-92" fmla="*/ 1418166 h 2015066"/>
              <a:gd name="connsiteX6-93" fmla="*/ 5332514 w 5586514"/>
              <a:gd name="connsiteY6-94" fmla="*/ 1693333 h 2015066"/>
              <a:gd name="connsiteX7-95" fmla="*/ 5586514 w 5586514"/>
              <a:gd name="connsiteY7-96" fmla="*/ 2015066 h 2015066"/>
              <a:gd name="connsiteX0-97" fmla="*/ 100114 w 5586514"/>
              <a:gd name="connsiteY0-98" fmla="*/ 0 h 2015066"/>
              <a:gd name="connsiteX1-99" fmla="*/ 25607 w 5586514"/>
              <a:gd name="connsiteY1-100" fmla="*/ 533520 h 2015066"/>
              <a:gd name="connsiteX2-101" fmla="*/ 589487 w 5586514"/>
              <a:gd name="connsiteY2-102" fmla="*/ 849206 h 2015066"/>
              <a:gd name="connsiteX3-103" fmla="*/ 1607180 w 5586514"/>
              <a:gd name="connsiteY3-104" fmla="*/ 1016000 h 2015066"/>
              <a:gd name="connsiteX4-105" fmla="*/ 3385180 w 5586514"/>
              <a:gd name="connsiteY4-106" fmla="*/ 1202266 h 2015066"/>
              <a:gd name="connsiteX5-107" fmla="*/ 4468914 w 5586514"/>
              <a:gd name="connsiteY5-108" fmla="*/ 1418166 h 2015066"/>
              <a:gd name="connsiteX6-109" fmla="*/ 5332514 w 5586514"/>
              <a:gd name="connsiteY6-110" fmla="*/ 1693333 h 2015066"/>
              <a:gd name="connsiteX7-111" fmla="*/ 5586514 w 5586514"/>
              <a:gd name="connsiteY7-112" fmla="*/ 2015066 h 20150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10"/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11"/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-1" fmla="*/ 1757362 w 1757362"/>
              <a:gd name="connsiteY0-2" fmla="*/ 0 h 1514475"/>
              <a:gd name="connsiteX1-3" fmla="*/ 1485900 w 1757362"/>
              <a:gd name="connsiteY1-4" fmla="*/ 200025 h 1514475"/>
              <a:gd name="connsiteX2-5" fmla="*/ 985837 w 1757362"/>
              <a:gd name="connsiteY2-6" fmla="*/ 300037 h 1514475"/>
              <a:gd name="connsiteX3-7" fmla="*/ 471487 w 1757362"/>
              <a:gd name="connsiteY3-8" fmla="*/ 442912 h 1514475"/>
              <a:gd name="connsiteX4-9" fmla="*/ 128587 w 1757362"/>
              <a:gd name="connsiteY4-10" fmla="*/ 657225 h 1514475"/>
              <a:gd name="connsiteX5-11" fmla="*/ 28575 w 1757362"/>
              <a:gd name="connsiteY5-12" fmla="*/ 978694 h 1514475"/>
              <a:gd name="connsiteX6-13" fmla="*/ 0 w 1757362"/>
              <a:gd name="connsiteY6-14" fmla="*/ 1514475 h 1514475"/>
              <a:gd name="connsiteX0-15" fmla="*/ 1757362 w 1757362"/>
              <a:gd name="connsiteY0-16" fmla="*/ 0 h 1514475"/>
              <a:gd name="connsiteX1-17" fmla="*/ 1485900 w 1757362"/>
              <a:gd name="connsiteY1-18" fmla="*/ 200025 h 1514475"/>
              <a:gd name="connsiteX2-19" fmla="*/ 985837 w 1757362"/>
              <a:gd name="connsiteY2-20" fmla="*/ 300037 h 1514475"/>
              <a:gd name="connsiteX3-21" fmla="*/ 471487 w 1757362"/>
              <a:gd name="connsiteY3-22" fmla="*/ 442912 h 1514475"/>
              <a:gd name="connsiteX4-23" fmla="*/ 164305 w 1757362"/>
              <a:gd name="connsiteY4-24" fmla="*/ 635794 h 1514475"/>
              <a:gd name="connsiteX5-25" fmla="*/ 28575 w 1757362"/>
              <a:gd name="connsiteY5-26" fmla="*/ 978694 h 1514475"/>
              <a:gd name="connsiteX6-27" fmla="*/ 0 w 1757362"/>
              <a:gd name="connsiteY6-28" fmla="*/ 1514475 h 1514475"/>
              <a:gd name="connsiteX0-29" fmla="*/ 1757362 w 1757362"/>
              <a:gd name="connsiteY0-30" fmla="*/ 0 h 1514475"/>
              <a:gd name="connsiteX1-31" fmla="*/ 1485900 w 1757362"/>
              <a:gd name="connsiteY1-32" fmla="*/ 200025 h 1514475"/>
              <a:gd name="connsiteX2-33" fmla="*/ 985837 w 1757362"/>
              <a:gd name="connsiteY2-34" fmla="*/ 328612 h 1514475"/>
              <a:gd name="connsiteX3-35" fmla="*/ 471487 w 1757362"/>
              <a:gd name="connsiteY3-36" fmla="*/ 442912 h 1514475"/>
              <a:gd name="connsiteX4-37" fmla="*/ 164305 w 1757362"/>
              <a:gd name="connsiteY4-38" fmla="*/ 635794 h 1514475"/>
              <a:gd name="connsiteX5-39" fmla="*/ 28575 w 1757362"/>
              <a:gd name="connsiteY5-40" fmla="*/ 978694 h 1514475"/>
              <a:gd name="connsiteX6-41" fmla="*/ 0 w 1757362"/>
              <a:gd name="connsiteY6-42" fmla="*/ 1514475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3"/>
          <p:cNvSpPr/>
          <p:nvPr/>
        </p:nvSpPr>
        <p:spPr>
          <a:xfrm>
            <a:off x="-1572044" y="3423739"/>
            <a:ext cx="912116" cy="912116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200"/>
          </a:p>
        </p:txBody>
      </p:sp>
      <p:grpSp>
        <p:nvGrpSpPr>
          <p:cNvPr id="1758" name="Google Shape;1758;p43"/>
          <p:cNvGrpSpPr/>
          <p:nvPr/>
        </p:nvGrpSpPr>
        <p:grpSpPr>
          <a:xfrm>
            <a:off x="-25356" y="375195"/>
            <a:ext cx="1093529" cy="1281921"/>
            <a:chOff x="1678549" y="2659042"/>
            <a:chExt cx="822181" cy="963825"/>
          </a:xfrm>
        </p:grpSpPr>
        <p:sp>
          <p:nvSpPr>
            <p:cNvPr id="1759" name="Google Shape;1759;p43"/>
            <p:cNvSpPr/>
            <p:nvPr/>
          </p:nvSpPr>
          <p:spPr>
            <a:xfrm flipH="1">
              <a:off x="1678549" y="2699189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0" name="Google Shape;1760;p43"/>
            <p:cNvSpPr/>
            <p:nvPr/>
          </p:nvSpPr>
          <p:spPr>
            <a:xfrm flipH="1">
              <a:off x="1693679" y="2659042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1" name="Google Shape;1761;p43"/>
            <p:cNvSpPr/>
            <p:nvPr/>
          </p:nvSpPr>
          <p:spPr>
            <a:xfrm flipH="1">
              <a:off x="1746757" y="2783662"/>
              <a:ext cx="685784" cy="763456"/>
            </a:xfrm>
            <a:custGeom>
              <a:avLst/>
              <a:gdLst/>
              <a:ahLst/>
              <a:cxnLst/>
              <a:rect l="l" t="t" r="r" b="b"/>
              <a:pathLst>
                <a:path w="9156" h="10193" extrusionOk="0">
                  <a:moveTo>
                    <a:pt x="5072" y="0"/>
                  </a:moveTo>
                  <a:lnTo>
                    <a:pt x="4227" y="1072"/>
                  </a:lnTo>
                  <a:lnTo>
                    <a:pt x="2381" y="4013"/>
                  </a:lnTo>
                  <a:lnTo>
                    <a:pt x="1107" y="5954"/>
                  </a:lnTo>
                  <a:lnTo>
                    <a:pt x="0" y="7394"/>
                  </a:lnTo>
                  <a:lnTo>
                    <a:pt x="357" y="7978"/>
                  </a:lnTo>
                  <a:lnTo>
                    <a:pt x="1167" y="8740"/>
                  </a:lnTo>
                  <a:lnTo>
                    <a:pt x="2000" y="9466"/>
                  </a:lnTo>
                  <a:lnTo>
                    <a:pt x="2619" y="10192"/>
                  </a:lnTo>
                  <a:lnTo>
                    <a:pt x="4108" y="8502"/>
                  </a:lnTo>
                  <a:lnTo>
                    <a:pt x="5453" y="6918"/>
                  </a:lnTo>
                  <a:lnTo>
                    <a:pt x="7120" y="5025"/>
                  </a:lnTo>
                  <a:lnTo>
                    <a:pt x="9156" y="2846"/>
                  </a:lnTo>
                  <a:cubicBezTo>
                    <a:pt x="9156" y="2846"/>
                    <a:pt x="6263" y="1572"/>
                    <a:pt x="5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2" name="Google Shape;1762;p43"/>
            <p:cNvSpPr/>
            <p:nvPr/>
          </p:nvSpPr>
          <p:spPr>
            <a:xfrm flipH="1">
              <a:off x="2361162" y="3467651"/>
              <a:ext cx="121338" cy="138265"/>
            </a:xfrm>
            <a:custGeom>
              <a:avLst/>
              <a:gdLst/>
              <a:ahLst/>
              <a:cxnLst/>
              <a:rect l="l" t="t" r="r" b="b"/>
              <a:pathLst>
                <a:path w="1620" h="1846" extrusionOk="0">
                  <a:moveTo>
                    <a:pt x="405" y="1"/>
                  </a:moveTo>
                  <a:lnTo>
                    <a:pt x="0" y="1846"/>
                  </a:lnTo>
                  <a:lnTo>
                    <a:pt x="1620" y="1489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3" name="Google Shape;1763;p43"/>
            <p:cNvSpPr/>
            <p:nvPr/>
          </p:nvSpPr>
          <p:spPr>
            <a:xfrm flipH="1">
              <a:off x="2238101" y="3344590"/>
              <a:ext cx="216761" cy="239081"/>
            </a:xfrm>
            <a:custGeom>
              <a:avLst/>
              <a:gdLst/>
              <a:ahLst/>
              <a:cxnLst/>
              <a:rect l="l" t="t" r="r" b="b"/>
              <a:pathLst>
                <a:path w="2894" h="3192" extrusionOk="0">
                  <a:moveTo>
                    <a:pt x="346" y="0"/>
                  </a:moveTo>
                  <a:lnTo>
                    <a:pt x="0" y="1727"/>
                  </a:lnTo>
                  <a:lnTo>
                    <a:pt x="1227" y="3191"/>
                  </a:lnTo>
                  <a:lnTo>
                    <a:pt x="2894" y="2798"/>
                  </a:lnTo>
                  <a:lnTo>
                    <a:pt x="2060" y="1667"/>
                  </a:lnTo>
                  <a:lnTo>
                    <a:pt x="1298" y="1143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764" name="Google Shape;1764;p43"/>
            <p:cNvSpPr/>
            <p:nvPr/>
          </p:nvSpPr>
          <p:spPr>
            <a:xfrm flipH="1">
              <a:off x="1678553" y="2659054"/>
              <a:ext cx="822177" cy="963813"/>
            </a:xfrm>
            <a:custGeom>
              <a:avLst/>
              <a:gdLst/>
              <a:ahLst/>
              <a:cxnLst/>
              <a:rect l="l" t="t" r="r" b="b"/>
              <a:pathLst>
                <a:path w="10977" h="12868" extrusionOk="0">
                  <a:moveTo>
                    <a:pt x="6464" y="813"/>
                  </a:moveTo>
                  <a:lnTo>
                    <a:pt x="6678" y="1028"/>
                  </a:lnTo>
                  <a:cubicBezTo>
                    <a:pt x="6488" y="1266"/>
                    <a:pt x="6273" y="1504"/>
                    <a:pt x="6071" y="1742"/>
                  </a:cubicBezTo>
                  <a:lnTo>
                    <a:pt x="5976" y="1647"/>
                  </a:lnTo>
                  <a:cubicBezTo>
                    <a:pt x="6142" y="1385"/>
                    <a:pt x="6309" y="1099"/>
                    <a:pt x="6464" y="813"/>
                  </a:cubicBezTo>
                  <a:close/>
                  <a:moveTo>
                    <a:pt x="6904" y="1230"/>
                  </a:moveTo>
                  <a:cubicBezTo>
                    <a:pt x="7000" y="1337"/>
                    <a:pt x="7107" y="1432"/>
                    <a:pt x="7214" y="1516"/>
                  </a:cubicBezTo>
                  <a:cubicBezTo>
                    <a:pt x="7000" y="1766"/>
                    <a:pt x="6750" y="1980"/>
                    <a:pt x="6547" y="2230"/>
                  </a:cubicBezTo>
                  <a:cubicBezTo>
                    <a:pt x="6452" y="2135"/>
                    <a:pt x="6369" y="2052"/>
                    <a:pt x="6273" y="1944"/>
                  </a:cubicBezTo>
                  <a:cubicBezTo>
                    <a:pt x="6488" y="1730"/>
                    <a:pt x="6690" y="1492"/>
                    <a:pt x="6904" y="1230"/>
                  </a:cubicBezTo>
                  <a:close/>
                  <a:moveTo>
                    <a:pt x="7452" y="1706"/>
                  </a:moveTo>
                  <a:lnTo>
                    <a:pt x="7893" y="2028"/>
                  </a:lnTo>
                  <a:cubicBezTo>
                    <a:pt x="7655" y="2302"/>
                    <a:pt x="7452" y="2575"/>
                    <a:pt x="7226" y="2837"/>
                  </a:cubicBezTo>
                  <a:cubicBezTo>
                    <a:pt x="7059" y="2706"/>
                    <a:pt x="6916" y="2575"/>
                    <a:pt x="6762" y="2433"/>
                  </a:cubicBezTo>
                  <a:cubicBezTo>
                    <a:pt x="6976" y="2183"/>
                    <a:pt x="7238" y="1956"/>
                    <a:pt x="7452" y="1706"/>
                  </a:cubicBezTo>
                  <a:close/>
                  <a:moveTo>
                    <a:pt x="7262" y="337"/>
                  </a:moveTo>
                  <a:cubicBezTo>
                    <a:pt x="7833" y="682"/>
                    <a:pt x="8405" y="1028"/>
                    <a:pt x="8917" y="1456"/>
                  </a:cubicBezTo>
                  <a:cubicBezTo>
                    <a:pt x="9179" y="1671"/>
                    <a:pt x="9417" y="1909"/>
                    <a:pt x="9679" y="2099"/>
                  </a:cubicBezTo>
                  <a:cubicBezTo>
                    <a:pt x="9917" y="2266"/>
                    <a:pt x="10179" y="2385"/>
                    <a:pt x="10405" y="2540"/>
                  </a:cubicBezTo>
                  <a:cubicBezTo>
                    <a:pt x="10310" y="2683"/>
                    <a:pt x="10191" y="2825"/>
                    <a:pt x="10095" y="2980"/>
                  </a:cubicBezTo>
                  <a:cubicBezTo>
                    <a:pt x="9214" y="2564"/>
                    <a:pt x="8369" y="2052"/>
                    <a:pt x="7595" y="1456"/>
                  </a:cubicBezTo>
                  <a:cubicBezTo>
                    <a:pt x="7345" y="1266"/>
                    <a:pt x="7107" y="1028"/>
                    <a:pt x="6869" y="801"/>
                  </a:cubicBezTo>
                  <a:cubicBezTo>
                    <a:pt x="6988" y="623"/>
                    <a:pt x="7107" y="492"/>
                    <a:pt x="7262" y="337"/>
                  </a:cubicBezTo>
                  <a:close/>
                  <a:moveTo>
                    <a:pt x="8155" y="2183"/>
                  </a:moveTo>
                  <a:cubicBezTo>
                    <a:pt x="8297" y="2290"/>
                    <a:pt x="8452" y="2385"/>
                    <a:pt x="8595" y="2468"/>
                  </a:cubicBezTo>
                  <a:cubicBezTo>
                    <a:pt x="8357" y="2766"/>
                    <a:pt x="8119" y="3052"/>
                    <a:pt x="7881" y="3337"/>
                  </a:cubicBezTo>
                  <a:cubicBezTo>
                    <a:pt x="7726" y="3230"/>
                    <a:pt x="7595" y="3123"/>
                    <a:pt x="7464" y="3016"/>
                  </a:cubicBezTo>
                  <a:cubicBezTo>
                    <a:pt x="7690" y="2742"/>
                    <a:pt x="7928" y="2468"/>
                    <a:pt x="8155" y="2183"/>
                  </a:cubicBezTo>
                  <a:close/>
                  <a:moveTo>
                    <a:pt x="8833" y="2647"/>
                  </a:moveTo>
                  <a:cubicBezTo>
                    <a:pt x="8964" y="2742"/>
                    <a:pt x="9119" y="2814"/>
                    <a:pt x="9262" y="2885"/>
                  </a:cubicBezTo>
                  <a:cubicBezTo>
                    <a:pt x="9024" y="3183"/>
                    <a:pt x="8821" y="3492"/>
                    <a:pt x="8607" y="3826"/>
                  </a:cubicBezTo>
                  <a:lnTo>
                    <a:pt x="8119" y="3516"/>
                  </a:lnTo>
                  <a:cubicBezTo>
                    <a:pt x="8369" y="3230"/>
                    <a:pt x="8607" y="2933"/>
                    <a:pt x="8833" y="2647"/>
                  </a:cubicBezTo>
                  <a:close/>
                  <a:moveTo>
                    <a:pt x="9536" y="3016"/>
                  </a:moveTo>
                  <a:cubicBezTo>
                    <a:pt x="9667" y="3075"/>
                    <a:pt x="9786" y="3159"/>
                    <a:pt x="9917" y="3218"/>
                  </a:cubicBezTo>
                  <a:cubicBezTo>
                    <a:pt x="9833" y="3349"/>
                    <a:pt x="9738" y="3492"/>
                    <a:pt x="9655" y="3623"/>
                  </a:cubicBezTo>
                  <a:cubicBezTo>
                    <a:pt x="9560" y="3766"/>
                    <a:pt x="9464" y="4028"/>
                    <a:pt x="9345" y="4171"/>
                  </a:cubicBezTo>
                  <a:cubicBezTo>
                    <a:pt x="9321" y="4171"/>
                    <a:pt x="9321" y="4183"/>
                    <a:pt x="9310" y="4183"/>
                  </a:cubicBezTo>
                  <a:cubicBezTo>
                    <a:pt x="9167" y="4111"/>
                    <a:pt x="9024" y="4028"/>
                    <a:pt x="8881" y="3957"/>
                  </a:cubicBezTo>
                  <a:cubicBezTo>
                    <a:pt x="9083" y="3647"/>
                    <a:pt x="9310" y="3337"/>
                    <a:pt x="9536" y="3016"/>
                  </a:cubicBezTo>
                  <a:close/>
                  <a:moveTo>
                    <a:pt x="10202" y="3349"/>
                  </a:moveTo>
                  <a:cubicBezTo>
                    <a:pt x="10322" y="3409"/>
                    <a:pt x="10441" y="3456"/>
                    <a:pt x="10548" y="3492"/>
                  </a:cubicBezTo>
                  <a:cubicBezTo>
                    <a:pt x="10333" y="3814"/>
                    <a:pt x="10072" y="4088"/>
                    <a:pt x="9810" y="4373"/>
                  </a:cubicBezTo>
                  <a:cubicBezTo>
                    <a:pt x="9798" y="4385"/>
                    <a:pt x="9798" y="4409"/>
                    <a:pt x="9786" y="4421"/>
                  </a:cubicBezTo>
                  <a:cubicBezTo>
                    <a:pt x="9726" y="4385"/>
                    <a:pt x="9655" y="4361"/>
                    <a:pt x="9595" y="4326"/>
                  </a:cubicBezTo>
                  <a:cubicBezTo>
                    <a:pt x="9679" y="4195"/>
                    <a:pt x="9762" y="4028"/>
                    <a:pt x="9833" y="3909"/>
                  </a:cubicBezTo>
                  <a:cubicBezTo>
                    <a:pt x="9941" y="3730"/>
                    <a:pt x="10060" y="3552"/>
                    <a:pt x="10155" y="3373"/>
                  </a:cubicBezTo>
                  <a:cubicBezTo>
                    <a:pt x="10179" y="3373"/>
                    <a:pt x="10191" y="3361"/>
                    <a:pt x="10202" y="3349"/>
                  </a:cubicBezTo>
                  <a:close/>
                  <a:moveTo>
                    <a:pt x="5809" y="1921"/>
                  </a:moveTo>
                  <a:cubicBezTo>
                    <a:pt x="5845" y="1944"/>
                    <a:pt x="5869" y="1992"/>
                    <a:pt x="5904" y="2028"/>
                  </a:cubicBezTo>
                  <a:cubicBezTo>
                    <a:pt x="5916" y="2063"/>
                    <a:pt x="5952" y="2099"/>
                    <a:pt x="5988" y="2111"/>
                  </a:cubicBezTo>
                  <a:lnTo>
                    <a:pt x="6262" y="2385"/>
                  </a:lnTo>
                  <a:cubicBezTo>
                    <a:pt x="4761" y="4469"/>
                    <a:pt x="3273" y="6564"/>
                    <a:pt x="1785" y="8660"/>
                  </a:cubicBezTo>
                  <a:cubicBezTo>
                    <a:pt x="1582" y="8945"/>
                    <a:pt x="1380" y="9231"/>
                    <a:pt x="1189" y="9505"/>
                  </a:cubicBezTo>
                  <a:cubicBezTo>
                    <a:pt x="1094" y="9386"/>
                    <a:pt x="1011" y="9255"/>
                    <a:pt x="928" y="9124"/>
                  </a:cubicBezTo>
                  <a:cubicBezTo>
                    <a:pt x="1844" y="8112"/>
                    <a:pt x="2535" y="6874"/>
                    <a:pt x="3273" y="5754"/>
                  </a:cubicBezTo>
                  <a:cubicBezTo>
                    <a:pt x="4023" y="4564"/>
                    <a:pt x="4749" y="3337"/>
                    <a:pt x="5607" y="2218"/>
                  </a:cubicBezTo>
                  <a:cubicBezTo>
                    <a:pt x="5678" y="2123"/>
                    <a:pt x="5738" y="2028"/>
                    <a:pt x="5809" y="1921"/>
                  </a:cubicBezTo>
                  <a:close/>
                  <a:moveTo>
                    <a:pt x="6488" y="2587"/>
                  </a:moveTo>
                  <a:cubicBezTo>
                    <a:pt x="6738" y="2814"/>
                    <a:pt x="6988" y="3040"/>
                    <a:pt x="7262" y="3242"/>
                  </a:cubicBezTo>
                  <a:cubicBezTo>
                    <a:pt x="6440" y="4421"/>
                    <a:pt x="5607" y="5564"/>
                    <a:pt x="4749" y="6707"/>
                  </a:cubicBezTo>
                  <a:cubicBezTo>
                    <a:pt x="3856" y="7921"/>
                    <a:pt x="2821" y="9017"/>
                    <a:pt x="1904" y="10207"/>
                  </a:cubicBezTo>
                  <a:cubicBezTo>
                    <a:pt x="1725" y="10064"/>
                    <a:pt x="1547" y="9898"/>
                    <a:pt x="1380" y="9719"/>
                  </a:cubicBezTo>
                  <a:cubicBezTo>
                    <a:pt x="2821" y="7695"/>
                    <a:pt x="4249" y="5683"/>
                    <a:pt x="5690" y="3659"/>
                  </a:cubicBezTo>
                  <a:cubicBezTo>
                    <a:pt x="5940" y="3314"/>
                    <a:pt x="6214" y="2945"/>
                    <a:pt x="6488" y="2587"/>
                  </a:cubicBezTo>
                  <a:close/>
                  <a:moveTo>
                    <a:pt x="7476" y="3433"/>
                  </a:moveTo>
                  <a:cubicBezTo>
                    <a:pt x="7774" y="3659"/>
                    <a:pt x="8071" y="3849"/>
                    <a:pt x="8405" y="4052"/>
                  </a:cubicBezTo>
                  <a:cubicBezTo>
                    <a:pt x="7643" y="4826"/>
                    <a:pt x="6964" y="5695"/>
                    <a:pt x="6262" y="6528"/>
                  </a:cubicBezTo>
                  <a:cubicBezTo>
                    <a:pt x="5333" y="7636"/>
                    <a:pt x="4428" y="8755"/>
                    <a:pt x="3487" y="9838"/>
                  </a:cubicBezTo>
                  <a:cubicBezTo>
                    <a:pt x="3214" y="10160"/>
                    <a:pt x="2916" y="10517"/>
                    <a:pt x="2582" y="10803"/>
                  </a:cubicBezTo>
                  <a:cubicBezTo>
                    <a:pt x="2440" y="10672"/>
                    <a:pt x="2285" y="10541"/>
                    <a:pt x="2118" y="10422"/>
                  </a:cubicBezTo>
                  <a:cubicBezTo>
                    <a:pt x="3047" y="9231"/>
                    <a:pt x="4083" y="8124"/>
                    <a:pt x="4976" y="6909"/>
                  </a:cubicBezTo>
                  <a:cubicBezTo>
                    <a:pt x="5821" y="5754"/>
                    <a:pt x="6678" y="4599"/>
                    <a:pt x="7476" y="3433"/>
                  </a:cubicBezTo>
                  <a:close/>
                  <a:moveTo>
                    <a:pt x="8667" y="4195"/>
                  </a:moveTo>
                  <a:cubicBezTo>
                    <a:pt x="8964" y="4361"/>
                    <a:pt x="9262" y="4504"/>
                    <a:pt x="9571" y="4659"/>
                  </a:cubicBezTo>
                  <a:cubicBezTo>
                    <a:pt x="9095" y="5195"/>
                    <a:pt x="8643" y="5719"/>
                    <a:pt x="8167" y="6231"/>
                  </a:cubicBezTo>
                  <a:cubicBezTo>
                    <a:pt x="6916" y="7624"/>
                    <a:pt x="5642" y="9005"/>
                    <a:pt x="4416" y="10434"/>
                  </a:cubicBezTo>
                  <a:cubicBezTo>
                    <a:pt x="4059" y="10838"/>
                    <a:pt x="3702" y="11231"/>
                    <a:pt x="3368" y="11660"/>
                  </a:cubicBezTo>
                  <a:cubicBezTo>
                    <a:pt x="3214" y="11410"/>
                    <a:pt x="3011" y="11207"/>
                    <a:pt x="2809" y="11017"/>
                  </a:cubicBezTo>
                  <a:cubicBezTo>
                    <a:pt x="3535" y="10386"/>
                    <a:pt x="4130" y="9552"/>
                    <a:pt x="4738" y="8826"/>
                  </a:cubicBezTo>
                  <a:cubicBezTo>
                    <a:pt x="5690" y="7695"/>
                    <a:pt x="6619" y="6552"/>
                    <a:pt x="7571" y="5433"/>
                  </a:cubicBezTo>
                  <a:cubicBezTo>
                    <a:pt x="7928" y="5016"/>
                    <a:pt x="8286" y="4576"/>
                    <a:pt x="8667" y="4195"/>
                  </a:cubicBezTo>
                  <a:close/>
                  <a:moveTo>
                    <a:pt x="808" y="9505"/>
                  </a:moveTo>
                  <a:cubicBezTo>
                    <a:pt x="1451" y="10434"/>
                    <a:pt x="2594" y="10910"/>
                    <a:pt x="3166" y="11910"/>
                  </a:cubicBezTo>
                  <a:cubicBezTo>
                    <a:pt x="2737" y="12041"/>
                    <a:pt x="2273" y="12124"/>
                    <a:pt x="1809" y="12219"/>
                  </a:cubicBezTo>
                  <a:cubicBezTo>
                    <a:pt x="1368" y="11791"/>
                    <a:pt x="1011" y="11267"/>
                    <a:pt x="570" y="10815"/>
                  </a:cubicBezTo>
                  <a:cubicBezTo>
                    <a:pt x="654" y="10386"/>
                    <a:pt x="737" y="9945"/>
                    <a:pt x="808" y="9505"/>
                  </a:cubicBezTo>
                  <a:close/>
                  <a:moveTo>
                    <a:pt x="511" y="11196"/>
                  </a:moveTo>
                  <a:cubicBezTo>
                    <a:pt x="844" y="11553"/>
                    <a:pt x="1130" y="11934"/>
                    <a:pt x="1463" y="12291"/>
                  </a:cubicBezTo>
                  <a:cubicBezTo>
                    <a:pt x="1082" y="12362"/>
                    <a:pt x="689" y="12446"/>
                    <a:pt x="320" y="12541"/>
                  </a:cubicBezTo>
                  <a:cubicBezTo>
                    <a:pt x="368" y="12089"/>
                    <a:pt x="439" y="11636"/>
                    <a:pt x="511" y="11196"/>
                  </a:cubicBezTo>
                  <a:close/>
                  <a:moveTo>
                    <a:pt x="7220" y="0"/>
                  </a:moveTo>
                  <a:cubicBezTo>
                    <a:pt x="7193" y="0"/>
                    <a:pt x="7170" y="7"/>
                    <a:pt x="7154" y="28"/>
                  </a:cubicBezTo>
                  <a:cubicBezTo>
                    <a:pt x="6952" y="206"/>
                    <a:pt x="6809" y="373"/>
                    <a:pt x="6678" y="575"/>
                  </a:cubicBezTo>
                  <a:lnTo>
                    <a:pt x="6535" y="444"/>
                  </a:lnTo>
                  <a:cubicBezTo>
                    <a:pt x="6513" y="421"/>
                    <a:pt x="6485" y="412"/>
                    <a:pt x="6457" y="412"/>
                  </a:cubicBezTo>
                  <a:cubicBezTo>
                    <a:pt x="6398" y="412"/>
                    <a:pt x="6337" y="455"/>
                    <a:pt x="6321" y="504"/>
                  </a:cubicBezTo>
                  <a:cubicBezTo>
                    <a:pt x="5773" y="1468"/>
                    <a:pt x="5130" y="2361"/>
                    <a:pt x="4523" y="3290"/>
                  </a:cubicBezTo>
                  <a:cubicBezTo>
                    <a:pt x="3630" y="4659"/>
                    <a:pt x="2761" y="6040"/>
                    <a:pt x="1856" y="7386"/>
                  </a:cubicBezTo>
                  <a:cubicBezTo>
                    <a:pt x="1475" y="7933"/>
                    <a:pt x="1106" y="8493"/>
                    <a:pt x="654" y="8969"/>
                  </a:cubicBezTo>
                  <a:cubicBezTo>
                    <a:pt x="630" y="8993"/>
                    <a:pt x="618" y="9017"/>
                    <a:pt x="618" y="9052"/>
                  </a:cubicBezTo>
                  <a:cubicBezTo>
                    <a:pt x="511" y="9648"/>
                    <a:pt x="416" y="10219"/>
                    <a:pt x="296" y="10815"/>
                  </a:cubicBezTo>
                  <a:lnTo>
                    <a:pt x="296" y="10862"/>
                  </a:lnTo>
                  <a:cubicBezTo>
                    <a:pt x="189" y="11469"/>
                    <a:pt x="82" y="12100"/>
                    <a:pt x="11" y="12708"/>
                  </a:cubicBezTo>
                  <a:cubicBezTo>
                    <a:pt x="1" y="12809"/>
                    <a:pt x="86" y="12868"/>
                    <a:pt x="170" y="12868"/>
                  </a:cubicBezTo>
                  <a:cubicBezTo>
                    <a:pt x="185" y="12868"/>
                    <a:pt x="199" y="12866"/>
                    <a:pt x="213" y="12862"/>
                  </a:cubicBezTo>
                  <a:cubicBezTo>
                    <a:pt x="725" y="12708"/>
                    <a:pt x="1225" y="12600"/>
                    <a:pt x="1749" y="12517"/>
                  </a:cubicBezTo>
                  <a:cubicBezTo>
                    <a:pt x="1759" y="12521"/>
                    <a:pt x="1770" y="12522"/>
                    <a:pt x="1780" y="12522"/>
                  </a:cubicBezTo>
                  <a:cubicBezTo>
                    <a:pt x="1806" y="12522"/>
                    <a:pt x="1831" y="12514"/>
                    <a:pt x="1856" y="12505"/>
                  </a:cubicBezTo>
                  <a:cubicBezTo>
                    <a:pt x="2392" y="12398"/>
                    <a:pt x="2916" y="12291"/>
                    <a:pt x="3428" y="12148"/>
                  </a:cubicBezTo>
                  <a:cubicBezTo>
                    <a:pt x="3511" y="12124"/>
                    <a:pt x="3523" y="12065"/>
                    <a:pt x="3523" y="12029"/>
                  </a:cubicBezTo>
                  <a:cubicBezTo>
                    <a:pt x="3809" y="11588"/>
                    <a:pt x="4166" y="11207"/>
                    <a:pt x="4499" y="10815"/>
                  </a:cubicBezTo>
                  <a:cubicBezTo>
                    <a:pt x="5071" y="10160"/>
                    <a:pt x="5642" y="9505"/>
                    <a:pt x="6226" y="8874"/>
                  </a:cubicBezTo>
                  <a:cubicBezTo>
                    <a:pt x="7464" y="7505"/>
                    <a:pt x="8702" y="6135"/>
                    <a:pt x="9917" y="4742"/>
                  </a:cubicBezTo>
                  <a:cubicBezTo>
                    <a:pt x="10262" y="4361"/>
                    <a:pt x="10655" y="3957"/>
                    <a:pt x="10953" y="3528"/>
                  </a:cubicBezTo>
                  <a:cubicBezTo>
                    <a:pt x="10976" y="3456"/>
                    <a:pt x="10953" y="3349"/>
                    <a:pt x="10857" y="3302"/>
                  </a:cubicBezTo>
                  <a:cubicBezTo>
                    <a:pt x="10691" y="3242"/>
                    <a:pt x="10548" y="3171"/>
                    <a:pt x="10393" y="3099"/>
                  </a:cubicBezTo>
                  <a:cubicBezTo>
                    <a:pt x="10512" y="2921"/>
                    <a:pt x="10631" y="2766"/>
                    <a:pt x="10762" y="2599"/>
                  </a:cubicBezTo>
                  <a:cubicBezTo>
                    <a:pt x="10810" y="2540"/>
                    <a:pt x="10798" y="2444"/>
                    <a:pt x="10738" y="2397"/>
                  </a:cubicBezTo>
                  <a:cubicBezTo>
                    <a:pt x="10464" y="2183"/>
                    <a:pt x="10155" y="2052"/>
                    <a:pt x="9869" y="1861"/>
                  </a:cubicBezTo>
                  <a:cubicBezTo>
                    <a:pt x="9607" y="1671"/>
                    <a:pt x="9369" y="1432"/>
                    <a:pt x="9119" y="1218"/>
                  </a:cubicBezTo>
                  <a:cubicBezTo>
                    <a:pt x="8559" y="754"/>
                    <a:pt x="7940" y="397"/>
                    <a:pt x="7333" y="28"/>
                  </a:cubicBezTo>
                  <a:cubicBezTo>
                    <a:pt x="7299" y="14"/>
                    <a:pt x="7256" y="0"/>
                    <a:pt x="7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44630" y="191676"/>
            <a:ext cx="1060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Mỗi thanh gỗ được sơn bởi màu ở thùng ghi cách đọc số trên thanh gỗ. Hỏi mỗi thanh gỗ được sơn màu gì?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765" y="24857"/>
            <a:ext cx="802324" cy="1048581"/>
          </a:xfrm>
          <a:prstGeom prst="rect">
            <a:avLst/>
          </a:prstGeom>
        </p:spPr>
      </p:pic>
      <p:sp>
        <p:nvSpPr>
          <p:cNvPr id="18" name="Rounded Rectangle 1"/>
          <p:cNvSpPr/>
          <p:nvPr/>
        </p:nvSpPr>
        <p:spPr>
          <a:xfrm>
            <a:off x="243818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Up Arrow 5"/>
          <p:cNvSpPr/>
          <p:nvPr/>
        </p:nvSpPr>
        <p:spPr>
          <a:xfrm>
            <a:off x="279773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Up Arrow 5"/>
          <p:cNvSpPr/>
          <p:nvPr/>
        </p:nvSpPr>
        <p:spPr>
          <a:xfrm>
            <a:off x="363584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Up Arrow 5"/>
          <p:cNvSpPr/>
          <p:nvPr/>
        </p:nvSpPr>
        <p:spPr>
          <a:xfrm>
            <a:off x="451050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Up Arrow 5"/>
          <p:cNvSpPr/>
          <p:nvPr/>
        </p:nvSpPr>
        <p:spPr>
          <a:xfrm>
            <a:off x="534861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Up Arrow 5"/>
          <p:cNvSpPr/>
          <p:nvPr/>
        </p:nvSpPr>
        <p:spPr>
          <a:xfrm>
            <a:off x="615389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Up Arrow 5"/>
          <p:cNvSpPr/>
          <p:nvPr/>
        </p:nvSpPr>
        <p:spPr>
          <a:xfrm>
            <a:off x="699199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Up Arrow 5"/>
          <p:cNvSpPr/>
          <p:nvPr/>
        </p:nvSpPr>
        <p:spPr>
          <a:xfrm>
            <a:off x="786666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-1" fmla="*/ 0 w 878600"/>
              <a:gd name="connsiteY0-2" fmla="*/ 534567 h 2706865"/>
              <a:gd name="connsiteX1-3" fmla="*/ 439300 w 878600"/>
              <a:gd name="connsiteY1-4" fmla="*/ 0 h 2706865"/>
              <a:gd name="connsiteX2-5" fmla="*/ 878600 w 878600"/>
              <a:gd name="connsiteY2-6" fmla="*/ 534567 h 2706865"/>
              <a:gd name="connsiteX3-7" fmla="*/ 878600 w 878600"/>
              <a:gd name="connsiteY3-8" fmla="*/ 534567 h 2706865"/>
              <a:gd name="connsiteX4-9" fmla="*/ 878600 w 878600"/>
              <a:gd name="connsiteY4-10" fmla="*/ 2696705 h 2706865"/>
              <a:gd name="connsiteX5-11" fmla="*/ 60960 w 878600"/>
              <a:gd name="connsiteY5-12" fmla="*/ 2706865 h 2706865"/>
              <a:gd name="connsiteX6-13" fmla="*/ 0 w 878600"/>
              <a:gd name="connsiteY6-14" fmla="*/ 534567 h 2706865"/>
              <a:gd name="connsiteX0-15" fmla="*/ 0 w 878600"/>
              <a:gd name="connsiteY0-16" fmla="*/ 534567 h 2706865"/>
              <a:gd name="connsiteX1-17" fmla="*/ 439300 w 878600"/>
              <a:gd name="connsiteY1-18" fmla="*/ 0 h 2706865"/>
              <a:gd name="connsiteX2-19" fmla="*/ 878600 w 878600"/>
              <a:gd name="connsiteY2-20" fmla="*/ 534567 h 2706865"/>
              <a:gd name="connsiteX3-21" fmla="*/ 878600 w 878600"/>
              <a:gd name="connsiteY3-22" fmla="*/ 534567 h 2706865"/>
              <a:gd name="connsiteX4-23" fmla="*/ 787160 w 878600"/>
              <a:gd name="connsiteY4-24" fmla="*/ 2706865 h 2706865"/>
              <a:gd name="connsiteX5-25" fmla="*/ 60960 w 878600"/>
              <a:gd name="connsiteY5-26" fmla="*/ 2706865 h 2706865"/>
              <a:gd name="connsiteX6-27" fmla="*/ 0 w 878600"/>
              <a:gd name="connsiteY6-28" fmla="*/ 534567 h 2706865"/>
              <a:gd name="connsiteX0-29" fmla="*/ 0 w 878600"/>
              <a:gd name="connsiteY0-30" fmla="*/ 534567 h 2717025"/>
              <a:gd name="connsiteX1-31" fmla="*/ 439300 w 878600"/>
              <a:gd name="connsiteY1-32" fmla="*/ 0 h 2717025"/>
              <a:gd name="connsiteX2-33" fmla="*/ 878600 w 878600"/>
              <a:gd name="connsiteY2-34" fmla="*/ 534567 h 2717025"/>
              <a:gd name="connsiteX3-35" fmla="*/ 878600 w 878600"/>
              <a:gd name="connsiteY3-36" fmla="*/ 534567 h 2717025"/>
              <a:gd name="connsiteX4-37" fmla="*/ 797320 w 878600"/>
              <a:gd name="connsiteY4-38" fmla="*/ 2717025 h 2717025"/>
              <a:gd name="connsiteX5-39" fmla="*/ 60960 w 878600"/>
              <a:gd name="connsiteY5-40" fmla="*/ 2706865 h 2717025"/>
              <a:gd name="connsiteX6-41" fmla="*/ 0 w 878600"/>
              <a:gd name="connsiteY6-42" fmla="*/ 534567 h 2717025"/>
              <a:gd name="connsiteX0-43" fmla="*/ 0 w 878600"/>
              <a:gd name="connsiteY0-44" fmla="*/ 534567 h 2717025"/>
              <a:gd name="connsiteX1-45" fmla="*/ 439300 w 878600"/>
              <a:gd name="connsiteY1-46" fmla="*/ 0 h 2717025"/>
              <a:gd name="connsiteX2-47" fmla="*/ 878600 w 878600"/>
              <a:gd name="connsiteY2-48" fmla="*/ 534567 h 2717025"/>
              <a:gd name="connsiteX3-49" fmla="*/ 878600 w 878600"/>
              <a:gd name="connsiteY3-50" fmla="*/ 534567 h 2717025"/>
              <a:gd name="connsiteX4-51" fmla="*/ 797320 w 878600"/>
              <a:gd name="connsiteY4-52" fmla="*/ 2717025 h 2717025"/>
              <a:gd name="connsiteX5-53" fmla="*/ 91440 w 878600"/>
              <a:gd name="connsiteY5-54" fmla="*/ 2717025 h 2717025"/>
              <a:gd name="connsiteX6-55" fmla="*/ 0 w 878600"/>
              <a:gd name="connsiteY6-56" fmla="*/ 534567 h 2717025"/>
              <a:gd name="connsiteX0-57" fmla="*/ 0 w 878600"/>
              <a:gd name="connsiteY0-58" fmla="*/ 534567 h 2717025"/>
              <a:gd name="connsiteX1-59" fmla="*/ 439300 w 878600"/>
              <a:gd name="connsiteY1-60" fmla="*/ 0 h 2717025"/>
              <a:gd name="connsiteX2-61" fmla="*/ 878600 w 878600"/>
              <a:gd name="connsiteY2-62" fmla="*/ 534567 h 2717025"/>
              <a:gd name="connsiteX3-63" fmla="*/ 878600 w 878600"/>
              <a:gd name="connsiteY3-64" fmla="*/ 534567 h 2717025"/>
              <a:gd name="connsiteX4-65" fmla="*/ 797320 w 878600"/>
              <a:gd name="connsiteY4-66" fmla="*/ 2717025 h 2717025"/>
              <a:gd name="connsiteX5-67" fmla="*/ 48220 w 878600"/>
              <a:gd name="connsiteY5-68" fmla="*/ 2709882 h 2717025"/>
              <a:gd name="connsiteX6-69" fmla="*/ 0 w 878600"/>
              <a:gd name="connsiteY6-70" fmla="*/ 534567 h 2717025"/>
              <a:gd name="connsiteX0-71" fmla="*/ 0 w 878600"/>
              <a:gd name="connsiteY0-72" fmla="*/ 534567 h 2717025"/>
              <a:gd name="connsiteX1-73" fmla="*/ 439300 w 878600"/>
              <a:gd name="connsiteY1-74" fmla="*/ 0 h 2717025"/>
              <a:gd name="connsiteX2-75" fmla="*/ 878600 w 878600"/>
              <a:gd name="connsiteY2-76" fmla="*/ 534567 h 2717025"/>
              <a:gd name="connsiteX3-77" fmla="*/ 878600 w 878600"/>
              <a:gd name="connsiteY3-78" fmla="*/ 534567 h 2717025"/>
              <a:gd name="connsiteX4-79" fmla="*/ 797320 w 878600"/>
              <a:gd name="connsiteY4-80" fmla="*/ 2717025 h 2717025"/>
              <a:gd name="connsiteX5-81" fmla="*/ 5000 w 878600"/>
              <a:gd name="connsiteY5-82" fmla="*/ 2702738 h 2717025"/>
              <a:gd name="connsiteX6-83" fmla="*/ 0 w 878600"/>
              <a:gd name="connsiteY6-84" fmla="*/ 534567 h 2717025"/>
              <a:gd name="connsiteX0-85" fmla="*/ 0 w 878600"/>
              <a:gd name="connsiteY0-86" fmla="*/ 534567 h 2702738"/>
              <a:gd name="connsiteX1-87" fmla="*/ 439300 w 878600"/>
              <a:gd name="connsiteY1-88" fmla="*/ 0 h 2702738"/>
              <a:gd name="connsiteX2-89" fmla="*/ 878600 w 878600"/>
              <a:gd name="connsiteY2-90" fmla="*/ 534567 h 2702738"/>
              <a:gd name="connsiteX3-91" fmla="*/ 878600 w 878600"/>
              <a:gd name="connsiteY3-92" fmla="*/ 534567 h 2702738"/>
              <a:gd name="connsiteX4-93" fmla="*/ 788676 w 878600"/>
              <a:gd name="connsiteY4-94" fmla="*/ 2702737 h 2702738"/>
              <a:gd name="connsiteX5-95" fmla="*/ 5000 w 878600"/>
              <a:gd name="connsiteY5-96" fmla="*/ 2702738 h 2702738"/>
              <a:gd name="connsiteX6-97" fmla="*/ 0 w 878600"/>
              <a:gd name="connsiteY6-98" fmla="*/ 534567 h 2702738"/>
              <a:gd name="connsiteX0-99" fmla="*/ 0 w 878600"/>
              <a:gd name="connsiteY0-100" fmla="*/ 534567 h 2709881"/>
              <a:gd name="connsiteX1-101" fmla="*/ 439300 w 878600"/>
              <a:gd name="connsiteY1-102" fmla="*/ 0 h 2709881"/>
              <a:gd name="connsiteX2-103" fmla="*/ 878600 w 878600"/>
              <a:gd name="connsiteY2-104" fmla="*/ 534567 h 2709881"/>
              <a:gd name="connsiteX3-105" fmla="*/ 878600 w 878600"/>
              <a:gd name="connsiteY3-106" fmla="*/ 534567 h 2709881"/>
              <a:gd name="connsiteX4-107" fmla="*/ 780033 w 878600"/>
              <a:gd name="connsiteY4-108" fmla="*/ 2709881 h 2709881"/>
              <a:gd name="connsiteX5-109" fmla="*/ 5000 w 878600"/>
              <a:gd name="connsiteY5-110" fmla="*/ 2702738 h 2709881"/>
              <a:gd name="connsiteX6-111" fmla="*/ 0 w 878600"/>
              <a:gd name="connsiteY6-112" fmla="*/ 534567 h 2709881"/>
              <a:gd name="connsiteX0-113" fmla="*/ 0 w 878600"/>
              <a:gd name="connsiteY0-114" fmla="*/ 534567 h 2709881"/>
              <a:gd name="connsiteX1-115" fmla="*/ 439300 w 878600"/>
              <a:gd name="connsiteY1-116" fmla="*/ 0 h 2709881"/>
              <a:gd name="connsiteX2-117" fmla="*/ 878600 w 878600"/>
              <a:gd name="connsiteY2-118" fmla="*/ 534567 h 2709881"/>
              <a:gd name="connsiteX3-119" fmla="*/ 878600 w 878600"/>
              <a:gd name="connsiteY3-120" fmla="*/ 534567 h 2709881"/>
              <a:gd name="connsiteX4-121" fmla="*/ 780033 w 878600"/>
              <a:gd name="connsiteY4-122" fmla="*/ 2709881 h 2709881"/>
              <a:gd name="connsiteX5-123" fmla="*/ 30931 w 878600"/>
              <a:gd name="connsiteY5-124" fmla="*/ 2709881 h 2709881"/>
              <a:gd name="connsiteX6-125" fmla="*/ 0 w 878600"/>
              <a:gd name="connsiteY6-126" fmla="*/ 534567 h 2709881"/>
              <a:gd name="connsiteX0-127" fmla="*/ 0 w 878600"/>
              <a:gd name="connsiteY0-128" fmla="*/ 534567 h 2717025"/>
              <a:gd name="connsiteX1-129" fmla="*/ 439300 w 878600"/>
              <a:gd name="connsiteY1-130" fmla="*/ 0 h 2717025"/>
              <a:gd name="connsiteX2-131" fmla="*/ 878600 w 878600"/>
              <a:gd name="connsiteY2-132" fmla="*/ 534567 h 2717025"/>
              <a:gd name="connsiteX3-133" fmla="*/ 878600 w 878600"/>
              <a:gd name="connsiteY3-134" fmla="*/ 534567 h 2717025"/>
              <a:gd name="connsiteX4-135" fmla="*/ 780033 w 878600"/>
              <a:gd name="connsiteY4-136" fmla="*/ 2709881 h 2717025"/>
              <a:gd name="connsiteX5-137" fmla="*/ 65507 w 878600"/>
              <a:gd name="connsiteY5-138" fmla="*/ 2717025 h 2717025"/>
              <a:gd name="connsiteX6-139" fmla="*/ 0 w 878600"/>
              <a:gd name="connsiteY6-140" fmla="*/ 534567 h 2717025"/>
              <a:gd name="connsiteX0-141" fmla="*/ 0 w 878600"/>
              <a:gd name="connsiteY0-142" fmla="*/ 534567 h 2724169"/>
              <a:gd name="connsiteX1-143" fmla="*/ 439300 w 878600"/>
              <a:gd name="connsiteY1-144" fmla="*/ 0 h 2724169"/>
              <a:gd name="connsiteX2-145" fmla="*/ 878600 w 878600"/>
              <a:gd name="connsiteY2-146" fmla="*/ 534567 h 2724169"/>
              <a:gd name="connsiteX3-147" fmla="*/ 878600 w 878600"/>
              <a:gd name="connsiteY3-148" fmla="*/ 534567 h 2724169"/>
              <a:gd name="connsiteX4-149" fmla="*/ 814609 w 878600"/>
              <a:gd name="connsiteY4-150" fmla="*/ 2724169 h 2724169"/>
              <a:gd name="connsiteX5-151" fmla="*/ 65507 w 878600"/>
              <a:gd name="connsiteY5-152" fmla="*/ 2717025 h 2724169"/>
              <a:gd name="connsiteX6-153" fmla="*/ 0 w 878600"/>
              <a:gd name="connsiteY6-154" fmla="*/ 534567 h 2724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Oval 25"/>
          <p:cNvSpPr/>
          <p:nvPr/>
        </p:nvSpPr>
        <p:spPr>
          <a:xfrm>
            <a:off x="306652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Oval 26"/>
          <p:cNvSpPr/>
          <p:nvPr/>
        </p:nvSpPr>
        <p:spPr>
          <a:xfrm>
            <a:off x="395434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Oval 27"/>
          <p:cNvSpPr/>
          <p:nvPr/>
        </p:nvSpPr>
        <p:spPr>
          <a:xfrm>
            <a:off x="481675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Oval 28"/>
          <p:cNvSpPr/>
          <p:nvPr/>
        </p:nvSpPr>
        <p:spPr>
          <a:xfrm>
            <a:off x="547852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Oval 29"/>
          <p:cNvSpPr/>
          <p:nvPr/>
        </p:nvSpPr>
        <p:spPr>
          <a:xfrm>
            <a:off x="582524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Oval 30"/>
          <p:cNvSpPr/>
          <p:nvPr/>
        </p:nvSpPr>
        <p:spPr>
          <a:xfrm>
            <a:off x="644191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/>
          <p:nvPr/>
        </p:nvSpPr>
        <p:spPr>
          <a:xfrm>
            <a:off x="728458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Oval 32"/>
          <p:cNvSpPr/>
          <p:nvPr/>
        </p:nvSpPr>
        <p:spPr>
          <a:xfrm>
            <a:off x="814852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276156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125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62773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234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51680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342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34802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42</a:t>
            </a:r>
            <a:r>
              <a:rPr lang="en-US" sz="2400"/>
              <a:t>3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7853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51</a:t>
            </a:r>
            <a:r>
              <a:rPr lang="en-US" sz="2400"/>
              <a:t>2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699168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652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85217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706</a:t>
            </a:r>
            <a:endParaRPr lang="en-US" sz="24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>
            <a:fillRect/>
          </a:stretch>
        </p:blipFill>
        <p:spPr>
          <a:xfrm>
            <a:off x="7983502" y="1181606"/>
            <a:ext cx="2756733" cy="27381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12" y="4127485"/>
            <a:ext cx="7633494" cy="232218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9613213" y="3059184"/>
            <a:ext cx="1010290" cy="468417"/>
            <a:chOff x="8817722" y="3103287"/>
            <a:chExt cx="1010290" cy="468417"/>
          </a:xfrm>
        </p:grpSpPr>
        <p:sp>
          <p:nvSpPr>
            <p:cNvPr id="44" name="TextBox 43"/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  <a:endParaRPr lang="en-US" sz="12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  <a:endParaRPr lang="en-US" sz="1200" b="1" dirty="0">
                <a:ln w="9525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 w="9525">
                    <a:noFill/>
                  </a:ln>
                </a:rPr>
                <a:t>Bảy trăm </a:t>
              </a:r>
              <a:endParaRPr lang="en-US" sz="1200" b="1" dirty="0">
                <a:ln w="9525">
                  <a:noFill/>
                </a:ln>
              </a:endParaRPr>
            </a:p>
            <a:p>
              <a:pPr algn="ctr"/>
              <a:r>
                <a:rPr lang="en-US" sz="1200" b="1" dirty="0">
                  <a:ln w="9525">
                    <a:noFill/>
                  </a:ln>
                </a:rPr>
                <a:t>linh sáu</a:t>
              </a:r>
              <a:endParaRPr lang="en-US" sz="1200" b="1" dirty="0">
                <a:ln w="9525">
                  <a:noFill/>
                </a:ln>
              </a:endParaRPr>
            </a:p>
          </p:txBody>
        </p:sp>
      </p:grpSp>
      <p:sp>
        <p:nvSpPr>
          <p:cNvPr id="46" name="Freeform 35"/>
          <p:cNvSpPr/>
          <p:nvPr/>
        </p:nvSpPr>
        <p:spPr>
          <a:xfrm>
            <a:off x="351502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-1" fmla="*/ 435 w 3874864"/>
              <a:gd name="connsiteY0-2" fmla="*/ 1426028 h 1426028"/>
              <a:gd name="connsiteX1-3" fmla="*/ 76634 w 3874864"/>
              <a:gd name="connsiteY1-4" fmla="*/ 990599 h 1426028"/>
              <a:gd name="connsiteX2-5" fmla="*/ 522949 w 3874864"/>
              <a:gd name="connsiteY2-6" fmla="*/ 533400 h 1426028"/>
              <a:gd name="connsiteX3-7" fmla="*/ 1807463 w 3874864"/>
              <a:gd name="connsiteY3-8" fmla="*/ 446314 h 1426028"/>
              <a:gd name="connsiteX4-9" fmla="*/ 3581835 w 3874864"/>
              <a:gd name="connsiteY4-10" fmla="*/ 424543 h 1426028"/>
              <a:gd name="connsiteX5-11" fmla="*/ 3853977 w 3874864"/>
              <a:gd name="connsiteY5-12" fmla="*/ 0 h 1426028"/>
              <a:gd name="connsiteX0-13" fmla="*/ 0 w 3874429"/>
              <a:gd name="connsiteY0-14" fmla="*/ 1426028 h 1426028"/>
              <a:gd name="connsiteX1-15" fmla="*/ 522514 w 3874429"/>
              <a:gd name="connsiteY1-16" fmla="*/ 533400 h 1426028"/>
              <a:gd name="connsiteX2-17" fmla="*/ 1807028 w 3874429"/>
              <a:gd name="connsiteY2-18" fmla="*/ 446314 h 1426028"/>
              <a:gd name="connsiteX3-19" fmla="*/ 3581400 w 3874429"/>
              <a:gd name="connsiteY3-20" fmla="*/ 424543 h 1426028"/>
              <a:gd name="connsiteX4-21" fmla="*/ 3853542 w 3874429"/>
              <a:gd name="connsiteY4-22" fmla="*/ 0 h 1426028"/>
              <a:gd name="connsiteX0-23" fmla="*/ 0 w 3874429"/>
              <a:gd name="connsiteY0-24" fmla="*/ 1426028 h 1426028"/>
              <a:gd name="connsiteX1-25" fmla="*/ 391885 w 3874429"/>
              <a:gd name="connsiteY1-26" fmla="*/ 620486 h 1426028"/>
              <a:gd name="connsiteX2-27" fmla="*/ 1807028 w 3874429"/>
              <a:gd name="connsiteY2-28" fmla="*/ 446314 h 1426028"/>
              <a:gd name="connsiteX3-29" fmla="*/ 3581400 w 3874429"/>
              <a:gd name="connsiteY3-30" fmla="*/ 424543 h 1426028"/>
              <a:gd name="connsiteX4-31" fmla="*/ 3853542 w 3874429"/>
              <a:gd name="connsiteY4-32" fmla="*/ 0 h 1426028"/>
              <a:gd name="connsiteX0-33" fmla="*/ 0 w 3874429"/>
              <a:gd name="connsiteY0-34" fmla="*/ 1426028 h 1426028"/>
              <a:gd name="connsiteX1-35" fmla="*/ 391885 w 3874429"/>
              <a:gd name="connsiteY1-36" fmla="*/ 620486 h 1426028"/>
              <a:gd name="connsiteX2-37" fmla="*/ 1807028 w 3874429"/>
              <a:gd name="connsiteY2-38" fmla="*/ 446314 h 1426028"/>
              <a:gd name="connsiteX3-39" fmla="*/ 3581400 w 3874429"/>
              <a:gd name="connsiteY3-40" fmla="*/ 424543 h 1426028"/>
              <a:gd name="connsiteX4-41" fmla="*/ 3853542 w 3874429"/>
              <a:gd name="connsiteY4-42" fmla="*/ 0 h 1426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37"/>
          <p:cNvSpPr/>
          <p:nvPr/>
        </p:nvSpPr>
        <p:spPr>
          <a:xfrm>
            <a:off x="291084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0"/>
          <p:cNvSpPr/>
          <p:nvPr/>
        </p:nvSpPr>
        <p:spPr>
          <a:xfrm>
            <a:off x="399669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-1" fmla="*/ 1863090 w 1872295"/>
              <a:gd name="connsiteY0-2" fmla="*/ 1497330 h 1497330"/>
              <a:gd name="connsiteX1-3" fmla="*/ 1840230 w 1872295"/>
              <a:gd name="connsiteY1-4" fmla="*/ 1200150 h 1497330"/>
              <a:gd name="connsiteX2-5" fmla="*/ 1600200 w 1872295"/>
              <a:gd name="connsiteY2-6" fmla="*/ 617220 h 1497330"/>
              <a:gd name="connsiteX3-7" fmla="*/ 960120 w 1872295"/>
              <a:gd name="connsiteY3-8" fmla="*/ 308610 h 1497330"/>
              <a:gd name="connsiteX4-9" fmla="*/ 0 w 1872295"/>
              <a:gd name="connsiteY4-10" fmla="*/ 0 h 1497330"/>
              <a:gd name="connsiteX0-11" fmla="*/ 1863090 w 1866594"/>
              <a:gd name="connsiteY0-12" fmla="*/ 1497330 h 1497330"/>
              <a:gd name="connsiteX1-13" fmla="*/ 1817370 w 1866594"/>
              <a:gd name="connsiteY1-14" fmla="*/ 1120140 h 1497330"/>
              <a:gd name="connsiteX2-15" fmla="*/ 1600200 w 1866594"/>
              <a:gd name="connsiteY2-16" fmla="*/ 617220 h 1497330"/>
              <a:gd name="connsiteX3-17" fmla="*/ 960120 w 1866594"/>
              <a:gd name="connsiteY3-18" fmla="*/ 308610 h 1497330"/>
              <a:gd name="connsiteX4-19" fmla="*/ 0 w 1866594"/>
              <a:gd name="connsiteY4-20" fmla="*/ 0 h 1497330"/>
              <a:gd name="connsiteX0-21" fmla="*/ 1863090 w 1863090"/>
              <a:gd name="connsiteY0-22" fmla="*/ 1497330 h 1497330"/>
              <a:gd name="connsiteX1-23" fmla="*/ 1600200 w 1863090"/>
              <a:gd name="connsiteY1-24" fmla="*/ 617220 h 1497330"/>
              <a:gd name="connsiteX2-25" fmla="*/ 960120 w 1863090"/>
              <a:gd name="connsiteY2-26" fmla="*/ 308610 h 1497330"/>
              <a:gd name="connsiteX3-27" fmla="*/ 0 w 1863090"/>
              <a:gd name="connsiteY3-28" fmla="*/ 0 h 1497330"/>
              <a:gd name="connsiteX0-29" fmla="*/ 1863090 w 1863090"/>
              <a:gd name="connsiteY0-30" fmla="*/ 1497330 h 1497330"/>
              <a:gd name="connsiteX1-31" fmla="*/ 1657350 w 1863090"/>
              <a:gd name="connsiteY1-32" fmla="*/ 754380 h 1497330"/>
              <a:gd name="connsiteX2-33" fmla="*/ 960120 w 1863090"/>
              <a:gd name="connsiteY2-34" fmla="*/ 308610 h 1497330"/>
              <a:gd name="connsiteX3-35" fmla="*/ 0 w 1863090"/>
              <a:gd name="connsiteY3-36" fmla="*/ 0 h 1497330"/>
              <a:gd name="connsiteX0-37" fmla="*/ 1863090 w 1863090"/>
              <a:gd name="connsiteY0-38" fmla="*/ 1497330 h 1497330"/>
              <a:gd name="connsiteX1-39" fmla="*/ 1657350 w 1863090"/>
              <a:gd name="connsiteY1-40" fmla="*/ 754380 h 1497330"/>
              <a:gd name="connsiteX2-41" fmla="*/ 937260 w 1863090"/>
              <a:gd name="connsiteY2-42" fmla="*/ 377190 h 1497330"/>
              <a:gd name="connsiteX3-43" fmla="*/ 0 w 1863090"/>
              <a:gd name="connsiteY3-44" fmla="*/ 0 h 1497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1"/>
          <p:cNvSpPr/>
          <p:nvPr/>
        </p:nvSpPr>
        <p:spPr>
          <a:xfrm>
            <a:off x="491109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-1" fmla="*/ 2171700 w 2171700"/>
              <a:gd name="connsiteY0-2" fmla="*/ 822960 h 822960"/>
              <a:gd name="connsiteX1-3" fmla="*/ 605790 w 2171700"/>
              <a:gd name="connsiteY1-4" fmla="*/ 228600 h 822960"/>
              <a:gd name="connsiteX2-5" fmla="*/ 0 w 2171700"/>
              <a:gd name="connsiteY2-6" fmla="*/ 0 h 822960"/>
              <a:gd name="connsiteX0-7" fmla="*/ 2171700 w 2171700"/>
              <a:gd name="connsiteY0-8" fmla="*/ 822960 h 822960"/>
              <a:gd name="connsiteX1-9" fmla="*/ 0 w 2171700"/>
              <a:gd name="connsiteY1-10" fmla="*/ 0 h 822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2"/>
          <p:cNvSpPr/>
          <p:nvPr/>
        </p:nvSpPr>
        <p:spPr>
          <a:xfrm>
            <a:off x="563118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-1" fmla="*/ 2607109 w 2700439"/>
              <a:gd name="connsiteY0-2" fmla="*/ 1645920 h 1645920"/>
              <a:gd name="connsiteX1-3" fmla="*/ 2641399 w 2700439"/>
              <a:gd name="connsiteY1-4" fmla="*/ 1177290 h 1645920"/>
              <a:gd name="connsiteX2-5" fmla="*/ 1772719 w 2700439"/>
              <a:gd name="connsiteY2-6" fmla="*/ 228600 h 1645920"/>
              <a:gd name="connsiteX3-7" fmla="*/ 972619 w 2700439"/>
              <a:gd name="connsiteY3-8" fmla="*/ 102870 h 1645920"/>
              <a:gd name="connsiteX4-9" fmla="*/ 92509 w 2700439"/>
              <a:gd name="connsiteY4-10" fmla="*/ 91440 h 1645920"/>
              <a:gd name="connsiteX5-11" fmla="*/ 69649 w 2700439"/>
              <a:gd name="connsiteY5-12" fmla="*/ 0 h 1645920"/>
              <a:gd name="connsiteX0-13" fmla="*/ 2607109 w 2759614"/>
              <a:gd name="connsiteY0-14" fmla="*/ 1645920 h 1645920"/>
              <a:gd name="connsiteX1-15" fmla="*/ 2641399 w 2759614"/>
              <a:gd name="connsiteY1-16" fmla="*/ 1177290 h 1645920"/>
              <a:gd name="connsiteX2-17" fmla="*/ 972619 w 2759614"/>
              <a:gd name="connsiteY2-18" fmla="*/ 102870 h 1645920"/>
              <a:gd name="connsiteX3-19" fmla="*/ 92509 w 2759614"/>
              <a:gd name="connsiteY3-20" fmla="*/ 91440 h 1645920"/>
              <a:gd name="connsiteX4-21" fmla="*/ 69649 w 2759614"/>
              <a:gd name="connsiteY4-22" fmla="*/ 0 h 1645920"/>
              <a:gd name="connsiteX0-23" fmla="*/ 2607109 w 2824772"/>
              <a:gd name="connsiteY0-24" fmla="*/ 1645920 h 1645920"/>
              <a:gd name="connsiteX1-25" fmla="*/ 2641399 w 2824772"/>
              <a:gd name="connsiteY1-26" fmla="*/ 1177290 h 1645920"/>
              <a:gd name="connsiteX2-27" fmla="*/ 92509 w 2824772"/>
              <a:gd name="connsiteY2-28" fmla="*/ 91440 h 1645920"/>
              <a:gd name="connsiteX3-29" fmla="*/ 69649 w 2824772"/>
              <a:gd name="connsiteY3-30" fmla="*/ 0 h 1645920"/>
              <a:gd name="connsiteX0-31" fmla="*/ 2607109 w 2612832"/>
              <a:gd name="connsiteY0-32" fmla="*/ 1645920 h 1645920"/>
              <a:gd name="connsiteX1-33" fmla="*/ 2161339 w 2612832"/>
              <a:gd name="connsiteY1-34" fmla="*/ 697230 h 1645920"/>
              <a:gd name="connsiteX2-35" fmla="*/ 92509 w 2612832"/>
              <a:gd name="connsiteY2-36" fmla="*/ 91440 h 1645920"/>
              <a:gd name="connsiteX3-37" fmla="*/ 69649 w 2612832"/>
              <a:gd name="connsiteY3-38" fmla="*/ 0 h 1645920"/>
              <a:gd name="connsiteX0-39" fmla="*/ 2537460 w 2543366"/>
              <a:gd name="connsiteY0-40" fmla="*/ 1645920 h 1645920"/>
              <a:gd name="connsiteX1-41" fmla="*/ 2091690 w 2543366"/>
              <a:gd name="connsiteY1-42" fmla="*/ 697230 h 1645920"/>
              <a:gd name="connsiteX2-43" fmla="*/ 0 w 2543366"/>
              <a:gd name="connsiteY2-44" fmla="*/ 0 h 16459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43"/>
          <p:cNvSpPr/>
          <p:nvPr/>
        </p:nvSpPr>
        <p:spPr>
          <a:xfrm>
            <a:off x="651129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-1" fmla="*/ 2857500 w 2857500"/>
              <a:gd name="connsiteY0-2" fmla="*/ 891540 h 891540"/>
              <a:gd name="connsiteX1-3" fmla="*/ 2583180 w 2857500"/>
              <a:gd name="connsiteY1-4" fmla="*/ 617220 h 891540"/>
              <a:gd name="connsiteX2-5" fmla="*/ 1954530 w 2857500"/>
              <a:gd name="connsiteY2-6" fmla="*/ 480060 h 891540"/>
              <a:gd name="connsiteX3-7" fmla="*/ 1268730 w 2857500"/>
              <a:gd name="connsiteY3-8" fmla="*/ 354330 h 891540"/>
              <a:gd name="connsiteX4-9" fmla="*/ 434340 w 2857500"/>
              <a:gd name="connsiteY4-10" fmla="*/ 160020 h 891540"/>
              <a:gd name="connsiteX5-11" fmla="*/ 0 w 2857500"/>
              <a:gd name="connsiteY5-12" fmla="*/ 0 h 891540"/>
              <a:gd name="connsiteX0-13" fmla="*/ 2857500 w 2857500"/>
              <a:gd name="connsiteY0-14" fmla="*/ 891540 h 891540"/>
              <a:gd name="connsiteX1-15" fmla="*/ 2583180 w 2857500"/>
              <a:gd name="connsiteY1-16" fmla="*/ 617220 h 891540"/>
              <a:gd name="connsiteX2-17" fmla="*/ 1268730 w 2857500"/>
              <a:gd name="connsiteY2-18" fmla="*/ 354330 h 891540"/>
              <a:gd name="connsiteX3-19" fmla="*/ 434340 w 2857500"/>
              <a:gd name="connsiteY3-20" fmla="*/ 160020 h 891540"/>
              <a:gd name="connsiteX4-21" fmla="*/ 0 w 2857500"/>
              <a:gd name="connsiteY4-22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739;p43"/>
          <p:cNvSpPr/>
          <p:nvPr/>
        </p:nvSpPr>
        <p:spPr>
          <a:xfrm>
            <a:off x="3344557" y="6279499"/>
            <a:ext cx="566352" cy="386825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1</a:t>
            </a:r>
            <a:endParaRPr sz="3200" b="1"/>
          </a:p>
        </p:txBody>
      </p:sp>
      <p:sp>
        <p:nvSpPr>
          <p:cNvPr id="53" name="Google Shape;1739;p43"/>
          <p:cNvSpPr/>
          <p:nvPr/>
        </p:nvSpPr>
        <p:spPr>
          <a:xfrm>
            <a:off x="4502184" y="5559597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2</a:t>
            </a:r>
            <a:endParaRPr sz="3200" b="1"/>
          </a:p>
        </p:txBody>
      </p:sp>
      <p:sp>
        <p:nvSpPr>
          <p:cNvPr id="54" name="Google Shape;1739;p43"/>
          <p:cNvSpPr/>
          <p:nvPr/>
        </p:nvSpPr>
        <p:spPr>
          <a:xfrm>
            <a:off x="5635567" y="6282321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3</a:t>
            </a:r>
            <a:endParaRPr sz="3200" b="1"/>
          </a:p>
        </p:txBody>
      </p:sp>
      <p:sp>
        <p:nvSpPr>
          <p:cNvPr id="55" name="Google Shape;1739;p43"/>
          <p:cNvSpPr/>
          <p:nvPr/>
        </p:nvSpPr>
        <p:spPr>
          <a:xfrm>
            <a:off x="6774949" y="5497534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4</a:t>
            </a:r>
            <a:endParaRPr sz="3200" b="1"/>
          </a:p>
        </p:txBody>
      </p:sp>
      <p:sp>
        <p:nvSpPr>
          <p:cNvPr id="56" name="Google Shape;1739;p43"/>
          <p:cNvSpPr/>
          <p:nvPr/>
        </p:nvSpPr>
        <p:spPr>
          <a:xfrm>
            <a:off x="7937123" y="6379725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5</a:t>
            </a:r>
            <a:endParaRPr sz="3200" b="1"/>
          </a:p>
        </p:txBody>
      </p:sp>
      <p:sp>
        <p:nvSpPr>
          <p:cNvPr id="57" name="Google Shape;1739;p43"/>
          <p:cNvSpPr/>
          <p:nvPr/>
        </p:nvSpPr>
        <p:spPr>
          <a:xfrm>
            <a:off x="9079656" y="5654269"/>
            <a:ext cx="566352" cy="384003"/>
          </a:xfrm>
          <a:prstGeom prst="ellipse">
            <a:avLst/>
          </a:prstGeom>
          <a:solidFill>
            <a:schemeClr val="bg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algn="ctr"/>
            <a:r>
              <a:rPr lang="en-US" sz="3200" b="1"/>
              <a:t>6</a:t>
            </a:r>
            <a:endParaRPr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70C0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C000"/>
                                          </p:to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CE13C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6B2E4"/>
                                          </p:to>
                                        </p:animClr>
                                        <p:set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2" restart="whenNotActive" fill="hold" evtFilter="cancelBubble" nodeType="interactiveSeq">
                    <p:stCondLst>
                      <p:cond evt="onClick" delay="0">
                        <p:tgtEl>
                          <p:spTgt spid="5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3" fill="hold">
                          <p:stCondLst>
                            <p:cond delay="0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70C0"/>
                                          </p:to>
                                        </p:animClr>
                                        <p:set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2"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5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3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3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5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C000"/>
                                          </p:to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4"/>
                      </p:tgtEl>
                    </p:cond>
                  </p:nextCondLst>
                </p:seq>
                <p:seq concurrent="1" nextAc="seek">
                  <p:cTn id="45" restart="whenNotActive" fill="hold" evtFilter="cancelBubble" nodeType="interactiveSeq">
                    <p:stCondLst>
                      <p:cond evt="onClick" delay="0">
                        <p:tgtEl>
                          <p:spTgt spid="5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6" fill="hold">
                          <p:stCondLst>
                            <p:cond delay="0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92D050"/>
                                          </p:to>
                                        </p:animClr>
                                        <p:set>
                                          <p:cBhvr>
                                            <p:cTn id="5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6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5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CE13C"/>
                                          </p:to>
                                        </p:animClr>
                                        <p:set>
                                          <p:cBhvr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5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5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2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56B2E4"/>
                                          </p:to>
                                        </p:animClr>
                                        <p:set>
                                          <p:cBhvr>
                                            <p:cTn id="7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7"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382" y="765659"/>
            <a:ext cx="1036552" cy="1216221"/>
          </a:xfrm>
          <a:prstGeom prst="rect">
            <a:avLst/>
          </a:prstGeom>
        </p:spPr>
      </p:pic>
      <p:pic>
        <p:nvPicPr>
          <p:cNvPr id="1028" name="Picture 4" descr="Grey bird with question marks Icons PNG - Free PNG and Icons Downlo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" y="2917813"/>
            <a:ext cx="2890752" cy="18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vid DOCA 5 | Emoji pictures, Cute gif, Animated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44" y="211146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estion Stickers - Free smileys Sti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46" y="2227305"/>
            <a:ext cx="2625810" cy="26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trước của 300 là số nào?</a:t>
            </a:r>
            <a:endParaRPr lang="en-US" sz="4800"/>
          </a:p>
        </p:txBody>
      </p:sp>
      <p:sp>
        <p:nvSpPr>
          <p:cNvPr id="11" name="TextBox 10"/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trước của 300 là số 299.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002" y="862079"/>
            <a:ext cx="2225233" cy="144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trước của 999 là số nào?</a:t>
            </a:r>
            <a:endParaRPr lang="en-US" sz="4800"/>
          </a:p>
        </p:txBody>
      </p:sp>
      <p:sp>
        <p:nvSpPr>
          <p:cNvPr id="11" name="TextBox 10"/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trước của 999 là số 998.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6" name="Picture 6" descr="Vivid DOCA 5 | Emoji pictures, Cute gif, Animated images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94" y="495300"/>
            <a:ext cx="2511426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69706" y="2647951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4800"/>
              <a:t> Số liền sau của 999 là số nào?</a:t>
            </a:r>
            <a:endParaRPr lang="en-US" sz="4800"/>
          </a:p>
        </p:txBody>
      </p:sp>
      <p:sp>
        <p:nvSpPr>
          <p:cNvPr id="11" name="TextBox 10"/>
          <p:cNvSpPr txBox="1"/>
          <p:nvPr/>
        </p:nvSpPr>
        <p:spPr>
          <a:xfrm>
            <a:off x="1269706" y="3711384"/>
            <a:ext cx="10892132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4800">
                <a:solidFill>
                  <a:srgbClr val="FF0000"/>
                </a:solidFill>
              </a:rPr>
              <a:t>Số liền sau của 999 là số 1000.</a:t>
            </a:r>
            <a:endParaRPr lang="en-US" sz="4800">
              <a:solidFill>
                <a:srgbClr val="FF0000"/>
              </a:solidFill>
            </a:endParaRPr>
          </a:p>
        </p:txBody>
      </p:sp>
      <p:pic>
        <p:nvPicPr>
          <p:cNvPr id="7" name="Picture 8" descr="Question Stickers - Free smileys Sti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6" y="717066"/>
            <a:ext cx="1734904" cy="17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217" y="4620768"/>
            <a:ext cx="9331403" cy="763600"/>
          </a:xfrm>
        </p:spPr>
        <p:txBody>
          <a:bodyPr/>
          <a:lstStyle/>
          <a:p>
            <a:pPr algn="just"/>
            <a:r>
              <a:rPr lang="en-US">
                <a:latin typeface="+mj-lt"/>
              </a:rPr>
              <a:t>- Muốn tìm số liền trước của một số, ta lấy số đó trừ đi 1.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- Muốn tìm số liền sau của một số, ta lấy số đó cộng thêm 1.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ngry Birds Theme Song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3279" y="4674809"/>
            <a:ext cx="608092" cy="60809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0403" y="2142980"/>
            <a:ext cx="2213846" cy="22138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41" y="2040064"/>
            <a:ext cx="1814514" cy="2189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1574" y="2040064"/>
            <a:ext cx="2231339" cy="203958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6087" y="1912585"/>
            <a:ext cx="2294539" cy="2294539"/>
          </a:xfrm>
          <a:prstGeom prst="rect">
            <a:avLst/>
          </a:prstGeom>
        </p:spPr>
      </p:pic>
      <p:sp>
        <p:nvSpPr>
          <p:cNvPr id="11" name="Rectángulo redondeado 10">
            <a:hlinkClick r:id="" action="ppaction://noaction"/>
          </p:cNvPr>
          <p:cNvSpPr/>
          <p:nvPr/>
        </p:nvSpPr>
        <p:spPr>
          <a:xfrm>
            <a:off x="9674190" y="701775"/>
            <a:ext cx="2027499" cy="732473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r>
              <a:rPr lang="es-CO" sz="2795" b="1" kern="1200" dirty="0">
                <a:ln w="1905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Showcard Gothic" panose="04020904020102020604" pitchFamily="82" charset="0"/>
              </a:rPr>
              <a:t>PLAY</a:t>
            </a:r>
            <a:endParaRPr lang="es-CO" sz="2795" b="1" kern="1200" dirty="0">
              <a:ln w="19050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Showcard Gothic" panose="04020904020102020604" pitchFamily="82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7894" y="373873"/>
            <a:ext cx="5941282" cy="1507200"/>
          </a:xfrm>
        </p:spPr>
        <p:txBody>
          <a:bodyPr/>
          <a:lstStyle/>
          <a:p>
            <a:pPr algn="ctr"/>
            <a:r>
              <a:rPr lang="en-US">
                <a:latin typeface="+mn-lt"/>
              </a:rPr>
              <a:t>Những chú chim giận dữ</a:t>
            </a:r>
            <a:endParaRPr lang="en-US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  <p:sndAc>
          <p:stSnd>
            <p:snd r:embed="rId9" name="explode.wav"/>
          </p:stSnd>
        </p:sndAc>
      </p:transition>
    </mc:Choice>
    <mc:Fallback>
      <p:transition spd="slow">
        <p:fade/>
        <p:sndAc>
          <p:stSnd>
            <p:snd r:embed="rId9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0.00023 C -0.00104 0.0051 -0.00235 0.01042 -0.00339 0.01551 C -0.00391 0.01806 -0.00391 0.02084 -0.00443 0.02338 C -0.00495 0.02593 -0.00599 0.02847 -0.00664 0.03102 C -0.00742 0.03472 -0.00821 0.03866 -0.00886 0.0426 L -0.01107 0.0544 L -0.01211 0.06019 C -0.0125 0.06204 -0.01276 0.06389 -0.01328 0.06574 L -0.01537 0.07361 C -0.01576 0.07871 -0.01602 0.0838 -0.01654 0.08889 C -0.01667 0.09097 -0.01732 0.09283 -0.01771 0.09491 C -0.0181 0.09722 -0.01836 0.1 -0.01875 0.10278 C -0.01914 0.10463 -0.01953 0.10625 -0.01979 0.10834 C -0.02058 0.11343 -0.0237 0.12824 -0.02201 0.12385 C -0.02123 0.12199 -0.02071 0.11968 -0.01979 0.11806 C -0.01185 0.10116 -0.02149 0.12477 -0.01328 0.10463 C -0.01068 0.09838 -0.01029 0.0963 -0.00781 0.08889 C -0.00703 0.08727 -0.00638 0.08472 -0.00547 0.0831 C -0.00456 0.08148 -0.00339 0.08079 -0.00222 0.0794 C -0.00078 0.07523 0.00482 0.06019 0.00768 0.0544 C 0.00872 0.05209 0.00989 0.05047 0.01094 0.04838 C 0.01224 0.04607 0.01315 0.04329 0.01432 0.04051 C 0.01523 0.03843 0.01653 0.03704 0.01758 0.03496 C 0.01875 0.03241 0.01953 0.0294 0.02083 0.02709 C 0.02174 0.02547 0.02317 0.02477 0.02422 0.02338 C 0.0263 0.01227 0.02383 0.02246 0.02864 0.01181 C 0.03541 -0.00416 0.02995 0.00371 0.0362 -0.00393 C 0.03711 -0.00555 0.03763 -0.0081 0.03854 -0.00972 C 0.04713 -0.02453 0.03607 -0.00023 0.04505 -0.01921 C 0.04583 -0.02106 0.04635 -0.02361 0.04739 -0.02477 C 0.04857 -0.02731 0.05026 -0.0287 0.05182 -0.03078 C 0.05794 -0.04028 0.05182 -0.03379 0.05937 -0.04051 C 0.06041 -0.04305 0.06133 -0.04606 0.06276 -0.04838 C 0.06758 -0.05671 0.06601 -0.05115 0.07031 -0.05787 C 0.072 -0.06018 0.0733 -0.06319 0.07474 -0.06574 C 0.07617 -0.06759 0.07786 -0.06944 0.07916 -0.07153 C 0.08229 -0.07639 0.08476 -0.08217 0.08802 -0.08703 C 0.08984 -0.08958 0.09179 -0.09213 0.09349 -0.09467 C 0.09466 -0.09653 0.09557 -0.09861 0.09687 -0.10046 C 0.09857 -0.10278 0.10052 -0.10416 0.10234 -0.10625 C 0.1112 -0.1169 0.10455 -0.11041 0.11224 -0.12176 C 0.11328 -0.12315 0.11445 -0.12407 0.11549 -0.12546 C 0.12213 -0.13565 0.11719 -0.13171 0.12317 -0.13518 C 0.12435 -0.13727 0.12526 -0.13935 0.12656 -0.1412 C 0.1276 -0.14236 0.12877 -0.14352 0.12982 -0.14514 C 0.13177 -0.14745 0.13346 -0.15023 0.13528 -0.15278 C 0.13646 -0.15416 0.13763 -0.15509 0.13867 -0.15648 C 0.14049 -0.15926 0.14232 -0.16157 0.14414 -0.16435 C 0.14518 -0.16574 0.14648 -0.16666 0.14739 -0.16805 C 0.14857 -0.1699 0.14948 -0.17245 0.15078 -0.17384 C 0.15182 -0.17546 0.15299 -0.17662 0.15403 -0.17778 C 0.15508 -0.17916 0.15989 -0.18588 0.16172 -0.1875 C 0.16276 -0.18842 0.16393 -0.18889 0.16497 -0.18958 C 0.16732 -0.1919 0.16914 -0.19583 0.17161 -0.19745 C 0.17604 -0.19977 0.17578 -0.19907 0.18034 -0.20486 C 0.18242 -0.2074 0.18398 -0.20995 0.18594 -0.21273 C 0.18698 -0.21412 0.18828 -0.21528 0.18919 -0.21643 C 0.19049 -0.21805 0.19127 -0.22083 0.19258 -0.22222 C 0.19388 -0.22407 0.19557 -0.22477 0.197 -0.22615 C 0.19804 -0.22731 0.19909 -0.22893 0.20013 -0.23009 C 0.20312 -0.23264 0.20599 -0.2324 0.20898 -0.23403 C 0.21094 -0.23472 0.21276 -0.23634 0.21445 -0.23796 C 0.21575 -0.23981 0.21666 -0.2419 0.21784 -0.24352 C 0.22083 -0.24768 0.22213 -0.24791 0.22565 -0.25139 C 0.22669 -0.25254 0.2276 -0.25393 0.22877 -0.25532 C 0.22982 -0.25602 0.23112 -0.25625 0.23216 -0.25717 C 0.23333 -0.2581 0.23424 -0.25995 0.23554 -0.26088 C 0.23646 -0.2618 0.23776 -0.26203 0.23867 -0.26273 C 0.23997 -0.26412 0.24088 -0.26551 0.24205 -0.26666 C 0.24336 -0.26782 0.24505 -0.26805 0.24648 -0.26852 C 0.24752 -0.26921 0.24857 -0.27014 0.24987 -0.2706 C 0.25625 -0.28194 0.24948 -0.27222 0.25742 -0.27801 C 0.26901 -0.2875 0.2569 -0.28194 0.26849 -0.28588 C 0.28463 -0.30949 0.26705 -0.28727 0.2806 -0.29768 C 0.28229 -0.29884 0.28346 -0.30185 0.28502 -0.30301 C 0.29179 -0.31111 0.28854 -0.30648 0.29492 -0.31319 C 0.29674 -0.31504 0.2983 -0.31759 0.30039 -0.31898 C 0.30208 -0.31944 0.30403 -0.3199 0.30586 -0.32106 C 0.31458 -0.33217 0.30573 -0.32176 0.31575 -0.33055 C 0.31771 -0.33217 0.31953 -0.33449 0.32135 -0.33634 C 0.32344 -0.33912 0.32539 -0.34282 0.32786 -0.34421 C 0.3358 -0.34884 0.32591 -0.34328 0.33567 -0.34815 C 0.34661 -0.35324 0.32955 -0.34583 0.34323 -0.35208 C 0.34857 -0.36134 0.34427 -0.35463 0.35104 -0.36157 C 0.37383 -0.38426 0.35338 -0.36597 0.36745 -0.37708 C 0.36901 -0.37824 0.37031 -0.38009 0.37187 -0.38078 C 0.3737 -0.38194 0.37565 -0.3824 0.37734 -0.38264 C 0.37969 -0.38449 0.38164 -0.3868 0.38411 -0.38865 C 0.38646 -0.39004 0.38919 -0.39074 0.39166 -0.39259 C 0.41146 -0.40301 0.38385 -0.38865 0.40599 -0.40046 C 0.41041 -0.40578 0.41133 -0.40787 0.41692 -0.4118 C 0.41953 -0.41365 0.42213 -0.41412 0.42474 -0.41551 C 0.42695 -0.41643 0.42916 -0.41852 0.43125 -0.41967 C 0.43646 -0.42222 0.44153 -0.42477 0.44674 -0.42731 C 0.46953 -0.43865 0.44101 -0.42477 0.46107 -0.4331 C 0.46367 -0.43403 0.46614 -0.43588 0.46875 -0.43703 C 0.47226 -0.43842 0.47617 -0.43889 0.47969 -0.44074 C 0.48086 -0.44143 0.4819 -0.44236 0.48307 -0.44282 C 0.48724 -0.4449 0.49179 -0.44537 0.49622 -0.44653 C 0.50429 -0.4537 0.49817 -0.44953 0.51159 -0.45254 C 0.52161 -0.45463 0.51471 -0.45347 0.52265 -0.45625 C 0.52487 -0.4574 0.52708 -0.4574 0.52929 -0.4581 C 0.54492 -0.46412 0.53307 -0.45972 0.54127 -0.46389 C 0.54596 -0.46643 0.54609 -0.46597 0.55117 -0.46805 C 0.55273 -0.46852 0.55416 -0.46944 0.5556 -0.4699 C 0.55794 -0.4706 0.56002 -0.47106 0.56237 -0.47153 C 0.56406 -0.47245 0.56588 -0.47315 0.56784 -0.47361 C 0.56992 -0.4743 0.57226 -0.47477 0.57435 -0.47569 C 0.58424 -0.47893 0.57278 -0.47615 0.58424 -0.47963 C 0.59062 -0.48148 0.59258 -0.48102 0.59857 -0.4831 C 0.6 -0.48403 0.60156 -0.48472 0.60299 -0.48541 C 0.60508 -0.48611 0.60742 -0.48657 0.6095 -0.48703 C 0.61107 -0.48796 0.6125 -0.48889 0.61393 -0.48912 C 0.62526 -0.49074 0.64804 -0.49328 0.64804 -0.49305 C 0.65547 -0.49745 0.64817 -0.49375 0.66237 -0.49699 C 0.66419 -0.49745 0.66614 -0.49838 0.66797 -0.49884 C 0.67643 -0.50069 0.67539 -0.50069 0.67995 -0.50069 L 0.89349 -0.22615 " pathEditMode="relative" rAng="0" ptsTypes="AAAAAAAAAAAAAAAAAAAAAAAAAAAAAAAAAAAAAAAAAAAAAAAAAAAAAAAAAAAAAAAAAAAAAAAAAAAAAAAAAAAAAAAAAAAAAAAAAAAAAAAAAAAAAAAAAAAAAAA">
                                      <p:cBhvr>
                                        <p:cTn id="1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69 L 2.5E-6 -0.00046 C -0.00365 0.00023 -0.00742 0.00093 -0.01107 0.00301 C -0.01224 0.00371 -0.01315 0.00579 -0.01433 0.00695 C -0.01641 0.00857 -0.01888 0.00903 -0.02097 0.01088 C -0.0224 0.01204 -0.02383 0.01366 -0.02539 0.01459 C -0.02683 0.01574 -0.02839 0.01597 -0.02982 0.01667 C -0.03203 0.01783 -0.03425 0.01922 -0.03646 0.0206 C -0.0375 0.0213 -0.03867 0.02153 -0.03972 0.02246 C -0.04115 0.02385 -0.04258 0.02523 -0.04414 0.02616 C -0.04623 0.02778 -0.04883 0.02778 -0.05078 0.0301 C -0.05183 0.03148 -0.05287 0.0331 -0.05404 0.03403 C -0.05612 0.03565 -0.05847 0.03658 -0.06068 0.03797 L -0.06393 0.04005 C -0.06511 0.04051 -0.06628 0.04074 -0.06732 0.0419 C -0.07005 0.04514 -0.07175 0.04769 -0.075 0.04977 C -0.07643 0.05047 -0.078 0.05093 -0.07943 0.05139 C -0.08047 0.05278 -0.08151 0.0544 -0.08268 0.05533 C -0.08373 0.05625 -0.08555 0.05926 -0.08607 0.05741 C -0.08698 0.05394 -0.08112 0.04838 -0.08047 0.04769 C -0.07904 0.04584 -0.07761 0.04375 -0.07604 0.0419 C -0.075 0.04051 -0.07383 0.03959 -0.07279 0.03797 C -0.07162 0.03611 -0.07045 0.03426 -0.06953 0.03218 C -0.06862 0.03033 -0.06823 0.02778 -0.06732 0.02616 C -0.06563 0.02408 -0.06354 0.02269 -0.06172 0.0206 C -0.0599 0.01829 -0.05821 0.01505 -0.05625 0.01273 C -0.05482 0.01111 -0.05339 0.00996 -0.05183 0.0088 C -0.04974 0.00718 -0.04518 0.00486 -0.04518 0.0051 C -0.03451 -0.00903 -0.04597 0.00463 -0.0375 -0.00278 C -0.03633 -0.0037 -0.03529 -0.00555 -0.03425 -0.00671 C -0.03281 -0.0081 -0.03125 -0.00903 -0.02982 -0.01065 C -0.02865 -0.0118 -0.02774 -0.01365 -0.02643 -0.01458 C -0.02474 -0.01574 -0.02279 -0.01574 -0.02097 -0.01643 C -0.02018 -0.01782 -0.01966 -0.01944 -0.01875 -0.02037 C -0.01745 -0.02153 -0.01589 -0.02199 -0.01433 -0.02222 C -0.01029 -0.02338 -0.00625 -0.02361 -0.00222 -0.0243 C 0.00065 -0.02546 0.00495 -0.02731 0.00768 -0.02801 C 0.01172 -0.02893 0.01588 -0.02916 0.01992 -0.02986 C 0.02213 -0.03032 0.02435 -0.03102 0.02643 -0.03194 C 0.0276 -0.0324 0.02864 -0.03356 0.02982 -0.03379 C 0.03541 -0.03541 0.05169 -0.03727 0.05625 -0.03773 C 0.06276 -0.04166 0.05742 -0.03889 0.06836 -0.04166 C 0.08737 -0.04653 0.05859 -0.04236 0.10143 -0.0456 C 0.10729 -0.04699 0.11015 -0.04768 0.11588 -0.04953 C 0.11771 -0.05023 0.11953 -0.05115 0.12135 -0.05115 C 0.12812 -0.05278 0.14271 -0.0544 0.14896 -0.05509 C 0.15338 -0.05578 0.15768 -0.05694 0.16211 -0.05717 C 0.18463 -0.05833 0.2069 -0.05833 0.22942 -0.05903 C 0.23476 -0.06088 0.23802 -0.0625 0.24375 -0.06296 C 0.25338 -0.06412 0.26289 -0.06412 0.27252 -0.06504 C 0.27747 -0.06551 0.28268 -0.0662 0.28789 -0.0669 C 0.31562 -0.07407 0.2776 -0.06481 0.34974 -0.07291 C 0.37031 -0.075 0.36146 -0.07338 0.37617 -0.07639 L 0.56705 -0.07477 C 0.57122 -0.07477 0.57226 -0.07245 0.57578 -0.07083 C 0.5776 -0.07014 0.57942 -0.06967 0.58138 -0.06898 C 0.58359 -0.06782 0.5858 -0.0662 0.58789 -0.06504 L 0.60455 -0.05509 L 0.60781 -0.05324 C 0.60885 -0.05254 0.61002 -0.05185 0.61107 -0.05115 C 0.6125 -0.05092 0.61406 -0.05023 0.61549 -0.04953 C 0.61771 -0.04838 0.61992 -0.04699 0.62213 -0.0456 L 0.62539 -0.04375 C 0.62513 -0.04097 0.62539 -0.0375 0.62435 -0.03588 C 0.62239 -0.0331 0.61992 -0.0331 0.61771 -0.03194 L 0.61445 -0.02986 C 0.61328 -0.02916 0.61211 -0.02893 0.61107 -0.02801 C 0.6013 -0.01944 0.60547 -0.02222 0.59883 -0.01828 C 0.59062 -0.00856 0.60117 -0.02014 0.59114 -0.0125 C 0.58268 -0.00602 0.59518 -0.00787 0.57916 -0.00069 C 0.57773 -0.00046 0.57291 0.00162 0.57135 0.00301 C 0.56549 0.0081 0.57044 0.00556 0.56484 0.01273 C 0.56328 0.01435 0.56172 0.01505 0.56041 0.01667 C 0.55898 0.01829 0.55846 0.0213 0.5569 0.02246 C 0.55508 0.02454 0.5526 0.02454 0.55039 0.02616 C 0.54922 0.02709 0.5483 0.02917 0.54713 0.0301 C 0.54609 0.03102 0.54492 0.03125 0.54388 0.03218 C 0.54075 0.03449 0.53476 0.04028 0.53281 0.04375 C 0.53008 0.04838 0.52786 0.05347 0.52513 0.05741 C 0.52357 0.05926 0.522 0.06088 0.52057 0.0632 C 0.51875 0.06667 0.51758 0.07315 0.51614 0.07662 C 0.51614 0.07685 0.51067 0.09144 0.50963 0.09445 C 0.50872 0.0963 0.50859 0.09885 0.50742 0.10023 L 0.50416 0.10394 C 0.50195 0.11528 0.50442 0.10463 0.49974 0.11574 L 0.4931 0.1331 C 0.49232 0.13496 0.49166 0.13727 0.49088 0.13889 L 0.48763 0.14491 C 0.48646 0.1507 0.4858 0.15579 0.48307 0.16042 C 0.48229 0.16181 0.48086 0.16135 0.47969 0.16227 C 0.47747 0.16459 0.47317 0.17014 0.47317 0.17037 C 0.47252 0.17199 0.47187 0.17431 0.47096 0.17593 C 0.46914 0.17917 0.46692 0.18172 0.46549 0.18565 C 0.46406 0.18959 0.46302 0.19398 0.46107 0.19722 C 0.4569 0.20463 0.45859 0.20093 0.4556 0.2088 C 0.45508 0.21088 0.45495 0.21297 0.45442 0.21482 C 0.45299 0.21968 0.45195 0.22084 0.45013 0.22454 C 0.44844 0.2331 0.44974 0.22778 0.44674 0.23611 C 0.44088 0.25209 0.43776 0.25162 0.44232 0.25162 " pathEditMode="relative" rAng="0" ptsTypes="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02984" y="2263914"/>
            <a:ext cx="7955869" cy="18040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>
            <a:fillRect/>
          </a:stretch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Thân chào Quý Thầy Cô!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Người soạn rất mong nhận được phản hồi và góp ý từ Quý Thầy Cô để bộ giáo án ppt được hoàn thiện hơn.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Mọi thông tin phản hồi mong được QTC gửi về: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+ Zalo: 0916.604.268</a:t>
            </a:r>
            <a:endParaRPr 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+ Facebook cá nhân: </a:t>
            </a:r>
            <a:r>
              <a:rPr lang="en-US" sz="2000">
                <a:hlinkClick r:id="rId2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+ Nhóm chia sẻ tài liệu: </a:t>
            </a:r>
            <a:r>
              <a:rPr lang="en-US" sz="2000">
                <a:hlinkClick r:id="rId3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soạn	: Phan Thị Linh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sinh		: 1990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SĐT		: 0916.604.268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		: linhpt33@fe.edu.vn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666" y="4171065"/>
            <a:ext cx="608092" cy="608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830" y="3829234"/>
            <a:ext cx="1123756" cy="1123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55" y="-31999"/>
            <a:ext cx="2184625" cy="21406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61" y="157053"/>
            <a:ext cx="7993940" cy="923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1225">
              <a:buClrTx/>
              <a:defRPr/>
            </a:pPr>
            <a:r>
              <a:rPr lang="es-CO" sz="5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 trăm chín mươi mốt</a:t>
            </a:r>
            <a:endParaRPr lang="es-CO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122591" y="1151513"/>
            <a:ext cx="176287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225">
              <a:buClrTx/>
              <a:defRPr/>
            </a:pPr>
            <a:r>
              <a:rPr lang="es-CO" sz="5385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391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" y="5578811"/>
            <a:ext cx="738179" cy="890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0" y="5578811"/>
            <a:ext cx="907752" cy="8297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6" y="5515954"/>
            <a:ext cx="933463" cy="933463"/>
          </a:xfrm>
          <a:prstGeom prst="rect">
            <a:avLst/>
          </a:prstGeom>
        </p:spPr>
      </p:pic>
      <p:sp>
        <p:nvSpPr>
          <p:cNvPr id="20" name="Triángulo isósceles 19">
            <a:hlinkClick r:id="" action="ppaction://hlinkshowjump?jump=nextslide"/>
          </p:cNvPr>
          <p:cNvSpPr/>
          <p:nvPr/>
        </p:nvSpPr>
        <p:spPr>
          <a:xfrm rot="5400000">
            <a:off x="280966" y="2738273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s-CO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lecha abajo 1"/>
          <p:cNvSpPr/>
          <p:nvPr/>
        </p:nvSpPr>
        <p:spPr>
          <a:xfrm rot="13049215">
            <a:off x="8848075" y="159492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lecha abajo 22"/>
          <p:cNvSpPr/>
          <p:nvPr/>
        </p:nvSpPr>
        <p:spPr>
          <a:xfrm rot="18449215">
            <a:off x="8941112" y="389830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32" y="3357265"/>
            <a:ext cx="2110150" cy="20676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65628" y="3629381"/>
            <a:ext cx="112638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319</a:t>
            </a:r>
            <a:endParaRPr lang="en-US" sz="3590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1288" y="328665"/>
            <a:ext cx="177779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391</a:t>
            </a:r>
            <a:endParaRPr lang="en-US" sz="3590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2.96296E-6 L 0.09635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aster_Eggs_-_Angry_Birds_Ambient_Sounds_xfflLVwTII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666" y="4171065"/>
            <a:ext cx="608092" cy="6080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830" y="3829234"/>
            <a:ext cx="1123756" cy="11237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55" y="-31999"/>
            <a:ext cx="2184625" cy="21406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061" y="131429"/>
            <a:ext cx="8165390" cy="92310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1225">
              <a:buClrTx/>
              <a:defRPr/>
            </a:pPr>
            <a:r>
              <a:rPr lang="es-CO" sz="5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 trăm, 4 chục, 0 đơn vị</a:t>
            </a:r>
            <a:endParaRPr lang="es-CO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3016596" y="1138701"/>
            <a:ext cx="176287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225">
              <a:buClrTx/>
              <a:defRPr/>
            </a:pPr>
            <a:r>
              <a:rPr lang="es-CO" sz="5385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540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7" y="5578811"/>
            <a:ext cx="738179" cy="890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30" y="5578811"/>
            <a:ext cx="907752" cy="82974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86" y="5515954"/>
            <a:ext cx="933463" cy="933463"/>
          </a:xfrm>
          <a:prstGeom prst="rect">
            <a:avLst/>
          </a:prstGeom>
        </p:spPr>
      </p:pic>
      <p:sp>
        <p:nvSpPr>
          <p:cNvPr id="20" name="Triángulo isósceles 19">
            <a:hlinkClick r:id="" action="ppaction://hlinkshowjump?jump=nextslide"/>
          </p:cNvPr>
          <p:cNvSpPr/>
          <p:nvPr/>
        </p:nvSpPr>
        <p:spPr>
          <a:xfrm rot="5400000">
            <a:off x="280966" y="2738273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s-CO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lecha abajo 1"/>
          <p:cNvSpPr/>
          <p:nvPr/>
        </p:nvSpPr>
        <p:spPr>
          <a:xfrm rot="13049215">
            <a:off x="8848075" y="159492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Flecha abajo 22"/>
          <p:cNvSpPr/>
          <p:nvPr/>
        </p:nvSpPr>
        <p:spPr>
          <a:xfrm rot="18449215">
            <a:off x="8941112" y="3898300"/>
            <a:ext cx="415457" cy="794780"/>
          </a:xfrm>
          <a:prstGeom prst="downArrow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n-US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332" y="3357265"/>
            <a:ext cx="2110150" cy="20676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365628" y="3629381"/>
            <a:ext cx="112638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450</a:t>
            </a:r>
            <a:endParaRPr lang="en-US" sz="3590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51288" y="328665"/>
            <a:ext cx="1777795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.VnCooperH" panose="020B7200000000000000" pitchFamily="34" charset="0"/>
                <a:ea typeface="+mn-ea"/>
                <a:cs typeface="+mn-cs"/>
              </a:rPr>
              <a:t>540</a:t>
            </a:r>
            <a:endParaRPr lang="en-US" sz="3590" b="1" kern="1200" dirty="0">
              <a:solidFill>
                <a:schemeClr val="bg1"/>
              </a:solidFill>
              <a:latin typeface=".VnCooperH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104 0.00509 -0.00234 0.01042 -0.00338 0.01551 C -0.0039 0.01805 -0.0039 0.02083 -0.00443 0.02338 C -0.00495 0.02593 -0.00599 0.02847 -0.00664 0.03102 C -0.00742 0.03472 -0.0082 0.03866 -0.00885 0.04259 L -0.01107 0.0544 L -0.01211 0.06018 C -0.0125 0.06204 -0.01276 0.06389 -0.01328 0.06574 L -0.01536 0.07361 C -0.01575 0.0787 -0.01601 0.0838 -0.01653 0.08889 C -0.01666 0.09097 -0.01732 0.09282 -0.01771 0.09491 C -0.0181 0.09722 -0.01836 0.1 -0.01875 0.10278 C -0.01914 0.10463 -0.01953 0.10625 -0.01979 0.10833 C -0.02057 0.11343 -0.0237 0.12824 -0.022 0.12384 C -0.02122 0.12199 -0.0207 0.11968 -0.01979 0.11805 C -0.01185 0.10116 -0.02148 0.12477 -0.01328 0.10463 C -0.01068 0.09838 -0.01028 0.0963 -0.00781 0.08889 C -0.00703 0.08727 -0.00638 0.08472 -0.00547 0.0831 C -0.00456 0.08148 -0.00338 0.08079 -0.00221 0.0794 C -0.00078 0.07523 0.00482 0.06018 0.00768 0.0544 C 0.00873 0.05208 0.0099 0.05046 0.01094 0.04838 C 0.01224 0.04606 0.01315 0.04329 0.01432 0.04051 C 0.01524 0.03843 0.01654 0.03704 0.01758 0.03495 C 0.01875 0.03241 0.01953 0.0294 0.02084 0.02708 C 0.02175 0.02546 0.02318 0.02477 0.02422 0.02338 C 0.0263 0.01227 0.02383 0.02245 0.02865 0.0118 C 0.03542 -0.00417 0.02995 0.0037 0.0362 -0.00394 C 0.03711 -0.00556 0.03763 -0.0081 0.03854 -0.00972 C 0.04714 -0.02454 0.03607 -0.00023 0.04505 -0.01921 C 0.04584 -0.02107 0.04636 -0.02361 0.0474 -0.02477 C 0.04857 -0.02732 0.05026 -0.0287 0.05182 -0.03079 C 0.05794 -0.04028 0.05182 -0.0338 0.05938 -0.04051 C 0.06042 -0.04306 0.06133 -0.04607 0.06276 -0.04838 C 0.06758 -0.05671 0.06602 -0.05116 0.07031 -0.05787 C 0.07201 -0.06019 0.07331 -0.0632 0.07474 -0.06574 C 0.07617 -0.06759 0.07787 -0.06945 0.07917 -0.07153 C 0.08229 -0.07639 0.08477 -0.08218 0.08802 -0.08704 C 0.08985 -0.08958 0.0918 -0.09213 0.09349 -0.09468 C 0.09466 -0.09653 0.09557 -0.09861 0.09688 -0.10046 C 0.09857 -0.10278 0.10052 -0.10417 0.10235 -0.10625 C 0.1112 -0.1169 0.10456 -0.11042 0.11224 -0.12176 C 0.11328 -0.12315 0.11445 -0.12407 0.1155 -0.12546 C 0.12214 -0.13565 0.11719 -0.13171 0.12318 -0.13519 C 0.12435 -0.13727 0.12526 -0.13935 0.12656 -0.1412 C 0.12761 -0.14236 0.12878 -0.14352 0.12982 -0.14514 C 0.13177 -0.14745 0.13347 -0.15023 0.13529 -0.15278 C 0.13646 -0.15417 0.13763 -0.15509 0.13867 -0.15648 C 0.1405 -0.15926 0.14232 -0.16157 0.14414 -0.16435 C 0.14518 -0.16574 0.14649 -0.16667 0.1474 -0.16806 C 0.14857 -0.16991 0.14948 -0.17245 0.15078 -0.17384 C 0.15182 -0.17546 0.153 -0.17662 0.15404 -0.17778 C 0.15508 -0.17917 0.1599 -0.18588 0.16172 -0.1875 C 0.16276 -0.18843 0.16393 -0.18889 0.16498 -0.18958 C 0.16732 -0.1919 0.16914 -0.19583 0.17162 -0.19745 C 0.17604 -0.19977 0.17578 -0.19907 0.18034 -0.20486 C 0.18242 -0.20741 0.18399 -0.20995 0.18594 -0.21273 C 0.18698 -0.21412 0.18828 -0.21528 0.18919 -0.21644 C 0.1905 -0.21806 0.19128 -0.22083 0.19258 -0.22222 C 0.19388 -0.22407 0.19557 -0.22477 0.19701 -0.22616 C 0.19805 -0.22732 0.19909 -0.22894 0.20013 -0.23009 C 0.20313 -0.23264 0.20599 -0.23241 0.20899 -0.23403 C 0.21094 -0.23472 0.21276 -0.23634 0.21445 -0.23796 C 0.21576 -0.23982 0.21667 -0.2419 0.21784 -0.24352 C 0.22084 -0.24769 0.22214 -0.24792 0.22565 -0.25139 C 0.22669 -0.25255 0.22761 -0.25394 0.22878 -0.25532 C 0.22982 -0.25602 0.23112 -0.25625 0.23216 -0.25718 C 0.23334 -0.2581 0.23425 -0.25995 0.23555 -0.26088 C 0.23646 -0.26181 0.23776 -0.26204 0.23867 -0.26273 C 0.23998 -0.26412 0.24089 -0.26574 0.24206 -0.26667 C 0.24336 -0.26782 0.24505 -0.26806 0.24649 -0.26875 C 0.24753 -0.26945 0.24857 -0.27014 0.24987 -0.2706 C 0.25625 -0.28218 0.24948 -0.27222 0.25742 -0.27824 C 0.26901 -0.2875 0.2569 -0.28218 0.26849 -0.28611 C 0.28464 -0.30949 0.26706 -0.28727 0.2806 -0.29769 C 0.28229 -0.29907 0.28347 -0.30185 0.28503 -0.30347 C 0.2918 -0.31181 0.28854 -0.30695 0.29492 -0.3132 C 0.29675 -0.31505 0.29831 -0.31759 0.30039 -0.31898 C 0.30209 -0.32014 0.30404 -0.3206 0.30586 -0.32107 C 0.31459 -0.33241 0.30573 -0.32176 0.31576 -0.33056 C 0.31771 -0.33241 0.31953 -0.33449 0.32136 -0.33634 C 0.32344 -0.33912 0.32539 -0.34282 0.32787 -0.34421 C 0.33581 -0.34884 0.32591 -0.34329 0.33568 -0.34815 C 0.34662 -0.35347 0.32956 -0.34583 0.34323 -0.35208 C 0.34857 -0.36134 0.34427 -0.35463 0.35104 -0.36157 C 0.37383 -0.38426 0.35339 -0.36597 0.36745 -0.37708 C 0.36901 -0.37824 0.37031 -0.38009 0.37188 -0.38079 C 0.3737 -0.38195 0.37565 -0.38241 0.37735 -0.3831 C 0.37969 -0.38472 0.38164 -0.38727 0.38412 -0.38866 C 0.38646 -0.39005 0.38919 -0.3912 0.39167 -0.39259 C 0.41146 -0.40301 0.38386 -0.38912 0.40599 -0.40046 C 0.41042 -0.40625 0.41133 -0.40787 0.41693 -0.41181 C 0.41953 -0.41366 0.42214 -0.41435 0.42474 -0.41551 C 0.42695 -0.4169 0.42917 -0.41852 0.43125 -0.41968 C 0.43646 -0.42222 0.44154 -0.42477 0.44675 -0.42732 C 0.46953 -0.43866 0.44102 -0.425 0.46107 -0.4331 C 0.46367 -0.43403 0.46615 -0.43588 0.46875 -0.43704 C 0.47227 -0.43843 0.47617 -0.43889 0.47969 -0.44074 C 0.48086 -0.44144 0.4819 -0.44236 0.48307 -0.44282 C 0.48724 -0.44491 0.4918 -0.44537 0.49623 -0.44653 C 0.5043 -0.4537 0.49818 -0.44954 0.51159 -0.45255 C 0.52162 -0.45463 0.51472 -0.45347 0.52266 -0.45625 C 0.52487 -0.45741 0.52709 -0.45741 0.5293 -0.4581 C 0.54492 -0.46412 0.53307 -0.45972 0.54128 -0.46389 C 0.54597 -0.46644 0.5461 -0.46597 0.55117 -0.46806 C 0.55274 -0.46852 0.55417 -0.46945 0.5556 -0.46991 C 0.55794 -0.4706 0.56003 -0.47107 0.56237 -0.47176 C 0.56406 -0.47245 0.56589 -0.47315 0.56784 -0.47361 C 0.56992 -0.47431 0.57227 -0.475 0.57435 -0.47593 C 0.58425 -0.47917 0.57279 -0.47616 0.58425 -0.47963 C 0.59063 -0.48148 0.59258 -0.48125 0.59857 -0.4831 C 0.6 -0.48403 0.60156 -0.48472 0.603 -0.48542 C 0.60508 -0.48611 0.60742 -0.48657 0.60951 -0.48727 C 0.61107 -0.48796 0.6125 -0.48889 0.61393 -0.48912 C 0.62526 -0.49074 0.64805 -0.49329 0.64805 -0.49306 C 0.65547 -0.49745 0.64818 -0.49375 0.66237 -0.49699 C 0.66419 -0.49745 0.66615 -0.49838 0.66797 -0.49884 C 0.67643 -0.5007 0.67539 -0.5007 0.67995 -0.5007 L 0.89349 -0.22616 " pathEditMode="relative" rAng="0" ptsTypes="AAAAAAAAAAAAAAAAAAAAAAAAAAAAAAAAAAAAAAAAAAAAAAAAAAAAAAAAAAAAAAAAAAAAAAAAAAAAAAAAAAAAAAAAAAAAAAAAAAAAAAAAAAAAAAAAAAAAAAA">
                                      <p:cBhvr>
                                        <p:cTn id="1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1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2.96296E-6 L 0.09635 -0.34305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7 L -1.66667E-6 -0.0007 C -0.00364 0.00023 -0.00742 0.00093 -0.01107 0.00301 C -0.01224 0.0037 -0.01315 0.00579 -0.01432 0.00694 C -0.0164 0.00856 -0.01888 0.00903 -0.02096 0.01088 C -0.02239 0.01204 -0.02383 0.01366 -0.02539 0.01458 C -0.02682 0.01574 -0.02838 0.01597 -0.02982 0.01667 C -0.03203 0.01782 -0.03424 0.01921 -0.03646 0.0206 C -0.0375 0.0213 -0.03867 0.02153 -0.03971 0.02245 C -0.04114 0.02384 -0.04258 0.02523 -0.04414 0.02616 C -0.04622 0.02778 -0.04883 0.02778 -0.05078 0.03009 C -0.05182 0.03148 -0.05286 0.0331 -0.05403 0.03403 C -0.05612 0.03565 -0.05846 0.03657 -0.06068 0.03796 L -0.06393 0.04005 C -0.0651 0.04051 -0.06627 0.04074 -0.06732 0.0419 C -0.07005 0.04514 -0.07174 0.04768 -0.075 0.04977 C -0.07643 0.05046 -0.07799 0.05093 -0.07943 0.05139 C -0.08047 0.05278 -0.08151 0.0544 -0.08268 0.05532 C -0.08372 0.05625 -0.08555 0.05926 -0.08607 0.05741 C -0.08698 0.05393 -0.08112 0.04838 -0.08047 0.04768 C -0.07903 0.04583 -0.0776 0.04375 -0.07604 0.0419 C -0.075 0.04051 -0.07383 0.03958 -0.07278 0.03796 C -0.07161 0.03611 -0.07044 0.03426 -0.06953 0.03218 C -0.06862 0.03032 -0.06823 0.02778 -0.06732 0.02616 C -0.06562 0.02407 -0.06354 0.02268 -0.06172 0.0206 C -0.05989 0.01829 -0.0582 0.01505 -0.05625 0.01273 C -0.05482 0.01111 -0.05338 0.00995 -0.05182 0.0088 C -0.04974 0.00718 -0.04518 0.00486 -0.04518 0.00509 C -0.0345 -0.00903 -0.04596 0.00463 -0.0375 -0.00278 C -0.03633 -0.0037 -0.03528 -0.00556 -0.03424 -0.00671 C -0.03281 -0.0081 -0.03125 -0.00903 -0.02982 -0.01065 C -0.02864 -0.01181 -0.02773 -0.01366 -0.02643 -0.01458 C -0.02474 -0.01574 -0.02278 -0.01574 -0.02096 -0.01644 C -0.02018 -0.01782 -0.01966 -0.01945 -0.01875 -0.02037 C -0.01745 -0.02153 -0.01588 -0.02199 -0.01432 -0.02222 C -0.01028 -0.02338 -0.00625 -0.02361 -0.00221 -0.02431 C 0.00065 -0.02546 0.00495 -0.02732 0.00768 -0.02801 C 0.01172 -0.02894 0.01589 -0.02917 0.01992 -0.02986 C 0.02214 -0.03032 0.02435 -0.03102 0.02643 -0.03195 C 0.02761 -0.03241 0.02865 -0.03357 0.02982 -0.0338 C 0.03542 -0.03542 0.05169 -0.03727 0.05625 -0.03773 C 0.06276 -0.04167 0.05742 -0.03889 0.06836 -0.04167 C 0.08737 -0.04653 0.0586 -0.04236 0.10143 -0.0456 C 0.10729 -0.04699 0.11016 -0.04769 0.11589 -0.04954 C 0.11771 -0.05023 0.11953 -0.05116 0.12136 -0.05116 C 0.12813 -0.05278 0.14271 -0.0544 0.14896 -0.05509 C 0.15339 -0.05579 0.15768 -0.05695 0.16211 -0.05718 C 0.18464 -0.05833 0.2069 -0.05833 0.22943 -0.05903 C 0.23477 -0.06088 0.23802 -0.0625 0.24375 -0.06296 C 0.25339 -0.06412 0.26289 -0.06412 0.27253 -0.06505 C 0.27748 -0.06551 0.28268 -0.0662 0.28789 -0.0669 C 0.31563 -0.07407 0.27761 -0.06482 0.34974 -0.07292 C 0.37031 -0.075 0.36146 -0.07338 0.37617 -0.07639 L 0.56706 -0.07477 C 0.57123 -0.07477 0.57227 -0.07245 0.57578 -0.07083 C 0.57761 -0.07014 0.57943 -0.06968 0.58138 -0.06898 C 0.5836 -0.06782 0.58581 -0.0662 0.58789 -0.06505 L 0.60456 -0.05509 L 0.60781 -0.05324 C 0.60886 -0.05255 0.61003 -0.05185 0.61107 -0.05116 C 0.6125 -0.05093 0.61406 -0.05023 0.6155 -0.04954 C 0.61771 -0.04838 0.61992 -0.04699 0.62214 -0.0456 L 0.62539 -0.04375 C 0.62513 -0.04097 0.62539 -0.0375 0.62435 -0.03588 C 0.6224 -0.0331 0.61992 -0.0331 0.61771 -0.03195 L 0.61445 -0.02986 C 0.61328 -0.02917 0.61211 -0.02894 0.61107 -0.02801 C 0.6013 -0.01945 0.60547 -0.02222 0.59883 -0.01829 C 0.59063 -0.00857 0.60117 -0.02014 0.59115 -0.0125 C 0.58268 -0.00602 0.59518 -0.00787 0.57917 -0.0007 C 0.57774 -0.00046 0.57292 0.00162 0.57136 0.00301 C 0.5655 0.0081 0.57044 0.00555 0.56485 0.01273 C 0.56328 0.01435 0.56172 0.01505 0.56042 0.01667 C 0.55899 0.01829 0.55847 0.0213 0.5569 0.02245 C 0.55508 0.02454 0.55261 0.02454 0.55039 0.02616 C 0.54922 0.02708 0.54831 0.02917 0.54714 0.03009 C 0.5461 0.03102 0.54492 0.03125 0.54388 0.03218 C 0.54076 0.03449 0.53477 0.04028 0.53281 0.04375 C 0.53008 0.04838 0.52787 0.05347 0.52513 0.05741 C 0.52357 0.05926 0.52201 0.06088 0.52057 0.06319 C 0.51875 0.06667 0.51758 0.07315 0.51615 0.07662 C 0.51615 0.07685 0.51068 0.09143 0.50964 0.09444 C 0.50873 0.0963 0.5086 0.09884 0.50742 0.10023 L 0.50417 0.10393 C 0.50195 0.11528 0.50443 0.10463 0.49974 0.11574 L 0.4931 0.1331 C 0.49232 0.13495 0.49167 0.13727 0.49089 0.13889 L 0.48763 0.14491 C 0.48646 0.15069 0.48581 0.15579 0.48307 0.16042 C 0.48229 0.1618 0.48086 0.16134 0.47969 0.16227 C 0.47748 0.16458 0.47318 0.17014 0.47318 0.17037 C 0.47253 0.17199 0.47188 0.1743 0.47097 0.17593 C 0.46914 0.17917 0.46693 0.18171 0.4655 0.18565 C 0.46406 0.18958 0.46302 0.19398 0.46107 0.19722 C 0.4569 0.20463 0.4586 0.20093 0.4556 0.2088 C 0.45508 0.21088 0.45495 0.21296 0.45443 0.21481 C 0.453 0.21968 0.45195 0.22083 0.45013 0.22454 C 0.44844 0.2331 0.44974 0.22778 0.44675 0.23611 C 0.44089 0.25208 0.43776 0.25162 0.44232 0.25162 " pathEditMode="relative" rAng="0" ptsTypes="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88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slingshotr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20000" numSld="999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10" y="3986011"/>
            <a:ext cx="1373064" cy="2558504"/>
          </a:xfrm>
          <a:prstGeom prst="rect">
            <a:avLst/>
          </a:prstGeom>
        </p:spPr>
      </p:pic>
      <p:pic>
        <p:nvPicPr>
          <p:cNvPr id="24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387690" y="2434057"/>
            <a:ext cx="774148" cy="756459"/>
          </a:xfrm>
          <a:prstGeom prst="rect">
            <a:avLst/>
          </a:prstGeom>
        </p:spPr>
      </p:pic>
      <p:pic>
        <p:nvPicPr>
          <p:cNvPr id="25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5" y="2238181"/>
            <a:ext cx="1957003" cy="195875"/>
          </a:xfrm>
          <a:prstGeom prst="rect">
            <a:avLst/>
          </a:prstGeom>
        </p:spPr>
      </p:pic>
      <p:pic>
        <p:nvPicPr>
          <p:cNvPr id="26" name="Imagen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04834" y="2077388"/>
            <a:ext cx="1957003" cy="195875"/>
          </a:xfrm>
          <a:prstGeom prst="rect">
            <a:avLst/>
          </a:prstGeom>
        </p:spPr>
      </p:pic>
      <p:pic>
        <p:nvPicPr>
          <p:cNvPr id="27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r="33803" b="79586"/>
          <a:stretch>
            <a:fillRect/>
          </a:stretch>
        </p:blipFill>
        <p:spPr>
          <a:xfrm rot="10800000">
            <a:off x="11414875" y="5774687"/>
            <a:ext cx="774148" cy="756459"/>
          </a:xfrm>
          <a:prstGeom prst="rect">
            <a:avLst/>
          </a:prstGeom>
        </p:spPr>
      </p:pic>
      <p:pic>
        <p:nvPicPr>
          <p:cNvPr id="28" name="Imagen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1" y="5578811"/>
            <a:ext cx="1957003" cy="195875"/>
          </a:xfrm>
          <a:prstGeom prst="rect">
            <a:avLst/>
          </a:prstGeom>
        </p:spPr>
      </p:pic>
      <p:pic>
        <p:nvPicPr>
          <p:cNvPr id="29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6" t="43207" r="1199" b="51508"/>
          <a:stretch>
            <a:fillRect/>
          </a:stretch>
        </p:blipFill>
        <p:spPr>
          <a:xfrm>
            <a:off x="10232020" y="5418018"/>
            <a:ext cx="1957003" cy="195875"/>
          </a:xfrm>
          <a:prstGeom prst="rect">
            <a:avLst/>
          </a:prstGeom>
        </p:spPr>
      </p:pic>
      <p:pic>
        <p:nvPicPr>
          <p:cNvPr id="30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18" y="3829234"/>
            <a:ext cx="931179" cy="1123756"/>
          </a:xfrm>
          <a:prstGeom prst="rect">
            <a:avLst/>
          </a:prstGeom>
        </p:spPr>
      </p:pic>
      <p:sp>
        <p:nvSpPr>
          <p:cNvPr id="31" name="Rectángulo 6"/>
          <p:cNvSpPr/>
          <p:nvPr/>
        </p:nvSpPr>
        <p:spPr>
          <a:xfrm>
            <a:off x="0" y="176437"/>
            <a:ext cx="8434543" cy="92111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214" tIns="45607" rIns="91214" bIns="45607">
            <a:spAutoFit/>
          </a:bodyPr>
          <a:lstStyle/>
          <a:p>
            <a:pPr algn="ctr" defTabSz="911860">
              <a:buClrTx/>
              <a:defRPr/>
            </a:pPr>
            <a:r>
              <a:rPr lang="es-ES" sz="5385" kern="1200">
                <a:solidFill>
                  <a:schemeClr val="bg1"/>
                </a:solidFill>
                <a:latin typeface="+mj-lt"/>
              </a:rPr>
              <a:t>8 trăm, 0 chục, 0 đơn vị</a:t>
            </a:r>
            <a:endParaRPr lang="es-ES" sz="5385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uadroTexto 33"/>
          <p:cNvSpPr txBox="1"/>
          <p:nvPr/>
        </p:nvSpPr>
        <p:spPr>
          <a:xfrm>
            <a:off x="3110291" y="1243853"/>
            <a:ext cx="2213959" cy="9210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1225">
              <a:buClrTx/>
              <a:defRPr/>
            </a:pPr>
            <a:r>
              <a:rPr lang="es-CO" sz="5385" b="1" kern="1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800</a:t>
            </a:r>
            <a:endParaRPr lang="es-CO" sz="1995" b="1" kern="12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80" y="8483"/>
            <a:ext cx="2134974" cy="2092018"/>
          </a:xfrm>
          <a:prstGeom prst="rect">
            <a:avLst/>
          </a:prstGeom>
        </p:spPr>
      </p:pic>
      <p:pic>
        <p:nvPicPr>
          <p:cNvPr id="36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592" y="3372278"/>
            <a:ext cx="2110150" cy="2067692"/>
          </a:xfrm>
          <a:prstGeom prst="rect">
            <a:avLst/>
          </a:prstGeom>
        </p:spPr>
      </p:pic>
      <p:pic>
        <p:nvPicPr>
          <p:cNvPr id="3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470" y="5637989"/>
            <a:ext cx="767488" cy="767488"/>
          </a:xfrm>
          <a:prstGeom prst="rect">
            <a:avLst/>
          </a:prstGeom>
        </p:spPr>
      </p:pic>
      <p:pic>
        <p:nvPicPr>
          <p:cNvPr id="3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1" y="5554910"/>
            <a:ext cx="907752" cy="829741"/>
          </a:xfrm>
          <a:prstGeom prst="rect">
            <a:avLst/>
          </a:prstGeom>
        </p:spPr>
      </p:pic>
      <p:pic>
        <p:nvPicPr>
          <p:cNvPr id="39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5439970"/>
            <a:ext cx="933463" cy="933463"/>
          </a:xfrm>
          <a:prstGeom prst="rect">
            <a:avLst/>
          </a:prstGeom>
        </p:spPr>
      </p:pic>
      <p:sp>
        <p:nvSpPr>
          <p:cNvPr id="40" name="Triángulo isósceles 20">
            <a:hlinkClick r:id="" action="ppaction://hlinkshowjump?jump=nextslide"/>
          </p:cNvPr>
          <p:cNvSpPr/>
          <p:nvPr/>
        </p:nvSpPr>
        <p:spPr>
          <a:xfrm rot="5400000">
            <a:off x="3835378" y="5095368"/>
            <a:ext cx="1377428" cy="1092673"/>
          </a:xfrm>
          <a:prstGeom prst="triangle">
            <a:avLst/>
          </a:prstGeom>
          <a:solidFill>
            <a:srgbClr val="7EC247"/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1225">
              <a:buClrTx/>
              <a:defRPr/>
            </a:pPr>
            <a:endParaRPr lang="es-CO" sz="1795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32019" y="294117"/>
            <a:ext cx="1417742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808</a:t>
            </a:r>
            <a:endParaRPr lang="en-US" sz="359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04833" y="3600444"/>
            <a:ext cx="1417742" cy="64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225">
              <a:buClrTx/>
              <a:defRPr/>
            </a:pPr>
            <a:r>
              <a:rPr lang="en-US" sz="3590" b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800</a:t>
            </a:r>
            <a:endParaRPr lang="en-US" sz="3590" b="1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00023 C -0.00286 0.00116 -0.01601 0.00625 -0.01914 0.0081 C -0.02135 0.00926 -0.02383 0.00972 -0.02578 0.01204 C -0.02695 0.01343 -0.02812 0.01435 -0.02916 0.01597 C -0.03424 0.02338 -0.0306 0.0206 -0.03594 0.02593 C -0.0414 0.03148 -0.03906 0.02893 -0.04479 0.03194 C -0.04713 0.0331 -0.04935 0.03449 -0.05156 0.03588 L -0.05495 0.03796 C -0.05599 0.03981 -0.0569 0.04236 -0.0582 0.04375 C -0.05924 0.04491 -0.06055 0.04491 -0.06159 0.04583 C -0.06315 0.04699 -0.06458 0.04861 -0.06614 0.04977 C -0.0668 0.05185 -0.06732 0.0544 -0.06836 0.05579 C -0.06927 0.05718 -0.07122 0.05972 -0.07174 0.05787 C -0.07226 0.05555 -0.07031 0.0537 -0.0694 0.05185 C -0.06849 0.04954 -0.06706 0.04792 -0.06614 0.04583 C -0.06523 0.04398 -0.06484 0.04167 -0.0638 0.03981 C -0.0625 0.0375 -0.06068 0.03634 -0.05937 0.0338 C -0.05534 0.02662 -0.05703 0.02685 -0.05377 0.01991 C -0.04831 0.00833 -0.05273 0.01898 -0.04713 0.00995 C -0.04466 0.00625 -0.04206 0.00278 -0.04036 -0.00185 C -0.03958 -0.00394 -0.03906 -0.00625 -0.03815 -0.00787 C -0.02643 -0.0287 -0.03997 -0.00023 -0.03034 -0.01991 C -0.02838 -0.02361 -0.02669 -0.02801 -0.02474 -0.03171 C -0.0237 -0.03357 -0.02239 -0.03426 -0.02135 -0.03565 C -0.01979 -0.03773 -0.01823 -0.03958 -0.0168 -0.04167 C -0.01133 -0.05 -0.01601 -0.04653 -0.00898 -0.04977 C -0.00599 -0.0537 -0.00338 -0.05857 -1.66667E-6 -0.06157 C 0.00417 -0.06551 0.00586 -0.06667 0.01003 -0.07153 C 0.01159 -0.07338 0.01589 -0.07963 0.01784 -0.08148 C 0.01966 -0.0831 0.02162 -0.08403 0.02344 -0.08542 C 0.04115 -0.09954 0.01693 -0.08056 0.03125 -0.09352 C 0.0405 -0.10162 0.03347 -0.09421 0.04024 -0.09954 C 0.0418 -0.1007 0.0431 -0.10232 0.04466 -0.10347 C 0.04753 -0.10532 0.04987 -0.10509 0.05261 -0.10741 C 0.05456 -0.10903 0.05612 -0.11181 0.0582 -0.11343 C 0.05951 -0.11458 0.0612 -0.11435 0.06263 -0.11528 C 0.06419 -0.11644 0.0655 -0.11852 0.06706 -0.11945 C 0.0707 -0.1213 0.07474 -0.12083 0.07826 -0.12338 C 0.09492 -0.13519 0.07422 -0.12014 0.08841 -0.13125 C 0.09024 -0.13264 0.09206 -0.13426 0.09401 -0.13519 C 0.09688 -0.13681 0.10287 -0.13912 0.10287 -0.13889 C 0.10404 -0.14051 0.10508 -0.14213 0.10625 -0.14329 C 0.10807 -0.14491 0.11003 -0.14607 0.11185 -0.14722 C 0.11537 -0.14954 0.1194 -0.15185 0.12305 -0.15324 C 0.12526 -0.15394 0.12761 -0.1544 0.12982 -0.15509 C 0.13164 -0.15579 0.1336 -0.15625 0.13542 -0.15718 C 0.13659 -0.15764 0.13763 -0.1588 0.1388 -0.15903 C 0.14388 -0.16088 0.15313 -0.16227 0.15781 -0.1632 C 0.17292 -0.16597 0.16263 -0.16412 0.17682 -0.16713 L 0.18685 -0.16898 L 0.18685 -0.16875 C 0.19935 -0.17107 0.19844 -0.17014 0.21042 -0.175 C 0.21393 -0.17662 0.21432 -0.17847 0.21823 -0.17894 C 0.22448 -0.18009 0.23086 -0.18009 0.23724 -0.18102 C 0.24063 -0.18148 0.24401 -0.18241 0.24727 -0.1831 C 0.25951 -0.18843 0.25326 -0.18634 0.26641 -0.18889 L 0.32787 -0.18704 C 0.33242 -0.18681 0.33685 -0.18565 0.34141 -0.18495 C 0.34805 -0.18426 0.35482 -0.1838 0.36146 -0.1831 C 0.36445 -0.18241 0.36745 -0.18148 0.37044 -0.18102 C 0.37487 -0.18032 0.37943 -0.17986 0.38386 -0.17894 C 0.38581 -0.1787 0.38763 -0.17732 0.38945 -0.17708 C 0.39727 -0.17593 0.40521 -0.17593 0.41302 -0.175 C 0.41823 -0.17454 0.42344 -0.17384 0.42865 -0.17315 C 0.43555 -0.17107 0.43594 -0.17083 0.44323 -0.16898 C 0.44623 -0.16829 0.44909 -0.16736 0.45222 -0.16713 C 0.46966 -0.16597 0.48724 -0.16574 0.50482 -0.16505 C 0.50586 -0.16435 0.50703 -0.16366 0.50807 -0.1632 C 0.51472 -0.16019 0.51836 -0.16042 0.52604 -0.15903 C 0.52722 -0.15857 0.52826 -0.15764 0.52943 -0.15718 C 0.53646 -0.1544 0.5405 -0.15486 0.54844 -0.15324 C 0.55065 -0.15278 0.55287 -0.15208 0.55508 -0.15116 C 0.56302 -0.14815 0.553 -0.14977 0.56406 -0.14722 C 0.56823 -0.1463 0.57227 -0.14583 0.57643 -0.14514 C 0.58776 -0.13843 0.57018 -0.14861 0.58425 -0.1412 C 0.58646 -0.14005 0.58867 -0.13866 0.59102 -0.13727 L 0.59427 -0.13519 C 0.59544 -0.13449 0.59649 -0.13357 0.59766 -0.13333 L 0.60326 -0.13125 C 0.60482 -0.12986 0.60612 -0.12824 0.60781 -0.12732 C 0.61029 -0.1257 0.61667 -0.12384 0.62005 -0.1213 C 0.62162 -0.12014 0.62305 -0.11875 0.62448 -0.11736 C 0.62487 -0.1206 0.62487 -0.12431 0.62565 -0.12732 C 0.62643 -0.12986 0.628 -0.13102 0.62904 -0.13333 C 0.63021 -0.13588 0.63112 -0.13866 0.63242 -0.1412 C 0.63451 -0.14537 0.63724 -0.14861 0.63906 -0.15324 C 0.64362 -0.16389 0.64102 -0.15903 0.64688 -0.16713 C 0.64766 -0.16898 0.64818 -0.17153 0.64922 -0.17315 C 0.65013 -0.17431 0.65143 -0.17431 0.65248 -0.175 C 0.65404 -0.17616 0.65547 -0.17778 0.65703 -0.17894 C 0.65781 -0.18102 0.65807 -0.1838 0.65925 -0.18495 C 0.66055 -0.18657 0.66224 -0.18611 0.66367 -0.18704 C 0.67761 -0.1963 0.65443 -0.18542 0.67722 -0.19306 C 0.68021 -0.19398 0.68307 -0.19607 0.68607 -0.19699 L 0.69388 -0.19884 C 0.69544 -0.20023 0.69688 -0.20185 0.69844 -0.20301 C 0.70404 -0.20695 0.70508 -0.20695 0.71068 -0.2088 C 0.71224 -0.21019 0.71367 -0.21157 0.71524 -0.21296 C 0.71836 -0.21528 0.72175 -0.21782 0.72526 -0.21875 C 0.72865 -0.21968 0.73203 -0.22014 0.73542 -0.22083 C 0.73828 -0.22222 0.74141 -0.22269 0.74427 -0.22477 C 0.74623 -0.22616 0.74792 -0.22801 0.74987 -0.2287 C 0.75729 -0.23195 0.77969 -0.23264 0.78125 -0.23287 L 0.78906 -0.23472 C 0.79128 -0.23542 0.79349 -0.23611 0.79584 -0.23681 C 0.79883 -0.2375 0.80169 -0.23866 0.80482 -0.23866 C 0.82969 -0.23935 0.85482 -0.23866 0.87982 -0.23866 " pathEditMode="relative" rAng="0" ptsTypes="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91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45833E-6 -4.07407E-6 L 0.28685 0.12431 " pathEditMode="relative" rAng="0" ptsTypes="AA">
                                      <p:cBhvr>
                                        <p:cTn id="8" dur="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764 L 0.00417 -0.00741 C 0.00104 -0.00486 -0.00221 -0.00255 -0.00521 0.00069 C -0.00781 0.00324 -0.0125 0.00949 -0.0125 0.00972 C -0.02213 0.03194 -0.00976 0.00417 -0.02083 0.0243 C -0.02226 0.02685 -0.02305 0.03032 -0.02448 0.03264 C -0.02591 0.03518 -0.02786 0.0368 -0.02916 0.03912 C -0.03073 0.04167 -0.03125 0.04537 -0.03281 0.04768 C -0.03502 0.05116 -0.0401 0.05625 -0.0401 0.05648 C -0.04075 0.05833 -0.0418 0.06018 -0.04245 0.06273 C -0.04297 0.06481 -0.04297 0.06713 -0.04375 0.06898 C -0.04453 0.07153 -0.04622 0.07315 -0.04713 0.07546 C -0.04818 0.07731 -0.0487 0.07986 -0.04974 0.08194 C -0.05065 0.08403 -0.05221 0.08588 -0.05312 0.08843 C -0.06068 0.10555 -0.05469 0.09699 -0.06146 0.10555 C -0.05612 0.07569 -0.06341 0.1118 -0.05312 0.07546 C -0.05247 0.07268 -0.05195 0.06944 -0.05078 0.0669 C -0.04987 0.06458 -0.04831 0.06296 -0.04713 0.06065 C -0.03919 0.04143 -0.04805 0.05787 -0.0401 0.04143 C -0.03893 0.03889 -0.03737 0.0375 -0.03646 0.03495 C -0.03541 0.03218 -0.03515 0.0287 -0.03411 0.02639 C -0.03164 0.02083 -0.02786 0.01736 -0.02578 0.01134 C -0.02383 0.00648 -0.022 0.00116 -0.01979 -0.00347 C -0.01862 -0.00579 -0.01706 -0.00741 -0.01614 -0.00995 C -0.01497 -0.0125 -0.01484 -0.01597 -0.0138 -0.01829 C -0.01146 -0.02315 -0.00885 -0.02708 -0.00651 -0.03125 C -0.00521 -0.03333 -0.00403 -0.03519 -0.00286 -0.03773 C 0.00313 -0.05185 -0.00078 -0.04375 0.00912 -0.06111 C 0.01068 -0.06389 0.01185 -0.06736 0.0138 -0.06968 C 0.01966 -0.07593 0.0207 -0.07616 0.02578 -0.08449 C 0.02787 -0.08773 0.02956 -0.09213 0.03177 -0.09537 C 0.0336 -0.09769 0.03594 -0.09907 0.03776 -0.10162 C 0.04167 -0.10741 0.04414 -0.1162 0.04857 -0.12083 C 0.05065 -0.12315 0.05261 -0.12523 0.05456 -0.12732 C 0.05612 -0.1287 0.05781 -0.12963 0.05938 -0.13148 C 0.0655 -0.13843 0.0655 -0.14259 0.0737 -0.14861 C 0.08906 -0.15949 0.06992 -0.14537 0.08568 -0.15926 C 0.08841 -0.16181 0.09141 -0.16296 0.09401 -0.16574 C 0.09701 -0.16875 0.09948 -0.17315 0.10248 -0.17639 C 0.12201 -0.19792 0.11354 -0.1875 0.12878 -0.20185 C 0.13164 -0.20463 0.13438 -0.20787 0.13724 -0.21042 C 0.13985 -0.21273 0.14284 -0.21435 0.14557 -0.2169 C 0.14844 -0.21921 0.15104 -0.22269 0.15391 -0.22523 C 0.16029 -0.23079 0.1668 -0.23542 0.17305 -0.24028 C 0.17578 -0.24236 0.17865 -0.24491 0.18151 -0.24653 C 0.18386 -0.24815 0.18633 -0.24931 0.18867 -0.25116 C 0.20365 -0.26204 0.18711 -0.2537 0.20664 -0.26181 C 0.20781 -0.26296 0.20886 -0.26528 0.21029 -0.26597 C 0.22331 -0.27292 0.21393 -0.26273 0.22461 -0.27222 C 0.22669 -0.27407 0.22852 -0.27662 0.2306 -0.27847 C 0.23294 -0.28079 0.23542 -0.28287 0.23776 -0.28495 C 0.24063 -0.28773 0.24323 -0.29097 0.24623 -0.29352 C 0.24883 -0.29607 0.25169 -0.29769 0.25456 -0.3 C 0.25768 -0.30255 0.26094 -0.30579 0.26419 -0.30857 C 0.27318 -0.31597 0.2724 -0.31435 0.28216 -0.3213 C 0.2849 -0.32315 0.28763 -0.32546 0.2905 -0.32778 C 0.29362 -0.33032 0.29675 -0.3338 0.30013 -0.33611 C 0.30313 -0.33843 0.30651 -0.33889 0.30951 -0.34051 C 0.31211 -0.3419 0.31445 -0.34352 0.3168 -0.34491 C 0.31875 -0.34583 0.32084 -0.34607 0.32279 -0.34676 C 0.33464 -0.35232 0.31367 -0.34537 0.33347 -0.35116 C 0.33477 -0.35255 0.33568 -0.35463 0.33711 -0.35556 C 0.33945 -0.35671 0.34206 -0.35671 0.3444 -0.35741 C 0.34753 -0.3588 0.35078 -0.36019 0.35404 -0.36204 C 0.37513 -0.37361 0.35078 -0.3632 0.37539 -0.37454 C 0.37904 -0.37639 0.38268 -0.37732 0.38633 -0.3787 C 0.39037 -0.38079 0.39427 -0.38357 0.39831 -0.38519 C 0.40222 -0.38704 0.40625 -0.38773 0.41029 -0.38958 C 0.42643 -0.39722 0.41524 -0.39445 0.4293 -0.40023 C 0.43164 -0.40116 0.43425 -0.40162 0.43659 -0.40232 C 0.43815 -0.40278 0.43959 -0.40394 0.44128 -0.40463 C 0.45599 -0.40972 0.44219 -0.40394 0.45326 -0.4088 C 0.46888 -0.42546 0.44818 -0.40463 0.46758 -0.41945 C 0.47057 -0.42176 0.47318 -0.42523 0.47604 -0.42801 C 0.47839 -0.43009 0.48073 -0.43241 0.4832 -0.43449 C 0.50469 -0.45208 0.47865 -0.43032 0.5 -0.44514 C 0.50612 -0.44931 0.50703 -0.45278 0.51315 -0.45579 C 0.51706 -0.45764 0.52513 -0.45995 0.52513 -0.45972 C 0.52917 -0.46482 0.5293 -0.46574 0.53477 -0.46852 C 0.53672 -0.46968 0.5388 -0.46968 0.54076 -0.4706 C 0.55508 -0.47824 0.5375 -0.47199 0.55391 -0.47708 C 0.56354 -0.48403 0.55781 -0.48056 0.57188 -0.48542 L 0.57188 -0.48519 C 0.57917 -0.49005 0.57162 -0.48588 0.58386 -0.49005 C 0.58542 -0.49051 0.58698 -0.49144 0.58854 -0.4919 C 0.59128 -0.49282 0.59427 -0.49352 0.59701 -0.49421 C 0.60521 -0.49884 0.59492 -0.49329 0.60651 -0.49838 C 0.60781 -0.49884 0.60886 -0.49977 0.61016 -0.5007 C 0.61211 -0.50162 0.61914 -0.50463 0.62097 -0.50486 C 0.63972 -0.50741 0.65847 -0.50903 0.67722 -0.51134 C 0.67943 -0.58843 0.6763 -0.53102 0.67969 -0.56019 C 0.68008 -0.56435 0.68008 -0.56875 0.68073 -0.57315 C 0.68125 -0.57593 0.68242 -0.5787 0.6832 -0.58148 C 0.68334 -0.58333 0.6849 -0.59838 0.68568 -0.60093 C 0.68659 -0.60463 0.68802 -0.60787 0.68919 -0.61157 C 0.69011 -0.61412 0.69076 -0.61713 0.69167 -0.61991 C 0.69271 -0.62361 0.69414 -0.62685 0.69518 -0.63056 C 0.69584 -0.63264 0.69584 -0.63519 0.69636 -0.63704 C 0.70078 -0.65046 0.69909 -0.64051 0.70469 -0.65394 C 0.70586 -0.65648 0.70599 -0.65995 0.70716 -0.66227 C 0.70964 -0.66782 0.71328 -0.67153 0.71563 -0.67732 C 0.71888 -0.68634 0.72005 -0.69028 0.7263 -0.69838 C 0.728 -0.7007 0.72969 -0.70232 0.73099 -0.70486 C 0.74193 -0.72245 0.73919 -0.72222 0.75156 -0.73681 C 0.75404 -0.74005 0.75677 -0.74352 0.7599 -0.74514 C 0.76185 -0.74653 0.7638 -0.74676 0.76589 -0.74745 C 0.76732 -0.74977 0.76875 -0.75278 0.77057 -0.75394 C 0.77409 -0.75648 0.77787 -0.75602 0.78151 -0.75602 " pathEditMode="relative" rAng="0" ptsTypes="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86" y="-317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lingshotwh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1706046" y="1820086"/>
            <a:ext cx="8859910" cy="30332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6600">
                <a:latin typeface="Arial" panose="020B0604020202020204" pitchFamily="34" charset="0"/>
                <a:cs typeface="Arial" panose="020B0604020202020204" pitchFamily="34" charset="0"/>
              </a:rPr>
              <a:t>Bài 51</a:t>
            </a:r>
            <a:br>
              <a:rPr lang="en-GB" sz="6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altLang="en-GB" sz="66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6600">
                <a:latin typeface="Arial" panose="020B0604020202020204" pitchFamily="34" charset="0"/>
                <a:cs typeface="Arial" panose="020B0604020202020204" pitchFamily="34" charset="0"/>
              </a:rPr>
              <a:t>ố có ba chữ số</a:t>
            </a:r>
            <a:endParaRPr sz="1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948614" y="4424837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</p:grpSp>
      </p:grpSp>
      <p:grpSp>
        <p:nvGrpSpPr>
          <p:cNvPr id="1625" name="Google Shape;1625;p39"/>
          <p:cNvGrpSpPr/>
          <p:nvPr/>
        </p:nvGrpSpPr>
        <p:grpSpPr>
          <a:xfrm>
            <a:off x="9953884" y="4816215"/>
            <a:ext cx="809414" cy="890533"/>
            <a:chOff x="4782300" y="3673398"/>
            <a:chExt cx="468200" cy="515162"/>
          </a:xfrm>
        </p:grpSpPr>
        <p:sp>
          <p:nvSpPr>
            <p:cNvPr id="1626" name="Google Shape;1626;p39"/>
            <p:cNvSpPr/>
            <p:nvPr/>
          </p:nvSpPr>
          <p:spPr>
            <a:xfrm>
              <a:off x="4795635" y="3685969"/>
              <a:ext cx="441536" cy="489996"/>
            </a:xfrm>
            <a:custGeom>
              <a:avLst/>
              <a:gdLst/>
              <a:ahLst/>
              <a:cxnLst/>
              <a:rect l="l" t="t" r="r" b="b"/>
              <a:pathLst>
                <a:path w="5895" h="6542" extrusionOk="0">
                  <a:moveTo>
                    <a:pt x="3176" y="0"/>
                  </a:moveTo>
                  <a:cubicBezTo>
                    <a:pt x="3155" y="0"/>
                    <a:pt x="3132" y="1"/>
                    <a:pt x="3108" y="5"/>
                  </a:cubicBezTo>
                  <a:cubicBezTo>
                    <a:pt x="3037" y="17"/>
                    <a:pt x="2954" y="29"/>
                    <a:pt x="2882" y="65"/>
                  </a:cubicBezTo>
                  <a:cubicBezTo>
                    <a:pt x="2811" y="89"/>
                    <a:pt x="2763" y="124"/>
                    <a:pt x="2716" y="172"/>
                  </a:cubicBezTo>
                  <a:cubicBezTo>
                    <a:pt x="2680" y="232"/>
                    <a:pt x="2632" y="327"/>
                    <a:pt x="2585" y="470"/>
                  </a:cubicBezTo>
                  <a:cubicBezTo>
                    <a:pt x="2537" y="601"/>
                    <a:pt x="2501" y="744"/>
                    <a:pt x="2454" y="922"/>
                  </a:cubicBezTo>
                  <a:cubicBezTo>
                    <a:pt x="2406" y="1101"/>
                    <a:pt x="2358" y="1279"/>
                    <a:pt x="2323" y="1482"/>
                  </a:cubicBezTo>
                  <a:cubicBezTo>
                    <a:pt x="2287" y="1672"/>
                    <a:pt x="2239" y="1863"/>
                    <a:pt x="2216" y="2041"/>
                  </a:cubicBezTo>
                  <a:cubicBezTo>
                    <a:pt x="2168" y="2232"/>
                    <a:pt x="2156" y="2399"/>
                    <a:pt x="2120" y="2553"/>
                  </a:cubicBezTo>
                  <a:cubicBezTo>
                    <a:pt x="2096" y="2696"/>
                    <a:pt x="2085" y="2815"/>
                    <a:pt x="2061" y="2911"/>
                  </a:cubicBezTo>
                  <a:cubicBezTo>
                    <a:pt x="2037" y="3030"/>
                    <a:pt x="2001" y="3161"/>
                    <a:pt x="1977" y="3292"/>
                  </a:cubicBezTo>
                  <a:cubicBezTo>
                    <a:pt x="1942" y="3422"/>
                    <a:pt x="1918" y="3565"/>
                    <a:pt x="1906" y="3696"/>
                  </a:cubicBezTo>
                  <a:cubicBezTo>
                    <a:pt x="1692" y="3268"/>
                    <a:pt x="1489" y="2827"/>
                    <a:pt x="1287" y="2399"/>
                  </a:cubicBezTo>
                  <a:cubicBezTo>
                    <a:pt x="1084" y="1970"/>
                    <a:pt x="894" y="1541"/>
                    <a:pt x="692" y="1101"/>
                  </a:cubicBezTo>
                  <a:lnTo>
                    <a:pt x="632" y="1137"/>
                  </a:lnTo>
                  <a:cubicBezTo>
                    <a:pt x="608" y="1148"/>
                    <a:pt x="572" y="1160"/>
                    <a:pt x="537" y="1184"/>
                  </a:cubicBezTo>
                  <a:cubicBezTo>
                    <a:pt x="489" y="1196"/>
                    <a:pt x="453" y="1196"/>
                    <a:pt x="430" y="1208"/>
                  </a:cubicBezTo>
                  <a:cubicBezTo>
                    <a:pt x="406" y="1208"/>
                    <a:pt x="393" y="1213"/>
                    <a:pt x="383" y="1213"/>
                  </a:cubicBezTo>
                  <a:cubicBezTo>
                    <a:pt x="378" y="1213"/>
                    <a:pt x="374" y="1212"/>
                    <a:pt x="370" y="1208"/>
                  </a:cubicBezTo>
                  <a:cubicBezTo>
                    <a:pt x="275" y="1244"/>
                    <a:pt x="191" y="1256"/>
                    <a:pt x="144" y="1279"/>
                  </a:cubicBezTo>
                  <a:cubicBezTo>
                    <a:pt x="96" y="1315"/>
                    <a:pt x="37" y="1363"/>
                    <a:pt x="1" y="1446"/>
                  </a:cubicBezTo>
                  <a:cubicBezTo>
                    <a:pt x="25" y="1601"/>
                    <a:pt x="72" y="1744"/>
                    <a:pt x="144" y="1875"/>
                  </a:cubicBezTo>
                  <a:cubicBezTo>
                    <a:pt x="215" y="2029"/>
                    <a:pt x="299" y="2160"/>
                    <a:pt x="358" y="2291"/>
                  </a:cubicBezTo>
                  <a:cubicBezTo>
                    <a:pt x="430" y="2458"/>
                    <a:pt x="501" y="2613"/>
                    <a:pt x="561" y="2768"/>
                  </a:cubicBezTo>
                  <a:cubicBezTo>
                    <a:pt x="620" y="2934"/>
                    <a:pt x="692" y="3101"/>
                    <a:pt x="775" y="3244"/>
                  </a:cubicBezTo>
                  <a:cubicBezTo>
                    <a:pt x="977" y="3684"/>
                    <a:pt x="1168" y="4113"/>
                    <a:pt x="1346" y="4542"/>
                  </a:cubicBezTo>
                  <a:lnTo>
                    <a:pt x="1346" y="4554"/>
                  </a:lnTo>
                  <a:cubicBezTo>
                    <a:pt x="1406" y="4673"/>
                    <a:pt x="1465" y="4827"/>
                    <a:pt x="1549" y="5006"/>
                  </a:cubicBezTo>
                  <a:cubicBezTo>
                    <a:pt x="1620" y="5185"/>
                    <a:pt x="1692" y="5375"/>
                    <a:pt x="1787" y="5566"/>
                  </a:cubicBezTo>
                  <a:cubicBezTo>
                    <a:pt x="1870" y="5768"/>
                    <a:pt x="1942" y="5947"/>
                    <a:pt x="2037" y="6125"/>
                  </a:cubicBezTo>
                  <a:cubicBezTo>
                    <a:pt x="2108" y="6304"/>
                    <a:pt x="2204" y="6435"/>
                    <a:pt x="2275" y="6542"/>
                  </a:cubicBezTo>
                  <a:cubicBezTo>
                    <a:pt x="2287" y="6518"/>
                    <a:pt x="2323" y="6518"/>
                    <a:pt x="2358" y="6506"/>
                  </a:cubicBezTo>
                  <a:cubicBezTo>
                    <a:pt x="2406" y="6494"/>
                    <a:pt x="2454" y="6494"/>
                    <a:pt x="2513" y="6482"/>
                  </a:cubicBezTo>
                  <a:cubicBezTo>
                    <a:pt x="2561" y="6482"/>
                    <a:pt x="2620" y="6459"/>
                    <a:pt x="2656" y="6447"/>
                  </a:cubicBezTo>
                  <a:cubicBezTo>
                    <a:pt x="2704" y="6447"/>
                    <a:pt x="2739" y="6435"/>
                    <a:pt x="2751" y="6423"/>
                  </a:cubicBezTo>
                  <a:cubicBezTo>
                    <a:pt x="2811" y="6399"/>
                    <a:pt x="2858" y="6387"/>
                    <a:pt x="2882" y="6363"/>
                  </a:cubicBezTo>
                  <a:cubicBezTo>
                    <a:pt x="2918" y="6328"/>
                    <a:pt x="2942" y="6316"/>
                    <a:pt x="2978" y="6280"/>
                  </a:cubicBezTo>
                  <a:cubicBezTo>
                    <a:pt x="2989" y="6256"/>
                    <a:pt x="3013" y="6220"/>
                    <a:pt x="3037" y="6197"/>
                  </a:cubicBezTo>
                  <a:lnTo>
                    <a:pt x="2644" y="5256"/>
                  </a:lnTo>
                  <a:lnTo>
                    <a:pt x="2477" y="4911"/>
                  </a:lnTo>
                  <a:cubicBezTo>
                    <a:pt x="2513" y="4792"/>
                    <a:pt x="2525" y="4673"/>
                    <a:pt x="2561" y="4530"/>
                  </a:cubicBezTo>
                  <a:cubicBezTo>
                    <a:pt x="2585" y="4375"/>
                    <a:pt x="2632" y="4256"/>
                    <a:pt x="2680" y="4173"/>
                  </a:cubicBezTo>
                  <a:cubicBezTo>
                    <a:pt x="2686" y="4169"/>
                    <a:pt x="2696" y="4168"/>
                    <a:pt x="2710" y="4168"/>
                  </a:cubicBezTo>
                  <a:cubicBezTo>
                    <a:pt x="2747" y="4168"/>
                    <a:pt x="2813" y="4179"/>
                    <a:pt x="2918" y="4196"/>
                  </a:cubicBezTo>
                  <a:cubicBezTo>
                    <a:pt x="3049" y="4232"/>
                    <a:pt x="3192" y="4280"/>
                    <a:pt x="3359" y="4339"/>
                  </a:cubicBezTo>
                  <a:cubicBezTo>
                    <a:pt x="3525" y="4399"/>
                    <a:pt x="3716" y="4470"/>
                    <a:pt x="3906" y="4542"/>
                  </a:cubicBezTo>
                  <a:cubicBezTo>
                    <a:pt x="4121" y="4613"/>
                    <a:pt x="4299" y="4696"/>
                    <a:pt x="4478" y="4768"/>
                  </a:cubicBezTo>
                  <a:cubicBezTo>
                    <a:pt x="4656" y="4839"/>
                    <a:pt x="4799" y="4899"/>
                    <a:pt x="4942" y="4958"/>
                  </a:cubicBezTo>
                  <a:cubicBezTo>
                    <a:pt x="5073" y="5018"/>
                    <a:pt x="5156" y="5054"/>
                    <a:pt x="5204" y="5077"/>
                  </a:cubicBezTo>
                  <a:cubicBezTo>
                    <a:pt x="5252" y="5077"/>
                    <a:pt x="5275" y="5113"/>
                    <a:pt x="5311" y="5125"/>
                  </a:cubicBezTo>
                  <a:cubicBezTo>
                    <a:pt x="5347" y="5137"/>
                    <a:pt x="5371" y="5173"/>
                    <a:pt x="5394" y="5185"/>
                  </a:cubicBezTo>
                  <a:cubicBezTo>
                    <a:pt x="5406" y="5191"/>
                    <a:pt x="5418" y="5194"/>
                    <a:pt x="5433" y="5194"/>
                  </a:cubicBezTo>
                  <a:cubicBezTo>
                    <a:pt x="5448" y="5194"/>
                    <a:pt x="5466" y="5191"/>
                    <a:pt x="5490" y="5185"/>
                  </a:cubicBezTo>
                  <a:lnTo>
                    <a:pt x="5585" y="5137"/>
                  </a:lnTo>
                  <a:cubicBezTo>
                    <a:pt x="5609" y="5125"/>
                    <a:pt x="5645" y="5077"/>
                    <a:pt x="5668" y="5030"/>
                  </a:cubicBezTo>
                  <a:cubicBezTo>
                    <a:pt x="5704" y="4970"/>
                    <a:pt x="5740" y="4935"/>
                    <a:pt x="5775" y="4875"/>
                  </a:cubicBezTo>
                  <a:cubicBezTo>
                    <a:pt x="5823" y="4816"/>
                    <a:pt x="5847" y="4768"/>
                    <a:pt x="5859" y="4708"/>
                  </a:cubicBezTo>
                  <a:cubicBezTo>
                    <a:pt x="5895" y="4649"/>
                    <a:pt x="5895" y="4601"/>
                    <a:pt x="5895" y="4577"/>
                  </a:cubicBezTo>
                  <a:cubicBezTo>
                    <a:pt x="5787" y="4482"/>
                    <a:pt x="5656" y="4399"/>
                    <a:pt x="5502" y="4315"/>
                  </a:cubicBezTo>
                  <a:cubicBezTo>
                    <a:pt x="5359" y="4244"/>
                    <a:pt x="5204" y="4173"/>
                    <a:pt x="5049" y="4113"/>
                  </a:cubicBezTo>
                  <a:cubicBezTo>
                    <a:pt x="4894" y="4054"/>
                    <a:pt x="4728" y="3994"/>
                    <a:pt x="4573" y="3934"/>
                  </a:cubicBezTo>
                  <a:cubicBezTo>
                    <a:pt x="4406" y="3887"/>
                    <a:pt x="4251" y="3827"/>
                    <a:pt x="4109" y="3768"/>
                  </a:cubicBezTo>
                  <a:cubicBezTo>
                    <a:pt x="4049" y="3756"/>
                    <a:pt x="3954" y="3708"/>
                    <a:pt x="3835" y="3661"/>
                  </a:cubicBezTo>
                  <a:cubicBezTo>
                    <a:pt x="3716" y="3601"/>
                    <a:pt x="3597" y="3565"/>
                    <a:pt x="3466" y="3506"/>
                  </a:cubicBezTo>
                  <a:lnTo>
                    <a:pt x="3108" y="3327"/>
                  </a:lnTo>
                  <a:cubicBezTo>
                    <a:pt x="3001" y="3268"/>
                    <a:pt x="2930" y="3220"/>
                    <a:pt x="2882" y="3184"/>
                  </a:cubicBezTo>
                  <a:lnTo>
                    <a:pt x="2858" y="3161"/>
                  </a:lnTo>
                  <a:cubicBezTo>
                    <a:pt x="2847" y="3137"/>
                    <a:pt x="2858" y="3065"/>
                    <a:pt x="2870" y="2934"/>
                  </a:cubicBezTo>
                  <a:cubicBezTo>
                    <a:pt x="2906" y="2791"/>
                    <a:pt x="2930" y="2625"/>
                    <a:pt x="2978" y="2410"/>
                  </a:cubicBezTo>
                  <a:cubicBezTo>
                    <a:pt x="3025" y="2208"/>
                    <a:pt x="3061" y="1982"/>
                    <a:pt x="3120" y="1744"/>
                  </a:cubicBezTo>
                  <a:cubicBezTo>
                    <a:pt x="3180" y="1506"/>
                    <a:pt x="3228" y="1279"/>
                    <a:pt x="3275" y="1053"/>
                  </a:cubicBezTo>
                  <a:cubicBezTo>
                    <a:pt x="3323" y="851"/>
                    <a:pt x="3359" y="648"/>
                    <a:pt x="3394" y="482"/>
                  </a:cubicBezTo>
                  <a:cubicBezTo>
                    <a:pt x="3418" y="303"/>
                    <a:pt x="3418" y="184"/>
                    <a:pt x="3418" y="124"/>
                  </a:cubicBezTo>
                  <a:cubicBezTo>
                    <a:pt x="3406" y="89"/>
                    <a:pt x="3382" y="65"/>
                    <a:pt x="3299" y="5"/>
                  </a:cubicBezTo>
                  <a:cubicBezTo>
                    <a:pt x="3259" y="5"/>
                    <a:pt x="3220" y="0"/>
                    <a:pt x="3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4782300" y="3673398"/>
              <a:ext cx="468200" cy="515162"/>
            </a:xfrm>
            <a:custGeom>
              <a:avLst/>
              <a:gdLst/>
              <a:ahLst/>
              <a:cxnLst/>
              <a:rect l="l" t="t" r="r" b="b"/>
              <a:pathLst>
                <a:path w="6251" h="6878" extrusionOk="0">
                  <a:moveTo>
                    <a:pt x="3441" y="353"/>
                  </a:moveTo>
                  <a:cubicBezTo>
                    <a:pt x="3441" y="401"/>
                    <a:pt x="3441" y="472"/>
                    <a:pt x="3417" y="603"/>
                  </a:cubicBezTo>
                  <a:cubicBezTo>
                    <a:pt x="3382" y="770"/>
                    <a:pt x="3334" y="960"/>
                    <a:pt x="3298" y="1186"/>
                  </a:cubicBezTo>
                  <a:cubicBezTo>
                    <a:pt x="3251" y="1389"/>
                    <a:pt x="3203" y="1627"/>
                    <a:pt x="3143" y="1865"/>
                  </a:cubicBezTo>
                  <a:cubicBezTo>
                    <a:pt x="3084" y="2103"/>
                    <a:pt x="3036" y="2329"/>
                    <a:pt x="3001" y="2544"/>
                  </a:cubicBezTo>
                  <a:cubicBezTo>
                    <a:pt x="2953" y="2746"/>
                    <a:pt x="2905" y="2913"/>
                    <a:pt x="2893" y="3056"/>
                  </a:cubicBezTo>
                  <a:cubicBezTo>
                    <a:pt x="2858" y="3270"/>
                    <a:pt x="2858" y="3341"/>
                    <a:pt x="2917" y="3413"/>
                  </a:cubicBezTo>
                  <a:lnTo>
                    <a:pt x="2953" y="3449"/>
                  </a:lnTo>
                  <a:cubicBezTo>
                    <a:pt x="3001" y="3496"/>
                    <a:pt x="3084" y="3556"/>
                    <a:pt x="3203" y="3615"/>
                  </a:cubicBezTo>
                  <a:cubicBezTo>
                    <a:pt x="3322" y="3675"/>
                    <a:pt x="3441" y="3734"/>
                    <a:pt x="3572" y="3794"/>
                  </a:cubicBezTo>
                  <a:cubicBezTo>
                    <a:pt x="3691" y="3853"/>
                    <a:pt x="3834" y="3913"/>
                    <a:pt x="3953" y="3960"/>
                  </a:cubicBezTo>
                  <a:lnTo>
                    <a:pt x="4215" y="4091"/>
                  </a:lnTo>
                  <a:cubicBezTo>
                    <a:pt x="4346" y="4139"/>
                    <a:pt x="4513" y="4187"/>
                    <a:pt x="4679" y="4246"/>
                  </a:cubicBezTo>
                  <a:cubicBezTo>
                    <a:pt x="4834" y="4318"/>
                    <a:pt x="4989" y="4377"/>
                    <a:pt x="5156" y="4437"/>
                  </a:cubicBezTo>
                  <a:cubicBezTo>
                    <a:pt x="5298" y="4484"/>
                    <a:pt x="5453" y="4544"/>
                    <a:pt x="5596" y="4627"/>
                  </a:cubicBezTo>
                  <a:cubicBezTo>
                    <a:pt x="5703" y="4675"/>
                    <a:pt x="5810" y="4734"/>
                    <a:pt x="5894" y="4806"/>
                  </a:cubicBezTo>
                  <a:lnTo>
                    <a:pt x="5894" y="4818"/>
                  </a:lnTo>
                  <a:cubicBezTo>
                    <a:pt x="5882" y="4877"/>
                    <a:pt x="5846" y="4925"/>
                    <a:pt x="5822" y="4973"/>
                  </a:cubicBezTo>
                  <a:cubicBezTo>
                    <a:pt x="5799" y="5008"/>
                    <a:pt x="5751" y="5068"/>
                    <a:pt x="5715" y="5115"/>
                  </a:cubicBezTo>
                  <a:cubicBezTo>
                    <a:pt x="5691" y="5151"/>
                    <a:pt x="5679" y="5175"/>
                    <a:pt x="5656" y="5187"/>
                  </a:cubicBezTo>
                  <a:cubicBezTo>
                    <a:pt x="5644" y="5187"/>
                    <a:pt x="5632" y="5187"/>
                    <a:pt x="5620" y="5211"/>
                  </a:cubicBezTo>
                  <a:cubicBezTo>
                    <a:pt x="5596" y="5187"/>
                    <a:pt x="5584" y="5175"/>
                    <a:pt x="5584" y="5139"/>
                  </a:cubicBezTo>
                  <a:cubicBezTo>
                    <a:pt x="5537" y="5115"/>
                    <a:pt x="5501" y="5080"/>
                    <a:pt x="5453" y="5068"/>
                  </a:cubicBezTo>
                  <a:cubicBezTo>
                    <a:pt x="5406" y="5056"/>
                    <a:pt x="5322" y="5008"/>
                    <a:pt x="5179" y="4949"/>
                  </a:cubicBezTo>
                  <a:cubicBezTo>
                    <a:pt x="5048" y="4889"/>
                    <a:pt x="4906" y="4830"/>
                    <a:pt x="4727" y="4758"/>
                  </a:cubicBezTo>
                  <a:cubicBezTo>
                    <a:pt x="4548" y="4687"/>
                    <a:pt x="4346" y="4603"/>
                    <a:pt x="4155" y="4532"/>
                  </a:cubicBezTo>
                  <a:cubicBezTo>
                    <a:pt x="3965" y="4461"/>
                    <a:pt x="3786" y="4389"/>
                    <a:pt x="3608" y="4330"/>
                  </a:cubicBezTo>
                  <a:cubicBezTo>
                    <a:pt x="3429" y="4270"/>
                    <a:pt x="3274" y="4222"/>
                    <a:pt x="3143" y="4187"/>
                  </a:cubicBezTo>
                  <a:cubicBezTo>
                    <a:pt x="3045" y="4167"/>
                    <a:pt x="2972" y="4158"/>
                    <a:pt x="2914" y="4158"/>
                  </a:cubicBezTo>
                  <a:cubicBezTo>
                    <a:pt x="2867" y="4158"/>
                    <a:pt x="2830" y="4164"/>
                    <a:pt x="2798" y="4175"/>
                  </a:cubicBezTo>
                  <a:lnTo>
                    <a:pt x="2751" y="4187"/>
                  </a:lnTo>
                  <a:lnTo>
                    <a:pt x="2727" y="4234"/>
                  </a:lnTo>
                  <a:cubicBezTo>
                    <a:pt x="2667" y="4341"/>
                    <a:pt x="2620" y="4472"/>
                    <a:pt x="2596" y="4639"/>
                  </a:cubicBezTo>
                  <a:cubicBezTo>
                    <a:pt x="2572" y="4782"/>
                    <a:pt x="2548" y="4901"/>
                    <a:pt x="2512" y="5020"/>
                  </a:cubicBezTo>
                  <a:lnTo>
                    <a:pt x="2500" y="5068"/>
                  </a:lnTo>
                  <a:lnTo>
                    <a:pt x="2703" y="5461"/>
                  </a:lnTo>
                  <a:lnTo>
                    <a:pt x="3048" y="6318"/>
                  </a:lnTo>
                  <a:lnTo>
                    <a:pt x="3048" y="6330"/>
                  </a:lnTo>
                  <a:cubicBezTo>
                    <a:pt x="3036" y="6366"/>
                    <a:pt x="3024" y="6377"/>
                    <a:pt x="3001" y="6389"/>
                  </a:cubicBezTo>
                  <a:cubicBezTo>
                    <a:pt x="2977" y="6389"/>
                    <a:pt x="2953" y="6413"/>
                    <a:pt x="2905" y="6425"/>
                  </a:cubicBezTo>
                  <a:lnTo>
                    <a:pt x="2870" y="6437"/>
                  </a:lnTo>
                  <a:lnTo>
                    <a:pt x="2858" y="6449"/>
                  </a:lnTo>
                  <a:cubicBezTo>
                    <a:pt x="2858" y="6473"/>
                    <a:pt x="2846" y="6473"/>
                    <a:pt x="2834" y="6473"/>
                  </a:cubicBezTo>
                  <a:cubicBezTo>
                    <a:pt x="2786" y="6473"/>
                    <a:pt x="2739" y="6485"/>
                    <a:pt x="2679" y="6497"/>
                  </a:cubicBezTo>
                  <a:cubicBezTo>
                    <a:pt x="2631" y="6508"/>
                    <a:pt x="2572" y="6508"/>
                    <a:pt x="2536" y="6532"/>
                  </a:cubicBezTo>
                  <a:cubicBezTo>
                    <a:pt x="2489" y="6437"/>
                    <a:pt x="2429" y="6330"/>
                    <a:pt x="2370" y="6211"/>
                  </a:cubicBezTo>
                  <a:cubicBezTo>
                    <a:pt x="2274" y="6032"/>
                    <a:pt x="2191" y="5854"/>
                    <a:pt x="2119" y="5663"/>
                  </a:cubicBezTo>
                  <a:cubicBezTo>
                    <a:pt x="2024" y="5484"/>
                    <a:pt x="1953" y="5294"/>
                    <a:pt x="1881" y="5115"/>
                  </a:cubicBezTo>
                  <a:cubicBezTo>
                    <a:pt x="1798" y="4949"/>
                    <a:pt x="1738" y="4818"/>
                    <a:pt x="1703" y="4711"/>
                  </a:cubicBezTo>
                  <a:lnTo>
                    <a:pt x="1679" y="4651"/>
                  </a:lnTo>
                  <a:cubicBezTo>
                    <a:pt x="1500" y="4222"/>
                    <a:pt x="1310" y="3794"/>
                    <a:pt x="1107" y="3353"/>
                  </a:cubicBezTo>
                  <a:cubicBezTo>
                    <a:pt x="1048" y="3210"/>
                    <a:pt x="965" y="3056"/>
                    <a:pt x="905" y="2901"/>
                  </a:cubicBezTo>
                  <a:cubicBezTo>
                    <a:pt x="846" y="2734"/>
                    <a:pt x="774" y="2567"/>
                    <a:pt x="703" y="2401"/>
                  </a:cubicBezTo>
                  <a:lnTo>
                    <a:pt x="488" y="1984"/>
                  </a:lnTo>
                  <a:cubicBezTo>
                    <a:pt x="429" y="1865"/>
                    <a:pt x="393" y="1770"/>
                    <a:pt x="357" y="1651"/>
                  </a:cubicBezTo>
                  <a:lnTo>
                    <a:pt x="405" y="1603"/>
                  </a:lnTo>
                  <a:cubicBezTo>
                    <a:pt x="453" y="1591"/>
                    <a:pt x="512" y="1567"/>
                    <a:pt x="584" y="1544"/>
                  </a:cubicBezTo>
                  <a:cubicBezTo>
                    <a:pt x="619" y="1544"/>
                    <a:pt x="655" y="1532"/>
                    <a:pt x="679" y="1532"/>
                  </a:cubicBezTo>
                  <a:cubicBezTo>
                    <a:pt x="715" y="1508"/>
                    <a:pt x="750" y="1496"/>
                    <a:pt x="798" y="1484"/>
                  </a:cubicBezTo>
                  <a:cubicBezTo>
                    <a:pt x="798" y="1484"/>
                    <a:pt x="810" y="1472"/>
                    <a:pt x="822" y="1472"/>
                  </a:cubicBezTo>
                  <a:cubicBezTo>
                    <a:pt x="1000" y="1865"/>
                    <a:pt x="1179" y="2258"/>
                    <a:pt x="1357" y="2639"/>
                  </a:cubicBezTo>
                  <a:cubicBezTo>
                    <a:pt x="1572" y="3079"/>
                    <a:pt x="1762" y="3508"/>
                    <a:pt x="1965" y="3937"/>
                  </a:cubicBezTo>
                  <a:lnTo>
                    <a:pt x="2191" y="4389"/>
                  </a:lnTo>
                  <a:lnTo>
                    <a:pt x="2250" y="3889"/>
                  </a:lnTo>
                  <a:cubicBezTo>
                    <a:pt x="2262" y="3758"/>
                    <a:pt x="2298" y="3627"/>
                    <a:pt x="2322" y="3508"/>
                  </a:cubicBezTo>
                  <a:cubicBezTo>
                    <a:pt x="2370" y="3377"/>
                    <a:pt x="2405" y="3234"/>
                    <a:pt x="2417" y="3103"/>
                  </a:cubicBezTo>
                  <a:cubicBezTo>
                    <a:pt x="2429" y="3020"/>
                    <a:pt x="2441" y="2901"/>
                    <a:pt x="2477" y="2746"/>
                  </a:cubicBezTo>
                  <a:cubicBezTo>
                    <a:pt x="2500" y="2603"/>
                    <a:pt x="2536" y="2437"/>
                    <a:pt x="2560" y="2258"/>
                  </a:cubicBezTo>
                  <a:cubicBezTo>
                    <a:pt x="2596" y="2079"/>
                    <a:pt x="2620" y="1901"/>
                    <a:pt x="2667" y="1710"/>
                  </a:cubicBezTo>
                  <a:cubicBezTo>
                    <a:pt x="2703" y="1508"/>
                    <a:pt x="2739" y="1329"/>
                    <a:pt x="2786" y="1174"/>
                  </a:cubicBezTo>
                  <a:cubicBezTo>
                    <a:pt x="2834" y="1008"/>
                    <a:pt x="2881" y="853"/>
                    <a:pt x="2917" y="722"/>
                  </a:cubicBezTo>
                  <a:cubicBezTo>
                    <a:pt x="2977" y="591"/>
                    <a:pt x="3012" y="520"/>
                    <a:pt x="3036" y="472"/>
                  </a:cubicBezTo>
                  <a:cubicBezTo>
                    <a:pt x="3060" y="436"/>
                    <a:pt x="3084" y="424"/>
                    <a:pt x="3143" y="401"/>
                  </a:cubicBezTo>
                  <a:cubicBezTo>
                    <a:pt x="3203" y="377"/>
                    <a:pt x="3262" y="353"/>
                    <a:pt x="3322" y="353"/>
                  </a:cubicBezTo>
                  <a:close/>
                  <a:moveTo>
                    <a:pt x="3374" y="1"/>
                  </a:moveTo>
                  <a:cubicBezTo>
                    <a:pt x="3343" y="1"/>
                    <a:pt x="3309" y="3"/>
                    <a:pt x="3274" y="8"/>
                  </a:cubicBezTo>
                  <a:cubicBezTo>
                    <a:pt x="3191" y="31"/>
                    <a:pt x="3096" y="55"/>
                    <a:pt x="3012" y="91"/>
                  </a:cubicBezTo>
                  <a:cubicBezTo>
                    <a:pt x="2917" y="127"/>
                    <a:pt x="2846" y="174"/>
                    <a:pt x="2786" y="234"/>
                  </a:cubicBezTo>
                  <a:lnTo>
                    <a:pt x="2774" y="246"/>
                  </a:lnTo>
                  <a:cubicBezTo>
                    <a:pt x="2715" y="329"/>
                    <a:pt x="2655" y="448"/>
                    <a:pt x="2608" y="591"/>
                  </a:cubicBezTo>
                  <a:cubicBezTo>
                    <a:pt x="2560" y="746"/>
                    <a:pt x="2512" y="889"/>
                    <a:pt x="2477" y="1067"/>
                  </a:cubicBezTo>
                  <a:cubicBezTo>
                    <a:pt x="2429" y="1234"/>
                    <a:pt x="2381" y="1424"/>
                    <a:pt x="2346" y="1615"/>
                  </a:cubicBezTo>
                  <a:cubicBezTo>
                    <a:pt x="2310" y="1817"/>
                    <a:pt x="2262" y="2008"/>
                    <a:pt x="2239" y="2186"/>
                  </a:cubicBezTo>
                  <a:cubicBezTo>
                    <a:pt x="2191" y="2365"/>
                    <a:pt x="2179" y="2544"/>
                    <a:pt x="2143" y="2687"/>
                  </a:cubicBezTo>
                  <a:cubicBezTo>
                    <a:pt x="2119" y="2841"/>
                    <a:pt x="2108" y="2960"/>
                    <a:pt x="2084" y="3044"/>
                  </a:cubicBezTo>
                  <a:cubicBezTo>
                    <a:pt x="2072" y="3163"/>
                    <a:pt x="2048" y="3270"/>
                    <a:pt x="2012" y="3389"/>
                  </a:cubicBezTo>
                  <a:cubicBezTo>
                    <a:pt x="1869" y="3091"/>
                    <a:pt x="1727" y="2794"/>
                    <a:pt x="1596" y="2496"/>
                  </a:cubicBezTo>
                  <a:cubicBezTo>
                    <a:pt x="1393" y="2067"/>
                    <a:pt x="1191" y="1639"/>
                    <a:pt x="1000" y="1198"/>
                  </a:cubicBezTo>
                  <a:lnTo>
                    <a:pt x="953" y="1115"/>
                  </a:lnTo>
                  <a:lnTo>
                    <a:pt x="869" y="1115"/>
                  </a:lnTo>
                  <a:cubicBezTo>
                    <a:pt x="810" y="1115"/>
                    <a:pt x="750" y="1139"/>
                    <a:pt x="643" y="1186"/>
                  </a:cubicBezTo>
                  <a:cubicBezTo>
                    <a:pt x="631" y="1198"/>
                    <a:pt x="595" y="1222"/>
                    <a:pt x="584" y="1222"/>
                  </a:cubicBezTo>
                  <a:lnTo>
                    <a:pt x="572" y="1198"/>
                  </a:lnTo>
                  <a:lnTo>
                    <a:pt x="488" y="1234"/>
                  </a:lnTo>
                  <a:cubicBezTo>
                    <a:pt x="393" y="1258"/>
                    <a:pt x="310" y="1294"/>
                    <a:pt x="250" y="1317"/>
                  </a:cubicBezTo>
                  <a:cubicBezTo>
                    <a:pt x="167" y="1365"/>
                    <a:pt x="95" y="1424"/>
                    <a:pt x="36" y="1544"/>
                  </a:cubicBezTo>
                  <a:lnTo>
                    <a:pt x="0" y="1591"/>
                  </a:lnTo>
                  <a:lnTo>
                    <a:pt x="12" y="1651"/>
                  </a:lnTo>
                  <a:cubicBezTo>
                    <a:pt x="48" y="1817"/>
                    <a:pt x="107" y="1960"/>
                    <a:pt x="179" y="2115"/>
                  </a:cubicBezTo>
                  <a:lnTo>
                    <a:pt x="393" y="2532"/>
                  </a:lnTo>
                  <a:cubicBezTo>
                    <a:pt x="453" y="2675"/>
                    <a:pt x="524" y="2829"/>
                    <a:pt x="584" y="2984"/>
                  </a:cubicBezTo>
                  <a:cubicBezTo>
                    <a:pt x="643" y="3151"/>
                    <a:pt x="715" y="3318"/>
                    <a:pt x="786" y="3484"/>
                  </a:cubicBezTo>
                  <a:cubicBezTo>
                    <a:pt x="988" y="3901"/>
                    <a:pt x="1179" y="4294"/>
                    <a:pt x="1346" y="4711"/>
                  </a:cubicBezTo>
                  <a:lnTo>
                    <a:pt x="1346" y="4734"/>
                  </a:lnTo>
                  <a:lnTo>
                    <a:pt x="1369" y="4794"/>
                  </a:lnTo>
                  <a:cubicBezTo>
                    <a:pt x="1429" y="4889"/>
                    <a:pt x="1488" y="5044"/>
                    <a:pt x="1560" y="5223"/>
                  </a:cubicBezTo>
                  <a:cubicBezTo>
                    <a:pt x="1643" y="5401"/>
                    <a:pt x="1715" y="5592"/>
                    <a:pt x="1798" y="5782"/>
                  </a:cubicBezTo>
                  <a:cubicBezTo>
                    <a:pt x="1893" y="5985"/>
                    <a:pt x="1965" y="6163"/>
                    <a:pt x="2060" y="6342"/>
                  </a:cubicBezTo>
                  <a:cubicBezTo>
                    <a:pt x="2131" y="6532"/>
                    <a:pt x="2215" y="6675"/>
                    <a:pt x="2310" y="6782"/>
                  </a:cubicBezTo>
                  <a:lnTo>
                    <a:pt x="2381" y="6878"/>
                  </a:lnTo>
                  <a:lnTo>
                    <a:pt x="2489" y="6818"/>
                  </a:lnTo>
                  <a:cubicBezTo>
                    <a:pt x="2500" y="6818"/>
                    <a:pt x="2512" y="6794"/>
                    <a:pt x="2548" y="6794"/>
                  </a:cubicBezTo>
                  <a:cubicBezTo>
                    <a:pt x="2608" y="6794"/>
                    <a:pt x="2655" y="6782"/>
                    <a:pt x="2715" y="6770"/>
                  </a:cubicBezTo>
                  <a:cubicBezTo>
                    <a:pt x="2774" y="6770"/>
                    <a:pt x="2834" y="6758"/>
                    <a:pt x="2870" y="6735"/>
                  </a:cubicBezTo>
                  <a:cubicBezTo>
                    <a:pt x="2917" y="6723"/>
                    <a:pt x="2965" y="6711"/>
                    <a:pt x="3001" y="6699"/>
                  </a:cubicBezTo>
                  <a:cubicBezTo>
                    <a:pt x="3072" y="6675"/>
                    <a:pt x="3120" y="6651"/>
                    <a:pt x="3155" y="6616"/>
                  </a:cubicBezTo>
                  <a:cubicBezTo>
                    <a:pt x="3203" y="6592"/>
                    <a:pt x="3239" y="6556"/>
                    <a:pt x="3262" y="6532"/>
                  </a:cubicBezTo>
                  <a:lnTo>
                    <a:pt x="3274" y="6520"/>
                  </a:lnTo>
                  <a:cubicBezTo>
                    <a:pt x="3310" y="6485"/>
                    <a:pt x="3322" y="6449"/>
                    <a:pt x="3358" y="6413"/>
                  </a:cubicBezTo>
                  <a:lnTo>
                    <a:pt x="3393" y="6354"/>
                  </a:lnTo>
                  <a:lnTo>
                    <a:pt x="2965" y="5342"/>
                  </a:lnTo>
                  <a:lnTo>
                    <a:pt x="2822" y="5044"/>
                  </a:lnTo>
                  <a:cubicBezTo>
                    <a:pt x="2846" y="4937"/>
                    <a:pt x="2881" y="4818"/>
                    <a:pt x="2893" y="4699"/>
                  </a:cubicBezTo>
                  <a:cubicBezTo>
                    <a:pt x="2905" y="4615"/>
                    <a:pt x="2917" y="4520"/>
                    <a:pt x="2953" y="4461"/>
                  </a:cubicBezTo>
                  <a:cubicBezTo>
                    <a:pt x="2965" y="4472"/>
                    <a:pt x="3012" y="4472"/>
                    <a:pt x="3060" y="4496"/>
                  </a:cubicBezTo>
                  <a:cubicBezTo>
                    <a:pt x="3167" y="4520"/>
                    <a:pt x="3322" y="4568"/>
                    <a:pt x="3489" y="4627"/>
                  </a:cubicBezTo>
                  <a:cubicBezTo>
                    <a:pt x="3667" y="4675"/>
                    <a:pt x="3846" y="4746"/>
                    <a:pt x="4036" y="4818"/>
                  </a:cubicBezTo>
                  <a:cubicBezTo>
                    <a:pt x="4251" y="4889"/>
                    <a:pt x="4429" y="4973"/>
                    <a:pt x="4608" y="5044"/>
                  </a:cubicBezTo>
                  <a:cubicBezTo>
                    <a:pt x="4786" y="5115"/>
                    <a:pt x="4929" y="5175"/>
                    <a:pt x="5060" y="5234"/>
                  </a:cubicBezTo>
                  <a:cubicBezTo>
                    <a:pt x="5203" y="5294"/>
                    <a:pt x="5287" y="5318"/>
                    <a:pt x="5334" y="5354"/>
                  </a:cubicBezTo>
                  <a:lnTo>
                    <a:pt x="5346" y="5365"/>
                  </a:lnTo>
                  <a:cubicBezTo>
                    <a:pt x="5382" y="5377"/>
                    <a:pt x="5394" y="5377"/>
                    <a:pt x="5406" y="5401"/>
                  </a:cubicBezTo>
                  <a:cubicBezTo>
                    <a:pt x="5441" y="5425"/>
                    <a:pt x="5477" y="5461"/>
                    <a:pt x="5513" y="5473"/>
                  </a:cubicBezTo>
                  <a:cubicBezTo>
                    <a:pt x="5541" y="5494"/>
                    <a:pt x="5578" y="5511"/>
                    <a:pt x="5627" y="5511"/>
                  </a:cubicBezTo>
                  <a:cubicBezTo>
                    <a:pt x="5659" y="5511"/>
                    <a:pt x="5696" y="5504"/>
                    <a:pt x="5739" y="5484"/>
                  </a:cubicBezTo>
                  <a:cubicBezTo>
                    <a:pt x="5775" y="5473"/>
                    <a:pt x="5810" y="5461"/>
                    <a:pt x="5834" y="5449"/>
                  </a:cubicBezTo>
                  <a:lnTo>
                    <a:pt x="5858" y="5425"/>
                  </a:lnTo>
                  <a:lnTo>
                    <a:pt x="5894" y="5354"/>
                  </a:lnTo>
                  <a:cubicBezTo>
                    <a:pt x="5929" y="5330"/>
                    <a:pt x="5953" y="5282"/>
                    <a:pt x="6001" y="5223"/>
                  </a:cubicBezTo>
                  <a:cubicBezTo>
                    <a:pt x="6037" y="5175"/>
                    <a:pt x="6072" y="5115"/>
                    <a:pt x="6108" y="5056"/>
                  </a:cubicBezTo>
                  <a:cubicBezTo>
                    <a:pt x="6156" y="4996"/>
                    <a:pt x="6180" y="4937"/>
                    <a:pt x="6215" y="4877"/>
                  </a:cubicBezTo>
                  <a:cubicBezTo>
                    <a:pt x="6239" y="4806"/>
                    <a:pt x="6251" y="4734"/>
                    <a:pt x="6239" y="4675"/>
                  </a:cubicBezTo>
                  <a:lnTo>
                    <a:pt x="6239" y="4615"/>
                  </a:lnTo>
                  <a:lnTo>
                    <a:pt x="6191" y="4568"/>
                  </a:lnTo>
                  <a:cubicBezTo>
                    <a:pt x="6072" y="4461"/>
                    <a:pt x="5941" y="4377"/>
                    <a:pt x="5775" y="4294"/>
                  </a:cubicBezTo>
                  <a:cubicBezTo>
                    <a:pt x="5632" y="4222"/>
                    <a:pt x="5465" y="4151"/>
                    <a:pt x="5298" y="4091"/>
                  </a:cubicBezTo>
                  <a:lnTo>
                    <a:pt x="4810" y="3913"/>
                  </a:lnTo>
                  <a:cubicBezTo>
                    <a:pt x="4644" y="3853"/>
                    <a:pt x="4501" y="3806"/>
                    <a:pt x="4358" y="3746"/>
                  </a:cubicBezTo>
                  <a:lnTo>
                    <a:pt x="4096" y="3639"/>
                  </a:lnTo>
                  <a:cubicBezTo>
                    <a:pt x="3977" y="3579"/>
                    <a:pt x="3846" y="3544"/>
                    <a:pt x="3727" y="3484"/>
                  </a:cubicBezTo>
                  <a:cubicBezTo>
                    <a:pt x="3596" y="3437"/>
                    <a:pt x="3465" y="3377"/>
                    <a:pt x="3370" y="3318"/>
                  </a:cubicBezTo>
                  <a:cubicBezTo>
                    <a:pt x="3251" y="3258"/>
                    <a:pt x="3203" y="3222"/>
                    <a:pt x="3167" y="3210"/>
                  </a:cubicBezTo>
                  <a:cubicBezTo>
                    <a:pt x="3167" y="3187"/>
                    <a:pt x="3167" y="3139"/>
                    <a:pt x="3191" y="3079"/>
                  </a:cubicBezTo>
                  <a:cubicBezTo>
                    <a:pt x="3203" y="2948"/>
                    <a:pt x="3239" y="2770"/>
                    <a:pt x="3274" y="2567"/>
                  </a:cubicBezTo>
                  <a:cubicBezTo>
                    <a:pt x="3322" y="2365"/>
                    <a:pt x="3370" y="2139"/>
                    <a:pt x="3429" y="1901"/>
                  </a:cubicBezTo>
                  <a:cubicBezTo>
                    <a:pt x="3489" y="1651"/>
                    <a:pt x="3536" y="1424"/>
                    <a:pt x="3572" y="1198"/>
                  </a:cubicBezTo>
                  <a:cubicBezTo>
                    <a:pt x="3620" y="984"/>
                    <a:pt x="3667" y="782"/>
                    <a:pt x="3691" y="603"/>
                  </a:cubicBezTo>
                  <a:cubicBezTo>
                    <a:pt x="3727" y="365"/>
                    <a:pt x="3727" y="270"/>
                    <a:pt x="3727" y="222"/>
                  </a:cubicBezTo>
                  <a:cubicBezTo>
                    <a:pt x="3715" y="174"/>
                    <a:pt x="3679" y="67"/>
                    <a:pt x="3513" y="31"/>
                  </a:cubicBezTo>
                  <a:cubicBezTo>
                    <a:pt x="3475" y="9"/>
                    <a:pt x="3427" y="1"/>
                    <a:pt x="3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  <p:grpSp>
        <p:nvGrpSpPr>
          <p:cNvPr id="1628" name="Google Shape;1628;p39"/>
          <p:cNvGrpSpPr/>
          <p:nvPr/>
        </p:nvGrpSpPr>
        <p:grpSpPr>
          <a:xfrm rot="-1328856">
            <a:off x="1263669" y="3262205"/>
            <a:ext cx="583982" cy="621433"/>
            <a:chOff x="4283765" y="5909097"/>
            <a:chExt cx="324692" cy="345515"/>
          </a:xfrm>
        </p:grpSpPr>
        <p:grpSp>
          <p:nvGrpSpPr>
            <p:cNvPr id="1629" name="Google Shape;1629;p39"/>
            <p:cNvGrpSpPr/>
            <p:nvPr/>
          </p:nvGrpSpPr>
          <p:grpSpPr>
            <a:xfrm>
              <a:off x="4295376" y="5920844"/>
              <a:ext cx="301472" cy="321996"/>
              <a:chOff x="4295376" y="5920844"/>
              <a:chExt cx="301472" cy="321996"/>
            </a:xfrm>
          </p:grpSpPr>
          <p:sp>
            <p:nvSpPr>
              <p:cNvPr id="1630" name="Google Shape;1630;p39"/>
              <p:cNvSpPr/>
              <p:nvPr/>
            </p:nvSpPr>
            <p:spPr>
              <a:xfrm>
                <a:off x="4397615" y="5920844"/>
                <a:ext cx="90479" cy="9055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9" extrusionOk="0">
                    <a:moveTo>
                      <a:pt x="590" y="0"/>
                    </a:moveTo>
                    <a:cubicBezTo>
                      <a:pt x="255" y="0"/>
                      <a:pt x="1" y="573"/>
                      <a:pt x="136" y="874"/>
                    </a:cubicBezTo>
                    <a:cubicBezTo>
                      <a:pt x="227" y="1082"/>
                      <a:pt x="459" y="1209"/>
                      <a:pt x="688" y="1209"/>
                    </a:cubicBezTo>
                    <a:cubicBezTo>
                      <a:pt x="786" y="1209"/>
                      <a:pt x="883" y="1185"/>
                      <a:pt x="969" y="1136"/>
                    </a:cubicBezTo>
                    <a:cubicBezTo>
                      <a:pt x="1017" y="1100"/>
                      <a:pt x="1053" y="1076"/>
                      <a:pt x="1088" y="1028"/>
                    </a:cubicBezTo>
                    <a:cubicBezTo>
                      <a:pt x="1136" y="969"/>
                      <a:pt x="1148" y="897"/>
                      <a:pt x="1160" y="826"/>
                    </a:cubicBezTo>
                    <a:cubicBezTo>
                      <a:pt x="1207" y="504"/>
                      <a:pt x="1029" y="171"/>
                      <a:pt x="743" y="40"/>
                    </a:cubicBezTo>
                    <a:cubicBezTo>
                      <a:pt x="691" y="13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31" name="Google Shape;1631;p39"/>
              <p:cNvSpPr/>
              <p:nvPr/>
            </p:nvSpPr>
            <p:spPr>
              <a:xfrm>
                <a:off x="4394394" y="6162698"/>
                <a:ext cx="106433" cy="80143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070" extrusionOk="0">
                    <a:moveTo>
                      <a:pt x="604" y="0"/>
                    </a:moveTo>
                    <a:cubicBezTo>
                      <a:pt x="535" y="0"/>
                      <a:pt x="470" y="12"/>
                      <a:pt x="417" y="38"/>
                    </a:cubicBezTo>
                    <a:cubicBezTo>
                      <a:pt x="119" y="169"/>
                      <a:pt x="0" y="585"/>
                      <a:pt x="167" y="871"/>
                    </a:cubicBezTo>
                    <a:cubicBezTo>
                      <a:pt x="191" y="919"/>
                      <a:pt x="226" y="954"/>
                      <a:pt x="262" y="990"/>
                    </a:cubicBezTo>
                    <a:cubicBezTo>
                      <a:pt x="322" y="1026"/>
                      <a:pt x="405" y="1050"/>
                      <a:pt x="476" y="1062"/>
                    </a:cubicBezTo>
                    <a:cubicBezTo>
                      <a:pt x="510" y="1067"/>
                      <a:pt x="544" y="1069"/>
                      <a:pt x="578" y="1069"/>
                    </a:cubicBezTo>
                    <a:cubicBezTo>
                      <a:pt x="858" y="1069"/>
                      <a:pt x="1145" y="900"/>
                      <a:pt x="1262" y="645"/>
                    </a:cubicBezTo>
                    <a:cubicBezTo>
                      <a:pt x="1421" y="298"/>
                      <a:pt x="951" y="0"/>
                      <a:pt x="6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4295376" y="6045404"/>
                <a:ext cx="301472" cy="81791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092" extrusionOk="0">
                    <a:moveTo>
                      <a:pt x="2986" y="0"/>
                    </a:moveTo>
                    <a:cubicBezTo>
                      <a:pt x="2517" y="0"/>
                      <a:pt x="2044" y="55"/>
                      <a:pt x="1572" y="115"/>
                    </a:cubicBezTo>
                    <a:cubicBezTo>
                      <a:pt x="1167" y="163"/>
                      <a:pt x="596" y="127"/>
                      <a:pt x="239" y="282"/>
                    </a:cubicBezTo>
                    <a:cubicBezTo>
                      <a:pt x="84" y="342"/>
                      <a:pt x="84" y="354"/>
                      <a:pt x="36" y="520"/>
                    </a:cubicBezTo>
                    <a:cubicBezTo>
                      <a:pt x="36" y="580"/>
                      <a:pt x="12" y="1092"/>
                      <a:pt x="1" y="1092"/>
                    </a:cubicBezTo>
                    <a:cubicBezTo>
                      <a:pt x="1334" y="1056"/>
                      <a:pt x="2691" y="973"/>
                      <a:pt x="4025" y="889"/>
                    </a:cubicBezTo>
                    <a:cubicBezTo>
                      <a:pt x="4025" y="663"/>
                      <a:pt x="4013" y="437"/>
                      <a:pt x="3953" y="223"/>
                    </a:cubicBezTo>
                    <a:cubicBezTo>
                      <a:pt x="3942" y="175"/>
                      <a:pt x="3942" y="139"/>
                      <a:pt x="3906" y="115"/>
                    </a:cubicBezTo>
                    <a:cubicBezTo>
                      <a:pt x="3882" y="80"/>
                      <a:pt x="3846" y="80"/>
                      <a:pt x="3811" y="68"/>
                    </a:cubicBezTo>
                    <a:cubicBezTo>
                      <a:pt x="3537" y="19"/>
                      <a:pt x="3262" y="0"/>
                      <a:pt x="29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</p:grpSp>
        <p:grpSp>
          <p:nvGrpSpPr>
            <p:cNvPr id="1633" name="Google Shape;1633;p39"/>
            <p:cNvGrpSpPr/>
            <p:nvPr/>
          </p:nvGrpSpPr>
          <p:grpSpPr>
            <a:xfrm>
              <a:off x="4283765" y="5909097"/>
              <a:ext cx="324692" cy="345515"/>
              <a:chOff x="4283765" y="5909097"/>
              <a:chExt cx="324692" cy="345515"/>
            </a:xfrm>
          </p:grpSpPr>
          <p:sp>
            <p:nvSpPr>
              <p:cNvPr id="1634" name="Google Shape;1634;p39"/>
              <p:cNvSpPr/>
              <p:nvPr/>
            </p:nvSpPr>
            <p:spPr>
              <a:xfrm>
                <a:off x="4388101" y="5909097"/>
                <a:ext cx="112425" cy="11362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517" extrusionOk="0">
                    <a:moveTo>
                      <a:pt x="721" y="319"/>
                    </a:moveTo>
                    <a:cubicBezTo>
                      <a:pt x="760" y="319"/>
                      <a:pt x="787" y="332"/>
                      <a:pt x="798" y="338"/>
                    </a:cubicBezTo>
                    <a:cubicBezTo>
                      <a:pt x="1025" y="445"/>
                      <a:pt x="1156" y="707"/>
                      <a:pt x="1132" y="969"/>
                    </a:cubicBezTo>
                    <a:cubicBezTo>
                      <a:pt x="1132" y="1029"/>
                      <a:pt x="1108" y="1064"/>
                      <a:pt x="1084" y="1100"/>
                    </a:cubicBezTo>
                    <a:cubicBezTo>
                      <a:pt x="1072" y="1112"/>
                      <a:pt x="1037" y="1136"/>
                      <a:pt x="1013" y="1160"/>
                    </a:cubicBezTo>
                    <a:cubicBezTo>
                      <a:pt x="957" y="1194"/>
                      <a:pt x="890" y="1213"/>
                      <a:pt x="819" y="1213"/>
                    </a:cubicBezTo>
                    <a:cubicBezTo>
                      <a:pt x="769" y="1213"/>
                      <a:pt x="717" y="1203"/>
                      <a:pt x="667" y="1183"/>
                    </a:cubicBezTo>
                    <a:cubicBezTo>
                      <a:pt x="548" y="1148"/>
                      <a:pt x="441" y="1064"/>
                      <a:pt x="394" y="969"/>
                    </a:cubicBezTo>
                    <a:cubicBezTo>
                      <a:pt x="334" y="814"/>
                      <a:pt x="417" y="529"/>
                      <a:pt x="560" y="398"/>
                    </a:cubicBezTo>
                    <a:cubicBezTo>
                      <a:pt x="623" y="335"/>
                      <a:pt x="678" y="319"/>
                      <a:pt x="721" y="319"/>
                    </a:cubicBezTo>
                    <a:close/>
                    <a:moveTo>
                      <a:pt x="730" y="0"/>
                    </a:moveTo>
                    <a:cubicBezTo>
                      <a:pt x="607" y="0"/>
                      <a:pt x="483" y="53"/>
                      <a:pt x="370" y="159"/>
                    </a:cubicBezTo>
                    <a:cubicBezTo>
                      <a:pt x="144" y="374"/>
                      <a:pt x="1" y="790"/>
                      <a:pt x="132" y="1088"/>
                    </a:cubicBezTo>
                    <a:cubicBezTo>
                      <a:pt x="203" y="1267"/>
                      <a:pt x="370" y="1410"/>
                      <a:pt x="572" y="1469"/>
                    </a:cubicBezTo>
                    <a:cubicBezTo>
                      <a:pt x="644" y="1505"/>
                      <a:pt x="739" y="1517"/>
                      <a:pt x="810" y="1517"/>
                    </a:cubicBezTo>
                    <a:cubicBezTo>
                      <a:pt x="929" y="1517"/>
                      <a:pt x="1048" y="1481"/>
                      <a:pt x="1168" y="1421"/>
                    </a:cubicBezTo>
                    <a:cubicBezTo>
                      <a:pt x="1227" y="1386"/>
                      <a:pt x="1287" y="1338"/>
                      <a:pt x="1334" y="1279"/>
                    </a:cubicBezTo>
                    <a:cubicBezTo>
                      <a:pt x="1394" y="1219"/>
                      <a:pt x="1418" y="1112"/>
                      <a:pt x="1441" y="1005"/>
                    </a:cubicBezTo>
                    <a:cubicBezTo>
                      <a:pt x="1501" y="624"/>
                      <a:pt x="1287" y="231"/>
                      <a:pt x="941" y="52"/>
                    </a:cubicBezTo>
                    <a:cubicBezTo>
                      <a:pt x="872" y="18"/>
                      <a:pt x="801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35" name="Google Shape;1635;p39"/>
              <p:cNvSpPr/>
              <p:nvPr/>
            </p:nvSpPr>
            <p:spPr>
              <a:xfrm>
                <a:off x="4384581" y="6149827"/>
                <a:ext cx="117743" cy="10478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99" extrusionOk="0">
                    <a:moveTo>
                      <a:pt x="717" y="326"/>
                    </a:moveTo>
                    <a:cubicBezTo>
                      <a:pt x="865" y="326"/>
                      <a:pt x="1055" y="405"/>
                      <a:pt x="1155" y="505"/>
                    </a:cubicBezTo>
                    <a:cubicBezTo>
                      <a:pt x="1274" y="624"/>
                      <a:pt x="1226" y="708"/>
                      <a:pt x="1215" y="743"/>
                    </a:cubicBezTo>
                    <a:cubicBezTo>
                      <a:pt x="1119" y="956"/>
                      <a:pt x="901" y="1083"/>
                      <a:pt x="678" y="1083"/>
                    </a:cubicBezTo>
                    <a:cubicBezTo>
                      <a:pt x="650" y="1083"/>
                      <a:pt x="623" y="1081"/>
                      <a:pt x="595" y="1077"/>
                    </a:cubicBezTo>
                    <a:cubicBezTo>
                      <a:pt x="536" y="1077"/>
                      <a:pt x="488" y="1065"/>
                      <a:pt x="453" y="1041"/>
                    </a:cubicBezTo>
                    <a:cubicBezTo>
                      <a:pt x="441" y="1017"/>
                      <a:pt x="417" y="994"/>
                      <a:pt x="393" y="958"/>
                    </a:cubicBezTo>
                    <a:cubicBezTo>
                      <a:pt x="345" y="874"/>
                      <a:pt x="322" y="743"/>
                      <a:pt x="369" y="624"/>
                    </a:cubicBezTo>
                    <a:cubicBezTo>
                      <a:pt x="417" y="505"/>
                      <a:pt x="488" y="398"/>
                      <a:pt x="595" y="351"/>
                    </a:cubicBezTo>
                    <a:cubicBezTo>
                      <a:pt x="629" y="334"/>
                      <a:pt x="671" y="326"/>
                      <a:pt x="717" y="326"/>
                    </a:cubicBezTo>
                    <a:close/>
                    <a:moveTo>
                      <a:pt x="700" y="1"/>
                    </a:moveTo>
                    <a:cubicBezTo>
                      <a:pt x="608" y="1"/>
                      <a:pt x="519" y="17"/>
                      <a:pt x="441" y="53"/>
                    </a:cubicBezTo>
                    <a:cubicBezTo>
                      <a:pt x="262" y="148"/>
                      <a:pt x="119" y="303"/>
                      <a:pt x="60" y="517"/>
                    </a:cubicBezTo>
                    <a:cubicBezTo>
                      <a:pt x="0" y="720"/>
                      <a:pt x="12" y="946"/>
                      <a:pt x="119" y="1113"/>
                    </a:cubicBezTo>
                    <a:cubicBezTo>
                      <a:pt x="167" y="1184"/>
                      <a:pt x="202" y="1232"/>
                      <a:pt x="262" y="1279"/>
                    </a:cubicBezTo>
                    <a:cubicBezTo>
                      <a:pt x="345" y="1339"/>
                      <a:pt x="429" y="1363"/>
                      <a:pt x="548" y="1386"/>
                    </a:cubicBezTo>
                    <a:cubicBezTo>
                      <a:pt x="595" y="1398"/>
                      <a:pt x="619" y="1398"/>
                      <a:pt x="667" y="1398"/>
                    </a:cubicBezTo>
                    <a:cubicBezTo>
                      <a:pt x="1024" y="1398"/>
                      <a:pt x="1357" y="1184"/>
                      <a:pt x="1488" y="863"/>
                    </a:cubicBezTo>
                    <a:cubicBezTo>
                      <a:pt x="1572" y="660"/>
                      <a:pt x="1536" y="458"/>
                      <a:pt x="1369" y="279"/>
                    </a:cubicBezTo>
                    <a:cubicBezTo>
                      <a:pt x="1214" y="115"/>
                      <a:pt x="945" y="1"/>
                      <a:pt x="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  <p:sp>
            <p:nvSpPr>
              <p:cNvPr id="1636" name="Google Shape;1636;p39"/>
              <p:cNvSpPr/>
              <p:nvPr/>
            </p:nvSpPr>
            <p:spPr>
              <a:xfrm>
                <a:off x="4283765" y="6035005"/>
                <a:ext cx="324692" cy="105459"/>
              </a:xfrm>
              <a:custGeom>
                <a:avLst/>
                <a:gdLst/>
                <a:ahLst/>
                <a:cxnLst/>
                <a:rect l="l" t="t" r="r" b="b"/>
                <a:pathLst>
                  <a:path w="4335" h="1408" extrusionOk="0">
                    <a:moveTo>
                      <a:pt x="3144" y="300"/>
                    </a:moveTo>
                    <a:cubicBezTo>
                      <a:pt x="3418" y="300"/>
                      <a:pt x="3668" y="324"/>
                      <a:pt x="3954" y="372"/>
                    </a:cubicBezTo>
                    <a:lnTo>
                      <a:pt x="3965" y="372"/>
                    </a:lnTo>
                    <a:lnTo>
                      <a:pt x="3965" y="383"/>
                    </a:lnTo>
                    <a:cubicBezTo>
                      <a:pt x="3989" y="550"/>
                      <a:pt x="4025" y="717"/>
                      <a:pt x="4025" y="872"/>
                    </a:cubicBezTo>
                    <a:cubicBezTo>
                      <a:pt x="2799" y="967"/>
                      <a:pt x="1548" y="1026"/>
                      <a:pt x="334" y="1074"/>
                    </a:cubicBezTo>
                    <a:cubicBezTo>
                      <a:pt x="334" y="1026"/>
                      <a:pt x="346" y="955"/>
                      <a:pt x="346" y="872"/>
                    </a:cubicBezTo>
                    <a:cubicBezTo>
                      <a:pt x="346" y="788"/>
                      <a:pt x="358" y="717"/>
                      <a:pt x="358" y="693"/>
                    </a:cubicBezTo>
                    <a:lnTo>
                      <a:pt x="358" y="669"/>
                    </a:lnTo>
                    <a:cubicBezTo>
                      <a:pt x="358" y="633"/>
                      <a:pt x="382" y="598"/>
                      <a:pt x="382" y="598"/>
                    </a:cubicBezTo>
                    <a:cubicBezTo>
                      <a:pt x="382" y="598"/>
                      <a:pt x="394" y="598"/>
                      <a:pt x="453" y="562"/>
                    </a:cubicBezTo>
                    <a:cubicBezTo>
                      <a:pt x="679" y="479"/>
                      <a:pt x="1013" y="455"/>
                      <a:pt x="1310" y="443"/>
                    </a:cubicBezTo>
                    <a:cubicBezTo>
                      <a:pt x="1465" y="431"/>
                      <a:pt x="1608" y="431"/>
                      <a:pt x="1751" y="419"/>
                    </a:cubicBezTo>
                    <a:cubicBezTo>
                      <a:pt x="2203" y="360"/>
                      <a:pt x="2668" y="300"/>
                      <a:pt x="3144" y="300"/>
                    </a:cubicBezTo>
                    <a:close/>
                    <a:moveTo>
                      <a:pt x="13" y="1153"/>
                    </a:moveTo>
                    <a:lnTo>
                      <a:pt x="13" y="1153"/>
                    </a:lnTo>
                    <a:cubicBezTo>
                      <a:pt x="5" y="1167"/>
                      <a:pt x="1" y="1180"/>
                      <a:pt x="1" y="1193"/>
                    </a:cubicBezTo>
                    <a:cubicBezTo>
                      <a:pt x="5" y="1184"/>
                      <a:pt x="9" y="1170"/>
                      <a:pt x="13" y="1153"/>
                    </a:cubicBezTo>
                    <a:close/>
                    <a:moveTo>
                      <a:pt x="3132" y="0"/>
                    </a:moveTo>
                    <a:cubicBezTo>
                      <a:pt x="2656" y="0"/>
                      <a:pt x="2185" y="57"/>
                      <a:pt x="1715" y="110"/>
                    </a:cubicBezTo>
                    <a:cubicBezTo>
                      <a:pt x="1596" y="133"/>
                      <a:pt x="1453" y="145"/>
                      <a:pt x="1298" y="145"/>
                    </a:cubicBezTo>
                    <a:cubicBezTo>
                      <a:pt x="977" y="157"/>
                      <a:pt x="596" y="181"/>
                      <a:pt x="334" y="300"/>
                    </a:cubicBezTo>
                    <a:cubicBezTo>
                      <a:pt x="144" y="372"/>
                      <a:pt x="108" y="431"/>
                      <a:pt x="60" y="610"/>
                    </a:cubicBezTo>
                    <a:lnTo>
                      <a:pt x="60" y="633"/>
                    </a:lnTo>
                    <a:cubicBezTo>
                      <a:pt x="48" y="669"/>
                      <a:pt x="48" y="717"/>
                      <a:pt x="36" y="860"/>
                    </a:cubicBezTo>
                    <a:cubicBezTo>
                      <a:pt x="36" y="947"/>
                      <a:pt x="29" y="1081"/>
                      <a:pt x="13" y="1153"/>
                    </a:cubicBezTo>
                    <a:lnTo>
                      <a:pt x="13" y="1153"/>
                    </a:lnTo>
                    <a:cubicBezTo>
                      <a:pt x="34" y="1118"/>
                      <a:pt x="83" y="1086"/>
                      <a:pt x="144" y="1086"/>
                    </a:cubicBezTo>
                    <a:lnTo>
                      <a:pt x="144" y="1395"/>
                    </a:lnTo>
                    <a:cubicBezTo>
                      <a:pt x="144" y="1395"/>
                      <a:pt x="155" y="1395"/>
                      <a:pt x="179" y="1407"/>
                    </a:cubicBezTo>
                    <a:cubicBezTo>
                      <a:pt x="1525" y="1372"/>
                      <a:pt x="2858" y="1312"/>
                      <a:pt x="4204" y="1205"/>
                    </a:cubicBezTo>
                    <a:lnTo>
                      <a:pt x="4335" y="1193"/>
                    </a:lnTo>
                    <a:lnTo>
                      <a:pt x="4335" y="1038"/>
                    </a:lnTo>
                    <a:cubicBezTo>
                      <a:pt x="4335" y="800"/>
                      <a:pt x="4311" y="562"/>
                      <a:pt x="4263" y="336"/>
                    </a:cubicBezTo>
                    <a:cubicBezTo>
                      <a:pt x="4263" y="300"/>
                      <a:pt x="4251" y="205"/>
                      <a:pt x="4168" y="145"/>
                    </a:cubicBezTo>
                    <a:cubicBezTo>
                      <a:pt x="4108" y="86"/>
                      <a:pt x="4037" y="74"/>
                      <a:pt x="3989" y="74"/>
                    </a:cubicBezTo>
                    <a:cubicBezTo>
                      <a:pt x="3701" y="21"/>
                      <a:pt x="3415" y="0"/>
                      <a:pt x="3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80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1177615" y="957706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0906085" y="2597040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  <p:grpSp>
        <p:nvGrpSpPr>
          <p:cNvPr id="37" name="Google Shape;1698;p42"/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/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39" name="Google Shape;1700;p42"/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40" name="Google Shape;1701;p42"/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41" name="Google Shape;1702;p42"/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42" name="Google Shape;1703;p42"/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43" name="Google Shape;1704;p42"/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  <p:sp>
          <p:nvSpPr>
            <p:cNvPr id="44" name="Google Shape;1705;p42"/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8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15;p39"/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80"/>
          </a:p>
        </p:txBody>
      </p:sp>
      <p:sp>
        <p:nvSpPr>
          <p:cNvPr id="4" name="Google Shape;1616;p39"/>
          <p:cNvSpPr txBox="1"/>
          <p:nvPr/>
        </p:nvSpPr>
        <p:spPr>
          <a:xfrm>
            <a:off x="7576714" y="5227463"/>
            <a:ext cx="1887566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sz="3200">
                <a:solidFill>
                  <a:schemeClr val="bg1"/>
                </a:solidFill>
              </a:rPr>
              <a:t>S/51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>
            <a:fillRect/>
          </a:stretch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>
            <a:fillRect/>
          </a:stretch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34" y="10398"/>
            <a:ext cx="894889" cy="1182693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56023" y="249537"/>
            <a:ext cx="956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Số?</a:t>
            </a:r>
            <a:endParaRPr lang="en-US" sz="3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3" t="9986" r="47363" b="58976"/>
          <a:stretch>
            <a:fillRect/>
          </a:stretch>
        </p:blipFill>
        <p:spPr>
          <a:xfrm>
            <a:off x="1481681" y="1342289"/>
            <a:ext cx="9335230" cy="3334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</Words>
  <Application>WPS Presentation</Application>
  <PresentationFormat>Custom</PresentationFormat>
  <Paragraphs>121</Paragraphs>
  <Slides>22</Slides>
  <Notes>18</Notes>
  <HiddenSlides>0</HiddenSlides>
  <MMClips>3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SimSun</vt:lpstr>
      <vt:lpstr>Wingdings</vt:lpstr>
      <vt:lpstr>Arial</vt:lpstr>
      <vt:lpstr>Annie Use Your Telescope</vt:lpstr>
      <vt:lpstr>Lato</vt:lpstr>
      <vt:lpstr>RocknRoll One</vt:lpstr>
      <vt:lpstr>Segoe Print</vt:lpstr>
      <vt:lpstr>Anaheim</vt:lpstr>
      <vt:lpstr>Open Sans</vt:lpstr>
      <vt:lpstr>Exo</vt:lpstr>
      <vt:lpstr>Showcard Gothic</vt:lpstr>
      <vt:lpstr>Calibri</vt:lpstr>
      <vt:lpstr>Times New Roman</vt:lpstr>
      <vt:lpstr>Calibri</vt:lpstr>
      <vt:lpstr>Comic Sans MS</vt:lpstr>
      <vt:lpstr>.VnCooperH</vt:lpstr>
      <vt:lpstr>Microsoft YaHei</vt:lpstr>
      <vt:lpstr>Arial Unicode MS</vt:lpstr>
      <vt:lpstr>Math Subject for Middle School - 7th Grade: Ratio, Proportion and Percent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Bài 51 số có ba chữ số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- Muốn tìm số liền trước của một số, ta lấy số đó trừ đi 1. - Muốn tìm số liền sau của một số, ta lấy số đó cộng thêm 1.</vt:lpstr>
      <vt:lpstr>Vận dụng</vt:lpstr>
      <vt:lpstr>Dặn dò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Quynh Mai</cp:lastModifiedBy>
  <cp:revision>35</cp:revision>
  <dcterms:created xsi:type="dcterms:W3CDTF">2024-03-03T04:34:55Z</dcterms:created>
  <dcterms:modified xsi:type="dcterms:W3CDTF">2024-03-03T04:35:08Z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6E4B81D32D3F49588A9C07BC66EB7813_12</vt:lpwstr>
  </property>
  <property fmtid="{D5CDD505-2E9C-101B-9397-08002B2CF9AE}" pid="3" name="KSOProductBuildVer">
    <vt:lpwstr>1033-12.2.0.13489</vt:lpwstr>
  </property>
</Properties>
</file>