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4" r:id="rId1"/>
  </p:sldMasterIdLst>
  <p:notesMasterIdLst>
    <p:notesMasterId r:id="rId20"/>
  </p:notesMasterIdLst>
  <p:sldIdLst>
    <p:sldId id="257" r:id="rId2"/>
    <p:sldId id="330" r:id="rId3"/>
    <p:sldId id="256" r:id="rId4"/>
    <p:sldId id="258" r:id="rId5"/>
    <p:sldId id="259" r:id="rId6"/>
    <p:sldId id="312" r:id="rId7"/>
    <p:sldId id="260" r:id="rId8"/>
    <p:sldId id="313" r:id="rId9"/>
    <p:sldId id="314" r:id="rId10"/>
    <p:sldId id="315" r:id="rId11"/>
    <p:sldId id="316" r:id="rId12"/>
    <p:sldId id="261" r:id="rId13"/>
    <p:sldId id="317" r:id="rId14"/>
    <p:sldId id="318" r:id="rId15"/>
    <p:sldId id="319" r:id="rId16"/>
    <p:sldId id="262" r:id="rId17"/>
    <p:sldId id="263" r:id="rId18"/>
    <p:sldId id="329" r:id="rId19"/>
  </p:sldIdLst>
  <p:sldSz cx="12161838" cy="6858000"/>
  <p:notesSz cx="6858000" cy="9144000"/>
  <p:embeddedFontLst>
    <p:embeddedFont>
      <p:font typeface="Anaheim" panose="020B0604020202020204" charset="0"/>
      <p:regular r:id="rId21"/>
    </p:embeddedFont>
    <p:embeddedFont>
      <p:font typeface="Annie Use Your Telescope" panose="020B0604020202020204" charset="0"/>
      <p:regular r:id="rId22"/>
    </p:embeddedFont>
    <p:embeddedFont>
      <p:font typeface="Exo" panose="020B0604020202020204" charset="0"/>
      <p:regular r:id="rId23"/>
      <p:bold r:id="rId24"/>
      <p:italic r:id="rId25"/>
      <p:boldItalic r:id="rId26"/>
    </p:embeddedFont>
    <p:embeddedFont>
      <p:font typeface="Lato" panose="020F0502020204030203" pitchFamily="34" charset="0"/>
      <p:regular r:id="rId27"/>
      <p:bold r:id="rId28"/>
      <p:italic r:id="rId29"/>
      <p:boldItalic r:id="rId30"/>
    </p:embeddedFont>
    <p:embeddedFont>
      <p:font typeface="Open Sans" panose="020B0606030504020204" pitchFamily="34" charset="0"/>
      <p:regular r:id="rId31"/>
      <p:bold r:id="rId32"/>
      <p:italic r:id="rId33"/>
      <p:boldItalic r:id="rId3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3E3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E831022-6AAF-4C02-9ED9-483D0646D08C}">
  <a:tblStyle styleId="{9E831022-6AAF-4C02-9ED9-483D0646D08C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7845" autoAdjust="0"/>
  </p:normalViewPr>
  <p:slideViewPr>
    <p:cSldViewPr snapToGrid="0">
      <p:cViewPr varScale="1">
        <p:scale>
          <a:sx n="61" d="100"/>
          <a:sy n="61" d="100"/>
        </p:scale>
        <p:origin x="108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34" Type="http://schemas.openxmlformats.org/officeDocument/2006/relationships/font" Target="fonts/font1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33" Type="http://schemas.openxmlformats.org/officeDocument/2006/relationships/font" Target="fonts/font13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6" name="Google Shape;1646;gf9ee62678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7" name="Google Shape;1647;gf9ee626784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vi-VN" b="0"/>
              <a:t>Tác</a:t>
            </a:r>
            <a:r>
              <a:rPr lang="vi-VN" b="0" baseline="0"/>
              <a:t> giả bộ ppt Toán + TV2: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cho HS chơi theo tổ chẳng hạn</a:t>
            </a:r>
          </a:p>
          <a:p>
            <a:r>
              <a:rPr lang="en-US"/>
              <a:t>Có 4 hộp quà, đại diện 4 tổ chọn</a:t>
            </a:r>
          </a:p>
          <a:p>
            <a:r>
              <a:rPr lang="en-US"/>
              <a:t>Nếu học online thì gọi hs đố cả lớp</a:t>
            </a:r>
          </a:p>
        </p:txBody>
      </p:sp>
    </p:spTree>
    <p:extLst>
      <p:ext uri="{BB962C8B-B14F-4D97-AF65-F5344CB8AC3E}">
        <p14:creationId xmlns:p14="http://schemas.microsoft.com/office/powerpoint/2010/main" val="133440225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 vào hộp quà để đến câu hỏi</a:t>
            </a:r>
          </a:p>
          <a:p>
            <a:r>
              <a:rPr lang="en-US"/>
              <a:t>Chơi xong enter hoặc click bất kì để tới nd tiếp theo</a:t>
            </a:r>
          </a:p>
        </p:txBody>
      </p:sp>
    </p:spTree>
    <p:extLst>
      <p:ext uri="{BB962C8B-B14F-4D97-AF65-F5344CB8AC3E}">
        <p14:creationId xmlns:p14="http://schemas.microsoft.com/office/powerpoint/2010/main" val="220974919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6" name="Google Shape;1766;gf9ee626784_0_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7" name="Google Shape;1767;gf9ee626784_0_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Click vào hộp quà để quay về</a:t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6" name="Google Shape;1766;gf9ee626784_0_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7" name="Google Shape;1767;gf9ee626784_0_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1893886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6" name="Google Shape;1766;gf9ee626784_0_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7" name="Google Shape;1767;gf9ee626784_0_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1727578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6" name="Google Shape;1766;gf9ee626784_0_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7" name="Google Shape;1767;gf9ee626784_0_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vi-VN" b="0"/>
              <a:t>Tác</a:t>
            </a:r>
            <a:r>
              <a:rPr lang="vi-VN" b="0" baseline="0"/>
              <a:t> giả bộ ppt Toán + TV2: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9124836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8" name="Google Shape;1788;gf9ee626784_0_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9" name="Google Shape;1789;gf9ee626784_0_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vi-VN" b="0"/>
              <a:t>Tác</a:t>
            </a:r>
            <a:r>
              <a:rPr lang="vi-VN" b="0" baseline="0"/>
              <a:t> giả bộ ppt Toán + TV2: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1" name="Google Shape;1831;gf72f9837cb_0_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2" name="Google Shape;1832;gf72f9837cb_0_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vi-VN" b="0"/>
              <a:t>Tác</a:t>
            </a:r>
            <a:r>
              <a:rPr lang="vi-VN" b="0" baseline="0"/>
              <a:t> giả bộ ppt Toán + TV2: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Vận động theo nhạc</a:t>
            </a:r>
          </a:p>
        </p:txBody>
      </p:sp>
    </p:spTree>
    <p:extLst>
      <p:ext uri="{BB962C8B-B14F-4D97-AF65-F5344CB8AC3E}">
        <p14:creationId xmlns:p14="http://schemas.microsoft.com/office/powerpoint/2010/main" val="5772563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9" name="Google Shape;1609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0" name="Google Shape;1610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vi-VN" b="0"/>
              <a:t>Tác</a:t>
            </a:r>
            <a:r>
              <a:rPr lang="vi-VN" b="0" baseline="0"/>
              <a:t> giả bộ ppt Toán + TV2: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0" name="Google Shape;1660;gf72f9837cb_0_1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1" name="Google Shape;1661;gf72f9837cb_0_1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vi-VN" b="0"/>
              <a:t>Tác</a:t>
            </a:r>
            <a:r>
              <a:rPr lang="vi-VN" b="0" baseline="0"/>
              <a:t> giả bộ ppt Toán + TV2: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3" name="Google Shape;1693;gfb0d0a1eae_0_1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4" name="Google Shape;1694;gfb0d0a1eae_0_1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vi-VN" b="0"/>
              <a:t>Tác</a:t>
            </a:r>
            <a:r>
              <a:rPr lang="vi-VN" b="0" baseline="0"/>
              <a:t> giả bộ ppt Toán + TV2: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b="0"/>
              <a:t>Tác</a:t>
            </a:r>
            <a:r>
              <a:rPr lang="vi-VN" b="0" baseline="0"/>
              <a:t> giả bộ ppt Toán + TV2: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29697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3" name="Google Shape;1733;gf9ee626784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4" name="Google Shape;1734;gf9ee626784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3" name="Google Shape;1733;gf9ee626784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4" name="Google Shape;1734;gf9ee626784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1835364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3" name="Google Shape;1733;gf9ee626784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4" name="Google Shape;1734;gf9ee626784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vi-VN" b="0"/>
              <a:t>Tác</a:t>
            </a:r>
            <a:r>
              <a:rPr lang="vi-VN" b="0" baseline="0"/>
              <a:t> giả bộ ppt Toán + TV2: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614217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200" y="18400"/>
            <a:ext cx="12161838" cy="6821200"/>
            <a:chOff x="-150" y="13800"/>
            <a:chExt cx="9144000" cy="5115900"/>
          </a:xfrm>
        </p:grpSpPr>
        <p:grpSp>
          <p:nvGrpSpPr>
            <p:cNvPr id="10" name="Google Shape;10;p2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11" name="Google Shape;11;p2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" name="Google Shape;12;p2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" name="Google Shape;13;p2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" name="Google Shape;14;p2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" name="Google Shape;15;p2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" name="Google Shape;16;p2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" name="Google Shape;17;p2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" name="Google Shape;18;p2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" name="Google Shape;19;p2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" name="Google Shape;20;p2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" name="Google Shape;21;p2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" name="Google Shape;22;p2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" name="Google Shape;23;p2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" name="Google Shape;24;p2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" name="Google Shape;25;p2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" name="Google Shape;26;p2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" name="Google Shape;27;p2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" name="Google Shape;28;p2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" name="Google Shape;29;p2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" name="Google Shape;30;p2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" name="Google Shape;31;p2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2" name="Google Shape;32;p2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" name="Google Shape;33;p2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34" name="Google Shape;34;p2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" name="Google Shape;35;p2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" name="Google Shape;36;p2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" name="Google Shape;37;p2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" name="Google Shape;38;p2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" name="Google Shape;39;p2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" name="Google Shape;40;p2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" name="Google Shape;41;p2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" name="Google Shape;42;p2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" name="Google Shape;43;p2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" name="Google Shape;44;p2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" name="Google Shape;45;p2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" name="Google Shape;46;p2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" name="Google Shape;47;p2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48" name="Google Shape;48;p2"/>
          <p:cNvSpPr/>
          <p:nvPr/>
        </p:nvSpPr>
        <p:spPr>
          <a:xfrm>
            <a:off x="575165" y="5457031"/>
            <a:ext cx="10738459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49" name="Google Shape;49;p2"/>
          <p:cNvGrpSpPr/>
          <p:nvPr/>
        </p:nvGrpSpPr>
        <p:grpSpPr>
          <a:xfrm>
            <a:off x="556275" y="289309"/>
            <a:ext cx="11190814" cy="6022417"/>
            <a:chOff x="418241" y="216981"/>
            <a:chExt cx="8413926" cy="4516813"/>
          </a:xfrm>
        </p:grpSpPr>
        <p:sp>
          <p:nvSpPr>
            <p:cNvPr id="50" name="Google Shape;50;p2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52" name="Google Shape;52;p2"/>
          <p:cNvSpPr txBox="1">
            <a:spLocks noGrp="1"/>
          </p:cNvSpPr>
          <p:nvPr>
            <p:ph type="ctrTitle"/>
          </p:nvPr>
        </p:nvSpPr>
        <p:spPr>
          <a:xfrm>
            <a:off x="2419799" y="1470417"/>
            <a:ext cx="7322240" cy="3040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8246" b="1">
                <a:solidFill>
                  <a:srgbClr val="46246A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9pPr>
          </a:lstStyle>
          <a:p>
            <a:endParaRPr/>
          </a:p>
        </p:txBody>
      </p:sp>
      <p:sp>
        <p:nvSpPr>
          <p:cNvPr id="53" name="Google Shape;53;p2"/>
          <p:cNvSpPr txBox="1">
            <a:spLocks noGrp="1"/>
          </p:cNvSpPr>
          <p:nvPr>
            <p:ph type="subTitle" idx="1"/>
          </p:nvPr>
        </p:nvSpPr>
        <p:spPr>
          <a:xfrm>
            <a:off x="3388197" y="4893379"/>
            <a:ext cx="5385444" cy="396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28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9pPr>
          </a:lstStyle>
          <a:p>
            <a:endParaRPr/>
          </a:p>
        </p:txBody>
      </p:sp>
      <p:sp>
        <p:nvSpPr>
          <p:cNvPr id="54" name="Google Shape;54;p2"/>
          <p:cNvSpPr/>
          <p:nvPr/>
        </p:nvSpPr>
        <p:spPr>
          <a:xfrm>
            <a:off x="11059906" y="5133934"/>
            <a:ext cx="2491" cy="2397"/>
          </a:xfrm>
          <a:custGeom>
            <a:avLst/>
            <a:gdLst/>
            <a:ahLst/>
            <a:cxnLst/>
            <a:rect l="l" t="t" r="r" b="b"/>
            <a:pathLst>
              <a:path w="25" h="24" extrusionOk="0">
                <a:moveTo>
                  <a:pt x="25" y="0"/>
                </a:moveTo>
                <a:cubicBezTo>
                  <a:pt x="1" y="0"/>
                  <a:pt x="1" y="12"/>
                  <a:pt x="1" y="24"/>
                </a:cubicBezTo>
                <a:cubicBezTo>
                  <a:pt x="1" y="24"/>
                  <a:pt x="1" y="12"/>
                  <a:pt x="25" y="0"/>
                </a:cubicBezTo>
                <a:close/>
              </a:path>
            </a:pathLst>
          </a:custGeom>
          <a:solidFill>
            <a:srgbClr val="44484B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5" name="Google Shape;55;p2"/>
          <p:cNvSpPr/>
          <p:nvPr/>
        </p:nvSpPr>
        <p:spPr>
          <a:xfrm>
            <a:off x="9503741" y="5883038"/>
            <a:ext cx="3686" cy="100"/>
          </a:xfrm>
          <a:custGeom>
            <a:avLst/>
            <a:gdLst/>
            <a:ahLst/>
            <a:cxnLst/>
            <a:rect l="l" t="t" r="r" b="b"/>
            <a:pathLst>
              <a:path w="37" h="1" extrusionOk="0">
                <a:moveTo>
                  <a:pt x="1" y="0"/>
                </a:moveTo>
                <a:lnTo>
                  <a:pt x="37" y="0"/>
                </a:lnTo>
                <a:lnTo>
                  <a:pt x="37" y="0"/>
                </a:lnTo>
                <a:close/>
              </a:path>
            </a:pathLst>
          </a:custGeom>
          <a:solidFill>
            <a:srgbClr val="44484B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_2"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9" name="Google Shape;429;p13"/>
          <p:cNvGrpSpPr/>
          <p:nvPr/>
        </p:nvGrpSpPr>
        <p:grpSpPr>
          <a:xfrm>
            <a:off x="-200" y="18400"/>
            <a:ext cx="12161838" cy="6821200"/>
            <a:chOff x="-150" y="13800"/>
            <a:chExt cx="9144000" cy="5115900"/>
          </a:xfrm>
        </p:grpSpPr>
        <p:grpSp>
          <p:nvGrpSpPr>
            <p:cNvPr id="430" name="Google Shape;430;p13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431" name="Google Shape;431;p13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2" name="Google Shape;432;p13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3" name="Google Shape;433;p13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4" name="Google Shape;434;p13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5" name="Google Shape;435;p13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6" name="Google Shape;436;p13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7" name="Google Shape;437;p13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8" name="Google Shape;438;p13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9" name="Google Shape;439;p13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0" name="Google Shape;440;p13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1" name="Google Shape;441;p13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2" name="Google Shape;442;p13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3" name="Google Shape;443;p13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4" name="Google Shape;444;p13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5" name="Google Shape;445;p13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6" name="Google Shape;446;p13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7" name="Google Shape;447;p13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8" name="Google Shape;448;p13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9" name="Google Shape;449;p13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0" name="Google Shape;450;p13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1" name="Google Shape;451;p13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2" name="Google Shape;452;p13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3" name="Google Shape;453;p13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454" name="Google Shape;454;p13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5" name="Google Shape;455;p13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6" name="Google Shape;456;p13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7" name="Google Shape;457;p13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8" name="Google Shape;458;p13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9" name="Google Shape;459;p13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0" name="Google Shape;460;p13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1" name="Google Shape;461;p13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2" name="Google Shape;462;p13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3" name="Google Shape;463;p13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4" name="Google Shape;464;p13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5" name="Google Shape;465;p13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6" name="Google Shape;466;p13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7" name="Google Shape;467;p13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468" name="Google Shape;468;p13"/>
          <p:cNvSpPr/>
          <p:nvPr/>
        </p:nvSpPr>
        <p:spPr>
          <a:xfrm>
            <a:off x="575165" y="5457031"/>
            <a:ext cx="10738459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469" name="Google Shape;469;p13"/>
          <p:cNvGrpSpPr/>
          <p:nvPr/>
        </p:nvGrpSpPr>
        <p:grpSpPr>
          <a:xfrm>
            <a:off x="556275" y="289309"/>
            <a:ext cx="11190814" cy="6022417"/>
            <a:chOff x="418241" y="216981"/>
            <a:chExt cx="8413926" cy="4516813"/>
          </a:xfrm>
        </p:grpSpPr>
        <p:sp>
          <p:nvSpPr>
            <p:cNvPr id="470" name="Google Shape;470;p13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1" name="Google Shape;471;p13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472" name="Google Shape;472;p13"/>
          <p:cNvSpPr txBox="1">
            <a:spLocks noGrp="1"/>
          </p:cNvSpPr>
          <p:nvPr>
            <p:ph type="title"/>
          </p:nvPr>
        </p:nvSpPr>
        <p:spPr>
          <a:xfrm>
            <a:off x="948614" y="966000"/>
            <a:ext cx="10264543" cy="763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ocknRoll One"/>
              <a:buNone/>
              <a:defRPr sz="5320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73" name="Google Shape;473;p13"/>
          <p:cNvSpPr txBox="1">
            <a:spLocks noGrp="1"/>
          </p:cNvSpPr>
          <p:nvPr>
            <p:ph type="subTitle" idx="1"/>
          </p:nvPr>
        </p:nvSpPr>
        <p:spPr>
          <a:xfrm>
            <a:off x="977982" y="4120896"/>
            <a:ext cx="2244833" cy="1021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474" name="Google Shape;474;p13"/>
          <p:cNvSpPr txBox="1">
            <a:spLocks noGrp="1"/>
          </p:cNvSpPr>
          <p:nvPr>
            <p:ph type="subTitle" idx="2"/>
          </p:nvPr>
        </p:nvSpPr>
        <p:spPr>
          <a:xfrm>
            <a:off x="1188261" y="3479400"/>
            <a:ext cx="1824276" cy="474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475" name="Google Shape;475;p13"/>
          <p:cNvSpPr txBox="1">
            <a:spLocks noGrp="1"/>
          </p:cNvSpPr>
          <p:nvPr>
            <p:ph type="title" idx="3" hasCustomPrompt="1"/>
          </p:nvPr>
        </p:nvSpPr>
        <p:spPr>
          <a:xfrm>
            <a:off x="1681431" y="2528300"/>
            <a:ext cx="837922" cy="631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990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9pPr>
          </a:lstStyle>
          <a:p>
            <a:r>
              <a:t>xx%</a:t>
            </a:r>
          </a:p>
        </p:txBody>
      </p:sp>
      <p:sp>
        <p:nvSpPr>
          <p:cNvPr id="476" name="Google Shape;476;p13"/>
          <p:cNvSpPr txBox="1">
            <a:spLocks noGrp="1"/>
          </p:cNvSpPr>
          <p:nvPr>
            <p:ph type="subTitle" idx="4"/>
          </p:nvPr>
        </p:nvSpPr>
        <p:spPr>
          <a:xfrm>
            <a:off x="3634408" y="4120896"/>
            <a:ext cx="2244833" cy="1021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477" name="Google Shape;477;p13"/>
          <p:cNvSpPr txBox="1">
            <a:spLocks noGrp="1"/>
          </p:cNvSpPr>
          <p:nvPr>
            <p:ph type="subTitle" idx="5"/>
          </p:nvPr>
        </p:nvSpPr>
        <p:spPr>
          <a:xfrm>
            <a:off x="3844686" y="3479415"/>
            <a:ext cx="1824276" cy="474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478" name="Google Shape;478;p13"/>
          <p:cNvSpPr txBox="1">
            <a:spLocks noGrp="1"/>
          </p:cNvSpPr>
          <p:nvPr>
            <p:ph type="title" idx="6" hasCustomPrompt="1"/>
          </p:nvPr>
        </p:nvSpPr>
        <p:spPr>
          <a:xfrm>
            <a:off x="4337986" y="2528300"/>
            <a:ext cx="839119" cy="631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990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9pPr>
          </a:lstStyle>
          <a:p>
            <a:r>
              <a:t>xx%</a:t>
            </a:r>
          </a:p>
        </p:txBody>
      </p:sp>
      <p:sp>
        <p:nvSpPr>
          <p:cNvPr id="479" name="Google Shape;479;p13"/>
          <p:cNvSpPr txBox="1">
            <a:spLocks noGrp="1"/>
          </p:cNvSpPr>
          <p:nvPr>
            <p:ph type="subTitle" idx="7"/>
          </p:nvPr>
        </p:nvSpPr>
        <p:spPr>
          <a:xfrm>
            <a:off x="6290834" y="4120896"/>
            <a:ext cx="2244833" cy="1021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480" name="Google Shape;480;p13"/>
          <p:cNvSpPr txBox="1">
            <a:spLocks noGrp="1"/>
          </p:cNvSpPr>
          <p:nvPr>
            <p:ph type="subTitle" idx="8"/>
          </p:nvPr>
        </p:nvSpPr>
        <p:spPr>
          <a:xfrm>
            <a:off x="6500536" y="3479415"/>
            <a:ext cx="1824276" cy="474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481" name="Google Shape;481;p13"/>
          <p:cNvSpPr txBox="1">
            <a:spLocks noGrp="1"/>
          </p:cNvSpPr>
          <p:nvPr>
            <p:ph type="title" idx="9" hasCustomPrompt="1"/>
          </p:nvPr>
        </p:nvSpPr>
        <p:spPr>
          <a:xfrm>
            <a:off x="6994350" y="2528300"/>
            <a:ext cx="839119" cy="631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990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9pPr>
          </a:lstStyle>
          <a:p>
            <a:r>
              <a:t>xx%</a:t>
            </a:r>
          </a:p>
        </p:txBody>
      </p:sp>
      <p:sp>
        <p:nvSpPr>
          <p:cNvPr id="482" name="Google Shape;482;p13"/>
          <p:cNvSpPr txBox="1">
            <a:spLocks noGrp="1"/>
          </p:cNvSpPr>
          <p:nvPr>
            <p:ph type="subTitle" idx="13"/>
          </p:nvPr>
        </p:nvSpPr>
        <p:spPr>
          <a:xfrm>
            <a:off x="8947260" y="4120896"/>
            <a:ext cx="2244833" cy="1021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483" name="Google Shape;483;p13"/>
          <p:cNvSpPr txBox="1">
            <a:spLocks noGrp="1"/>
          </p:cNvSpPr>
          <p:nvPr>
            <p:ph type="subTitle" idx="14"/>
          </p:nvPr>
        </p:nvSpPr>
        <p:spPr>
          <a:xfrm>
            <a:off x="9157538" y="3479415"/>
            <a:ext cx="1824276" cy="474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484" name="Google Shape;484;p13"/>
          <p:cNvSpPr txBox="1">
            <a:spLocks noGrp="1"/>
          </p:cNvSpPr>
          <p:nvPr>
            <p:ph type="title" idx="15" hasCustomPrompt="1"/>
          </p:nvPr>
        </p:nvSpPr>
        <p:spPr>
          <a:xfrm>
            <a:off x="9652278" y="2528300"/>
            <a:ext cx="839119" cy="631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990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CUSTOM">
    <p:spTree>
      <p:nvGrpSpPr>
        <p:cNvPr id="1" name="Shape 6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5" name="Google Shape;675;p18"/>
          <p:cNvGrpSpPr/>
          <p:nvPr/>
        </p:nvGrpSpPr>
        <p:grpSpPr>
          <a:xfrm flipH="1">
            <a:off x="-200" y="18400"/>
            <a:ext cx="12161838" cy="6821200"/>
            <a:chOff x="-150" y="13800"/>
            <a:chExt cx="9144000" cy="5115900"/>
          </a:xfrm>
        </p:grpSpPr>
        <p:grpSp>
          <p:nvGrpSpPr>
            <p:cNvPr id="676" name="Google Shape;676;p18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677" name="Google Shape;677;p18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78" name="Google Shape;678;p18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79" name="Google Shape;679;p18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0" name="Google Shape;680;p18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1" name="Google Shape;681;p18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2" name="Google Shape;682;p18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3" name="Google Shape;683;p18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4" name="Google Shape;684;p18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5" name="Google Shape;685;p18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6" name="Google Shape;686;p18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7" name="Google Shape;687;p18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8" name="Google Shape;688;p18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9" name="Google Shape;689;p18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0" name="Google Shape;690;p18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1" name="Google Shape;691;p18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2" name="Google Shape;692;p18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3" name="Google Shape;693;p18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4" name="Google Shape;694;p18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5" name="Google Shape;695;p18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6" name="Google Shape;696;p18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7" name="Google Shape;697;p18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8" name="Google Shape;698;p18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9" name="Google Shape;699;p18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700" name="Google Shape;700;p18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1" name="Google Shape;701;p18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2" name="Google Shape;702;p18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3" name="Google Shape;703;p18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4" name="Google Shape;704;p18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5" name="Google Shape;705;p18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6" name="Google Shape;706;p18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7" name="Google Shape;707;p18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8" name="Google Shape;708;p18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9" name="Google Shape;709;p18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0" name="Google Shape;710;p18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1" name="Google Shape;711;p18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2" name="Google Shape;712;p18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3" name="Google Shape;713;p18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714" name="Google Shape;714;p18"/>
          <p:cNvSpPr/>
          <p:nvPr/>
        </p:nvSpPr>
        <p:spPr>
          <a:xfrm>
            <a:off x="433241" y="5457031"/>
            <a:ext cx="10738459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715" name="Google Shape;715;p18"/>
          <p:cNvGrpSpPr/>
          <p:nvPr/>
        </p:nvGrpSpPr>
        <p:grpSpPr>
          <a:xfrm>
            <a:off x="414350" y="289309"/>
            <a:ext cx="11190814" cy="6022417"/>
            <a:chOff x="418241" y="216981"/>
            <a:chExt cx="8413926" cy="4516813"/>
          </a:xfrm>
        </p:grpSpPr>
        <p:sp>
          <p:nvSpPr>
            <p:cNvPr id="716" name="Google Shape;716;p18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7" name="Google Shape;717;p18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718" name="Google Shape;718;p18"/>
          <p:cNvSpPr txBox="1">
            <a:spLocks noGrp="1"/>
          </p:cNvSpPr>
          <p:nvPr>
            <p:ph type="title"/>
          </p:nvPr>
        </p:nvSpPr>
        <p:spPr>
          <a:xfrm>
            <a:off x="948614" y="963168"/>
            <a:ext cx="10264543" cy="763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ocknRoll One"/>
              <a:buNone/>
              <a:defRPr sz="5320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19" name="Google Shape;719;p18"/>
          <p:cNvSpPr txBox="1">
            <a:spLocks noGrp="1"/>
          </p:cNvSpPr>
          <p:nvPr>
            <p:ph type="subTitle" idx="1"/>
          </p:nvPr>
        </p:nvSpPr>
        <p:spPr>
          <a:xfrm>
            <a:off x="1246473" y="4259000"/>
            <a:ext cx="2846939" cy="1104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720" name="Google Shape;720;p18"/>
          <p:cNvSpPr txBox="1">
            <a:spLocks noGrp="1"/>
          </p:cNvSpPr>
          <p:nvPr>
            <p:ph type="subTitle" idx="2"/>
          </p:nvPr>
        </p:nvSpPr>
        <p:spPr>
          <a:xfrm>
            <a:off x="1690970" y="3528800"/>
            <a:ext cx="1957944" cy="474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721" name="Google Shape;721;p18"/>
          <p:cNvSpPr txBox="1">
            <a:spLocks noGrp="1"/>
          </p:cNvSpPr>
          <p:nvPr>
            <p:ph type="subTitle" idx="3"/>
          </p:nvPr>
        </p:nvSpPr>
        <p:spPr>
          <a:xfrm>
            <a:off x="4656218" y="4259000"/>
            <a:ext cx="2846939" cy="1107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722" name="Google Shape;722;p18"/>
          <p:cNvSpPr txBox="1">
            <a:spLocks noGrp="1"/>
          </p:cNvSpPr>
          <p:nvPr>
            <p:ph type="subTitle" idx="4"/>
          </p:nvPr>
        </p:nvSpPr>
        <p:spPr>
          <a:xfrm>
            <a:off x="5100316" y="3528800"/>
            <a:ext cx="1958742" cy="474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723" name="Google Shape;723;p18"/>
          <p:cNvSpPr txBox="1">
            <a:spLocks noGrp="1"/>
          </p:cNvSpPr>
          <p:nvPr>
            <p:ph type="subTitle" idx="5"/>
          </p:nvPr>
        </p:nvSpPr>
        <p:spPr>
          <a:xfrm>
            <a:off x="8065263" y="4259000"/>
            <a:ext cx="2846939" cy="1107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724" name="Google Shape;724;p18"/>
          <p:cNvSpPr txBox="1">
            <a:spLocks noGrp="1"/>
          </p:cNvSpPr>
          <p:nvPr>
            <p:ph type="subTitle" idx="6"/>
          </p:nvPr>
        </p:nvSpPr>
        <p:spPr>
          <a:xfrm>
            <a:off x="8509761" y="3528800"/>
            <a:ext cx="1957944" cy="474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CUSTOM_13">
    <p:spTree>
      <p:nvGrpSpPr>
        <p:cNvPr id="1" name="Shape 1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72" name="Google Shape;1472;p34"/>
          <p:cNvGrpSpPr/>
          <p:nvPr/>
        </p:nvGrpSpPr>
        <p:grpSpPr>
          <a:xfrm>
            <a:off x="-200" y="18400"/>
            <a:ext cx="12161838" cy="6821200"/>
            <a:chOff x="-150" y="13800"/>
            <a:chExt cx="9144000" cy="5115900"/>
          </a:xfrm>
        </p:grpSpPr>
        <p:grpSp>
          <p:nvGrpSpPr>
            <p:cNvPr id="1473" name="Google Shape;1473;p34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1474" name="Google Shape;1474;p34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75" name="Google Shape;1475;p34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76" name="Google Shape;1476;p34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77" name="Google Shape;1477;p34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78" name="Google Shape;1478;p34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79" name="Google Shape;1479;p34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0" name="Google Shape;1480;p34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1" name="Google Shape;1481;p34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2" name="Google Shape;1482;p34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3" name="Google Shape;1483;p34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4" name="Google Shape;1484;p34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5" name="Google Shape;1485;p34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6" name="Google Shape;1486;p34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7" name="Google Shape;1487;p34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8" name="Google Shape;1488;p34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9" name="Google Shape;1489;p34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0" name="Google Shape;1490;p34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1" name="Google Shape;1491;p34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2" name="Google Shape;1492;p34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3" name="Google Shape;1493;p34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4" name="Google Shape;1494;p34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5" name="Google Shape;1495;p34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6" name="Google Shape;1496;p34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497" name="Google Shape;1497;p34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8" name="Google Shape;1498;p34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9" name="Google Shape;1499;p34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0" name="Google Shape;1500;p34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1" name="Google Shape;1501;p34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2" name="Google Shape;1502;p34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3" name="Google Shape;1503;p34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4" name="Google Shape;1504;p34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5" name="Google Shape;1505;p34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6" name="Google Shape;1506;p34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7" name="Google Shape;1507;p34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8" name="Google Shape;1508;p34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9" name="Google Shape;1509;p34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0" name="Google Shape;1510;p34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511" name="Google Shape;1511;p34"/>
          <p:cNvSpPr/>
          <p:nvPr/>
        </p:nvSpPr>
        <p:spPr>
          <a:xfrm flipH="1">
            <a:off x="764680" y="3182437"/>
            <a:ext cx="6025935" cy="555321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512" name="Google Shape;1512;p34"/>
          <p:cNvGrpSpPr/>
          <p:nvPr/>
        </p:nvGrpSpPr>
        <p:grpSpPr>
          <a:xfrm flipH="1">
            <a:off x="676936" y="289314"/>
            <a:ext cx="6280285" cy="3379781"/>
            <a:chOff x="418241" y="216981"/>
            <a:chExt cx="8413926" cy="4516813"/>
          </a:xfrm>
        </p:grpSpPr>
        <p:sp>
          <p:nvSpPr>
            <p:cNvPr id="1513" name="Google Shape;1513;p34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chemeClr val="accent5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14" name="Google Shape;1514;p34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solidFill>
              <a:schemeClr val="accent5"/>
            </a:solidFill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515" name="Google Shape;1515;p34"/>
          <p:cNvSpPr/>
          <p:nvPr/>
        </p:nvSpPr>
        <p:spPr>
          <a:xfrm flipH="1">
            <a:off x="5020691" y="5624970"/>
            <a:ext cx="6025935" cy="555321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516" name="Google Shape;1516;p34"/>
          <p:cNvGrpSpPr/>
          <p:nvPr/>
        </p:nvGrpSpPr>
        <p:grpSpPr>
          <a:xfrm flipH="1">
            <a:off x="4932948" y="2731847"/>
            <a:ext cx="6280285" cy="3379781"/>
            <a:chOff x="418241" y="216981"/>
            <a:chExt cx="8413926" cy="4516813"/>
          </a:xfrm>
        </p:grpSpPr>
        <p:sp>
          <p:nvSpPr>
            <p:cNvPr id="1517" name="Google Shape;1517;p34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chemeClr val="accent4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18" name="Google Shape;1518;p34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solidFill>
              <a:schemeClr val="accent4"/>
            </a:solidFill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 1">
  <p:cSld name="CUSTOM_13_1">
    <p:spTree>
      <p:nvGrpSpPr>
        <p:cNvPr id="1" name="Shape 1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20" name="Google Shape;1520;p35"/>
          <p:cNvGrpSpPr/>
          <p:nvPr/>
        </p:nvGrpSpPr>
        <p:grpSpPr>
          <a:xfrm>
            <a:off x="-200" y="18400"/>
            <a:ext cx="12161838" cy="6821200"/>
            <a:chOff x="-150" y="13800"/>
            <a:chExt cx="9144000" cy="5115900"/>
          </a:xfrm>
        </p:grpSpPr>
        <p:grpSp>
          <p:nvGrpSpPr>
            <p:cNvPr id="1521" name="Google Shape;1521;p35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1522" name="Google Shape;1522;p35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3" name="Google Shape;1523;p35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4" name="Google Shape;1524;p35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5" name="Google Shape;1525;p35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6" name="Google Shape;1526;p35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7" name="Google Shape;1527;p35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8" name="Google Shape;1528;p35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9" name="Google Shape;1529;p35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0" name="Google Shape;1530;p35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1" name="Google Shape;1531;p35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2" name="Google Shape;1532;p35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3" name="Google Shape;1533;p35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4" name="Google Shape;1534;p35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5" name="Google Shape;1535;p35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6" name="Google Shape;1536;p35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7" name="Google Shape;1537;p35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8" name="Google Shape;1538;p35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9" name="Google Shape;1539;p35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0" name="Google Shape;1540;p35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1" name="Google Shape;1541;p35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2" name="Google Shape;1542;p35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3" name="Google Shape;1543;p35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4" name="Google Shape;1544;p35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545" name="Google Shape;1545;p35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6" name="Google Shape;1546;p35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7" name="Google Shape;1547;p35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8" name="Google Shape;1548;p35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9" name="Google Shape;1549;p35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0" name="Google Shape;1550;p35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1" name="Google Shape;1551;p35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2" name="Google Shape;1552;p35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3" name="Google Shape;1553;p35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4" name="Google Shape;1554;p35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5" name="Google Shape;1555;p35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6" name="Google Shape;1556;p35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7" name="Google Shape;1557;p35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8" name="Google Shape;1558;p35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559" name="Google Shape;1559;p35"/>
          <p:cNvSpPr/>
          <p:nvPr/>
        </p:nvSpPr>
        <p:spPr>
          <a:xfrm flipH="1">
            <a:off x="1117687" y="5520398"/>
            <a:ext cx="10738459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560" name="Google Shape;1560;p35"/>
          <p:cNvGrpSpPr/>
          <p:nvPr/>
        </p:nvGrpSpPr>
        <p:grpSpPr>
          <a:xfrm>
            <a:off x="-200" y="18400"/>
            <a:ext cx="12161838" cy="6821200"/>
            <a:chOff x="-150" y="13800"/>
            <a:chExt cx="9144000" cy="5115900"/>
          </a:xfrm>
        </p:grpSpPr>
        <p:grpSp>
          <p:nvGrpSpPr>
            <p:cNvPr id="1561" name="Google Shape;1561;p35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1562" name="Google Shape;1562;p35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3" name="Google Shape;1563;p35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4" name="Google Shape;1564;p35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5" name="Google Shape;1565;p35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6" name="Google Shape;1566;p35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7" name="Google Shape;1567;p35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8" name="Google Shape;1568;p35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9" name="Google Shape;1569;p35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0" name="Google Shape;1570;p35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1" name="Google Shape;1571;p35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2" name="Google Shape;1572;p35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3" name="Google Shape;1573;p35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4" name="Google Shape;1574;p35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5" name="Google Shape;1575;p35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6" name="Google Shape;1576;p35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7" name="Google Shape;1577;p35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8" name="Google Shape;1578;p35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9" name="Google Shape;1579;p35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80" name="Google Shape;1580;p35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81" name="Google Shape;1581;p35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82" name="Google Shape;1582;p35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83" name="Google Shape;1583;p35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84" name="Google Shape;1584;p35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585" name="Google Shape;1585;p35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6" name="Google Shape;1586;p35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7" name="Google Shape;1587;p35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8" name="Google Shape;1588;p35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9" name="Google Shape;1589;p35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0" name="Google Shape;1590;p35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1" name="Google Shape;1591;p35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2" name="Google Shape;1592;p35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3" name="Google Shape;1593;p35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4" name="Google Shape;1594;p35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5" name="Google Shape;1595;p35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6" name="Google Shape;1596;p35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7" name="Google Shape;1597;p35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8" name="Google Shape;1598;p35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599" name="Google Shape;1599;p35"/>
          <p:cNvGrpSpPr/>
          <p:nvPr/>
        </p:nvGrpSpPr>
        <p:grpSpPr>
          <a:xfrm flipH="1">
            <a:off x="556275" y="289309"/>
            <a:ext cx="11190814" cy="6022417"/>
            <a:chOff x="418241" y="216981"/>
            <a:chExt cx="8413926" cy="4516813"/>
          </a:xfrm>
        </p:grpSpPr>
        <p:sp>
          <p:nvSpPr>
            <p:cNvPr id="1600" name="Google Shape;1600;p35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chemeClr val="accent5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01" name="Google Shape;1601;p35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solidFill>
              <a:schemeClr val="accent5"/>
            </a:solidFill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" name="Google Shape;57;p3"/>
          <p:cNvGrpSpPr/>
          <p:nvPr/>
        </p:nvGrpSpPr>
        <p:grpSpPr>
          <a:xfrm>
            <a:off x="-200" y="18400"/>
            <a:ext cx="12161838" cy="6821200"/>
            <a:chOff x="-150" y="13800"/>
            <a:chExt cx="9144000" cy="5115900"/>
          </a:xfrm>
        </p:grpSpPr>
        <p:grpSp>
          <p:nvGrpSpPr>
            <p:cNvPr id="58" name="Google Shape;58;p3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59" name="Google Shape;59;p3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0" name="Google Shape;60;p3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1" name="Google Shape;61;p3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2" name="Google Shape;62;p3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3" name="Google Shape;63;p3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4" name="Google Shape;64;p3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5" name="Google Shape;65;p3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6" name="Google Shape;66;p3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7" name="Google Shape;67;p3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" name="Google Shape;68;p3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" name="Google Shape;69;p3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0" name="Google Shape;70;p3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" name="Google Shape;71;p3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2" name="Google Shape;72;p3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3" name="Google Shape;73;p3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4" name="Google Shape;74;p3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5" name="Google Shape;75;p3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" name="Google Shape;76;p3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" name="Google Shape;77;p3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8" name="Google Shape;78;p3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9" name="Google Shape;79;p3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0" name="Google Shape;80;p3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1" name="Google Shape;81;p3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82" name="Google Shape;82;p3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" name="Google Shape;83;p3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" name="Google Shape;84;p3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" name="Google Shape;85;p3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" name="Google Shape;86;p3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7" name="Google Shape;87;p3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" name="Google Shape;88;p3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" name="Google Shape;89;p3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" name="Google Shape;90;p3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" name="Google Shape;91;p3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" name="Google Shape;92;p3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3" name="Google Shape;93;p3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4" name="Google Shape;94;p3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5" name="Google Shape;95;p3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96" name="Google Shape;96;p3"/>
          <p:cNvSpPr/>
          <p:nvPr/>
        </p:nvSpPr>
        <p:spPr>
          <a:xfrm>
            <a:off x="575165" y="5457031"/>
            <a:ext cx="10738459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97" name="Google Shape;97;p3"/>
          <p:cNvGrpSpPr/>
          <p:nvPr/>
        </p:nvGrpSpPr>
        <p:grpSpPr>
          <a:xfrm>
            <a:off x="556275" y="289309"/>
            <a:ext cx="11190814" cy="6022417"/>
            <a:chOff x="418241" y="216981"/>
            <a:chExt cx="8413926" cy="4516813"/>
          </a:xfrm>
        </p:grpSpPr>
        <p:sp>
          <p:nvSpPr>
            <p:cNvPr id="98" name="Google Shape;98;p3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9" name="Google Shape;99;p3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00" name="Google Shape;100;p3"/>
          <p:cNvSpPr txBox="1">
            <a:spLocks noGrp="1"/>
          </p:cNvSpPr>
          <p:nvPr>
            <p:ph type="title"/>
          </p:nvPr>
        </p:nvSpPr>
        <p:spPr>
          <a:xfrm>
            <a:off x="4701207" y="2114500"/>
            <a:ext cx="4312106" cy="1442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11305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9pPr>
          </a:lstStyle>
          <a:p>
            <a:endParaRPr/>
          </a:p>
        </p:txBody>
      </p:sp>
      <p:sp>
        <p:nvSpPr>
          <p:cNvPr id="101" name="Google Shape;101;p3"/>
          <p:cNvSpPr txBox="1">
            <a:spLocks noGrp="1"/>
          </p:cNvSpPr>
          <p:nvPr>
            <p:ph type="subTitle" idx="1"/>
          </p:nvPr>
        </p:nvSpPr>
        <p:spPr>
          <a:xfrm>
            <a:off x="4701207" y="3657767"/>
            <a:ext cx="4970872" cy="4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28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9pPr>
          </a:lstStyle>
          <a:p>
            <a:endParaRPr/>
          </a:p>
        </p:txBody>
      </p:sp>
      <p:sp>
        <p:nvSpPr>
          <p:cNvPr id="102" name="Google Shape;102;p3"/>
          <p:cNvSpPr txBox="1">
            <a:spLocks noGrp="1"/>
          </p:cNvSpPr>
          <p:nvPr>
            <p:ph type="title" idx="2" hasCustomPrompt="1"/>
          </p:nvPr>
        </p:nvSpPr>
        <p:spPr>
          <a:xfrm>
            <a:off x="2128438" y="2114500"/>
            <a:ext cx="2275956" cy="2080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1305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" name="Google Shape;104;p4"/>
          <p:cNvGrpSpPr/>
          <p:nvPr/>
        </p:nvGrpSpPr>
        <p:grpSpPr>
          <a:xfrm>
            <a:off x="-200" y="18400"/>
            <a:ext cx="12161838" cy="6821200"/>
            <a:chOff x="-150" y="13800"/>
            <a:chExt cx="9144000" cy="5115900"/>
          </a:xfrm>
        </p:grpSpPr>
        <p:grpSp>
          <p:nvGrpSpPr>
            <p:cNvPr id="105" name="Google Shape;105;p4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106" name="Google Shape;106;p4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7" name="Google Shape;107;p4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8" name="Google Shape;108;p4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9" name="Google Shape;109;p4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0" name="Google Shape;110;p4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1" name="Google Shape;111;p4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2" name="Google Shape;112;p4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3" name="Google Shape;113;p4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4" name="Google Shape;114;p4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5" name="Google Shape;115;p4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6" name="Google Shape;116;p4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7" name="Google Shape;117;p4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8" name="Google Shape;118;p4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9" name="Google Shape;119;p4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0" name="Google Shape;120;p4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1" name="Google Shape;121;p4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2" name="Google Shape;122;p4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3" name="Google Shape;123;p4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4" name="Google Shape;124;p4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5" name="Google Shape;125;p4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6" name="Google Shape;126;p4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7" name="Google Shape;127;p4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8" name="Google Shape;128;p4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29" name="Google Shape;129;p4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" name="Google Shape;130;p4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" name="Google Shape;131;p4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" name="Google Shape;132;p4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" name="Google Shape;133;p4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" name="Google Shape;134;p4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" name="Google Shape;135;p4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" name="Google Shape;136;p4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" name="Google Shape;137;p4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" name="Google Shape;138;p4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" name="Google Shape;139;p4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" name="Google Shape;140;p4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" name="Google Shape;141;p4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" name="Google Shape;142;p4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43" name="Google Shape;143;p4"/>
          <p:cNvSpPr/>
          <p:nvPr/>
        </p:nvSpPr>
        <p:spPr>
          <a:xfrm flipH="1">
            <a:off x="989739" y="5457031"/>
            <a:ext cx="10738459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44" name="Google Shape;144;p4"/>
          <p:cNvGrpSpPr/>
          <p:nvPr/>
        </p:nvGrpSpPr>
        <p:grpSpPr>
          <a:xfrm flipH="1">
            <a:off x="556275" y="289309"/>
            <a:ext cx="11190814" cy="6022417"/>
            <a:chOff x="418241" y="216981"/>
            <a:chExt cx="8413926" cy="4516813"/>
          </a:xfrm>
        </p:grpSpPr>
        <p:sp>
          <p:nvSpPr>
            <p:cNvPr id="145" name="Google Shape;145;p4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6" name="Google Shape;146;p4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47" name="Google Shape;147;p4"/>
          <p:cNvSpPr txBox="1">
            <a:spLocks noGrp="1"/>
          </p:cNvSpPr>
          <p:nvPr>
            <p:ph type="title"/>
          </p:nvPr>
        </p:nvSpPr>
        <p:spPr>
          <a:xfrm>
            <a:off x="948614" y="963168"/>
            <a:ext cx="10264543" cy="763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ocknRoll One"/>
              <a:buNone/>
              <a:defRPr sz="5320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48" name="Google Shape;148;p4"/>
          <p:cNvSpPr txBox="1">
            <a:spLocks noGrp="1"/>
          </p:cNvSpPr>
          <p:nvPr>
            <p:ph type="subTitle" idx="1"/>
          </p:nvPr>
        </p:nvSpPr>
        <p:spPr>
          <a:xfrm>
            <a:off x="1208603" y="1761600"/>
            <a:ext cx="9744633" cy="417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naheim"/>
              <a:buAutoNum type="arabicPeriod"/>
              <a:defRPr sz="1596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 sz="3724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 sz="3724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 sz="3724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 sz="3724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 sz="3724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 sz="3724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 sz="3724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 sz="3724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0" name="Google Shape;150;p5"/>
          <p:cNvGrpSpPr/>
          <p:nvPr/>
        </p:nvGrpSpPr>
        <p:grpSpPr>
          <a:xfrm>
            <a:off x="-200" y="18400"/>
            <a:ext cx="12161838" cy="6821200"/>
            <a:chOff x="-150" y="13800"/>
            <a:chExt cx="9144000" cy="5115900"/>
          </a:xfrm>
        </p:grpSpPr>
        <p:grpSp>
          <p:nvGrpSpPr>
            <p:cNvPr id="151" name="Google Shape;151;p5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152" name="Google Shape;152;p5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" name="Google Shape;153;p5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" name="Google Shape;154;p5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5" name="Google Shape;155;p5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" name="Google Shape;156;p5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" name="Google Shape;157;p5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8" name="Google Shape;158;p5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9" name="Google Shape;159;p5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0" name="Google Shape;160;p5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1" name="Google Shape;161;p5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2" name="Google Shape;162;p5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3" name="Google Shape;163;p5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4" name="Google Shape;164;p5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5" name="Google Shape;165;p5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6" name="Google Shape;166;p5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7" name="Google Shape;167;p5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8" name="Google Shape;168;p5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9" name="Google Shape;169;p5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0" name="Google Shape;170;p5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1" name="Google Shape;171;p5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2" name="Google Shape;172;p5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3" name="Google Shape;173;p5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4" name="Google Shape;174;p5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75" name="Google Shape;175;p5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6" name="Google Shape;176;p5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7" name="Google Shape;177;p5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8" name="Google Shape;178;p5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9" name="Google Shape;179;p5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0" name="Google Shape;180;p5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1" name="Google Shape;181;p5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2" name="Google Shape;182;p5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3" name="Google Shape;183;p5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4" name="Google Shape;184;p5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5" name="Google Shape;185;p5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6" name="Google Shape;186;p5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7" name="Google Shape;187;p5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8" name="Google Shape;188;p5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89" name="Google Shape;189;p5"/>
          <p:cNvSpPr/>
          <p:nvPr/>
        </p:nvSpPr>
        <p:spPr>
          <a:xfrm>
            <a:off x="575165" y="5457031"/>
            <a:ext cx="10738459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90" name="Google Shape;190;p5"/>
          <p:cNvGrpSpPr/>
          <p:nvPr/>
        </p:nvGrpSpPr>
        <p:grpSpPr>
          <a:xfrm>
            <a:off x="556275" y="289309"/>
            <a:ext cx="11190814" cy="6022417"/>
            <a:chOff x="418241" y="216981"/>
            <a:chExt cx="8413926" cy="4516813"/>
          </a:xfrm>
        </p:grpSpPr>
        <p:sp>
          <p:nvSpPr>
            <p:cNvPr id="191" name="Google Shape;191;p5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" name="Google Shape;192;p5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93" name="Google Shape;193;p5"/>
          <p:cNvSpPr txBox="1">
            <a:spLocks noGrp="1"/>
          </p:cNvSpPr>
          <p:nvPr>
            <p:ph type="subTitle" idx="1"/>
          </p:nvPr>
        </p:nvSpPr>
        <p:spPr>
          <a:xfrm>
            <a:off x="1786170" y="3995829"/>
            <a:ext cx="3851648" cy="1366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R="121615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94" name="Google Shape;194;p5"/>
          <p:cNvSpPr txBox="1">
            <a:spLocks noGrp="1"/>
          </p:cNvSpPr>
          <p:nvPr>
            <p:ph type="subTitle" idx="2"/>
          </p:nvPr>
        </p:nvSpPr>
        <p:spPr>
          <a:xfrm>
            <a:off x="2827987" y="3259433"/>
            <a:ext cx="1768015" cy="474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195" name="Google Shape;195;p5"/>
          <p:cNvSpPr txBox="1">
            <a:spLocks noGrp="1"/>
          </p:cNvSpPr>
          <p:nvPr>
            <p:ph type="subTitle" idx="3"/>
          </p:nvPr>
        </p:nvSpPr>
        <p:spPr>
          <a:xfrm>
            <a:off x="6525741" y="3991664"/>
            <a:ext cx="3855239" cy="1365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96" name="Google Shape;196;p5"/>
          <p:cNvSpPr txBox="1">
            <a:spLocks noGrp="1"/>
          </p:cNvSpPr>
          <p:nvPr>
            <p:ph type="subTitle" idx="4"/>
          </p:nvPr>
        </p:nvSpPr>
        <p:spPr>
          <a:xfrm>
            <a:off x="7569353" y="3255267"/>
            <a:ext cx="1768015" cy="474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197" name="Google Shape;197;p5"/>
          <p:cNvSpPr txBox="1">
            <a:spLocks noGrp="1"/>
          </p:cNvSpPr>
          <p:nvPr>
            <p:ph type="title"/>
          </p:nvPr>
        </p:nvSpPr>
        <p:spPr>
          <a:xfrm>
            <a:off x="948614" y="963168"/>
            <a:ext cx="10264543" cy="763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ocknRoll One"/>
              <a:buNone/>
              <a:defRPr sz="5320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4" name="Google Shape;244;p7"/>
          <p:cNvGrpSpPr/>
          <p:nvPr/>
        </p:nvGrpSpPr>
        <p:grpSpPr>
          <a:xfrm>
            <a:off x="-200" y="18400"/>
            <a:ext cx="12161838" cy="6821200"/>
            <a:chOff x="-150" y="13800"/>
            <a:chExt cx="9144000" cy="5115900"/>
          </a:xfrm>
        </p:grpSpPr>
        <p:grpSp>
          <p:nvGrpSpPr>
            <p:cNvPr id="245" name="Google Shape;245;p7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246" name="Google Shape;246;p7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7" name="Google Shape;247;p7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8" name="Google Shape;248;p7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9" name="Google Shape;249;p7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0" name="Google Shape;250;p7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1" name="Google Shape;251;p7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2" name="Google Shape;252;p7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3" name="Google Shape;253;p7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4" name="Google Shape;254;p7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5" name="Google Shape;255;p7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6" name="Google Shape;256;p7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7" name="Google Shape;257;p7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8" name="Google Shape;258;p7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9" name="Google Shape;259;p7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0" name="Google Shape;260;p7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1" name="Google Shape;261;p7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2" name="Google Shape;262;p7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3" name="Google Shape;263;p7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4" name="Google Shape;264;p7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5" name="Google Shape;265;p7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6" name="Google Shape;266;p7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7" name="Google Shape;267;p7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8" name="Google Shape;268;p7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269" name="Google Shape;269;p7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0" name="Google Shape;270;p7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1" name="Google Shape;271;p7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2" name="Google Shape;272;p7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3" name="Google Shape;273;p7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4" name="Google Shape;274;p7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5" name="Google Shape;275;p7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6" name="Google Shape;276;p7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7" name="Google Shape;277;p7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8" name="Google Shape;278;p7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9" name="Google Shape;279;p7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0" name="Google Shape;280;p7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1" name="Google Shape;281;p7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2" name="Google Shape;282;p7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83" name="Google Shape;283;p7"/>
          <p:cNvSpPr/>
          <p:nvPr/>
        </p:nvSpPr>
        <p:spPr>
          <a:xfrm flipH="1">
            <a:off x="989739" y="5457031"/>
            <a:ext cx="10738459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284" name="Google Shape;284;p7"/>
          <p:cNvGrpSpPr/>
          <p:nvPr/>
        </p:nvGrpSpPr>
        <p:grpSpPr>
          <a:xfrm flipH="1">
            <a:off x="556275" y="289309"/>
            <a:ext cx="11190814" cy="6022417"/>
            <a:chOff x="418241" y="216981"/>
            <a:chExt cx="8413926" cy="4516813"/>
          </a:xfrm>
        </p:grpSpPr>
        <p:sp>
          <p:nvSpPr>
            <p:cNvPr id="285" name="Google Shape;285;p7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6" name="Google Shape;286;p7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287" name="Google Shape;287;p7"/>
          <p:cNvSpPr txBox="1">
            <a:spLocks noGrp="1"/>
          </p:cNvSpPr>
          <p:nvPr>
            <p:ph type="title"/>
          </p:nvPr>
        </p:nvSpPr>
        <p:spPr>
          <a:xfrm>
            <a:off x="948614" y="963168"/>
            <a:ext cx="10264543" cy="763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ocknRoll One"/>
              <a:buNone/>
              <a:defRPr sz="5320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9" name="Google Shape;289;p8"/>
          <p:cNvGrpSpPr/>
          <p:nvPr/>
        </p:nvGrpSpPr>
        <p:grpSpPr>
          <a:xfrm>
            <a:off x="-200" y="18400"/>
            <a:ext cx="12161838" cy="6821200"/>
            <a:chOff x="-150" y="13800"/>
            <a:chExt cx="9144000" cy="5115900"/>
          </a:xfrm>
        </p:grpSpPr>
        <p:grpSp>
          <p:nvGrpSpPr>
            <p:cNvPr id="290" name="Google Shape;290;p8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291" name="Google Shape;291;p8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2" name="Google Shape;292;p8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3" name="Google Shape;293;p8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4" name="Google Shape;294;p8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5" name="Google Shape;295;p8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6" name="Google Shape;296;p8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7" name="Google Shape;297;p8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8" name="Google Shape;298;p8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9" name="Google Shape;299;p8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0" name="Google Shape;300;p8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1" name="Google Shape;301;p8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2" name="Google Shape;302;p8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3" name="Google Shape;303;p8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4" name="Google Shape;304;p8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5" name="Google Shape;305;p8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6" name="Google Shape;306;p8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7" name="Google Shape;307;p8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8" name="Google Shape;308;p8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9" name="Google Shape;309;p8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0" name="Google Shape;310;p8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1" name="Google Shape;311;p8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2" name="Google Shape;312;p8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3" name="Google Shape;313;p8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314" name="Google Shape;314;p8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5" name="Google Shape;315;p8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6" name="Google Shape;316;p8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7" name="Google Shape;317;p8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8" name="Google Shape;318;p8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9" name="Google Shape;319;p8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0" name="Google Shape;320;p8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1" name="Google Shape;321;p8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2" name="Google Shape;322;p8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3" name="Google Shape;323;p8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4" name="Google Shape;324;p8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5" name="Google Shape;325;p8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6" name="Google Shape;326;p8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7" name="Google Shape;327;p8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28" name="Google Shape;328;p8"/>
          <p:cNvSpPr/>
          <p:nvPr/>
        </p:nvSpPr>
        <p:spPr>
          <a:xfrm>
            <a:off x="575165" y="5457031"/>
            <a:ext cx="10738459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329" name="Google Shape;329;p8"/>
          <p:cNvGrpSpPr/>
          <p:nvPr/>
        </p:nvGrpSpPr>
        <p:grpSpPr>
          <a:xfrm>
            <a:off x="556275" y="289309"/>
            <a:ext cx="11190814" cy="6022417"/>
            <a:chOff x="418241" y="216981"/>
            <a:chExt cx="8413926" cy="4516813"/>
          </a:xfrm>
        </p:grpSpPr>
        <p:sp>
          <p:nvSpPr>
            <p:cNvPr id="330" name="Google Shape;330;p8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1" name="Google Shape;331;p8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332" name="Google Shape;332;p8"/>
          <p:cNvSpPr txBox="1">
            <a:spLocks noGrp="1"/>
          </p:cNvSpPr>
          <p:nvPr>
            <p:ph type="title"/>
          </p:nvPr>
        </p:nvSpPr>
        <p:spPr>
          <a:xfrm>
            <a:off x="2102985" y="2351000"/>
            <a:ext cx="7955869" cy="1804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10640" b="1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bg>
      <p:bgPr>
        <a:solidFill>
          <a:schemeClr val="accent2"/>
        </a:solidFill>
        <a:effectLst/>
      </p:bgPr>
    </p:bg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4" name="Google Shape;334;p9"/>
          <p:cNvGrpSpPr/>
          <p:nvPr/>
        </p:nvGrpSpPr>
        <p:grpSpPr>
          <a:xfrm>
            <a:off x="-200" y="18400"/>
            <a:ext cx="12161838" cy="6821200"/>
            <a:chOff x="-150" y="13800"/>
            <a:chExt cx="9144000" cy="5115900"/>
          </a:xfrm>
        </p:grpSpPr>
        <p:grpSp>
          <p:nvGrpSpPr>
            <p:cNvPr id="335" name="Google Shape;335;p9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336" name="Google Shape;336;p9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7" name="Google Shape;337;p9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8" name="Google Shape;338;p9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9" name="Google Shape;339;p9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0" name="Google Shape;340;p9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1" name="Google Shape;341;p9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2" name="Google Shape;342;p9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3" name="Google Shape;343;p9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4" name="Google Shape;344;p9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5" name="Google Shape;345;p9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6" name="Google Shape;346;p9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7" name="Google Shape;347;p9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8" name="Google Shape;348;p9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9" name="Google Shape;349;p9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0" name="Google Shape;350;p9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1" name="Google Shape;351;p9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2" name="Google Shape;352;p9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3" name="Google Shape;353;p9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4" name="Google Shape;354;p9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5" name="Google Shape;355;p9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6" name="Google Shape;356;p9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7" name="Google Shape;357;p9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8" name="Google Shape;358;p9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359" name="Google Shape;359;p9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0" name="Google Shape;360;p9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1" name="Google Shape;361;p9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2" name="Google Shape;362;p9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3" name="Google Shape;363;p9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4" name="Google Shape;364;p9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5" name="Google Shape;365;p9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6" name="Google Shape;366;p9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7" name="Google Shape;367;p9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8" name="Google Shape;368;p9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9" name="Google Shape;369;p9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0" name="Google Shape;370;p9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1" name="Google Shape;371;p9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2" name="Google Shape;372;p9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73" name="Google Shape;373;p9"/>
          <p:cNvSpPr/>
          <p:nvPr/>
        </p:nvSpPr>
        <p:spPr>
          <a:xfrm flipH="1">
            <a:off x="989739" y="5457031"/>
            <a:ext cx="10738459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374" name="Google Shape;374;p9"/>
          <p:cNvGrpSpPr/>
          <p:nvPr/>
        </p:nvGrpSpPr>
        <p:grpSpPr>
          <a:xfrm flipH="1">
            <a:off x="556275" y="289309"/>
            <a:ext cx="11190814" cy="6022417"/>
            <a:chOff x="418241" y="216981"/>
            <a:chExt cx="8413926" cy="4516813"/>
          </a:xfrm>
        </p:grpSpPr>
        <p:sp>
          <p:nvSpPr>
            <p:cNvPr id="375" name="Google Shape;375;p9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6" name="Google Shape;376;p9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377" name="Google Shape;377;p9"/>
          <p:cNvSpPr txBox="1">
            <a:spLocks noGrp="1"/>
          </p:cNvSpPr>
          <p:nvPr>
            <p:ph type="subTitle" idx="1"/>
          </p:nvPr>
        </p:nvSpPr>
        <p:spPr>
          <a:xfrm>
            <a:off x="2905395" y="3731233"/>
            <a:ext cx="6351049" cy="592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378" name="Google Shape;378;p9"/>
          <p:cNvSpPr txBox="1">
            <a:spLocks noGrp="1"/>
          </p:cNvSpPr>
          <p:nvPr>
            <p:ph type="title"/>
          </p:nvPr>
        </p:nvSpPr>
        <p:spPr>
          <a:xfrm>
            <a:off x="3295627" y="2184667"/>
            <a:ext cx="5570585" cy="1264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ocknRoll One"/>
              <a:buNone/>
              <a:defRPr sz="12103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p10"/>
          <p:cNvSpPr txBox="1">
            <a:spLocks noGrp="1"/>
          </p:cNvSpPr>
          <p:nvPr>
            <p:ph type="body" idx="1"/>
          </p:nvPr>
        </p:nvSpPr>
        <p:spPr>
          <a:xfrm>
            <a:off x="2206228" y="954400"/>
            <a:ext cx="6216184" cy="1507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marL="608076" lvl="0" indent="-304038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5320" b="1">
                <a:solidFill>
                  <a:schemeClr val="dk2"/>
                </a:solidFill>
                <a:latin typeface="Annie Use Your Telescope"/>
                <a:ea typeface="Annie Use Your Telescope"/>
                <a:cs typeface="Annie Use Your Telescope"/>
                <a:sym typeface="Annie Use Your Telescope"/>
              </a:defRPr>
            </a:lvl1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48614" y="593367"/>
            <a:ext cx="10264543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nnie Use Your Telescope"/>
              <a:buNone/>
              <a:defRPr sz="2800" b="1">
                <a:solidFill>
                  <a:schemeClr val="dk2"/>
                </a:solidFill>
                <a:latin typeface="Annie Use Your Telescope"/>
                <a:ea typeface="Annie Use Your Telescope"/>
                <a:cs typeface="Annie Use Your Telescope"/>
                <a:sym typeface="Annie Use Your Telescop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48614" y="1536633"/>
            <a:ext cx="10264543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ato"/>
              <a:buChar char="●"/>
              <a:defRPr sz="1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3" r:id="rId5"/>
    <p:sldLayoutId id="2147483654" r:id="rId6"/>
    <p:sldLayoutId id="2147483655" r:id="rId7"/>
    <p:sldLayoutId id="2147483656" r:id="rId8"/>
    <p:sldLayoutId id="2147483658" r:id="rId9"/>
    <p:sldLayoutId id="2147483659" r:id="rId10"/>
    <p:sldLayoutId id="2147483664" r:id="rId11"/>
    <p:sldLayoutId id="2147483680" r:id="rId12"/>
    <p:sldLayoutId id="2147483681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6" Type="http://schemas.microsoft.com/office/2007/relationships/hdphoto" Target="../media/hdphoto2.wdp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" Target="slide15.xml"/><Relationship Id="rId3" Type="http://schemas.openxmlformats.org/officeDocument/2006/relationships/audio" Target="../media/audio1.wav"/><Relationship Id="rId7" Type="http://schemas.openxmlformats.org/officeDocument/2006/relationships/image" Target="../media/image15.gif"/><Relationship Id="rId12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Relationship Id="rId6" Type="http://schemas.openxmlformats.org/officeDocument/2006/relationships/slide" Target="slide14.xml"/><Relationship Id="rId11" Type="http://schemas.openxmlformats.org/officeDocument/2006/relationships/image" Target="../media/image17.gif"/><Relationship Id="rId5" Type="http://schemas.openxmlformats.org/officeDocument/2006/relationships/image" Target="../media/image14.gif"/><Relationship Id="rId10" Type="http://schemas.openxmlformats.org/officeDocument/2006/relationships/slide" Target="slide13.xml"/><Relationship Id="rId4" Type="http://schemas.openxmlformats.org/officeDocument/2006/relationships/slide" Target="slide12.xml"/><Relationship Id="rId9" Type="http://schemas.openxmlformats.org/officeDocument/2006/relationships/image" Target="../media/image16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4.gif"/><Relationship Id="rId5" Type="http://schemas.openxmlformats.org/officeDocument/2006/relationships/slide" Target="slide11.xml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7.gif"/><Relationship Id="rId5" Type="http://schemas.openxmlformats.org/officeDocument/2006/relationships/slide" Target="slide11.xml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5.gif"/><Relationship Id="rId5" Type="http://schemas.openxmlformats.org/officeDocument/2006/relationships/slide" Target="slide11.xml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6.gif"/><Relationship Id="rId5" Type="http://schemas.openxmlformats.org/officeDocument/2006/relationships/slide" Target="slide11.xml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5.xml"/><Relationship Id="rId4" Type="http://schemas.openxmlformats.org/officeDocument/2006/relationships/hyperlink" Target="https://www.facebook.com/groups/443096903751589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9.png"/><Relationship Id="rId5" Type="http://schemas.microsoft.com/office/2007/relationships/hdphoto" Target="../media/hdphoto3.wdp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Relationship Id="rId6" Type="http://schemas.microsoft.com/office/2007/relationships/hdphoto" Target="../media/hdphoto4.wdp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>
            <a:extLst>
              <a:ext uri="{FF2B5EF4-FFF2-40B4-BE49-F238E27FC236}">
                <a16:creationId xmlns:a16="http://schemas.microsoft.com/office/drawing/2014/main" id="{787280E3-5F4B-4E66-B931-45E57240395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34" r="1868"/>
          <a:stretch/>
        </p:blipFill>
        <p:spPr bwMode="auto">
          <a:xfrm>
            <a:off x="923168" y="1247826"/>
            <a:ext cx="10315501" cy="2831805"/>
          </a:xfrm>
          <a:prstGeom prst="round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2" descr="Bộ SGK Lớp 6 - Kết nối tri thức với cuộc sống - Công ty Cổ phần Đầu tư và  Phát triển Giáo dục Phương Nam">
            <a:extLst>
              <a:ext uri="{FF2B5EF4-FFF2-40B4-BE49-F238E27FC236}">
                <a16:creationId xmlns:a16="http://schemas.microsoft.com/office/drawing/2014/main" id="{ED7C2BA5-C3E9-44F6-93C0-B61F07D59E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333"/>
          <a:stretch/>
        </p:blipFill>
        <p:spPr bwMode="auto">
          <a:xfrm>
            <a:off x="10701802" y="0"/>
            <a:ext cx="1347870" cy="1247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A6D1538C-C9A7-4AA4-AEFB-F84C3D91483C}"/>
              </a:ext>
            </a:extLst>
          </p:cNvPr>
          <p:cNvGrpSpPr/>
          <p:nvPr/>
        </p:nvGrpSpPr>
        <p:grpSpPr>
          <a:xfrm>
            <a:off x="2835529" y="1696195"/>
            <a:ext cx="7866273" cy="2215991"/>
            <a:chOff x="2544762" y="859312"/>
            <a:chExt cx="7924800" cy="2215991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BBC06A1B-63E6-47E0-A321-1B2383F6019C}"/>
                </a:ext>
              </a:extLst>
            </p:cNvPr>
            <p:cNvSpPr txBox="1"/>
            <p:nvPr/>
          </p:nvSpPr>
          <p:spPr>
            <a:xfrm>
              <a:off x="2544762" y="859312"/>
              <a:ext cx="7877036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glow" dir="tl">
                  <a:rot lat="0" lon="0" rev="5400000"/>
                </a:lightRig>
              </a:scene3d>
              <a:sp3d contourW="12700">
                <a:bevelT w="25400" h="25400"/>
                <a:contourClr>
                  <a:schemeClr val="accent6">
                    <a:shade val="73000"/>
                  </a:schemeClr>
                </a:contourClr>
              </a:sp3d>
            </a:bodyPr>
            <a:lstStyle/>
            <a:p>
              <a:r>
                <a:rPr lang="en-US" sz="13700" b="1">
                  <a:ln w="11430"/>
                  <a:solidFill>
                    <a:srgbClr val="FF0000"/>
                  </a:solidFill>
                  <a:effectLst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TOÁN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610FB492-560B-4BE1-8156-E2465E297602}"/>
                </a:ext>
              </a:extLst>
            </p:cNvPr>
            <p:cNvSpPr txBox="1"/>
            <p:nvPr/>
          </p:nvSpPr>
          <p:spPr>
            <a:xfrm>
              <a:off x="7926526" y="859312"/>
              <a:ext cx="2543036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soft" dir="t">
                  <a:rot lat="0" lon="0" rev="10800000"/>
                </a:lightRig>
              </a:scene3d>
              <a:sp3d>
                <a:bevelT w="27940" h="12700"/>
                <a:contourClr>
                  <a:srgbClr val="DDDDDD"/>
                </a:contourClr>
              </a:sp3d>
            </a:bodyPr>
            <a:lstStyle/>
            <a:p>
              <a:r>
                <a:rPr lang="en-US" sz="13700" b="1" spc="149">
                  <a:ln w="11430"/>
                  <a:solidFill>
                    <a:srgbClr val="F8F8F8"/>
                  </a:solidFill>
                  <a:effectLst>
                    <a:outerShdw blurRad="25400" algn="tl" rotWithShape="0">
                      <a:srgbClr val="000000">
                        <a:alpha val="43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2</a:t>
              </a: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738E1BAF-9972-467C-8464-EDF6F1A7988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83" b="21526"/>
          <a:stretch/>
        </p:blipFill>
        <p:spPr>
          <a:xfrm>
            <a:off x="3617245" y="4226850"/>
            <a:ext cx="4664076" cy="2434203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7EBDF53-DF2E-497A-84BA-8DF83C73DA0F}"/>
              </a:ext>
            </a:extLst>
          </p:cNvPr>
          <p:cNvSpPr txBox="1"/>
          <p:nvPr/>
        </p:nvSpPr>
        <p:spPr>
          <a:xfrm>
            <a:off x="2134015" y="962114"/>
            <a:ext cx="608076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/>
              <a:t>Viết, đọc số, biết số đó gồm:</a:t>
            </a:r>
            <a:endParaRPr lang="en-US" sz="36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70CE1A3-761E-487E-A0E6-C81DD9AD35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1582" y="765659"/>
            <a:ext cx="1036552" cy="121622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98C3CF8-22B6-4025-8F3B-E0DF88D3A7A6}"/>
              </a:ext>
            </a:extLst>
          </p:cNvPr>
          <p:cNvSpPr txBox="1"/>
          <p:nvPr/>
        </p:nvSpPr>
        <p:spPr>
          <a:xfrm>
            <a:off x="2034173" y="1758599"/>
            <a:ext cx="8093492" cy="3313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indent="-514350">
              <a:lnSpc>
                <a:spcPct val="150000"/>
              </a:lnSpc>
              <a:buAutoNum type="alphaLcParenR"/>
            </a:pPr>
            <a:r>
              <a:rPr lang="en-US" sz="3600"/>
              <a:t>7 trăm, 4 chục và 9 đơn vị.</a:t>
            </a:r>
          </a:p>
          <a:p>
            <a:pPr marL="514350" indent="-514350">
              <a:lnSpc>
                <a:spcPct val="150000"/>
              </a:lnSpc>
              <a:buAutoNum type="alphaLcParenR"/>
            </a:pPr>
            <a:r>
              <a:rPr lang="en-US" sz="3600"/>
              <a:t>1 trăm, 1 chục và 4 đơn vị.</a:t>
            </a:r>
          </a:p>
          <a:p>
            <a:pPr marL="514350" indent="-514350">
              <a:lnSpc>
                <a:spcPct val="150000"/>
              </a:lnSpc>
              <a:buAutoNum type="alphaLcParenR"/>
            </a:pPr>
            <a:r>
              <a:rPr lang="en-US" sz="3600"/>
              <a:t>5 trăm, 6 chục và 0 đơn vị.</a:t>
            </a:r>
          </a:p>
          <a:p>
            <a:pPr marL="514350" indent="-514350">
              <a:lnSpc>
                <a:spcPct val="150000"/>
              </a:lnSpc>
              <a:buAutoNum type="alphaLcParenR"/>
            </a:pPr>
            <a:r>
              <a:rPr lang="en-US" sz="3600"/>
              <a:t>8 trăm, 0 chục và 3 đơn vị. 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2652181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hlinkClick r:id="rId4" action="ppaction://hlinksldjump"/>
            <a:extLst>
              <a:ext uri="{FF2B5EF4-FFF2-40B4-BE49-F238E27FC236}">
                <a16:creationId xmlns:a16="http://schemas.microsoft.com/office/drawing/2014/main" id="{C0AD58FA-1D8E-4F36-B27F-5F685844A23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082" y="2290581"/>
            <a:ext cx="2234850" cy="2011365"/>
          </a:xfrm>
          <a:prstGeom prst="rect">
            <a:avLst/>
          </a:prstGeom>
        </p:spPr>
      </p:pic>
      <p:pic>
        <p:nvPicPr>
          <p:cNvPr id="7" name="Picture 6">
            <a:hlinkClick r:id="rId6" action="ppaction://hlinksldjump"/>
            <a:extLst>
              <a:ext uri="{FF2B5EF4-FFF2-40B4-BE49-F238E27FC236}">
                <a16:creationId xmlns:a16="http://schemas.microsoft.com/office/drawing/2014/main" id="{8EDDF38F-3806-4816-91A4-CB9EA81F236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3886" y="2934013"/>
            <a:ext cx="3005283" cy="3629020"/>
          </a:xfrm>
          <a:prstGeom prst="rect">
            <a:avLst/>
          </a:prstGeom>
        </p:spPr>
      </p:pic>
      <p:pic>
        <p:nvPicPr>
          <p:cNvPr id="1026" name="Picture 2" descr="Christmas Rotating Sticker by tracheotommy for iOS &amp;amp; Android | GIPHY">
            <a:hlinkClick r:id="rId8" action="ppaction://hlinksldjump"/>
            <a:extLst>
              <a:ext uri="{FF2B5EF4-FFF2-40B4-BE49-F238E27FC236}">
                <a16:creationId xmlns:a16="http://schemas.microsoft.com/office/drawing/2014/main" id="{CB3D4A04-32DA-41BF-ACB2-CD2C45E77C1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8715" y="1919513"/>
            <a:ext cx="3005283" cy="3005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hlinkClick r:id="rId10" action="ppaction://hlinksldjump"/>
            <a:extLst>
              <a:ext uri="{FF2B5EF4-FFF2-40B4-BE49-F238E27FC236}">
                <a16:creationId xmlns:a16="http://schemas.microsoft.com/office/drawing/2014/main" id="{C966F887-8AAC-43C7-9F40-053451E3F6D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718828" y="572082"/>
            <a:ext cx="2724182" cy="272418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5D85489-14A6-4295-A522-FB00BF6FFB0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474376" y="1538514"/>
            <a:ext cx="831602" cy="111034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46F62EB-433C-4FA3-AF85-9D2FECB79B8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965062" y="234234"/>
            <a:ext cx="831602" cy="111034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A1110F51-FC20-4C8F-99B5-157A34E7C2D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949375" y="87533"/>
            <a:ext cx="831602" cy="111034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E5B16622-B1E3-43F7-8D10-6CF4EBBAA38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168888" y="956744"/>
            <a:ext cx="831602" cy="1110343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D7E125E9-C035-4F96-A17E-0E0C4CA769F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796664" y="3922058"/>
            <a:ext cx="831602" cy="1110343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78172FC7-7EAB-4D29-851D-9DF83B76909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013432" y="3345114"/>
            <a:ext cx="831602" cy="1110343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8954E61C-429C-4583-9283-1B72609C5C8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125891" y="3700984"/>
            <a:ext cx="831602" cy="1110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3650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17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>
            <a:extLst>
              <a:ext uri="{FF2B5EF4-FFF2-40B4-BE49-F238E27FC236}">
                <a16:creationId xmlns:a16="http://schemas.microsoft.com/office/drawing/2014/main" id="{D5B466F6-C525-4D50-88C1-91B8F633AA2A}"/>
              </a:ext>
            </a:extLst>
          </p:cNvPr>
          <p:cNvSpPr txBox="1"/>
          <p:nvPr/>
        </p:nvSpPr>
        <p:spPr>
          <a:xfrm>
            <a:off x="1871368" y="1106067"/>
            <a:ext cx="9196682" cy="10634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indent="-514350">
              <a:lnSpc>
                <a:spcPct val="150000"/>
              </a:lnSpc>
              <a:buAutoNum type="alphaLcParenR"/>
            </a:pPr>
            <a:r>
              <a:rPr lang="en-US" sz="4800"/>
              <a:t> 7 trăm, 4 chục và 9 đơn vị.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A2221B59-2773-4575-9F96-746CDFAFDE5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85961" y="2077714"/>
            <a:ext cx="1098946" cy="1098946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E77ACA48-587B-4971-9459-3D92CF57DDC9}"/>
              </a:ext>
            </a:extLst>
          </p:cNvPr>
          <p:cNvGrpSpPr/>
          <p:nvPr/>
        </p:nvGrpSpPr>
        <p:grpSpPr>
          <a:xfrm>
            <a:off x="2124547" y="2627187"/>
            <a:ext cx="3612118" cy="3363483"/>
            <a:chOff x="4274860" y="2627187"/>
            <a:chExt cx="3612118" cy="3363483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17C4181E-870D-4F48-A7B6-2A0F3A14A0A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274860" y="2627187"/>
              <a:ext cx="3612118" cy="3363483"/>
            </a:xfrm>
            <a:prstGeom prst="rect">
              <a:avLst/>
            </a:prstGeom>
          </p:spPr>
        </p:pic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A2C6F303-B850-4CF5-B532-173666092F02}"/>
                </a:ext>
              </a:extLst>
            </p:cNvPr>
            <p:cNvSpPr txBox="1"/>
            <p:nvPr/>
          </p:nvSpPr>
          <p:spPr>
            <a:xfrm>
              <a:off x="5266311" y="2980539"/>
              <a:ext cx="1658243" cy="118487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5400">
                  <a:solidFill>
                    <a:schemeClr val="bg1"/>
                  </a:solidFill>
                </a:rPr>
                <a:t>749</a:t>
              </a:r>
            </a:p>
          </p:txBody>
        </p:sp>
      </p:grpSp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392DFF60-0338-4F7F-9B72-9FFF3E5D0F1C}"/>
              </a:ext>
            </a:extLst>
          </p:cNvPr>
          <p:cNvSpPr/>
          <p:nvPr/>
        </p:nvSpPr>
        <p:spPr>
          <a:xfrm>
            <a:off x="6080919" y="2841087"/>
            <a:ext cx="3920854" cy="1574510"/>
          </a:xfrm>
          <a:prstGeom prst="wedgeRoundRectCallout">
            <a:avLst>
              <a:gd name="adj1" fmla="val -37308"/>
              <a:gd name="adj2" fmla="val 65899"/>
              <a:gd name="adj3" fmla="val 16667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tx1"/>
                </a:solidFill>
              </a:rPr>
              <a:t>Bảy trăm </a:t>
            </a:r>
          </a:p>
          <a:p>
            <a:pPr algn="ctr"/>
            <a:r>
              <a:rPr lang="en-US" sz="4000">
                <a:solidFill>
                  <a:schemeClr val="tx1"/>
                </a:solidFill>
              </a:rPr>
              <a:t>bốn mươi chín</a:t>
            </a:r>
          </a:p>
        </p:txBody>
      </p:sp>
      <p:pic>
        <p:nvPicPr>
          <p:cNvPr id="51" name="Picture 50">
            <a:hlinkClick r:id="rId5" action="ppaction://hlinksldjump"/>
            <a:extLst>
              <a:ext uri="{FF2B5EF4-FFF2-40B4-BE49-F238E27FC236}">
                <a16:creationId xmlns:a16="http://schemas.microsoft.com/office/drawing/2014/main" id="{DECED2F6-08B4-4CD3-BD76-A267896F2C2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1907" y="5377404"/>
            <a:ext cx="832286" cy="74905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17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>
            <a:extLst>
              <a:ext uri="{FF2B5EF4-FFF2-40B4-BE49-F238E27FC236}">
                <a16:creationId xmlns:a16="http://schemas.microsoft.com/office/drawing/2014/main" id="{D5B466F6-C525-4D50-88C1-91B8F633AA2A}"/>
              </a:ext>
            </a:extLst>
          </p:cNvPr>
          <p:cNvSpPr txBox="1"/>
          <p:nvPr/>
        </p:nvSpPr>
        <p:spPr>
          <a:xfrm>
            <a:off x="2152020" y="855362"/>
            <a:ext cx="8385351" cy="10634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800"/>
              <a:t>b) 1 trăm, 1 chục và 4 đơn vị.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BCD4F5B-8F0E-4F82-989B-F0635F40AA4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7315" y="2164800"/>
            <a:ext cx="924774" cy="924774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AD7C2AC8-6450-4B22-97CB-EFCF75F5BD8C}"/>
              </a:ext>
            </a:extLst>
          </p:cNvPr>
          <p:cNvGrpSpPr/>
          <p:nvPr/>
        </p:nvGrpSpPr>
        <p:grpSpPr>
          <a:xfrm>
            <a:off x="2268260" y="2639155"/>
            <a:ext cx="3612118" cy="3363483"/>
            <a:chOff x="4274860" y="2627187"/>
            <a:chExt cx="3612118" cy="3363483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E3F572D5-63FF-49F8-9ABD-D1E4B8BB5F5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274860" y="2627187"/>
              <a:ext cx="3612118" cy="3363483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7D3BECC2-7240-46E2-ADF8-A2A634735D86}"/>
                </a:ext>
              </a:extLst>
            </p:cNvPr>
            <p:cNvSpPr txBox="1"/>
            <p:nvPr/>
          </p:nvSpPr>
          <p:spPr>
            <a:xfrm>
              <a:off x="5266311" y="2980539"/>
              <a:ext cx="1658243" cy="118487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5400">
                  <a:solidFill>
                    <a:schemeClr val="bg1"/>
                  </a:solidFill>
                </a:rPr>
                <a:t>114</a:t>
              </a:r>
            </a:p>
          </p:txBody>
        </p:sp>
      </p:grpSp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92A55C85-2B57-4B54-B6CC-E7712944FF95}"/>
              </a:ext>
            </a:extLst>
          </p:cNvPr>
          <p:cNvSpPr/>
          <p:nvPr/>
        </p:nvSpPr>
        <p:spPr>
          <a:xfrm>
            <a:off x="6224632" y="2853055"/>
            <a:ext cx="3964396" cy="1574510"/>
          </a:xfrm>
          <a:prstGeom prst="wedgeRoundRectCallout">
            <a:avLst>
              <a:gd name="adj1" fmla="val -37308"/>
              <a:gd name="adj2" fmla="val 65899"/>
              <a:gd name="adj3" fmla="val 16667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solidFill>
                  <a:schemeClr val="tx1"/>
                </a:solidFill>
              </a:rPr>
              <a:t>Một trăm mười bốn</a:t>
            </a:r>
          </a:p>
        </p:txBody>
      </p:sp>
      <p:pic>
        <p:nvPicPr>
          <p:cNvPr id="9" name="Picture 8">
            <a:hlinkClick r:id="rId5" action="ppaction://hlinksldjump"/>
            <a:extLst>
              <a:ext uri="{FF2B5EF4-FFF2-40B4-BE49-F238E27FC236}">
                <a16:creationId xmlns:a16="http://schemas.microsoft.com/office/drawing/2014/main" id="{03563A81-6B79-4E1C-BC75-B92622B4AB2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21342" y="5062117"/>
            <a:ext cx="1224089" cy="1224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2894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17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>
            <a:extLst>
              <a:ext uri="{FF2B5EF4-FFF2-40B4-BE49-F238E27FC236}">
                <a16:creationId xmlns:a16="http://schemas.microsoft.com/office/drawing/2014/main" id="{D5B466F6-C525-4D50-88C1-91B8F633AA2A}"/>
              </a:ext>
            </a:extLst>
          </p:cNvPr>
          <p:cNvSpPr txBox="1"/>
          <p:nvPr/>
        </p:nvSpPr>
        <p:spPr>
          <a:xfrm>
            <a:off x="2050418" y="1028763"/>
            <a:ext cx="9270723" cy="10634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800"/>
              <a:t>c) 5 trăm, 6 chục và 0 đơn vị.</a:t>
            </a:r>
            <a:endParaRPr lang="en-US" sz="48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2188CDF-B577-454C-A6FF-F20660675AD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86985" y="2185878"/>
            <a:ext cx="1063433" cy="1063433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501891DB-21B7-413D-80F9-B748BE391463}"/>
              </a:ext>
            </a:extLst>
          </p:cNvPr>
          <p:cNvGrpSpPr/>
          <p:nvPr/>
        </p:nvGrpSpPr>
        <p:grpSpPr>
          <a:xfrm>
            <a:off x="2124548" y="2583645"/>
            <a:ext cx="3612118" cy="3363483"/>
            <a:chOff x="4274860" y="2627187"/>
            <a:chExt cx="3612118" cy="3363483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077008A9-D618-46C5-98C7-BD656345A54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274860" y="2627187"/>
              <a:ext cx="3612118" cy="3363483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17E0850-7904-4DF5-948B-9282F6CD3F6C}"/>
                </a:ext>
              </a:extLst>
            </p:cNvPr>
            <p:cNvSpPr txBox="1"/>
            <p:nvPr/>
          </p:nvSpPr>
          <p:spPr>
            <a:xfrm>
              <a:off x="5266311" y="2980539"/>
              <a:ext cx="1658243" cy="118487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5400">
                  <a:solidFill>
                    <a:schemeClr val="bg1"/>
                  </a:solidFill>
                </a:rPr>
                <a:t>560</a:t>
              </a:r>
            </a:p>
          </p:txBody>
        </p:sp>
      </p:grpSp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C39FF152-63E2-4B0D-B30F-0C62D2CEC3FB}"/>
              </a:ext>
            </a:extLst>
          </p:cNvPr>
          <p:cNvSpPr/>
          <p:nvPr/>
        </p:nvSpPr>
        <p:spPr>
          <a:xfrm>
            <a:off x="6080919" y="2797545"/>
            <a:ext cx="4312739" cy="1574510"/>
          </a:xfrm>
          <a:prstGeom prst="wedgeRoundRectCallout">
            <a:avLst>
              <a:gd name="adj1" fmla="val -37308"/>
              <a:gd name="adj2" fmla="val 65899"/>
              <a:gd name="adj3" fmla="val 16667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>
                <a:solidFill>
                  <a:schemeClr val="tx1"/>
                </a:solidFill>
              </a:rPr>
              <a:t>Năm trăm sáu mươi</a:t>
            </a:r>
          </a:p>
        </p:txBody>
      </p:sp>
      <p:pic>
        <p:nvPicPr>
          <p:cNvPr id="9" name="Picture 8">
            <a:hlinkClick r:id="rId5" action="ppaction://hlinksldjump"/>
            <a:extLst>
              <a:ext uri="{FF2B5EF4-FFF2-40B4-BE49-F238E27FC236}">
                <a16:creationId xmlns:a16="http://schemas.microsoft.com/office/drawing/2014/main" id="{E94359CC-177C-4CB7-A4D3-8BDB92C3916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2743" y="4805618"/>
            <a:ext cx="1202411" cy="1451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9199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17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>
            <a:extLst>
              <a:ext uri="{FF2B5EF4-FFF2-40B4-BE49-F238E27FC236}">
                <a16:creationId xmlns:a16="http://schemas.microsoft.com/office/drawing/2014/main" id="{D5B466F6-C525-4D50-88C1-91B8F633AA2A}"/>
              </a:ext>
            </a:extLst>
          </p:cNvPr>
          <p:cNvSpPr txBox="1"/>
          <p:nvPr/>
        </p:nvSpPr>
        <p:spPr>
          <a:xfrm>
            <a:off x="2005743" y="1114001"/>
            <a:ext cx="10156095" cy="10634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800"/>
              <a:t>d) 8 trăm, 0 chục và 3 đơn vị.</a:t>
            </a:r>
            <a:endParaRPr lang="en-US" sz="48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6B4BC07-D0A5-4FA8-9211-BF69BE4E8FC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21740" y="2177434"/>
            <a:ext cx="884003" cy="884003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2473B1D4-7086-4ED2-AD59-B46A2CB67DE1}"/>
              </a:ext>
            </a:extLst>
          </p:cNvPr>
          <p:cNvGrpSpPr/>
          <p:nvPr/>
        </p:nvGrpSpPr>
        <p:grpSpPr>
          <a:xfrm>
            <a:off x="2355345" y="2427845"/>
            <a:ext cx="3612118" cy="3363483"/>
            <a:chOff x="4274860" y="2627187"/>
            <a:chExt cx="3612118" cy="3363483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16F0F645-EC3F-44EE-AFF7-7B6914EEC96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274860" y="2627187"/>
              <a:ext cx="3612118" cy="3363483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A0610F08-1987-4EFA-855E-0C727355CF0A}"/>
                </a:ext>
              </a:extLst>
            </p:cNvPr>
            <p:cNvSpPr txBox="1"/>
            <p:nvPr/>
          </p:nvSpPr>
          <p:spPr>
            <a:xfrm>
              <a:off x="5266311" y="2980539"/>
              <a:ext cx="1658243" cy="118487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5400">
                  <a:solidFill>
                    <a:schemeClr val="bg1"/>
                  </a:solidFill>
                </a:rPr>
                <a:t>803</a:t>
              </a:r>
            </a:p>
          </p:txBody>
        </p:sp>
      </p:grpSp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F03A2E3C-C859-49D2-9D2F-2F7678200D32}"/>
              </a:ext>
            </a:extLst>
          </p:cNvPr>
          <p:cNvSpPr/>
          <p:nvPr/>
        </p:nvSpPr>
        <p:spPr>
          <a:xfrm>
            <a:off x="6311716" y="2641745"/>
            <a:ext cx="3453429" cy="1574510"/>
          </a:xfrm>
          <a:prstGeom prst="wedgeRoundRectCallout">
            <a:avLst>
              <a:gd name="adj1" fmla="val -37308"/>
              <a:gd name="adj2" fmla="val 65899"/>
              <a:gd name="adj3" fmla="val 16667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solidFill>
                  <a:schemeClr val="tx1"/>
                </a:solidFill>
              </a:rPr>
              <a:t>Tám trăm linh ba</a:t>
            </a:r>
          </a:p>
        </p:txBody>
      </p:sp>
      <p:pic>
        <p:nvPicPr>
          <p:cNvPr id="9" name="Picture 2" descr="Christmas Rotating Sticker by tracheotommy for iOS &amp;amp; Android | GIPHY">
            <a:hlinkClick r:id="rId5" action="ppaction://hlinksldjump"/>
            <a:extLst>
              <a:ext uri="{FF2B5EF4-FFF2-40B4-BE49-F238E27FC236}">
                <a16:creationId xmlns:a16="http://schemas.microsoft.com/office/drawing/2014/main" id="{8BE914C7-AD49-4744-A613-DCF7AE4328B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2454" y="5215483"/>
            <a:ext cx="1057032" cy="1057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0027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5EBD6E2-25DC-4772-B0EA-F2A12E8792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2984" y="2263914"/>
            <a:ext cx="7955869" cy="1804000"/>
          </a:xfrm>
        </p:spPr>
        <p:txBody>
          <a:bodyPr/>
          <a:lstStyle/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Vận dụng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5">
            <a:extLst>
              <a:ext uri="{FF2B5EF4-FFF2-40B4-BE49-F238E27FC236}">
                <a16:creationId xmlns:a16="http://schemas.microsoft.com/office/drawing/2014/main" id="{CC45E259-9176-4231-B050-39523E7BC6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Dặn dò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432719" y="874453"/>
            <a:ext cx="9296400" cy="227008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7" tIns="45698" rIns="91397" bIns="45698"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157"/>
          <a:stretch/>
        </p:blipFill>
        <p:spPr>
          <a:xfrm>
            <a:off x="2499518" y="996715"/>
            <a:ext cx="2114550" cy="202555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32720" y="3429002"/>
            <a:ext cx="9296400" cy="2554545"/>
          </a:xfrm>
          <a:prstGeom prst="rect">
            <a:avLst/>
          </a:prstGeom>
          <a:solidFill>
            <a:srgbClr val="D8F4E3"/>
          </a:solidFill>
        </p:spPr>
        <p:txBody>
          <a:bodyPr wrap="square" lIns="91397" tIns="45698" rIns="91397" bIns="45698" rtlCol="0">
            <a:spAutoFit/>
          </a:bodyPr>
          <a:lstStyle/>
          <a:p>
            <a:r>
              <a:rPr lang="en-US" sz="2000" b="1">
                <a:latin typeface="Arial" pitchFamily="34" charset="0"/>
                <a:cs typeface="Arial" pitchFamily="34" charset="0"/>
              </a:rPr>
              <a:t>Thân chào Quý Thầy Cô!</a:t>
            </a:r>
          </a:p>
          <a:p>
            <a:r>
              <a:rPr lang="en-US" sz="2000" b="1">
                <a:latin typeface="Arial" pitchFamily="34" charset="0"/>
                <a:cs typeface="Arial" pitchFamily="34" charset="0"/>
              </a:rPr>
              <a:t>Người soạn rất mong nhận được phản hồi và góp ý từ Quý Thầy Cô để bộ giáo án ppt được hoàn thiện hơn.</a:t>
            </a:r>
          </a:p>
          <a:p>
            <a:r>
              <a:rPr lang="en-US" sz="2000" b="1">
                <a:latin typeface="Arial" pitchFamily="34" charset="0"/>
                <a:cs typeface="Arial" pitchFamily="34" charset="0"/>
              </a:rPr>
              <a:t>Mọi thông tin phản hồi mong được QTC gửi về:</a:t>
            </a:r>
          </a:p>
          <a:p>
            <a:r>
              <a:rPr lang="en-US" sz="2000" b="1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en-US" sz="2000" b="1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en-US" sz="2000">
                <a:hlinkClick r:id="rId3"/>
              </a:rPr>
              <a:t>https://www.facebook.com/nhilinh.phan/</a:t>
            </a:r>
            <a:endParaRPr lang="en-US" sz="2000"/>
          </a:p>
          <a:p>
            <a:r>
              <a:rPr lang="en-US" sz="2000" b="1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en-US" sz="2000">
                <a:hlinkClick r:id="rId4"/>
              </a:rPr>
              <a:t>https://www.facebook.com/groups/443096903751589</a:t>
            </a:r>
            <a:endParaRPr lang="en-US" sz="2000"/>
          </a:p>
          <a:p>
            <a:r>
              <a:rPr lang="en-US" sz="2000" b="1" i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* Thầy cô có thể liên hệ khi cần được hỗ trợ soạn giáo án điện tử.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780989" y="1505824"/>
            <a:ext cx="5948130" cy="1323395"/>
          </a:xfrm>
          <a:prstGeom prst="rect">
            <a:avLst/>
          </a:prstGeom>
          <a:noFill/>
        </p:spPr>
        <p:txBody>
          <a:bodyPr wrap="square" lIns="91397" tIns="45698" rIns="91397" bIns="45698" rtlCol="0">
            <a:spAutoFit/>
          </a:bodyPr>
          <a:lstStyle/>
          <a:p>
            <a:r>
              <a:rPr lang="en-US" sz="20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Người soạn	: Phan Thị Linh</a:t>
            </a:r>
          </a:p>
          <a:p>
            <a:r>
              <a:rPr lang="en-US" sz="20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Năm sinh		: 1990</a:t>
            </a:r>
          </a:p>
          <a:p>
            <a:r>
              <a:rPr lang="en-US" sz="20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SĐT		: 0916.604.268</a:t>
            </a:r>
          </a:p>
          <a:p>
            <a:r>
              <a:rPr lang="en-US" sz="20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Mail		: linhpt33@fe.edu.vn</a:t>
            </a:r>
          </a:p>
        </p:txBody>
      </p:sp>
    </p:spTree>
    <p:extLst>
      <p:ext uri="{BB962C8B-B14F-4D97-AF65-F5344CB8AC3E}">
        <p14:creationId xmlns:p14="http://schemas.microsoft.com/office/powerpoint/2010/main" val="30427150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4839673-2B3E-46E2-8C5B-6C3747057E4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Wash Your Hands Dance with Baby Shark - Join #BabySharkHandWashChallenge - Pinkfong Songs for Kids">
            <a:hlinkClick r:id="" action="ppaction://media"/>
            <a:extLst>
              <a:ext uri="{FF2B5EF4-FFF2-40B4-BE49-F238E27FC236}">
                <a16:creationId xmlns:a16="http://schemas.microsoft.com/office/drawing/2014/main" id="{A1FB903C-5418-4F30-B620-1D6A2C395BB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0662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478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3" name="Google Shape;1613;p39"/>
          <p:cNvSpPr txBox="1">
            <a:spLocks noGrp="1"/>
          </p:cNvSpPr>
          <p:nvPr>
            <p:ph type="ctrTitle"/>
          </p:nvPr>
        </p:nvSpPr>
        <p:spPr>
          <a:xfrm>
            <a:off x="1777606" y="1474204"/>
            <a:ext cx="8859910" cy="3033277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</a:pPr>
            <a:r>
              <a:rPr lang="en" sz="6600">
                <a:latin typeface="Arial" panose="020B0604020202020204" pitchFamily="34" charset="0"/>
                <a:cs typeface="Arial" panose="020B0604020202020204" pitchFamily="34" charset="0"/>
              </a:rPr>
              <a:t>Bài 51</a:t>
            </a:r>
            <a:br>
              <a:rPr lang="en" sz="660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" sz="6600">
                <a:latin typeface="Arial" panose="020B0604020202020204" pitchFamily="34" charset="0"/>
                <a:cs typeface="Arial" panose="020B0604020202020204" pitchFamily="34" charset="0"/>
              </a:rPr>
              <a:t>Số có ba chữ số</a:t>
            </a:r>
            <a:endParaRPr sz="115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15" name="Google Shape;1615;p39"/>
          <p:cNvSpPr/>
          <p:nvPr/>
        </p:nvSpPr>
        <p:spPr>
          <a:xfrm>
            <a:off x="7423110" y="5107561"/>
            <a:ext cx="2194775" cy="635225"/>
          </a:xfrm>
          <a:prstGeom prst="roundRect">
            <a:avLst>
              <a:gd name="adj" fmla="val 50000"/>
            </a:avLst>
          </a:prstGeom>
          <a:solidFill>
            <a:srgbClr val="4D3B6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1616" name="Google Shape;1616;p39"/>
          <p:cNvSpPr txBox="1">
            <a:spLocks noGrp="1"/>
          </p:cNvSpPr>
          <p:nvPr>
            <p:ph type="subTitle" idx="1"/>
          </p:nvPr>
        </p:nvSpPr>
        <p:spPr>
          <a:xfrm>
            <a:off x="5827775" y="5249821"/>
            <a:ext cx="5385444" cy="395419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indent="0"/>
            <a:r>
              <a:rPr lang="en"/>
              <a:t>S/50</a:t>
            </a:r>
            <a:endParaRPr/>
          </a:p>
        </p:txBody>
      </p:sp>
      <p:grpSp>
        <p:nvGrpSpPr>
          <p:cNvPr id="1617" name="Google Shape;1617;p39"/>
          <p:cNvGrpSpPr/>
          <p:nvPr/>
        </p:nvGrpSpPr>
        <p:grpSpPr>
          <a:xfrm flipH="1">
            <a:off x="948614" y="4424837"/>
            <a:ext cx="1093529" cy="1281921"/>
            <a:chOff x="1362549" y="3263217"/>
            <a:chExt cx="822181" cy="963825"/>
          </a:xfrm>
        </p:grpSpPr>
        <p:sp>
          <p:nvSpPr>
            <p:cNvPr id="1618" name="Google Shape;1618;p39"/>
            <p:cNvSpPr/>
            <p:nvPr/>
          </p:nvSpPr>
          <p:spPr>
            <a:xfrm>
              <a:off x="1810979" y="3303364"/>
              <a:ext cx="373751" cy="291661"/>
            </a:xfrm>
            <a:custGeom>
              <a:avLst/>
              <a:gdLst/>
              <a:ahLst/>
              <a:cxnLst/>
              <a:rect l="l" t="t" r="r" b="b"/>
              <a:pathLst>
                <a:path w="4990" h="3894" extrusionOk="0">
                  <a:moveTo>
                    <a:pt x="644" y="1"/>
                  </a:moveTo>
                  <a:lnTo>
                    <a:pt x="227" y="620"/>
                  </a:lnTo>
                  <a:lnTo>
                    <a:pt x="1" y="1155"/>
                  </a:lnTo>
                  <a:cubicBezTo>
                    <a:pt x="2227" y="3346"/>
                    <a:pt x="3918" y="3894"/>
                    <a:pt x="3918" y="3894"/>
                  </a:cubicBezTo>
                  <a:lnTo>
                    <a:pt x="4990" y="2858"/>
                  </a:lnTo>
                  <a:lnTo>
                    <a:pt x="2573" y="1584"/>
                  </a:lnTo>
                  <a:lnTo>
                    <a:pt x="644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619" name="Google Shape;1619;p39"/>
            <p:cNvSpPr/>
            <p:nvPr/>
          </p:nvSpPr>
          <p:spPr>
            <a:xfrm>
              <a:off x="1869851" y="3263217"/>
              <a:ext cx="299750" cy="225749"/>
            </a:xfrm>
            <a:custGeom>
              <a:avLst/>
              <a:gdLst/>
              <a:ahLst/>
              <a:cxnLst/>
              <a:rect l="l" t="t" r="r" b="b"/>
              <a:pathLst>
                <a:path w="4002" h="3014" extrusionOk="0">
                  <a:moveTo>
                    <a:pt x="667" y="1"/>
                  </a:moveTo>
                  <a:lnTo>
                    <a:pt x="1" y="679"/>
                  </a:lnTo>
                  <a:cubicBezTo>
                    <a:pt x="1" y="679"/>
                    <a:pt x="1465" y="2168"/>
                    <a:pt x="3513" y="3013"/>
                  </a:cubicBezTo>
                  <a:lnTo>
                    <a:pt x="4001" y="2346"/>
                  </a:lnTo>
                  <a:lnTo>
                    <a:pt x="2191" y="1072"/>
                  </a:lnTo>
                  <a:lnTo>
                    <a:pt x="66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grpSp>
          <p:nvGrpSpPr>
            <p:cNvPr id="1620" name="Google Shape;1620;p39"/>
            <p:cNvGrpSpPr/>
            <p:nvPr/>
          </p:nvGrpSpPr>
          <p:grpSpPr>
            <a:xfrm>
              <a:off x="1362549" y="3263229"/>
              <a:ext cx="822177" cy="963813"/>
              <a:chOff x="1362549" y="3263229"/>
              <a:chExt cx="822177" cy="963813"/>
            </a:xfrm>
          </p:grpSpPr>
          <p:sp>
            <p:nvSpPr>
              <p:cNvPr id="1621" name="Google Shape;1621;p39"/>
              <p:cNvSpPr/>
              <p:nvPr/>
            </p:nvSpPr>
            <p:spPr>
              <a:xfrm>
                <a:off x="1430738" y="3387837"/>
                <a:ext cx="685784" cy="763456"/>
              </a:xfrm>
              <a:custGeom>
                <a:avLst/>
                <a:gdLst/>
                <a:ahLst/>
                <a:cxnLst/>
                <a:rect l="l" t="t" r="r" b="b"/>
                <a:pathLst>
                  <a:path w="9156" h="10193" extrusionOk="0">
                    <a:moveTo>
                      <a:pt x="5072" y="0"/>
                    </a:moveTo>
                    <a:lnTo>
                      <a:pt x="4227" y="1072"/>
                    </a:lnTo>
                    <a:lnTo>
                      <a:pt x="2381" y="4013"/>
                    </a:lnTo>
                    <a:lnTo>
                      <a:pt x="1107" y="5954"/>
                    </a:lnTo>
                    <a:lnTo>
                      <a:pt x="0" y="7394"/>
                    </a:lnTo>
                    <a:lnTo>
                      <a:pt x="357" y="7978"/>
                    </a:lnTo>
                    <a:lnTo>
                      <a:pt x="1167" y="8740"/>
                    </a:lnTo>
                    <a:lnTo>
                      <a:pt x="2000" y="9466"/>
                    </a:lnTo>
                    <a:lnTo>
                      <a:pt x="2619" y="10192"/>
                    </a:lnTo>
                    <a:lnTo>
                      <a:pt x="4108" y="8502"/>
                    </a:lnTo>
                    <a:lnTo>
                      <a:pt x="5453" y="6918"/>
                    </a:lnTo>
                    <a:lnTo>
                      <a:pt x="7120" y="5025"/>
                    </a:lnTo>
                    <a:lnTo>
                      <a:pt x="9156" y="2846"/>
                    </a:lnTo>
                    <a:cubicBezTo>
                      <a:pt x="9156" y="2846"/>
                      <a:pt x="6263" y="1572"/>
                      <a:pt x="507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1622" name="Google Shape;1622;p39"/>
              <p:cNvSpPr/>
              <p:nvPr/>
            </p:nvSpPr>
            <p:spPr>
              <a:xfrm>
                <a:off x="1380780" y="4071826"/>
                <a:ext cx="121338" cy="138265"/>
              </a:xfrm>
              <a:custGeom>
                <a:avLst/>
                <a:gdLst/>
                <a:ahLst/>
                <a:cxnLst/>
                <a:rect l="l" t="t" r="r" b="b"/>
                <a:pathLst>
                  <a:path w="1620" h="1846" extrusionOk="0">
                    <a:moveTo>
                      <a:pt x="405" y="1"/>
                    </a:moveTo>
                    <a:lnTo>
                      <a:pt x="0" y="1846"/>
                    </a:lnTo>
                    <a:lnTo>
                      <a:pt x="1620" y="1489"/>
                    </a:lnTo>
                    <a:lnTo>
                      <a:pt x="40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1623" name="Google Shape;1623;p39"/>
              <p:cNvSpPr/>
              <p:nvPr/>
            </p:nvSpPr>
            <p:spPr>
              <a:xfrm>
                <a:off x="1408418" y="3948765"/>
                <a:ext cx="216761" cy="239081"/>
              </a:xfrm>
              <a:custGeom>
                <a:avLst/>
                <a:gdLst/>
                <a:ahLst/>
                <a:cxnLst/>
                <a:rect l="l" t="t" r="r" b="b"/>
                <a:pathLst>
                  <a:path w="2894" h="3192" extrusionOk="0">
                    <a:moveTo>
                      <a:pt x="346" y="0"/>
                    </a:moveTo>
                    <a:lnTo>
                      <a:pt x="0" y="1727"/>
                    </a:lnTo>
                    <a:lnTo>
                      <a:pt x="1227" y="3191"/>
                    </a:lnTo>
                    <a:lnTo>
                      <a:pt x="2894" y="2798"/>
                    </a:lnTo>
                    <a:lnTo>
                      <a:pt x="2060" y="1667"/>
                    </a:lnTo>
                    <a:lnTo>
                      <a:pt x="1298" y="1143"/>
                    </a:lnTo>
                    <a:lnTo>
                      <a:pt x="346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1624" name="Google Shape;1624;p39"/>
              <p:cNvSpPr/>
              <p:nvPr/>
            </p:nvSpPr>
            <p:spPr>
              <a:xfrm>
                <a:off x="1362549" y="3263229"/>
                <a:ext cx="822177" cy="963813"/>
              </a:xfrm>
              <a:custGeom>
                <a:avLst/>
                <a:gdLst/>
                <a:ahLst/>
                <a:cxnLst/>
                <a:rect l="l" t="t" r="r" b="b"/>
                <a:pathLst>
                  <a:path w="10977" h="12868" extrusionOk="0">
                    <a:moveTo>
                      <a:pt x="6464" y="813"/>
                    </a:moveTo>
                    <a:lnTo>
                      <a:pt x="6678" y="1028"/>
                    </a:lnTo>
                    <a:cubicBezTo>
                      <a:pt x="6488" y="1266"/>
                      <a:pt x="6273" y="1504"/>
                      <a:pt x="6071" y="1742"/>
                    </a:cubicBezTo>
                    <a:lnTo>
                      <a:pt x="5976" y="1647"/>
                    </a:lnTo>
                    <a:cubicBezTo>
                      <a:pt x="6142" y="1385"/>
                      <a:pt x="6309" y="1099"/>
                      <a:pt x="6464" y="813"/>
                    </a:cubicBezTo>
                    <a:close/>
                    <a:moveTo>
                      <a:pt x="6904" y="1230"/>
                    </a:moveTo>
                    <a:cubicBezTo>
                      <a:pt x="7000" y="1337"/>
                      <a:pt x="7107" y="1432"/>
                      <a:pt x="7214" y="1516"/>
                    </a:cubicBezTo>
                    <a:cubicBezTo>
                      <a:pt x="7000" y="1766"/>
                      <a:pt x="6750" y="1980"/>
                      <a:pt x="6547" y="2230"/>
                    </a:cubicBezTo>
                    <a:cubicBezTo>
                      <a:pt x="6452" y="2135"/>
                      <a:pt x="6369" y="2052"/>
                      <a:pt x="6273" y="1944"/>
                    </a:cubicBezTo>
                    <a:cubicBezTo>
                      <a:pt x="6488" y="1730"/>
                      <a:pt x="6690" y="1492"/>
                      <a:pt x="6904" y="1230"/>
                    </a:cubicBezTo>
                    <a:close/>
                    <a:moveTo>
                      <a:pt x="7452" y="1706"/>
                    </a:moveTo>
                    <a:lnTo>
                      <a:pt x="7893" y="2028"/>
                    </a:lnTo>
                    <a:cubicBezTo>
                      <a:pt x="7655" y="2302"/>
                      <a:pt x="7452" y="2575"/>
                      <a:pt x="7226" y="2837"/>
                    </a:cubicBezTo>
                    <a:cubicBezTo>
                      <a:pt x="7059" y="2706"/>
                      <a:pt x="6916" y="2575"/>
                      <a:pt x="6762" y="2433"/>
                    </a:cubicBezTo>
                    <a:cubicBezTo>
                      <a:pt x="6976" y="2183"/>
                      <a:pt x="7238" y="1956"/>
                      <a:pt x="7452" y="1706"/>
                    </a:cubicBezTo>
                    <a:close/>
                    <a:moveTo>
                      <a:pt x="7262" y="337"/>
                    </a:moveTo>
                    <a:cubicBezTo>
                      <a:pt x="7833" y="682"/>
                      <a:pt x="8405" y="1028"/>
                      <a:pt x="8917" y="1456"/>
                    </a:cubicBezTo>
                    <a:cubicBezTo>
                      <a:pt x="9179" y="1671"/>
                      <a:pt x="9417" y="1909"/>
                      <a:pt x="9679" y="2099"/>
                    </a:cubicBezTo>
                    <a:cubicBezTo>
                      <a:pt x="9917" y="2266"/>
                      <a:pt x="10179" y="2385"/>
                      <a:pt x="10405" y="2540"/>
                    </a:cubicBezTo>
                    <a:cubicBezTo>
                      <a:pt x="10310" y="2683"/>
                      <a:pt x="10191" y="2825"/>
                      <a:pt x="10095" y="2980"/>
                    </a:cubicBezTo>
                    <a:cubicBezTo>
                      <a:pt x="9214" y="2564"/>
                      <a:pt x="8369" y="2052"/>
                      <a:pt x="7595" y="1456"/>
                    </a:cubicBezTo>
                    <a:cubicBezTo>
                      <a:pt x="7345" y="1266"/>
                      <a:pt x="7107" y="1028"/>
                      <a:pt x="6869" y="801"/>
                    </a:cubicBezTo>
                    <a:cubicBezTo>
                      <a:pt x="6988" y="623"/>
                      <a:pt x="7107" y="492"/>
                      <a:pt x="7262" y="337"/>
                    </a:cubicBezTo>
                    <a:close/>
                    <a:moveTo>
                      <a:pt x="8155" y="2183"/>
                    </a:moveTo>
                    <a:cubicBezTo>
                      <a:pt x="8297" y="2290"/>
                      <a:pt x="8452" y="2385"/>
                      <a:pt x="8595" y="2468"/>
                    </a:cubicBezTo>
                    <a:cubicBezTo>
                      <a:pt x="8357" y="2766"/>
                      <a:pt x="8119" y="3052"/>
                      <a:pt x="7881" y="3337"/>
                    </a:cubicBezTo>
                    <a:cubicBezTo>
                      <a:pt x="7726" y="3230"/>
                      <a:pt x="7595" y="3123"/>
                      <a:pt x="7464" y="3016"/>
                    </a:cubicBezTo>
                    <a:cubicBezTo>
                      <a:pt x="7690" y="2742"/>
                      <a:pt x="7928" y="2468"/>
                      <a:pt x="8155" y="2183"/>
                    </a:cubicBezTo>
                    <a:close/>
                    <a:moveTo>
                      <a:pt x="8833" y="2647"/>
                    </a:moveTo>
                    <a:cubicBezTo>
                      <a:pt x="8964" y="2742"/>
                      <a:pt x="9119" y="2814"/>
                      <a:pt x="9262" y="2885"/>
                    </a:cubicBezTo>
                    <a:cubicBezTo>
                      <a:pt x="9024" y="3183"/>
                      <a:pt x="8821" y="3492"/>
                      <a:pt x="8607" y="3826"/>
                    </a:cubicBezTo>
                    <a:lnTo>
                      <a:pt x="8119" y="3516"/>
                    </a:lnTo>
                    <a:cubicBezTo>
                      <a:pt x="8369" y="3230"/>
                      <a:pt x="8607" y="2933"/>
                      <a:pt x="8833" y="2647"/>
                    </a:cubicBezTo>
                    <a:close/>
                    <a:moveTo>
                      <a:pt x="9536" y="3016"/>
                    </a:moveTo>
                    <a:cubicBezTo>
                      <a:pt x="9667" y="3075"/>
                      <a:pt x="9786" y="3159"/>
                      <a:pt x="9917" y="3218"/>
                    </a:cubicBezTo>
                    <a:cubicBezTo>
                      <a:pt x="9833" y="3349"/>
                      <a:pt x="9738" y="3492"/>
                      <a:pt x="9655" y="3623"/>
                    </a:cubicBezTo>
                    <a:cubicBezTo>
                      <a:pt x="9560" y="3766"/>
                      <a:pt x="9464" y="4028"/>
                      <a:pt x="9345" y="4171"/>
                    </a:cubicBezTo>
                    <a:cubicBezTo>
                      <a:pt x="9321" y="4171"/>
                      <a:pt x="9321" y="4183"/>
                      <a:pt x="9310" y="4183"/>
                    </a:cubicBezTo>
                    <a:cubicBezTo>
                      <a:pt x="9167" y="4111"/>
                      <a:pt x="9024" y="4028"/>
                      <a:pt x="8881" y="3957"/>
                    </a:cubicBezTo>
                    <a:cubicBezTo>
                      <a:pt x="9083" y="3647"/>
                      <a:pt x="9310" y="3337"/>
                      <a:pt x="9536" y="3016"/>
                    </a:cubicBezTo>
                    <a:close/>
                    <a:moveTo>
                      <a:pt x="10202" y="3349"/>
                    </a:moveTo>
                    <a:cubicBezTo>
                      <a:pt x="10322" y="3409"/>
                      <a:pt x="10441" y="3456"/>
                      <a:pt x="10548" y="3492"/>
                    </a:cubicBezTo>
                    <a:cubicBezTo>
                      <a:pt x="10333" y="3814"/>
                      <a:pt x="10072" y="4088"/>
                      <a:pt x="9810" y="4373"/>
                    </a:cubicBezTo>
                    <a:cubicBezTo>
                      <a:pt x="9798" y="4385"/>
                      <a:pt x="9798" y="4409"/>
                      <a:pt x="9786" y="4421"/>
                    </a:cubicBezTo>
                    <a:cubicBezTo>
                      <a:pt x="9726" y="4385"/>
                      <a:pt x="9655" y="4361"/>
                      <a:pt x="9595" y="4326"/>
                    </a:cubicBezTo>
                    <a:cubicBezTo>
                      <a:pt x="9679" y="4195"/>
                      <a:pt x="9762" y="4028"/>
                      <a:pt x="9833" y="3909"/>
                    </a:cubicBezTo>
                    <a:cubicBezTo>
                      <a:pt x="9941" y="3730"/>
                      <a:pt x="10060" y="3552"/>
                      <a:pt x="10155" y="3373"/>
                    </a:cubicBezTo>
                    <a:cubicBezTo>
                      <a:pt x="10179" y="3373"/>
                      <a:pt x="10191" y="3361"/>
                      <a:pt x="10202" y="3349"/>
                    </a:cubicBezTo>
                    <a:close/>
                    <a:moveTo>
                      <a:pt x="5809" y="1921"/>
                    </a:moveTo>
                    <a:cubicBezTo>
                      <a:pt x="5845" y="1944"/>
                      <a:pt x="5869" y="1992"/>
                      <a:pt x="5904" y="2028"/>
                    </a:cubicBezTo>
                    <a:cubicBezTo>
                      <a:pt x="5916" y="2063"/>
                      <a:pt x="5952" y="2099"/>
                      <a:pt x="5988" y="2111"/>
                    </a:cubicBezTo>
                    <a:lnTo>
                      <a:pt x="6262" y="2385"/>
                    </a:lnTo>
                    <a:cubicBezTo>
                      <a:pt x="4761" y="4469"/>
                      <a:pt x="3273" y="6564"/>
                      <a:pt x="1785" y="8660"/>
                    </a:cubicBezTo>
                    <a:cubicBezTo>
                      <a:pt x="1582" y="8945"/>
                      <a:pt x="1380" y="9231"/>
                      <a:pt x="1189" y="9505"/>
                    </a:cubicBezTo>
                    <a:cubicBezTo>
                      <a:pt x="1094" y="9386"/>
                      <a:pt x="1011" y="9255"/>
                      <a:pt x="928" y="9124"/>
                    </a:cubicBezTo>
                    <a:cubicBezTo>
                      <a:pt x="1844" y="8112"/>
                      <a:pt x="2535" y="6874"/>
                      <a:pt x="3273" y="5754"/>
                    </a:cubicBezTo>
                    <a:cubicBezTo>
                      <a:pt x="4023" y="4564"/>
                      <a:pt x="4749" y="3337"/>
                      <a:pt x="5607" y="2218"/>
                    </a:cubicBezTo>
                    <a:cubicBezTo>
                      <a:pt x="5678" y="2123"/>
                      <a:pt x="5738" y="2028"/>
                      <a:pt x="5809" y="1921"/>
                    </a:cubicBezTo>
                    <a:close/>
                    <a:moveTo>
                      <a:pt x="6488" y="2587"/>
                    </a:moveTo>
                    <a:cubicBezTo>
                      <a:pt x="6738" y="2814"/>
                      <a:pt x="6988" y="3040"/>
                      <a:pt x="7262" y="3242"/>
                    </a:cubicBezTo>
                    <a:cubicBezTo>
                      <a:pt x="6440" y="4421"/>
                      <a:pt x="5607" y="5564"/>
                      <a:pt x="4749" y="6707"/>
                    </a:cubicBezTo>
                    <a:cubicBezTo>
                      <a:pt x="3856" y="7921"/>
                      <a:pt x="2821" y="9017"/>
                      <a:pt x="1904" y="10207"/>
                    </a:cubicBezTo>
                    <a:cubicBezTo>
                      <a:pt x="1725" y="10064"/>
                      <a:pt x="1547" y="9898"/>
                      <a:pt x="1380" y="9719"/>
                    </a:cubicBezTo>
                    <a:cubicBezTo>
                      <a:pt x="2821" y="7695"/>
                      <a:pt x="4249" y="5683"/>
                      <a:pt x="5690" y="3659"/>
                    </a:cubicBezTo>
                    <a:cubicBezTo>
                      <a:pt x="5940" y="3314"/>
                      <a:pt x="6214" y="2945"/>
                      <a:pt x="6488" y="2587"/>
                    </a:cubicBezTo>
                    <a:close/>
                    <a:moveTo>
                      <a:pt x="7476" y="3433"/>
                    </a:moveTo>
                    <a:cubicBezTo>
                      <a:pt x="7774" y="3659"/>
                      <a:pt x="8071" y="3849"/>
                      <a:pt x="8405" y="4052"/>
                    </a:cubicBezTo>
                    <a:cubicBezTo>
                      <a:pt x="7643" y="4826"/>
                      <a:pt x="6964" y="5695"/>
                      <a:pt x="6262" y="6528"/>
                    </a:cubicBezTo>
                    <a:cubicBezTo>
                      <a:pt x="5333" y="7636"/>
                      <a:pt x="4428" y="8755"/>
                      <a:pt x="3487" y="9838"/>
                    </a:cubicBezTo>
                    <a:cubicBezTo>
                      <a:pt x="3214" y="10160"/>
                      <a:pt x="2916" y="10517"/>
                      <a:pt x="2582" y="10803"/>
                    </a:cubicBezTo>
                    <a:cubicBezTo>
                      <a:pt x="2440" y="10672"/>
                      <a:pt x="2285" y="10541"/>
                      <a:pt x="2118" y="10422"/>
                    </a:cubicBezTo>
                    <a:cubicBezTo>
                      <a:pt x="3047" y="9231"/>
                      <a:pt x="4083" y="8124"/>
                      <a:pt x="4976" y="6909"/>
                    </a:cubicBezTo>
                    <a:cubicBezTo>
                      <a:pt x="5821" y="5754"/>
                      <a:pt x="6678" y="4599"/>
                      <a:pt x="7476" y="3433"/>
                    </a:cubicBezTo>
                    <a:close/>
                    <a:moveTo>
                      <a:pt x="8667" y="4195"/>
                    </a:moveTo>
                    <a:cubicBezTo>
                      <a:pt x="8964" y="4361"/>
                      <a:pt x="9262" y="4504"/>
                      <a:pt x="9571" y="4659"/>
                    </a:cubicBezTo>
                    <a:cubicBezTo>
                      <a:pt x="9095" y="5195"/>
                      <a:pt x="8643" y="5719"/>
                      <a:pt x="8167" y="6231"/>
                    </a:cubicBezTo>
                    <a:cubicBezTo>
                      <a:pt x="6916" y="7624"/>
                      <a:pt x="5642" y="9005"/>
                      <a:pt x="4416" y="10434"/>
                    </a:cubicBezTo>
                    <a:cubicBezTo>
                      <a:pt x="4059" y="10838"/>
                      <a:pt x="3702" y="11231"/>
                      <a:pt x="3368" y="11660"/>
                    </a:cubicBezTo>
                    <a:cubicBezTo>
                      <a:pt x="3214" y="11410"/>
                      <a:pt x="3011" y="11207"/>
                      <a:pt x="2809" y="11017"/>
                    </a:cubicBezTo>
                    <a:cubicBezTo>
                      <a:pt x="3535" y="10386"/>
                      <a:pt x="4130" y="9552"/>
                      <a:pt x="4738" y="8826"/>
                    </a:cubicBezTo>
                    <a:cubicBezTo>
                      <a:pt x="5690" y="7695"/>
                      <a:pt x="6619" y="6552"/>
                      <a:pt x="7571" y="5433"/>
                    </a:cubicBezTo>
                    <a:cubicBezTo>
                      <a:pt x="7928" y="5016"/>
                      <a:pt x="8286" y="4576"/>
                      <a:pt x="8667" y="4195"/>
                    </a:cubicBezTo>
                    <a:close/>
                    <a:moveTo>
                      <a:pt x="808" y="9505"/>
                    </a:moveTo>
                    <a:cubicBezTo>
                      <a:pt x="1451" y="10434"/>
                      <a:pt x="2594" y="10910"/>
                      <a:pt x="3166" y="11910"/>
                    </a:cubicBezTo>
                    <a:cubicBezTo>
                      <a:pt x="2737" y="12041"/>
                      <a:pt x="2273" y="12124"/>
                      <a:pt x="1809" y="12219"/>
                    </a:cubicBezTo>
                    <a:cubicBezTo>
                      <a:pt x="1368" y="11791"/>
                      <a:pt x="1011" y="11267"/>
                      <a:pt x="570" y="10815"/>
                    </a:cubicBezTo>
                    <a:cubicBezTo>
                      <a:pt x="654" y="10386"/>
                      <a:pt x="737" y="9945"/>
                      <a:pt x="808" y="9505"/>
                    </a:cubicBezTo>
                    <a:close/>
                    <a:moveTo>
                      <a:pt x="511" y="11196"/>
                    </a:moveTo>
                    <a:cubicBezTo>
                      <a:pt x="844" y="11553"/>
                      <a:pt x="1130" y="11934"/>
                      <a:pt x="1463" y="12291"/>
                    </a:cubicBezTo>
                    <a:cubicBezTo>
                      <a:pt x="1082" y="12362"/>
                      <a:pt x="689" y="12446"/>
                      <a:pt x="320" y="12541"/>
                    </a:cubicBezTo>
                    <a:cubicBezTo>
                      <a:pt x="368" y="12089"/>
                      <a:pt x="439" y="11636"/>
                      <a:pt x="511" y="11196"/>
                    </a:cubicBezTo>
                    <a:close/>
                    <a:moveTo>
                      <a:pt x="7220" y="0"/>
                    </a:moveTo>
                    <a:cubicBezTo>
                      <a:pt x="7193" y="0"/>
                      <a:pt x="7170" y="7"/>
                      <a:pt x="7154" y="28"/>
                    </a:cubicBezTo>
                    <a:cubicBezTo>
                      <a:pt x="6952" y="206"/>
                      <a:pt x="6809" y="373"/>
                      <a:pt x="6678" y="575"/>
                    </a:cubicBezTo>
                    <a:lnTo>
                      <a:pt x="6535" y="444"/>
                    </a:lnTo>
                    <a:cubicBezTo>
                      <a:pt x="6513" y="421"/>
                      <a:pt x="6485" y="412"/>
                      <a:pt x="6457" y="412"/>
                    </a:cubicBezTo>
                    <a:cubicBezTo>
                      <a:pt x="6398" y="412"/>
                      <a:pt x="6337" y="455"/>
                      <a:pt x="6321" y="504"/>
                    </a:cubicBezTo>
                    <a:cubicBezTo>
                      <a:pt x="5773" y="1468"/>
                      <a:pt x="5130" y="2361"/>
                      <a:pt x="4523" y="3290"/>
                    </a:cubicBezTo>
                    <a:cubicBezTo>
                      <a:pt x="3630" y="4659"/>
                      <a:pt x="2761" y="6040"/>
                      <a:pt x="1856" y="7386"/>
                    </a:cubicBezTo>
                    <a:cubicBezTo>
                      <a:pt x="1475" y="7933"/>
                      <a:pt x="1106" y="8493"/>
                      <a:pt x="654" y="8969"/>
                    </a:cubicBezTo>
                    <a:cubicBezTo>
                      <a:pt x="630" y="8993"/>
                      <a:pt x="618" y="9017"/>
                      <a:pt x="618" y="9052"/>
                    </a:cubicBezTo>
                    <a:cubicBezTo>
                      <a:pt x="511" y="9648"/>
                      <a:pt x="416" y="10219"/>
                      <a:pt x="296" y="10815"/>
                    </a:cubicBezTo>
                    <a:lnTo>
                      <a:pt x="296" y="10862"/>
                    </a:lnTo>
                    <a:cubicBezTo>
                      <a:pt x="189" y="11469"/>
                      <a:pt x="82" y="12100"/>
                      <a:pt x="11" y="12708"/>
                    </a:cubicBezTo>
                    <a:cubicBezTo>
                      <a:pt x="1" y="12809"/>
                      <a:pt x="86" y="12868"/>
                      <a:pt x="170" y="12868"/>
                    </a:cubicBezTo>
                    <a:cubicBezTo>
                      <a:pt x="185" y="12868"/>
                      <a:pt x="199" y="12866"/>
                      <a:pt x="213" y="12862"/>
                    </a:cubicBezTo>
                    <a:cubicBezTo>
                      <a:pt x="725" y="12708"/>
                      <a:pt x="1225" y="12600"/>
                      <a:pt x="1749" y="12517"/>
                    </a:cubicBezTo>
                    <a:cubicBezTo>
                      <a:pt x="1759" y="12521"/>
                      <a:pt x="1770" y="12522"/>
                      <a:pt x="1780" y="12522"/>
                    </a:cubicBezTo>
                    <a:cubicBezTo>
                      <a:pt x="1806" y="12522"/>
                      <a:pt x="1831" y="12514"/>
                      <a:pt x="1856" y="12505"/>
                    </a:cubicBezTo>
                    <a:cubicBezTo>
                      <a:pt x="2392" y="12398"/>
                      <a:pt x="2916" y="12291"/>
                      <a:pt x="3428" y="12148"/>
                    </a:cubicBezTo>
                    <a:cubicBezTo>
                      <a:pt x="3511" y="12124"/>
                      <a:pt x="3523" y="12065"/>
                      <a:pt x="3523" y="12029"/>
                    </a:cubicBezTo>
                    <a:cubicBezTo>
                      <a:pt x="3809" y="11588"/>
                      <a:pt x="4166" y="11207"/>
                      <a:pt x="4499" y="10815"/>
                    </a:cubicBezTo>
                    <a:cubicBezTo>
                      <a:pt x="5071" y="10160"/>
                      <a:pt x="5642" y="9505"/>
                      <a:pt x="6226" y="8874"/>
                    </a:cubicBezTo>
                    <a:cubicBezTo>
                      <a:pt x="7464" y="7505"/>
                      <a:pt x="8702" y="6135"/>
                      <a:pt x="9917" y="4742"/>
                    </a:cubicBezTo>
                    <a:cubicBezTo>
                      <a:pt x="10262" y="4361"/>
                      <a:pt x="10655" y="3957"/>
                      <a:pt x="10953" y="3528"/>
                    </a:cubicBezTo>
                    <a:cubicBezTo>
                      <a:pt x="10976" y="3456"/>
                      <a:pt x="10953" y="3349"/>
                      <a:pt x="10857" y="3302"/>
                    </a:cubicBezTo>
                    <a:cubicBezTo>
                      <a:pt x="10691" y="3242"/>
                      <a:pt x="10548" y="3171"/>
                      <a:pt x="10393" y="3099"/>
                    </a:cubicBezTo>
                    <a:cubicBezTo>
                      <a:pt x="10512" y="2921"/>
                      <a:pt x="10631" y="2766"/>
                      <a:pt x="10762" y="2599"/>
                    </a:cubicBezTo>
                    <a:cubicBezTo>
                      <a:pt x="10810" y="2540"/>
                      <a:pt x="10798" y="2444"/>
                      <a:pt x="10738" y="2397"/>
                    </a:cubicBezTo>
                    <a:cubicBezTo>
                      <a:pt x="10464" y="2183"/>
                      <a:pt x="10155" y="2052"/>
                      <a:pt x="9869" y="1861"/>
                    </a:cubicBezTo>
                    <a:cubicBezTo>
                      <a:pt x="9607" y="1671"/>
                      <a:pt x="9369" y="1432"/>
                      <a:pt x="9119" y="1218"/>
                    </a:cubicBezTo>
                    <a:cubicBezTo>
                      <a:pt x="8559" y="754"/>
                      <a:pt x="7940" y="397"/>
                      <a:pt x="7333" y="28"/>
                    </a:cubicBezTo>
                    <a:cubicBezTo>
                      <a:pt x="7299" y="14"/>
                      <a:pt x="7256" y="0"/>
                      <a:pt x="722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</p:grpSp>
      </p:grpSp>
      <p:grpSp>
        <p:nvGrpSpPr>
          <p:cNvPr id="1625" name="Google Shape;1625;p39"/>
          <p:cNvGrpSpPr/>
          <p:nvPr/>
        </p:nvGrpSpPr>
        <p:grpSpPr>
          <a:xfrm>
            <a:off x="9953884" y="4816215"/>
            <a:ext cx="809414" cy="890533"/>
            <a:chOff x="4782300" y="3673398"/>
            <a:chExt cx="468200" cy="515162"/>
          </a:xfrm>
        </p:grpSpPr>
        <p:sp>
          <p:nvSpPr>
            <p:cNvPr id="1626" name="Google Shape;1626;p39"/>
            <p:cNvSpPr/>
            <p:nvPr/>
          </p:nvSpPr>
          <p:spPr>
            <a:xfrm>
              <a:off x="4795635" y="3685969"/>
              <a:ext cx="441536" cy="489996"/>
            </a:xfrm>
            <a:custGeom>
              <a:avLst/>
              <a:gdLst/>
              <a:ahLst/>
              <a:cxnLst/>
              <a:rect l="l" t="t" r="r" b="b"/>
              <a:pathLst>
                <a:path w="5895" h="6542" extrusionOk="0">
                  <a:moveTo>
                    <a:pt x="3176" y="0"/>
                  </a:moveTo>
                  <a:cubicBezTo>
                    <a:pt x="3155" y="0"/>
                    <a:pt x="3132" y="1"/>
                    <a:pt x="3108" y="5"/>
                  </a:cubicBezTo>
                  <a:cubicBezTo>
                    <a:pt x="3037" y="17"/>
                    <a:pt x="2954" y="29"/>
                    <a:pt x="2882" y="65"/>
                  </a:cubicBezTo>
                  <a:cubicBezTo>
                    <a:pt x="2811" y="89"/>
                    <a:pt x="2763" y="124"/>
                    <a:pt x="2716" y="172"/>
                  </a:cubicBezTo>
                  <a:cubicBezTo>
                    <a:pt x="2680" y="232"/>
                    <a:pt x="2632" y="327"/>
                    <a:pt x="2585" y="470"/>
                  </a:cubicBezTo>
                  <a:cubicBezTo>
                    <a:pt x="2537" y="601"/>
                    <a:pt x="2501" y="744"/>
                    <a:pt x="2454" y="922"/>
                  </a:cubicBezTo>
                  <a:cubicBezTo>
                    <a:pt x="2406" y="1101"/>
                    <a:pt x="2358" y="1279"/>
                    <a:pt x="2323" y="1482"/>
                  </a:cubicBezTo>
                  <a:cubicBezTo>
                    <a:pt x="2287" y="1672"/>
                    <a:pt x="2239" y="1863"/>
                    <a:pt x="2216" y="2041"/>
                  </a:cubicBezTo>
                  <a:cubicBezTo>
                    <a:pt x="2168" y="2232"/>
                    <a:pt x="2156" y="2399"/>
                    <a:pt x="2120" y="2553"/>
                  </a:cubicBezTo>
                  <a:cubicBezTo>
                    <a:pt x="2096" y="2696"/>
                    <a:pt x="2085" y="2815"/>
                    <a:pt x="2061" y="2911"/>
                  </a:cubicBezTo>
                  <a:cubicBezTo>
                    <a:pt x="2037" y="3030"/>
                    <a:pt x="2001" y="3161"/>
                    <a:pt x="1977" y="3292"/>
                  </a:cubicBezTo>
                  <a:cubicBezTo>
                    <a:pt x="1942" y="3422"/>
                    <a:pt x="1918" y="3565"/>
                    <a:pt x="1906" y="3696"/>
                  </a:cubicBezTo>
                  <a:cubicBezTo>
                    <a:pt x="1692" y="3268"/>
                    <a:pt x="1489" y="2827"/>
                    <a:pt x="1287" y="2399"/>
                  </a:cubicBezTo>
                  <a:cubicBezTo>
                    <a:pt x="1084" y="1970"/>
                    <a:pt x="894" y="1541"/>
                    <a:pt x="692" y="1101"/>
                  </a:cubicBezTo>
                  <a:lnTo>
                    <a:pt x="632" y="1137"/>
                  </a:lnTo>
                  <a:cubicBezTo>
                    <a:pt x="608" y="1148"/>
                    <a:pt x="572" y="1160"/>
                    <a:pt x="537" y="1184"/>
                  </a:cubicBezTo>
                  <a:cubicBezTo>
                    <a:pt x="489" y="1196"/>
                    <a:pt x="453" y="1196"/>
                    <a:pt x="430" y="1208"/>
                  </a:cubicBezTo>
                  <a:cubicBezTo>
                    <a:pt x="406" y="1208"/>
                    <a:pt x="393" y="1213"/>
                    <a:pt x="383" y="1213"/>
                  </a:cubicBezTo>
                  <a:cubicBezTo>
                    <a:pt x="378" y="1213"/>
                    <a:pt x="374" y="1212"/>
                    <a:pt x="370" y="1208"/>
                  </a:cubicBezTo>
                  <a:cubicBezTo>
                    <a:pt x="275" y="1244"/>
                    <a:pt x="191" y="1256"/>
                    <a:pt x="144" y="1279"/>
                  </a:cubicBezTo>
                  <a:cubicBezTo>
                    <a:pt x="96" y="1315"/>
                    <a:pt x="37" y="1363"/>
                    <a:pt x="1" y="1446"/>
                  </a:cubicBezTo>
                  <a:cubicBezTo>
                    <a:pt x="25" y="1601"/>
                    <a:pt x="72" y="1744"/>
                    <a:pt x="144" y="1875"/>
                  </a:cubicBezTo>
                  <a:cubicBezTo>
                    <a:pt x="215" y="2029"/>
                    <a:pt x="299" y="2160"/>
                    <a:pt x="358" y="2291"/>
                  </a:cubicBezTo>
                  <a:cubicBezTo>
                    <a:pt x="430" y="2458"/>
                    <a:pt x="501" y="2613"/>
                    <a:pt x="561" y="2768"/>
                  </a:cubicBezTo>
                  <a:cubicBezTo>
                    <a:pt x="620" y="2934"/>
                    <a:pt x="692" y="3101"/>
                    <a:pt x="775" y="3244"/>
                  </a:cubicBezTo>
                  <a:cubicBezTo>
                    <a:pt x="977" y="3684"/>
                    <a:pt x="1168" y="4113"/>
                    <a:pt x="1346" y="4542"/>
                  </a:cubicBezTo>
                  <a:lnTo>
                    <a:pt x="1346" y="4554"/>
                  </a:lnTo>
                  <a:cubicBezTo>
                    <a:pt x="1406" y="4673"/>
                    <a:pt x="1465" y="4827"/>
                    <a:pt x="1549" y="5006"/>
                  </a:cubicBezTo>
                  <a:cubicBezTo>
                    <a:pt x="1620" y="5185"/>
                    <a:pt x="1692" y="5375"/>
                    <a:pt x="1787" y="5566"/>
                  </a:cubicBezTo>
                  <a:cubicBezTo>
                    <a:pt x="1870" y="5768"/>
                    <a:pt x="1942" y="5947"/>
                    <a:pt x="2037" y="6125"/>
                  </a:cubicBezTo>
                  <a:cubicBezTo>
                    <a:pt x="2108" y="6304"/>
                    <a:pt x="2204" y="6435"/>
                    <a:pt x="2275" y="6542"/>
                  </a:cubicBezTo>
                  <a:cubicBezTo>
                    <a:pt x="2287" y="6518"/>
                    <a:pt x="2323" y="6518"/>
                    <a:pt x="2358" y="6506"/>
                  </a:cubicBezTo>
                  <a:cubicBezTo>
                    <a:pt x="2406" y="6494"/>
                    <a:pt x="2454" y="6494"/>
                    <a:pt x="2513" y="6482"/>
                  </a:cubicBezTo>
                  <a:cubicBezTo>
                    <a:pt x="2561" y="6482"/>
                    <a:pt x="2620" y="6459"/>
                    <a:pt x="2656" y="6447"/>
                  </a:cubicBezTo>
                  <a:cubicBezTo>
                    <a:pt x="2704" y="6447"/>
                    <a:pt x="2739" y="6435"/>
                    <a:pt x="2751" y="6423"/>
                  </a:cubicBezTo>
                  <a:cubicBezTo>
                    <a:pt x="2811" y="6399"/>
                    <a:pt x="2858" y="6387"/>
                    <a:pt x="2882" y="6363"/>
                  </a:cubicBezTo>
                  <a:cubicBezTo>
                    <a:pt x="2918" y="6328"/>
                    <a:pt x="2942" y="6316"/>
                    <a:pt x="2978" y="6280"/>
                  </a:cubicBezTo>
                  <a:cubicBezTo>
                    <a:pt x="2989" y="6256"/>
                    <a:pt x="3013" y="6220"/>
                    <a:pt x="3037" y="6197"/>
                  </a:cubicBezTo>
                  <a:lnTo>
                    <a:pt x="2644" y="5256"/>
                  </a:lnTo>
                  <a:lnTo>
                    <a:pt x="2477" y="4911"/>
                  </a:lnTo>
                  <a:cubicBezTo>
                    <a:pt x="2513" y="4792"/>
                    <a:pt x="2525" y="4673"/>
                    <a:pt x="2561" y="4530"/>
                  </a:cubicBezTo>
                  <a:cubicBezTo>
                    <a:pt x="2585" y="4375"/>
                    <a:pt x="2632" y="4256"/>
                    <a:pt x="2680" y="4173"/>
                  </a:cubicBezTo>
                  <a:cubicBezTo>
                    <a:pt x="2686" y="4169"/>
                    <a:pt x="2696" y="4168"/>
                    <a:pt x="2710" y="4168"/>
                  </a:cubicBezTo>
                  <a:cubicBezTo>
                    <a:pt x="2747" y="4168"/>
                    <a:pt x="2813" y="4179"/>
                    <a:pt x="2918" y="4196"/>
                  </a:cubicBezTo>
                  <a:cubicBezTo>
                    <a:pt x="3049" y="4232"/>
                    <a:pt x="3192" y="4280"/>
                    <a:pt x="3359" y="4339"/>
                  </a:cubicBezTo>
                  <a:cubicBezTo>
                    <a:pt x="3525" y="4399"/>
                    <a:pt x="3716" y="4470"/>
                    <a:pt x="3906" y="4542"/>
                  </a:cubicBezTo>
                  <a:cubicBezTo>
                    <a:pt x="4121" y="4613"/>
                    <a:pt x="4299" y="4696"/>
                    <a:pt x="4478" y="4768"/>
                  </a:cubicBezTo>
                  <a:cubicBezTo>
                    <a:pt x="4656" y="4839"/>
                    <a:pt x="4799" y="4899"/>
                    <a:pt x="4942" y="4958"/>
                  </a:cubicBezTo>
                  <a:cubicBezTo>
                    <a:pt x="5073" y="5018"/>
                    <a:pt x="5156" y="5054"/>
                    <a:pt x="5204" y="5077"/>
                  </a:cubicBezTo>
                  <a:cubicBezTo>
                    <a:pt x="5252" y="5077"/>
                    <a:pt x="5275" y="5113"/>
                    <a:pt x="5311" y="5125"/>
                  </a:cubicBezTo>
                  <a:cubicBezTo>
                    <a:pt x="5347" y="5137"/>
                    <a:pt x="5371" y="5173"/>
                    <a:pt x="5394" y="5185"/>
                  </a:cubicBezTo>
                  <a:cubicBezTo>
                    <a:pt x="5406" y="5191"/>
                    <a:pt x="5418" y="5194"/>
                    <a:pt x="5433" y="5194"/>
                  </a:cubicBezTo>
                  <a:cubicBezTo>
                    <a:pt x="5448" y="5194"/>
                    <a:pt x="5466" y="5191"/>
                    <a:pt x="5490" y="5185"/>
                  </a:cubicBezTo>
                  <a:lnTo>
                    <a:pt x="5585" y="5137"/>
                  </a:lnTo>
                  <a:cubicBezTo>
                    <a:pt x="5609" y="5125"/>
                    <a:pt x="5645" y="5077"/>
                    <a:pt x="5668" y="5030"/>
                  </a:cubicBezTo>
                  <a:cubicBezTo>
                    <a:pt x="5704" y="4970"/>
                    <a:pt x="5740" y="4935"/>
                    <a:pt x="5775" y="4875"/>
                  </a:cubicBezTo>
                  <a:cubicBezTo>
                    <a:pt x="5823" y="4816"/>
                    <a:pt x="5847" y="4768"/>
                    <a:pt x="5859" y="4708"/>
                  </a:cubicBezTo>
                  <a:cubicBezTo>
                    <a:pt x="5895" y="4649"/>
                    <a:pt x="5895" y="4601"/>
                    <a:pt x="5895" y="4577"/>
                  </a:cubicBezTo>
                  <a:cubicBezTo>
                    <a:pt x="5787" y="4482"/>
                    <a:pt x="5656" y="4399"/>
                    <a:pt x="5502" y="4315"/>
                  </a:cubicBezTo>
                  <a:cubicBezTo>
                    <a:pt x="5359" y="4244"/>
                    <a:pt x="5204" y="4173"/>
                    <a:pt x="5049" y="4113"/>
                  </a:cubicBezTo>
                  <a:cubicBezTo>
                    <a:pt x="4894" y="4054"/>
                    <a:pt x="4728" y="3994"/>
                    <a:pt x="4573" y="3934"/>
                  </a:cubicBezTo>
                  <a:cubicBezTo>
                    <a:pt x="4406" y="3887"/>
                    <a:pt x="4251" y="3827"/>
                    <a:pt x="4109" y="3768"/>
                  </a:cubicBezTo>
                  <a:cubicBezTo>
                    <a:pt x="4049" y="3756"/>
                    <a:pt x="3954" y="3708"/>
                    <a:pt x="3835" y="3661"/>
                  </a:cubicBezTo>
                  <a:cubicBezTo>
                    <a:pt x="3716" y="3601"/>
                    <a:pt x="3597" y="3565"/>
                    <a:pt x="3466" y="3506"/>
                  </a:cubicBezTo>
                  <a:lnTo>
                    <a:pt x="3108" y="3327"/>
                  </a:lnTo>
                  <a:cubicBezTo>
                    <a:pt x="3001" y="3268"/>
                    <a:pt x="2930" y="3220"/>
                    <a:pt x="2882" y="3184"/>
                  </a:cubicBezTo>
                  <a:lnTo>
                    <a:pt x="2858" y="3161"/>
                  </a:lnTo>
                  <a:cubicBezTo>
                    <a:pt x="2847" y="3137"/>
                    <a:pt x="2858" y="3065"/>
                    <a:pt x="2870" y="2934"/>
                  </a:cubicBezTo>
                  <a:cubicBezTo>
                    <a:pt x="2906" y="2791"/>
                    <a:pt x="2930" y="2625"/>
                    <a:pt x="2978" y="2410"/>
                  </a:cubicBezTo>
                  <a:cubicBezTo>
                    <a:pt x="3025" y="2208"/>
                    <a:pt x="3061" y="1982"/>
                    <a:pt x="3120" y="1744"/>
                  </a:cubicBezTo>
                  <a:cubicBezTo>
                    <a:pt x="3180" y="1506"/>
                    <a:pt x="3228" y="1279"/>
                    <a:pt x="3275" y="1053"/>
                  </a:cubicBezTo>
                  <a:cubicBezTo>
                    <a:pt x="3323" y="851"/>
                    <a:pt x="3359" y="648"/>
                    <a:pt x="3394" y="482"/>
                  </a:cubicBezTo>
                  <a:cubicBezTo>
                    <a:pt x="3418" y="303"/>
                    <a:pt x="3418" y="184"/>
                    <a:pt x="3418" y="124"/>
                  </a:cubicBezTo>
                  <a:cubicBezTo>
                    <a:pt x="3406" y="89"/>
                    <a:pt x="3382" y="65"/>
                    <a:pt x="3299" y="5"/>
                  </a:cubicBezTo>
                  <a:cubicBezTo>
                    <a:pt x="3259" y="5"/>
                    <a:pt x="3220" y="0"/>
                    <a:pt x="317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627" name="Google Shape;1627;p39"/>
            <p:cNvSpPr/>
            <p:nvPr/>
          </p:nvSpPr>
          <p:spPr>
            <a:xfrm>
              <a:off x="4782300" y="3673398"/>
              <a:ext cx="468200" cy="515162"/>
            </a:xfrm>
            <a:custGeom>
              <a:avLst/>
              <a:gdLst/>
              <a:ahLst/>
              <a:cxnLst/>
              <a:rect l="l" t="t" r="r" b="b"/>
              <a:pathLst>
                <a:path w="6251" h="6878" extrusionOk="0">
                  <a:moveTo>
                    <a:pt x="3441" y="353"/>
                  </a:moveTo>
                  <a:cubicBezTo>
                    <a:pt x="3441" y="401"/>
                    <a:pt x="3441" y="472"/>
                    <a:pt x="3417" y="603"/>
                  </a:cubicBezTo>
                  <a:cubicBezTo>
                    <a:pt x="3382" y="770"/>
                    <a:pt x="3334" y="960"/>
                    <a:pt x="3298" y="1186"/>
                  </a:cubicBezTo>
                  <a:cubicBezTo>
                    <a:pt x="3251" y="1389"/>
                    <a:pt x="3203" y="1627"/>
                    <a:pt x="3143" y="1865"/>
                  </a:cubicBezTo>
                  <a:cubicBezTo>
                    <a:pt x="3084" y="2103"/>
                    <a:pt x="3036" y="2329"/>
                    <a:pt x="3001" y="2544"/>
                  </a:cubicBezTo>
                  <a:cubicBezTo>
                    <a:pt x="2953" y="2746"/>
                    <a:pt x="2905" y="2913"/>
                    <a:pt x="2893" y="3056"/>
                  </a:cubicBezTo>
                  <a:cubicBezTo>
                    <a:pt x="2858" y="3270"/>
                    <a:pt x="2858" y="3341"/>
                    <a:pt x="2917" y="3413"/>
                  </a:cubicBezTo>
                  <a:lnTo>
                    <a:pt x="2953" y="3449"/>
                  </a:lnTo>
                  <a:cubicBezTo>
                    <a:pt x="3001" y="3496"/>
                    <a:pt x="3084" y="3556"/>
                    <a:pt x="3203" y="3615"/>
                  </a:cubicBezTo>
                  <a:cubicBezTo>
                    <a:pt x="3322" y="3675"/>
                    <a:pt x="3441" y="3734"/>
                    <a:pt x="3572" y="3794"/>
                  </a:cubicBezTo>
                  <a:cubicBezTo>
                    <a:pt x="3691" y="3853"/>
                    <a:pt x="3834" y="3913"/>
                    <a:pt x="3953" y="3960"/>
                  </a:cubicBezTo>
                  <a:lnTo>
                    <a:pt x="4215" y="4091"/>
                  </a:lnTo>
                  <a:cubicBezTo>
                    <a:pt x="4346" y="4139"/>
                    <a:pt x="4513" y="4187"/>
                    <a:pt x="4679" y="4246"/>
                  </a:cubicBezTo>
                  <a:cubicBezTo>
                    <a:pt x="4834" y="4318"/>
                    <a:pt x="4989" y="4377"/>
                    <a:pt x="5156" y="4437"/>
                  </a:cubicBezTo>
                  <a:cubicBezTo>
                    <a:pt x="5298" y="4484"/>
                    <a:pt x="5453" y="4544"/>
                    <a:pt x="5596" y="4627"/>
                  </a:cubicBezTo>
                  <a:cubicBezTo>
                    <a:pt x="5703" y="4675"/>
                    <a:pt x="5810" y="4734"/>
                    <a:pt x="5894" y="4806"/>
                  </a:cubicBezTo>
                  <a:lnTo>
                    <a:pt x="5894" y="4818"/>
                  </a:lnTo>
                  <a:cubicBezTo>
                    <a:pt x="5882" y="4877"/>
                    <a:pt x="5846" y="4925"/>
                    <a:pt x="5822" y="4973"/>
                  </a:cubicBezTo>
                  <a:cubicBezTo>
                    <a:pt x="5799" y="5008"/>
                    <a:pt x="5751" y="5068"/>
                    <a:pt x="5715" y="5115"/>
                  </a:cubicBezTo>
                  <a:cubicBezTo>
                    <a:pt x="5691" y="5151"/>
                    <a:pt x="5679" y="5175"/>
                    <a:pt x="5656" y="5187"/>
                  </a:cubicBezTo>
                  <a:cubicBezTo>
                    <a:pt x="5644" y="5187"/>
                    <a:pt x="5632" y="5187"/>
                    <a:pt x="5620" y="5211"/>
                  </a:cubicBezTo>
                  <a:cubicBezTo>
                    <a:pt x="5596" y="5187"/>
                    <a:pt x="5584" y="5175"/>
                    <a:pt x="5584" y="5139"/>
                  </a:cubicBezTo>
                  <a:cubicBezTo>
                    <a:pt x="5537" y="5115"/>
                    <a:pt x="5501" y="5080"/>
                    <a:pt x="5453" y="5068"/>
                  </a:cubicBezTo>
                  <a:cubicBezTo>
                    <a:pt x="5406" y="5056"/>
                    <a:pt x="5322" y="5008"/>
                    <a:pt x="5179" y="4949"/>
                  </a:cubicBezTo>
                  <a:cubicBezTo>
                    <a:pt x="5048" y="4889"/>
                    <a:pt x="4906" y="4830"/>
                    <a:pt x="4727" y="4758"/>
                  </a:cubicBezTo>
                  <a:cubicBezTo>
                    <a:pt x="4548" y="4687"/>
                    <a:pt x="4346" y="4603"/>
                    <a:pt x="4155" y="4532"/>
                  </a:cubicBezTo>
                  <a:cubicBezTo>
                    <a:pt x="3965" y="4461"/>
                    <a:pt x="3786" y="4389"/>
                    <a:pt x="3608" y="4330"/>
                  </a:cubicBezTo>
                  <a:cubicBezTo>
                    <a:pt x="3429" y="4270"/>
                    <a:pt x="3274" y="4222"/>
                    <a:pt x="3143" y="4187"/>
                  </a:cubicBezTo>
                  <a:cubicBezTo>
                    <a:pt x="3045" y="4167"/>
                    <a:pt x="2972" y="4158"/>
                    <a:pt x="2914" y="4158"/>
                  </a:cubicBezTo>
                  <a:cubicBezTo>
                    <a:pt x="2867" y="4158"/>
                    <a:pt x="2830" y="4164"/>
                    <a:pt x="2798" y="4175"/>
                  </a:cubicBezTo>
                  <a:lnTo>
                    <a:pt x="2751" y="4187"/>
                  </a:lnTo>
                  <a:lnTo>
                    <a:pt x="2727" y="4234"/>
                  </a:lnTo>
                  <a:cubicBezTo>
                    <a:pt x="2667" y="4341"/>
                    <a:pt x="2620" y="4472"/>
                    <a:pt x="2596" y="4639"/>
                  </a:cubicBezTo>
                  <a:cubicBezTo>
                    <a:pt x="2572" y="4782"/>
                    <a:pt x="2548" y="4901"/>
                    <a:pt x="2512" y="5020"/>
                  </a:cubicBezTo>
                  <a:lnTo>
                    <a:pt x="2500" y="5068"/>
                  </a:lnTo>
                  <a:lnTo>
                    <a:pt x="2703" y="5461"/>
                  </a:lnTo>
                  <a:lnTo>
                    <a:pt x="3048" y="6318"/>
                  </a:lnTo>
                  <a:lnTo>
                    <a:pt x="3048" y="6330"/>
                  </a:lnTo>
                  <a:cubicBezTo>
                    <a:pt x="3036" y="6366"/>
                    <a:pt x="3024" y="6377"/>
                    <a:pt x="3001" y="6389"/>
                  </a:cubicBezTo>
                  <a:cubicBezTo>
                    <a:pt x="2977" y="6389"/>
                    <a:pt x="2953" y="6413"/>
                    <a:pt x="2905" y="6425"/>
                  </a:cubicBezTo>
                  <a:lnTo>
                    <a:pt x="2870" y="6437"/>
                  </a:lnTo>
                  <a:lnTo>
                    <a:pt x="2858" y="6449"/>
                  </a:lnTo>
                  <a:cubicBezTo>
                    <a:pt x="2858" y="6473"/>
                    <a:pt x="2846" y="6473"/>
                    <a:pt x="2834" y="6473"/>
                  </a:cubicBezTo>
                  <a:cubicBezTo>
                    <a:pt x="2786" y="6473"/>
                    <a:pt x="2739" y="6485"/>
                    <a:pt x="2679" y="6497"/>
                  </a:cubicBezTo>
                  <a:cubicBezTo>
                    <a:pt x="2631" y="6508"/>
                    <a:pt x="2572" y="6508"/>
                    <a:pt x="2536" y="6532"/>
                  </a:cubicBezTo>
                  <a:cubicBezTo>
                    <a:pt x="2489" y="6437"/>
                    <a:pt x="2429" y="6330"/>
                    <a:pt x="2370" y="6211"/>
                  </a:cubicBezTo>
                  <a:cubicBezTo>
                    <a:pt x="2274" y="6032"/>
                    <a:pt x="2191" y="5854"/>
                    <a:pt x="2119" y="5663"/>
                  </a:cubicBezTo>
                  <a:cubicBezTo>
                    <a:pt x="2024" y="5484"/>
                    <a:pt x="1953" y="5294"/>
                    <a:pt x="1881" y="5115"/>
                  </a:cubicBezTo>
                  <a:cubicBezTo>
                    <a:pt x="1798" y="4949"/>
                    <a:pt x="1738" y="4818"/>
                    <a:pt x="1703" y="4711"/>
                  </a:cubicBezTo>
                  <a:lnTo>
                    <a:pt x="1679" y="4651"/>
                  </a:lnTo>
                  <a:cubicBezTo>
                    <a:pt x="1500" y="4222"/>
                    <a:pt x="1310" y="3794"/>
                    <a:pt x="1107" y="3353"/>
                  </a:cubicBezTo>
                  <a:cubicBezTo>
                    <a:pt x="1048" y="3210"/>
                    <a:pt x="965" y="3056"/>
                    <a:pt x="905" y="2901"/>
                  </a:cubicBezTo>
                  <a:cubicBezTo>
                    <a:pt x="846" y="2734"/>
                    <a:pt x="774" y="2567"/>
                    <a:pt x="703" y="2401"/>
                  </a:cubicBezTo>
                  <a:lnTo>
                    <a:pt x="488" y="1984"/>
                  </a:lnTo>
                  <a:cubicBezTo>
                    <a:pt x="429" y="1865"/>
                    <a:pt x="393" y="1770"/>
                    <a:pt x="357" y="1651"/>
                  </a:cubicBezTo>
                  <a:lnTo>
                    <a:pt x="405" y="1603"/>
                  </a:lnTo>
                  <a:cubicBezTo>
                    <a:pt x="453" y="1591"/>
                    <a:pt x="512" y="1567"/>
                    <a:pt x="584" y="1544"/>
                  </a:cubicBezTo>
                  <a:cubicBezTo>
                    <a:pt x="619" y="1544"/>
                    <a:pt x="655" y="1532"/>
                    <a:pt x="679" y="1532"/>
                  </a:cubicBezTo>
                  <a:cubicBezTo>
                    <a:pt x="715" y="1508"/>
                    <a:pt x="750" y="1496"/>
                    <a:pt x="798" y="1484"/>
                  </a:cubicBezTo>
                  <a:cubicBezTo>
                    <a:pt x="798" y="1484"/>
                    <a:pt x="810" y="1472"/>
                    <a:pt x="822" y="1472"/>
                  </a:cubicBezTo>
                  <a:cubicBezTo>
                    <a:pt x="1000" y="1865"/>
                    <a:pt x="1179" y="2258"/>
                    <a:pt x="1357" y="2639"/>
                  </a:cubicBezTo>
                  <a:cubicBezTo>
                    <a:pt x="1572" y="3079"/>
                    <a:pt x="1762" y="3508"/>
                    <a:pt x="1965" y="3937"/>
                  </a:cubicBezTo>
                  <a:lnTo>
                    <a:pt x="2191" y="4389"/>
                  </a:lnTo>
                  <a:lnTo>
                    <a:pt x="2250" y="3889"/>
                  </a:lnTo>
                  <a:cubicBezTo>
                    <a:pt x="2262" y="3758"/>
                    <a:pt x="2298" y="3627"/>
                    <a:pt x="2322" y="3508"/>
                  </a:cubicBezTo>
                  <a:cubicBezTo>
                    <a:pt x="2370" y="3377"/>
                    <a:pt x="2405" y="3234"/>
                    <a:pt x="2417" y="3103"/>
                  </a:cubicBezTo>
                  <a:cubicBezTo>
                    <a:pt x="2429" y="3020"/>
                    <a:pt x="2441" y="2901"/>
                    <a:pt x="2477" y="2746"/>
                  </a:cubicBezTo>
                  <a:cubicBezTo>
                    <a:pt x="2500" y="2603"/>
                    <a:pt x="2536" y="2437"/>
                    <a:pt x="2560" y="2258"/>
                  </a:cubicBezTo>
                  <a:cubicBezTo>
                    <a:pt x="2596" y="2079"/>
                    <a:pt x="2620" y="1901"/>
                    <a:pt x="2667" y="1710"/>
                  </a:cubicBezTo>
                  <a:cubicBezTo>
                    <a:pt x="2703" y="1508"/>
                    <a:pt x="2739" y="1329"/>
                    <a:pt x="2786" y="1174"/>
                  </a:cubicBezTo>
                  <a:cubicBezTo>
                    <a:pt x="2834" y="1008"/>
                    <a:pt x="2881" y="853"/>
                    <a:pt x="2917" y="722"/>
                  </a:cubicBezTo>
                  <a:cubicBezTo>
                    <a:pt x="2977" y="591"/>
                    <a:pt x="3012" y="520"/>
                    <a:pt x="3036" y="472"/>
                  </a:cubicBezTo>
                  <a:cubicBezTo>
                    <a:pt x="3060" y="436"/>
                    <a:pt x="3084" y="424"/>
                    <a:pt x="3143" y="401"/>
                  </a:cubicBezTo>
                  <a:cubicBezTo>
                    <a:pt x="3203" y="377"/>
                    <a:pt x="3262" y="353"/>
                    <a:pt x="3322" y="353"/>
                  </a:cubicBezTo>
                  <a:close/>
                  <a:moveTo>
                    <a:pt x="3374" y="1"/>
                  </a:moveTo>
                  <a:cubicBezTo>
                    <a:pt x="3343" y="1"/>
                    <a:pt x="3309" y="3"/>
                    <a:pt x="3274" y="8"/>
                  </a:cubicBezTo>
                  <a:cubicBezTo>
                    <a:pt x="3191" y="31"/>
                    <a:pt x="3096" y="55"/>
                    <a:pt x="3012" y="91"/>
                  </a:cubicBezTo>
                  <a:cubicBezTo>
                    <a:pt x="2917" y="127"/>
                    <a:pt x="2846" y="174"/>
                    <a:pt x="2786" y="234"/>
                  </a:cubicBezTo>
                  <a:lnTo>
                    <a:pt x="2774" y="246"/>
                  </a:lnTo>
                  <a:cubicBezTo>
                    <a:pt x="2715" y="329"/>
                    <a:pt x="2655" y="448"/>
                    <a:pt x="2608" y="591"/>
                  </a:cubicBezTo>
                  <a:cubicBezTo>
                    <a:pt x="2560" y="746"/>
                    <a:pt x="2512" y="889"/>
                    <a:pt x="2477" y="1067"/>
                  </a:cubicBezTo>
                  <a:cubicBezTo>
                    <a:pt x="2429" y="1234"/>
                    <a:pt x="2381" y="1424"/>
                    <a:pt x="2346" y="1615"/>
                  </a:cubicBezTo>
                  <a:cubicBezTo>
                    <a:pt x="2310" y="1817"/>
                    <a:pt x="2262" y="2008"/>
                    <a:pt x="2239" y="2186"/>
                  </a:cubicBezTo>
                  <a:cubicBezTo>
                    <a:pt x="2191" y="2365"/>
                    <a:pt x="2179" y="2544"/>
                    <a:pt x="2143" y="2687"/>
                  </a:cubicBezTo>
                  <a:cubicBezTo>
                    <a:pt x="2119" y="2841"/>
                    <a:pt x="2108" y="2960"/>
                    <a:pt x="2084" y="3044"/>
                  </a:cubicBezTo>
                  <a:cubicBezTo>
                    <a:pt x="2072" y="3163"/>
                    <a:pt x="2048" y="3270"/>
                    <a:pt x="2012" y="3389"/>
                  </a:cubicBezTo>
                  <a:cubicBezTo>
                    <a:pt x="1869" y="3091"/>
                    <a:pt x="1727" y="2794"/>
                    <a:pt x="1596" y="2496"/>
                  </a:cubicBezTo>
                  <a:cubicBezTo>
                    <a:pt x="1393" y="2067"/>
                    <a:pt x="1191" y="1639"/>
                    <a:pt x="1000" y="1198"/>
                  </a:cubicBezTo>
                  <a:lnTo>
                    <a:pt x="953" y="1115"/>
                  </a:lnTo>
                  <a:lnTo>
                    <a:pt x="869" y="1115"/>
                  </a:lnTo>
                  <a:cubicBezTo>
                    <a:pt x="810" y="1115"/>
                    <a:pt x="750" y="1139"/>
                    <a:pt x="643" y="1186"/>
                  </a:cubicBezTo>
                  <a:cubicBezTo>
                    <a:pt x="631" y="1198"/>
                    <a:pt x="595" y="1222"/>
                    <a:pt x="584" y="1222"/>
                  </a:cubicBezTo>
                  <a:lnTo>
                    <a:pt x="572" y="1198"/>
                  </a:lnTo>
                  <a:lnTo>
                    <a:pt x="488" y="1234"/>
                  </a:lnTo>
                  <a:cubicBezTo>
                    <a:pt x="393" y="1258"/>
                    <a:pt x="310" y="1294"/>
                    <a:pt x="250" y="1317"/>
                  </a:cubicBezTo>
                  <a:cubicBezTo>
                    <a:pt x="167" y="1365"/>
                    <a:pt x="95" y="1424"/>
                    <a:pt x="36" y="1544"/>
                  </a:cubicBezTo>
                  <a:lnTo>
                    <a:pt x="0" y="1591"/>
                  </a:lnTo>
                  <a:lnTo>
                    <a:pt x="12" y="1651"/>
                  </a:lnTo>
                  <a:cubicBezTo>
                    <a:pt x="48" y="1817"/>
                    <a:pt x="107" y="1960"/>
                    <a:pt x="179" y="2115"/>
                  </a:cubicBezTo>
                  <a:lnTo>
                    <a:pt x="393" y="2532"/>
                  </a:lnTo>
                  <a:cubicBezTo>
                    <a:pt x="453" y="2675"/>
                    <a:pt x="524" y="2829"/>
                    <a:pt x="584" y="2984"/>
                  </a:cubicBezTo>
                  <a:cubicBezTo>
                    <a:pt x="643" y="3151"/>
                    <a:pt x="715" y="3318"/>
                    <a:pt x="786" y="3484"/>
                  </a:cubicBezTo>
                  <a:cubicBezTo>
                    <a:pt x="988" y="3901"/>
                    <a:pt x="1179" y="4294"/>
                    <a:pt x="1346" y="4711"/>
                  </a:cubicBezTo>
                  <a:lnTo>
                    <a:pt x="1346" y="4734"/>
                  </a:lnTo>
                  <a:lnTo>
                    <a:pt x="1369" y="4794"/>
                  </a:lnTo>
                  <a:cubicBezTo>
                    <a:pt x="1429" y="4889"/>
                    <a:pt x="1488" y="5044"/>
                    <a:pt x="1560" y="5223"/>
                  </a:cubicBezTo>
                  <a:cubicBezTo>
                    <a:pt x="1643" y="5401"/>
                    <a:pt x="1715" y="5592"/>
                    <a:pt x="1798" y="5782"/>
                  </a:cubicBezTo>
                  <a:cubicBezTo>
                    <a:pt x="1893" y="5985"/>
                    <a:pt x="1965" y="6163"/>
                    <a:pt x="2060" y="6342"/>
                  </a:cubicBezTo>
                  <a:cubicBezTo>
                    <a:pt x="2131" y="6532"/>
                    <a:pt x="2215" y="6675"/>
                    <a:pt x="2310" y="6782"/>
                  </a:cubicBezTo>
                  <a:lnTo>
                    <a:pt x="2381" y="6878"/>
                  </a:lnTo>
                  <a:lnTo>
                    <a:pt x="2489" y="6818"/>
                  </a:lnTo>
                  <a:cubicBezTo>
                    <a:pt x="2500" y="6818"/>
                    <a:pt x="2512" y="6794"/>
                    <a:pt x="2548" y="6794"/>
                  </a:cubicBezTo>
                  <a:cubicBezTo>
                    <a:pt x="2608" y="6794"/>
                    <a:pt x="2655" y="6782"/>
                    <a:pt x="2715" y="6770"/>
                  </a:cubicBezTo>
                  <a:cubicBezTo>
                    <a:pt x="2774" y="6770"/>
                    <a:pt x="2834" y="6758"/>
                    <a:pt x="2870" y="6735"/>
                  </a:cubicBezTo>
                  <a:cubicBezTo>
                    <a:pt x="2917" y="6723"/>
                    <a:pt x="2965" y="6711"/>
                    <a:pt x="3001" y="6699"/>
                  </a:cubicBezTo>
                  <a:cubicBezTo>
                    <a:pt x="3072" y="6675"/>
                    <a:pt x="3120" y="6651"/>
                    <a:pt x="3155" y="6616"/>
                  </a:cubicBezTo>
                  <a:cubicBezTo>
                    <a:pt x="3203" y="6592"/>
                    <a:pt x="3239" y="6556"/>
                    <a:pt x="3262" y="6532"/>
                  </a:cubicBezTo>
                  <a:lnTo>
                    <a:pt x="3274" y="6520"/>
                  </a:lnTo>
                  <a:cubicBezTo>
                    <a:pt x="3310" y="6485"/>
                    <a:pt x="3322" y="6449"/>
                    <a:pt x="3358" y="6413"/>
                  </a:cubicBezTo>
                  <a:lnTo>
                    <a:pt x="3393" y="6354"/>
                  </a:lnTo>
                  <a:lnTo>
                    <a:pt x="2965" y="5342"/>
                  </a:lnTo>
                  <a:lnTo>
                    <a:pt x="2822" y="5044"/>
                  </a:lnTo>
                  <a:cubicBezTo>
                    <a:pt x="2846" y="4937"/>
                    <a:pt x="2881" y="4818"/>
                    <a:pt x="2893" y="4699"/>
                  </a:cubicBezTo>
                  <a:cubicBezTo>
                    <a:pt x="2905" y="4615"/>
                    <a:pt x="2917" y="4520"/>
                    <a:pt x="2953" y="4461"/>
                  </a:cubicBezTo>
                  <a:cubicBezTo>
                    <a:pt x="2965" y="4472"/>
                    <a:pt x="3012" y="4472"/>
                    <a:pt x="3060" y="4496"/>
                  </a:cubicBezTo>
                  <a:cubicBezTo>
                    <a:pt x="3167" y="4520"/>
                    <a:pt x="3322" y="4568"/>
                    <a:pt x="3489" y="4627"/>
                  </a:cubicBezTo>
                  <a:cubicBezTo>
                    <a:pt x="3667" y="4675"/>
                    <a:pt x="3846" y="4746"/>
                    <a:pt x="4036" y="4818"/>
                  </a:cubicBezTo>
                  <a:cubicBezTo>
                    <a:pt x="4251" y="4889"/>
                    <a:pt x="4429" y="4973"/>
                    <a:pt x="4608" y="5044"/>
                  </a:cubicBezTo>
                  <a:cubicBezTo>
                    <a:pt x="4786" y="5115"/>
                    <a:pt x="4929" y="5175"/>
                    <a:pt x="5060" y="5234"/>
                  </a:cubicBezTo>
                  <a:cubicBezTo>
                    <a:pt x="5203" y="5294"/>
                    <a:pt x="5287" y="5318"/>
                    <a:pt x="5334" y="5354"/>
                  </a:cubicBezTo>
                  <a:lnTo>
                    <a:pt x="5346" y="5365"/>
                  </a:lnTo>
                  <a:cubicBezTo>
                    <a:pt x="5382" y="5377"/>
                    <a:pt x="5394" y="5377"/>
                    <a:pt x="5406" y="5401"/>
                  </a:cubicBezTo>
                  <a:cubicBezTo>
                    <a:pt x="5441" y="5425"/>
                    <a:pt x="5477" y="5461"/>
                    <a:pt x="5513" y="5473"/>
                  </a:cubicBezTo>
                  <a:cubicBezTo>
                    <a:pt x="5541" y="5494"/>
                    <a:pt x="5578" y="5511"/>
                    <a:pt x="5627" y="5511"/>
                  </a:cubicBezTo>
                  <a:cubicBezTo>
                    <a:pt x="5659" y="5511"/>
                    <a:pt x="5696" y="5504"/>
                    <a:pt x="5739" y="5484"/>
                  </a:cubicBezTo>
                  <a:cubicBezTo>
                    <a:pt x="5775" y="5473"/>
                    <a:pt x="5810" y="5461"/>
                    <a:pt x="5834" y="5449"/>
                  </a:cubicBezTo>
                  <a:lnTo>
                    <a:pt x="5858" y="5425"/>
                  </a:lnTo>
                  <a:lnTo>
                    <a:pt x="5894" y="5354"/>
                  </a:lnTo>
                  <a:cubicBezTo>
                    <a:pt x="5929" y="5330"/>
                    <a:pt x="5953" y="5282"/>
                    <a:pt x="6001" y="5223"/>
                  </a:cubicBezTo>
                  <a:cubicBezTo>
                    <a:pt x="6037" y="5175"/>
                    <a:pt x="6072" y="5115"/>
                    <a:pt x="6108" y="5056"/>
                  </a:cubicBezTo>
                  <a:cubicBezTo>
                    <a:pt x="6156" y="4996"/>
                    <a:pt x="6180" y="4937"/>
                    <a:pt x="6215" y="4877"/>
                  </a:cubicBezTo>
                  <a:cubicBezTo>
                    <a:pt x="6239" y="4806"/>
                    <a:pt x="6251" y="4734"/>
                    <a:pt x="6239" y="4675"/>
                  </a:cubicBezTo>
                  <a:lnTo>
                    <a:pt x="6239" y="4615"/>
                  </a:lnTo>
                  <a:lnTo>
                    <a:pt x="6191" y="4568"/>
                  </a:lnTo>
                  <a:cubicBezTo>
                    <a:pt x="6072" y="4461"/>
                    <a:pt x="5941" y="4377"/>
                    <a:pt x="5775" y="4294"/>
                  </a:cubicBezTo>
                  <a:cubicBezTo>
                    <a:pt x="5632" y="4222"/>
                    <a:pt x="5465" y="4151"/>
                    <a:pt x="5298" y="4091"/>
                  </a:cubicBezTo>
                  <a:lnTo>
                    <a:pt x="4810" y="3913"/>
                  </a:lnTo>
                  <a:cubicBezTo>
                    <a:pt x="4644" y="3853"/>
                    <a:pt x="4501" y="3806"/>
                    <a:pt x="4358" y="3746"/>
                  </a:cubicBezTo>
                  <a:lnTo>
                    <a:pt x="4096" y="3639"/>
                  </a:lnTo>
                  <a:cubicBezTo>
                    <a:pt x="3977" y="3579"/>
                    <a:pt x="3846" y="3544"/>
                    <a:pt x="3727" y="3484"/>
                  </a:cubicBezTo>
                  <a:cubicBezTo>
                    <a:pt x="3596" y="3437"/>
                    <a:pt x="3465" y="3377"/>
                    <a:pt x="3370" y="3318"/>
                  </a:cubicBezTo>
                  <a:cubicBezTo>
                    <a:pt x="3251" y="3258"/>
                    <a:pt x="3203" y="3222"/>
                    <a:pt x="3167" y="3210"/>
                  </a:cubicBezTo>
                  <a:cubicBezTo>
                    <a:pt x="3167" y="3187"/>
                    <a:pt x="3167" y="3139"/>
                    <a:pt x="3191" y="3079"/>
                  </a:cubicBezTo>
                  <a:cubicBezTo>
                    <a:pt x="3203" y="2948"/>
                    <a:pt x="3239" y="2770"/>
                    <a:pt x="3274" y="2567"/>
                  </a:cubicBezTo>
                  <a:cubicBezTo>
                    <a:pt x="3322" y="2365"/>
                    <a:pt x="3370" y="2139"/>
                    <a:pt x="3429" y="1901"/>
                  </a:cubicBezTo>
                  <a:cubicBezTo>
                    <a:pt x="3489" y="1651"/>
                    <a:pt x="3536" y="1424"/>
                    <a:pt x="3572" y="1198"/>
                  </a:cubicBezTo>
                  <a:cubicBezTo>
                    <a:pt x="3620" y="984"/>
                    <a:pt x="3667" y="782"/>
                    <a:pt x="3691" y="603"/>
                  </a:cubicBezTo>
                  <a:cubicBezTo>
                    <a:pt x="3727" y="365"/>
                    <a:pt x="3727" y="270"/>
                    <a:pt x="3727" y="222"/>
                  </a:cubicBezTo>
                  <a:cubicBezTo>
                    <a:pt x="3715" y="174"/>
                    <a:pt x="3679" y="67"/>
                    <a:pt x="3513" y="31"/>
                  </a:cubicBezTo>
                  <a:cubicBezTo>
                    <a:pt x="3475" y="9"/>
                    <a:pt x="3427" y="1"/>
                    <a:pt x="337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</p:grpSp>
      <p:grpSp>
        <p:nvGrpSpPr>
          <p:cNvPr id="1628" name="Google Shape;1628;p39"/>
          <p:cNvGrpSpPr/>
          <p:nvPr/>
        </p:nvGrpSpPr>
        <p:grpSpPr>
          <a:xfrm rot="-1328856">
            <a:off x="1263669" y="3262205"/>
            <a:ext cx="583982" cy="621433"/>
            <a:chOff x="4283765" y="5909097"/>
            <a:chExt cx="324692" cy="345515"/>
          </a:xfrm>
        </p:grpSpPr>
        <p:grpSp>
          <p:nvGrpSpPr>
            <p:cNvPr id="1629" name="Google Shape;1629;p39"/>
            <p:cNvGrpSpPr/>
            <p:nvPr/>
          </p:nvGrpSpPr>
          <p:grpSpPr>
            <a:xfrm>
              <a:off x="4295376" y="5920844"/>
              <a:ext cx="301472" cy="321996"/>
              <a:chOff x="4295376" y="5920844"/>
              <a:chExt cx="301472" cy="321996"/>
            </a:xfrm>
          </p:grpSpPr>
          <p:sp>
            <p:nvSpPr>
              <p:cNvPr id="1630" name="Google Shape;1630;p39"/>
              <p:cNvSpPr/>
              <p:nvPr/>
            </p:nvSpPr>
            <p:spPr>
              <a:xfrm>
                <a:off x="4397615" y="5920844"/>
                <a:ext cx="90479" cy="90554"/>
              </a:xfrm>
              <a:custGeom>
                <a:avLst/>
                <a:gdLst/>
                <a:ahLst/>
                <a:cxnLst/>
                <a:rect l="l" t="t" r="r" b="b"/>
                <a:pathLst>
                  <a:path w="1208" h="1209" extrusionOk="0">
                    <a:moveTo>
                      <a:pt x="590" y="0"/>
                    </a:moveTo>
                    <a:cubicBezTo>
                      <a:pt x="255" y="0"/>
                      <a:pt x="1" y="573"/>
                      <a:pt x="136" y="874"/>
                    </a:cubicBezTo>
                    <a:cubicBezTo>
                      <a:pt x="227" y="1082"/>
                      <a:pt x="459" y="1209"/>
                      <a:pt x="688" y="1209"/>
                    </a:cubicBezTo>
                    <a:cubicBezTo>
                      <a:pt x="786" y="1209"/>
                      <a:pt x="883" y="1185"/>
                      <a:pt x="969" y="1136"/>
                    </a:cubicBezTo>
                    <a:cubicBezTo>
                      <a:pt x="1017" y="1100"/>
                      <a:pt x="1053" y="1076"/>
                      <a:pt x="1088" y="1028"/>
                    </a:cubicBezTo>
                    <a:cubicBezTo>
                      <a:pt x="1136" y="969"/>
                      <a:pt x="1148" y="897"/>
                      <a:pt x="1160" y="826"/>
                    </a:cubicBezTo>
                    <a:cubicBezTo>
                      <a:pt x="1207" y="504"/>
                      <a:pt x="1029" y="171"/>
                      <a:pt x="743" y="40"/>
                    </a:cubicBezTo>
                    <a:cubicBezTo>
                      <a:pt x="691" y="13"/>
                      <a:pt x="640" y="0"/>
                      <a:pt x="5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1631" name="Google Shape;1631;p39"/>
              <p:cNvSpPr/>
              <p:nvPr/>
            </p:nvSpPr>
            <p:spPr>
              <a:xfrm>
                <a:off x="4394394" y="6162698"/>
                <a:ext cx="106433" cy="80143"/>
              </a:xfrm>
              <a:custGeom>
                <a:avLst/>
                <a:gdLst/>
                <a:ahLst/>
                <a:cxnLst/>
                <a:rect l="l" t="t" r="r" b="b"/>
                <a:pathLst>
                  <a:path w="1421" h="1070" extrusionOk="0">
                    <a:moveTo>
                      <a:pt x="604" y="0"/>
                    </a:moveTo>
                    <a:cubicBezTo>
                      <a:pt x="535" y="0"/>
                      <a:pt x="470" y="12"/>
                      <a:pt x="417" y="38"/>
                    </a:cubicBezTo>
                    <a:cubicBezTo>
                      <a:pt x="119" y="169"/>
                      <a:pt x="0" y="585"/>
                      <a:pt x="167" y="871"/>
                    </a:cubicBezTo>
                    <a:cubicBezTo>
                      <a:pt x="191" y="919"/>
                      <a:pt x="226" y="954"/>
                      <a:pt x="262" y="990"/>
                    </a:cubicBezTo>
                    <a:cubicBezTo>
                      <a:pt x="322" y="1026"/>
                      <a:pt x="405" y="1050"/>
                      <a:pt x="476" y="1062"/>
                    </a:cubicBezTo>
                    <a:cubicBezTo>
                      <a:pt x="510" y="1067"/>
                      <a:pt x="544" y="1069"/>
                      <a:pt x="578" y="1069"/>
                    </a:cubicBezTo>
                    <a:cubicBezTo>
                      <a:pt x="858" y="1069"/>
                      <a:pt x="1145" y="900"/>
                      <a:pt x="1262" y="645"/>
                    </a:cubicBezTo>
                    <a:cubicBezTo>
                      <a:pt x="1421" y="298"/>
                      <a:pt x="951" y="0"/>
                      <a:pt x="60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1632" name="Google Shape;1632;p39"/>
              <p:cNvSpPr/>
              <p:nvPr/>
            </p:nvSpPr>
            <p:spPr>
              <a:xfrm>
                <a:off x="4295376" y="6045404"/>
                <a:ext cx="301472" cy="81791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092" extrusionOk="0">
                    <a:moveTo>
                      <a:pt x="2986" y="0"/>
                    </a:moveTo>
                    <a:cubicBezTo>
                      <a:pt x="2517" y="0"/>
                      <a:pt x="2044" y="55"/>
                      <a:pt x="1572" y="115"/>
                    </a:cubicBezTo>
                    <a:cubicBezTo>
                      <a:pt x="1167" y="163"/>
                      <a:pt x="596" y="127"/>
                      <a:pt x="239" y="282"/>
                    </a:cubicBezTo>
                    <a:cubicBezTo>
                      <a:pt x="84" y="342"/>
                      <a:pt x="84" y="354"/>
                      <a:pt x="36" y="520"/>
                    </a:cubicBezTo>
                    <a:cubicBezTo>
                      <a:pt x="36" y="580"/>
                      <a:pt x="12" y="1092"/>
                      <a:pt x="1" y="1092"/>
                    </a:cubicBezTo>
                    <a:cubicBezTo>
                      <a:pt x="1334" y="1056"/>
                      <a:pt x="2691" y="973"/>
                      <a:pt x="4025" y="889"/>
                    </a:cubicBezTo>
                    <a:cubicBezTo>
                      <a:pt x="4025" y="663"/>
                      <a:pt x="4013" y="437"/>
                      <a:pt x="3953" y="223"/>
                    </a:cubicBezTo>
                    <a:cubicBezTo>
                      <a:pt x="3942" y="175"/>
                      <a:pt x="3942" y="139"/>
                      <a:pt x="3906" y="115"/>
                    </a:cubicBezTo>
                    <a:cubicBezTo>
                      <a:pt x="3882" y="80"/>
                      <a:pt x="3846" y="80"/>
                      <a:pt x="3811" y="68"/>
                    </a:cubicBezTo>
                    <a:cubicBezTo>
                      <a:pt x="3537" y="19"/>
                      <a:pt x="3262" y="0"/>
                      <a:pt x="298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</p:grpSp>
        <p:grpSp>
          <p:nvGrpSpPr>
            <p:cNvPr id="1633" name="Google Shape;1633;p39"/>
            <p:cNvGrpSpPr/>
            <p:nvPr/>
          </p:nvGrpSpPr>
          <p:grpSpPr>
            <a:xfrm>
              <a:off x="4283765" y="5909097"/>
              <a:ext cx="324692" cy="345515"/>
              <a:chOff x="4283765" y="5909097"/>
              <a:chExt cx="324692" cy="345515"/>
            </a:xfrm>
          </p:grpSpPr>
          <p:sp>
            <p:nvSpPr>
              <p:cNvPr id="1634" name="Google Shape;1634;p39"/>
              <p:cNvSpPr/>
              <p:nvPr/>
            </p:nvSpPr>
            <p:spPr>
              <a:xfrm>
                <a:off x="4388101" y="5909097"/>
                <a:ext cx="112425" cy="113623"/>
              </a:xfrm>
              <a:custGeom>
                <a:avLst/>
                <a:gdLst/>
                <a:ahLst/>
                <a:cxnLst/>
                <a:rect l="l" t="t" r="r" b="b"/>
                <a:pathLst>
                  <a:path w="1501" h="1517" extrusionOk="0">
                    <a:moveTo>
                      <a:pt x="721" y="319"/>
                    </a:moveTo>
                    <a:cubicBezTo>
                      <a:pt x="760" y="319"/>
                      <a:pt x="787" y="332"/>
                      <a:pt x="798" y="338"/>
                    </a:cubicBezTo>
                    <a:cubicBezTo>
                      <a:pt x="1025" y="445"/>
                      <a:pt x="1156" y="707"/>
                      <a:pt x="1132" y="969"/>
                    </a:cubicBezTo>
                    <a:cubicBezTo>
                      <a:pt x="1132" y="1029"/>
                      <a:pt x="1108" y="1064"/>
                      <a:pt x="1084" y="1100"/>
                    </a:cubicBezTo>
                    <a:cubicBezTo>
                      <a:pt x="1072" y="1112"/>
                      <a:pt x="1037" y="1136"/>
                      <a:pt x="1013" y="1160"/>
                    </a:cubicBezTo>
                    <a:cubicBezTo>
                      <a:pt x="957" y="1194"/>
                      <a:pt x="890" y="1213"/>
                      <a:pt x="819" y="1213"/>
                    </a:cubicBezTo>
                    <a:cubicBezTo>
                      <a:pt x="769" y="1213"/>
                      <a:pt x="717" y="1203"/>
                      <a:pt x="667" y="1183"/>
                    </a:cubicBezTo>
                    <a:cubicBezTo>
                      <a:pt x="548" y="1148"/>
                      <a:pt x="441" y="1064"/>
                      <a:pt x="394" y="969"/>
                    </a:cubicBezTo>
                    <a:cubicBezTo>
                      <a:pt x="334" y="814"/>
                      <a:pt x="417" y="529"/>
                      <a:pt x="560" y="398"/>
                    </a:cubicBezTo>
                    <a:cubicBezTo>
                      <a:pt x="623" y="335"/>
                      <a:pt x="678" y="319"/>
                      <a:pt x="721" y="319"/>
                    </a:cubicBezTo>
                    <a:close/>
                    <a:moveTo>
                      <a:pt x="730" y="0"/>
                    </a:moveTo>
                    <a:cubicBezTo>
                      <a:pt x="607" y="0"/>
                      <a:pt x="483" y="53"/>
                      <a:pt x="370" y="159"/>
                    </a:cubicBezTo>
                    <a:cubicBezTo>
                      <a:pt x="144" y="374"/>
                      <a:pt x="1" y="790"/>
                      <a:pt x="132" y="1088"/>
                    </a:cubicBezTo>
                    <a:cubicBezTo>
                      <a:pt x="203" y="1267"/>
                      <a:pt x="370" y="1410"/>
                      <a:pt x="572" y="1469"/>
                    </a:cubicBezTo>
                    <a:cubicBezTo>
                      <a:pt x="644" y="1505"/>
                      <a:pt x="739" y="1517"/>
                      <a:pt x="810" y="1517"/>
                    </a:cubicBezTo>
                    <a:cubicBezTo>
                      <a:pt x="929" y="1517"/>
                      <a:pt x="1048" y="1481"/>
                      <a:pt x="1168" y="1421"/>
                    </a:cubicBezTo>
                    <a:cubicBezTo>
                      <a:pt x="1227" y="1386"/>
                      <a:pt x="1287" y="1338"/>
                      <a:pt x="1334" y="1279"/>
                    </a:cubicBezTo>
                    <a:cubicBezTo>
                      <a:pt x="1394" y="1219"/>
                      <a:pt x="1418" y="1112"/>
                      <a:pt x="1441" y="1005"/>
                    </a:cubicBezTo>
                    <a:cubicBezTo>
                      <a:pt x="1501" y="624"/>
                      <a:pt x="1287" y="231"/>
                      <a:pt x="941" y="52"/>
                    </a:cubicBezTo>
                    <a:cubicBezTo>
                      <a:pt x="872" y="18"/>
                      <a:pt x="801" y="0"/>
                      <a:pt x="73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1635" name="Google Shape;1635;p39"/>
              <p:cNvSpPr/>
              <p:nvPr/>
            </p:nvSpPr>
            <p:spPr>
              <a:xfrm>
                <a:off x="4384581" y="6149827"/>
                <a:ext cx="117743" cy="104785"/>
              </a:xfrm>
              <a:custGeom>
                <a:avLst/>
                <a:gdLst/>
                <a:ahLst/>
                <a:cxnLst/>
                <a:rect l="l" t="t" r="r" b="b"/>
                <a:pathLst>
                  <a:path w="1572" h="1399" extrusionOk="0">
                    <a:moveTo>
                      <a:pt x="717" y="326"/>
                    </a:moveTo>
                    <a:cubicBezTo>
                      <a:pt x="865" y="326"/>
                      <a:pt x="1055" y="405"/>
                      <a:pt x="1155" y="505"/>
                    </a:cubicBezTo>
                    <a:cubicBezTo>
                      <a:pt x="1274" y="624"/>
                      <a:pt x="1226" y="708"/>
                      <a:pt x="1215" y="743"/>
                    </a:cubicBezTo>
                    <a:cubicBezTo>
                      <a:pt x="1119" y="956"/>
                      <a:pt x="901" y="1083"/>
                      <a:pt x="678" y="1083"/>
                    </a:cubicBezTo>
                    <a:cubicBezTo>
                      <a:pt x="650" y="1083"/>
                      <a:pt x="623" y="1081"/>
                      <a:pt x="595" y="1077"/>
                    </a:cubicBezTo>
                    <a:cubicBezTo>
                      <a:pt x="536" y="1077"/>
                      <a:pt x="488" y="1065"/>
                      <a:pt x="453" y="1041"/>
                    </a:cubicBezTo>
                    <a:cubicBezTo>
                      <a:pt x="441" y="1017"/>
                      <a:pt x="417" y="994"/>
                      <a:pt x="393" y="958"/>
                    </a:cubicBezTo>
                    <a:cubicBezTo>
                      <a:pt x="345" y="874"/>
                      <a:pt x="322" y="743"/>
                      <a:pt x="369" y="624"/>
                    </a:cubicBezTo>
                    <a:cubicBezTo>
                      <a:pt x="417" y="505"/>
                      <a:pt x="488" y="398"/>
                      <a:pt x="595" y="351"/>
                    </a:cubicBezTo>
                    <a:cubicBezTo>
                      <a:pt x="629" y="334"/>
                      <a:pt x="671" y="326"/>
                      <a:pt x="717" y="326"/>
                    </a:cubicBezTo>
                    <a:close/>
                    <a:moveTo>
                      <a:pt x="700" y="1"/>
                    </a:moveTo>
                    <a:cubicBezTo>
                      <a:pt x="608" y="1"/>
                      <a:pt x="519" y="17"/>
                      <a:pt x="441" y="53"/>
                    </a:cubicBezTo>
                    <a:cubicBezTo>
                      <a:pt x="262" y="148"/>
                      <a:pt x="119" y="303"/>
                      <a:pt x="60" y="517"/>
                    </a:cubicBezTo>
                    <a:cubicBezTo>
                      <a:pt x="0" y="720"/>
                      <a:pt x="12" y="946"/>
                      <a:pt x="119" y="1113"/>
                    </a:cubicBezTo>
                    <a:cubicBezTo>
                      <a:pt x="167" y="1184"/>
                      <a:pt x="202" y="1232"/>
                      <a:pt x="262" y="1279"/>
                    </a:cubicBezTo>
                    <a:cubicBezTo>
                      <a:pt x="345" y="1339"/>
                      <a:pt x="429" y="1363"/>
                      <a:pt x="548" y="1386"/>
                    </a:cubicBezTo>
                    <a:cubicBezTo>
                      <a:pt x="595" y="1398"/>
                      <a:pt x="619" y="1398"/>
                      <a:pt x="667" y="1398"/>
                    </a:cubicBezTo>
                    <a:cubicBezTo>
                      <a:pt x="1024" y="1398"/>
                      <a:pt x="1357" y="1184"/>
                      <a:pt x="1488" y="863"/>
                    </a:cubicBezTo>
                    <a:cubicBezTo>
                      <a:pt x="1572" y="660"/>
                      <a:pt x="1536" y="458"/>
                      <a:pt x="1369" y="279"/>
                    </a:cubicBezTo>
                    <a:cubicBezTo>
                      <a:pt x="1214" y="115"/>
                      <a:pt x="945" y="1"/>
                      <a:pt x="70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1636" name="Google Shape;1636;p39"/>
              <p:cNvSpPr/>
              <p:nvPr/>
            </p:nvSpPr>
            <p:spPr>
              <a:xfrm>
                <a:off x="4283765" y="6035005"/>
                <a:ext cx="324692" cy="105459"/>
              </a:xfrm>
              <a:custGeom>
                <a:avLst/>
                <a:gdLst/>
                <a:ahLst/>
                <a:cxnLst/>
                <a:rect l="l" t="t" r="r" b="b"/>
                <a:pathLst>
                  <a:path w="4335" h="1408" extrusionOk="0">
                    <a:moveTo>
                      <a:pt x="3144" y="300"/>
                    </a:moveTo>
                    <a:cubicBezTo>
                      <a:pt x="3418" y="300"/>
                      <a:pt x="3668" y="324"/>
                      <a:pt x="3954" y="372"/>
                    </a:cubicBezTo>
                    <a:lnTo>
                      <a:pt x="3965" y="372"/>
                    </a:lnTo>
                    <a:lnTo>
                      <a:pt x="3965" y="383"/>
                    </a:lnTo>
                    <a:cubicBezTo>
                      <a:pt x="3989" y="550"/>
                      <a:pt x="4025" y="717"/>
                      <a:pt x="4025" y="872"/>
                    </a:cubicBezTo>
                    <a:cubicBezTo>
                      <a:pt x="2799" y="967"/>
                      <a:pt x="1548" y="1026"/>
                      <a:pt x="334" y="1074"/>
                    </a:cubicBezTo>
                    <a:cubicBezTo>
                      <a:pt x="334" y="1026"/>
                      <a:pt x="346" y="955"/>
                      <a:pt x="346" y="872"/>
                    </a:cubicBezTo>
                    <a:cubicBezTo>
                      <a:pt x="346" y="788"/>
                      <a:pt x="358" y="717"/>
                      <a:pt x="358" y="693"/>
                    </a:cubicBezTo>
                    <a:lnTo>
                      <a:pt x="358" y="669"/>
                    </a:lnTo>
                    <a:cubicBezTo>
                      <a:pt x="358" y="633"/>
                      <a:pt x="382" y="598"/>
                      <a:pt x="382" y="598"/>
                    </a:cubicBezTo>
                    <a:cubicBezTo>
                      <a:pt x="382" y="598"/>
                      <a:pt x="394" y="598"/>
                      <a:pt x="453" y="562"/>
                    </a:cubicBezTo>
                    <a:cubicBezTo>
                      <a:pt x="679" y="479"/>
                      <a:pt x="1013" y="455"/>
                      <a:pt x="1310" y="443"/>
                    </a:cubicBezTo>
                    <a:cubicBezTo>
                      <a:pt x="1465" y="431"/>
                      <a:pt x="1608" y="431"/>
                      <a:pt x="1751" y="419"/>
                    </a:cubicBezTo>
                    <a:cubicBezTo>
                      <a:pt x="2203" y="360"/>
                      <a:pt x="2668" y="300"/>
                      <a:pt x="3144" y="300"/>
                    </a:cubicBezTo>
                    <a:close/>
                    <a:moveTo>
                      <a:pt x="13" y="1153"/>
                    </a:moveTo>
                    <a:lnTo>
                      <a:pt x="13" y="1153"/>
                    </a:lnTo>
                    <a:cubicBezTo>
                      <a:pt x="5" y="1167"/>
                      <a:pt x="1" y="1180"/>
                      <a:pt x="1" y="1193"/>
                    </a:cubicBezTo>
                    <a:cubicBezTo>
                      <a:pt x="5" y="1184"/>
                      <a:pt x="9" y="1170"/>
                      <a:pt x="13" y="1153"/>
                    </a:cubicBezTo>
                    <a:close/>
                    <a:moveTo>
                      <a:pt x="3132" y="0"/>
                    </a:moveTo>
                    <a:cubicBezTo>
                      <a:pt x="2656" y="0"/>
                      <a:pt x="2185" y="57"/>
                      <a:pt x="1715" y="110"/>
                    </a:cubicBezTo>
                    <a:cubicBezTo>
                      <a:pt x="1596" y="133"/>
                      <a:pt x="1453" y="145"/>
                      <a:pt x="1298" y="145"/>
                    </a:cubicBezTo>
                    <a:cubicBezTo>
                      <a:pt x="977" y="157"/>
                      <a:pt x="596" y="181"/>
                      <a:pt x="334" y="300"/>
                    </a:cubicBezTo>
                    <a:cubicBezTo>
                      <a:pt x="144" y="372"/>
                      <a:pt x="108" y="431"/>
                      <a:pt x="60" y="610"/>
                    </a:cubicBezTo>
                    <a:lnTo>
                      <a:pt x="60" y="633"/>
                    </a:lnTo>
                    <a:cubicBezTo>
                      <a:pt x="48" y="669"/>
                      <a:pt x="48" y="717"/>
                      <a:pt x="36" y="860"/>
                    </a:cubicBezTo>
                    <a:cubicBezTo>
                      <a:pt x="36" y="947"/>
                      <a:pt x="29" y="1081"/>
                      <a:pt x="13" y="1153"/>
                    </a:cubicBezTo>
                    <a:lnTo>
                      <a:pt x="13" y="1153"/>
                    </a:lnTo>
                    <a:cubicBezTo>
                      <a:pt x="34" y="1118"/>
                      <a:pt x="83" y="1086"/>
                      <a:pt x="144" y="1086"/>
                    </a:cubicBezTo>
                    <a:lnTo>
                      <a:pt x="144" y="1395"/>
                    </a:lnTo>
                    <a:cubicBezTo>
                      <a:pt x="144" y="1395"/>
                      <a:pt x="155" y="1395"/>
                      <a:pt x="179" y="1407"/>
                    </a:cubicBezTo>
                    <a:cubicBezTo>
                      <a:pt x="1525" y="1372"/>
                      <a:pt x="2858" y="1312"/>
                      <a:pt x="4204" y="1205"/>
                    </a:cubicBezTo>
                    <a:lnTo>
                      <a:pt x="4335" y="1193"/>
                    </a:lnTo>
                    <a:lnTo>
                      <a:pt x="4335" y="1038"/>
                    </a:lnTo>
                    <a:cubicBezTo>
                      <a:pt x="4335" y="800"/>
                      <a:pt x="4311" y="562"/>
                      <a:pt x="4263" y="336"/>
                    </a:cubicBezTo>
                    <a:cubicBezTo>
                      <a:pt x="4263" y="300"/>
                      <a:pt x="4251" y="205"/>
                      <a:pt x="4168" y="145"/>
                    </a:cubicBezTo>
                    <a:cubicBezTo>
                      <a:pt x="4108" y="86"/>
                      <a:pt x="4037" y="74"/>
                      <a:pt x="3989" y="74"/>
                    </a:cubicBezTo>
                    <a:cubicBezTo>
                      <a:pt x="3701" y="21"/>
                      <a:pt x="3415" y="0"/>
                      <a:pt x="313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</p:grpSp>
      </p:grpSp>
      <p:grpSp>
        <p:nvGrpSpPr>
          <p:cNvPr id="1637" name="Google Shape;1637;p39"/>
          <p:cNvGrpSpPr/>
          <p:nvPr/>
        </p:nvGrpSpPr>
        <p:grpSpPr>
          <a:xfrm rot="1059618">
            <a:off x="1177615" y="957706"/>
            <a:ext cx="577537" cy="439243"/>
            <a:chOff x="5841679" y="4053505"/>
            <a:chExt cx="278328" cy="211668"/>
          </a:xfrm>
        </p:grpSpPr>
        <p:sp>
          <p:nvSpPr>
            <p:cNvPr id="1638" name="Google Shape;1638;p39"/>
            <p:cNvSpPr/>
            <p:nvPr/>
          </p:nvSpPr>
          <p:spPr>
            <a:xfrm>
              <a:off x="5851505" y="4063317"/>
              <a:ext cx="258705" cy="69882"/>
            </a:xfrm>
            <a:custGeom>
              <a:avLst/>
              <a:gdLst/>
              <a:ahLst/>
              <a:cxnLst/>
              <a:rect l="l" t="t" r="r" b="b"/>
              <a:pathLst>
                <a:path w="3454" h="933" extrusionOk="0">
                  <a:moveTo>
                    <a:pt x="2601" y="0"/>
                  </a:moveTo>
                  <a:cubicBezTo>
                    <a:pt x="2183" y="0"/>
                    <a:pt x="1756" y="52"/>
                    <a:pt x="1334" y="99"/>
                  </a:cubicBezTo>
                  <a:cubicBezTo>
                    <a:pt x="989" y="147"/>
                    <a:pt x="501" y="99"/>
                    <a:pt x="191" y="230"/>
                  </a:cubicBezTo>
                  <a:cubicBezTo>
                    <a:pt x="60" y="289"/>
                    <a:pt x="60" y="301"/>
                    <a:pt x="25" y="444"/>
                  </a:cubicBezTo>
                  <a:cubicBezTo>
                    <a:pt x="37" y="492"/>
                    <a:pt x="13" y="932"/>
                    <a:pt x="1" y="932"/>
                  </a:cubicBezTo>
                  <a:lnTo>
                    <a:pt x="1" y="932"/>
                  </a:lnTo>
                  <a:cubicBezTo>
                    <a:pt x="1156" y="885"/>
                    <a:pt x="2299" y="825"/>
                    <a:pt x="3454" y="754"/>
                  </a:cubicBezTo>
                  <a:cubicBezTo>
                    <a:pt x="3454" y="563"/>
                    <a:pt x="3430" y="373"/>
                    <a:pt x="3394" y="170"/>
                  </a:cubicBezTo>
                  <a:cubicBezTo>
                    <a:pt x="3394" y="147"/>
                    <a:pt x="3370" y="99"/>
                    <a:pt x="3347" y="87"/>
                  </a:cubicBezTo>
                  <a:cubicBezTo>
                    <a:pt x="3311" y="75"/>
                    <a:pt x="3287" y="51"/>
                    <a:pt x="3251" y="51"/>
                  </a:cubicBezTo>
                  <a:cubicBezTo>
                    <a:pt x="3038" y="14"/>
                    <a:pt x="2821" y="0"/>
                    <a:pt x="2601" y="0"/>
                  </a:cubicBezTo>
                  <a:close/>
                  <a:moveTo>
                    <a:pt x="1" y="932"/>
                  </a:moveTo>
                  <a:cubicBezTo>
                    <a:pt x="1" y="932"/>
                    <a:pt x="1" y="932"/>
                    <a:pt x="1" y="932"/>
                  </a:cubicBezTo>
                  <a:cubicBezTo>
                    <a:pt x="1" y="932"/>
                    <a:pt x="1" y="932"/>
                    <a:pt x="1" y="93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639" name="Google Shape;1639;p39"/>
            <p:cNvSpPr/>
            <p:nvPr/>
          </p:nvSpPr>
          <p:spPr>
            <a:xfrm>
              <a:off x="5841679" y="4053505"/>
              <a:ext cx="278328" cy="89506"/>
            </a:xfrm>
            <a:custGeom>
              <a:avLst/>
              <a:gdLst/>
              <a:ahLst/>
              <a:cxnLst/>
              <a:rect l="l" t="t" r="r" b="b"/>
              <a:pathLst>
                <a:path w="3716" h="1195" extrusionOk="0">
                  <a:moveTo>
                    <a:pt x="2704" y="266"/>
                  </a:moveTo>
                  <a:cubicBezTo>
                    <a:pt x="2930" y="266"/>
                    <a:pt x="3156" y="278"/>
                    <a:pt x="3370" y="337"/>
                  </a:cubicBezTo>
                  <a:lnTo>
                    <a:pt x="3394" y="337"/>
                  </a:lnTo>
                  <a:lnTo>
                    <a:pt x="3394" y="349"/>
                  </a:lnTo>
                  <a:cubicBezTo>
                    <a:pt x="3418" y="480"/>
                    <a:pt x="3454" y="623"/>
                    <a:pt x="3454" y="766"/>
                  </a:cubicBezTo>
                  <a:cubicBezTo>
                    <a:pt x="2394" y="837"/>
                    <a:pt x="1334" y="897"/>
                    <a:pt x="275" y="932"/>
                  </a:cubicBezTo>
                  <a:cubicBezTo>
                    <a:pt x="275" y="873"/>
                    <a:pt x="299" y="813"/>
                    <a:pt x="299" y="754"/>
                  </a:cubicBezTo>
                  <a:cubicBezTo>
                    <a:pt x="310" y="682"/>
                    <a:pt x="310" y="623"/>
                    <a:pt x="310" y="599"/>
                  </a:cubicBezTo>
                  <a:lnTo>
                    <a:pt x="310" y="575"/>
                  </a:lnTo>
                  <a:cubicBezTo>
                    <a:pt x="322" y="540"/>
                    <a:pt x="322" y="516"/>
                    <a:pt x="322" y="516"/>
                  </a:cubicBezTo>
                  <a:cubicBezTo>
                    <a:pt x="322" y="516"/>
                    <a:pt x="334" y="504"/>
                    <a:pt x="382" y="480"/>
                  </a:cubicBezTo>
                  <a:cubicBezTo>
                    <a:pt x="572" y="409"/>
                    <a:pt x="870" y="397"/>
                    <a:pt x="1132" y="385"/>
                  </a:cubicBezTo>
                  <a:cubicBezTo>
                    <a:pt x="1263" y="361"/>
                    <a:pt x="1382" y="361"/>
                    <a:pt x="1501" y="349"/>
                  </a:cubicBezTo>
                  <a:cubicBezTo>
                    <a:pt x="1906" y="301"/>
                    <a:pt x="2299" y="266"/>
                    <a:pt x="2704" y="266"/>
                  </a:cubicBezTo>
                  <a:close/>
                  <a:moveTo>
                    <a:pt x="2742" y="0"/>
                  </a:moveTo>
                  <a:cubicBezTo>
                    <a:pt x="2314" y="0"/>
                    <a:pt x="1887" y="52"/>
                    <a:pt x="1465" y="99"/>
                  </a:cubicBezTo>
                  <a:cubicBezTo>
                    <a:pt x="1370" y="111"/>
                    <a:pt x="1251" y="123"/>
                    <a:pt x="1108" y="123"/>
                  </a:cubicBezTo>
                  <a:cubicBezTo>
                    <a:pt x="834" y="123"/>
                    <a:pt x="513" y="147"/>
                    <a:pt x="275" y="242"/>
                  </a:cubicBezTo>
                  <a:cubicBezTo>
                    <a:pt x="120" y="301"/>
                    <a:pt x="84" y="349"/>
                    <a:pt x="37" y="516"/>
                  </a:cubicBezTo>
                  <a:lnTo>
                    <a:pt x="37" y="540"/>
                  </a:lnTo>
                  <a:cubicBezTo>
                    <a:pt x="37" y="575"/>
                    <a:pt x="37" y="599"/>
                    <a:pt x="25" y="742"/>
                  </a:cubicBezTo>
                  <a:cubicBezTo>
                    <a:pt x="13" y="825"/>
                    <a:pt x="13" y="992"/>
                    <a:pt x="1" y="1016"/>
                  </a:cubicBezTo>
                  <a:cubicBezTo>
                    <a:pt x="13" y="992"/>
                    <a:pt x="60" y="932"/>
                    <a:pt x="120" y="932"/>
                  </a:cubicBezTo>
                  <a:lnTo>
                    <a:pt x="120" y="1194"/>
                  </a:lnTo>
                  <a:lnTo>
                    <a:pt x="144" y="1194"/>
                  </a:lnTo>
                  <a:cubicBezTo>
                    <a:pt x="1287" y="1171"/>
                    <a:pt x="2454" y="1111"/>
                    <a:pt x="3597" y="1016"/>
                  </a:cubicBezTo>
                  <a:lnTo>
                    <a:pt x="3716" y="1004"/>
                  </a:lnTo>
                  <a:lnTo>
                    <a:pt x="3716" y="885"/>
                  </a:lnTo>
                  <a:cubicBezTo>
                    <a:pt x="3716" y="682"/>
                    <a:pt x="3704" y="468"/>
                    <a:pt x="3656" y="278"/>
                  </a:cubicBezTo>
                  <a:cubicBezTo>
                    <a:pt x="3644" y="230"/>
                    <a:pt x="3632" y="170"/>
                    <a:pt x="3573" y="111"/>
                  </a:cubicBezTo>
                  <a:cubicBezTo>
                    <a:pt x="3525" y="63"/>
                    <a:pt x="3454" y="51"/>
                    <a:pt x="3418" y="51"/>
                  </a:cubicBezTo>
                  <a:cubicBezTo>
                    <a:pt x="3193" y="15"/>
                    <a:pt x="2967" y="0"/>
                    <a:pt x="274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640" name="Google Shape;1640;p39"/>
            <p:cNvSpPr/>
            <p:nvPr/>
          </p:nvSpPr>
          <p:spPr>
            <a:xfrm>
              <a:off x="5851505" y="4184955"/>
              <a:ext cx="258705" cy="69507"/>
            </a:xfrm>
            <a:custGeom>
              <a:avLst/>
              <a:gdLst/>
              <a:ahLst/>
              <a:cxnLst/>
              <a:rect l="l" t="t" r="r" b="b"/>
              <a:pathLst>
                <a:path w="3454" h="928" extrusionOk="0">
                  <a:moveTo>
                    <a:pt x="2599" y="1"/>
                  </a:moveTo>
                  <a:cubicBezTo>
                    <a:pt x="2181" y="1"/>
                    <a:pt x="1755" y="47"/>
                    <a:pt x="1334" y="94"/>
                  </a:cubicBezTo>
                  <a:cubicBezTo>
                    <a:pt x="989" y="142"/>
                    <a:pt x="501" y="94"/>
                    <a:pt x="191" y="225"/>
                  </a:cubicBezTo>
                  <a:cubicBezTo>
                    <a:pt x="60" y="285"/>
                    <a:pt x="60" y="309"/>
                    <a:pt x="25" y="440"/>
                  </a:cubicBezTo>
                  <a:cubicBezTo>
                    <a:pt x="37" y="487"/>
                    <a:pt x="13" y="928"/>
                    <a:pt x="1" y="928"/>
                  </a:cubicBezTo>
                  <a:cubicBezTo>
                    <a:pt x="1156" y="892"/>
                    <a:pt x="2299" y="832"/>
                    <a:pt x="3454" y="749"/>
                  </a:cubicBezTo>
                  <a:cubicBezTo>
                    <a:pt x="3454" y="559"/>
                    <a:pt x="3430" y="368"/>
                    <a:pt x="3394" y="178"/>
                  </a:cubicBezTo>
                  <a:cubicBezTo>
                    <a:pt x="3394" y="142"/>
                    <a:pt x="3370" y="94"/>
                    <a:pt x="3347" y="82"/>
                  </a:cubicBezTo>
                  <a:cubicBezTo>
                    <a:pt x="3311" y="70"/>
                    <a:pt x="3287" y="47"/>
                    <a:pt x="3251" y="47"/>
                  </a:cubicBezTo>
                  <a:cubicBezTo>
                    <a:pt x="3038" y="14"/>
                    <a:pt x="2819" y="1"/>
                    <a:pt x="259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641" name="Google Shape;1641;p39"/>
            <p:cNvSpPr/>
            <p:nvPr/>
          </p:nvSpPr>
          <p:spPr>
            <a:xfrm>
              <a:off x="5841679" y="4175143"/>
              <a:ext cx="278328" cy="90030"/>
            </a:xfrm>
            <a:custGeom>
              <a:avLst/>
              <a:gdLst/>
              <a:ahLst/>
              <a:cxnLst/>
              <a:rect l="l" t="t" r="r" b="b"/>
              <a:pathLst>
                <a:path w="3716" h="1202" extrusionOk="0">
                  <a:moveTo>
                    <a:pt x="2704" y="261"/>
                  </a:moveTo>
                  <a:cubicBezTo>
                    <a:pt x="2930" y="261"/>
                    <a:pt x="3156" y="273"/>
                    <a:pt x="3370" y="332"/>
                  </a:cubicBezTo>
                  <a:lnTo>
                    <a:pt x="3394" y="332"/>
                  </a:lnTo>
                  <a:lnTo>
                    <a:pt x="3394" y="344"/>
                  </a:lnTo>
                  <a:cubicBezTo>
                    <a:pt x="3418" y="487"/>
                    <a:pt x="3454" y="618"/>
                    <a:pt x="3454" y="761"/>
                  </a:cubicBezTo>
                  <a:cubicBezTo>
                    <a:pt x="2394" y="844"/>
                    <a:pt x="1334" y="904"/>
                    <a:pt x="275" y="928"/>
                  </a:cubicBezTo>
                  <a:cubicBezTo>
                    <a:pt x="275" y="868"/>
                    <a:pt x="299" y="809"/>
                    <a:pt x="299" y="749"/>
                  </a:cubicBezTo>
                  <a:cubicBezTo>
                    <a:pt x="310" y="678"/>
                    <a:pt x="310" y="618"/>
                    <a:pt x="310" y="606"/>
                  </a:cubicBezTo>
                  <a:lnTo>
                    <a:pt x="310" y="571"/>
                  </a:lnTo>
                  <a:cubicBezTo>
                    <a:pt x="322" y="547"/>
                    <a:pt x="322" y="511"/>
                    <a:pt x="322" y="511"/>
                  </a:cubicBezTo>
                  <a:cubicBezTo>
                    <a:pt x="322" y="511"/>
                    <a:pt x="334" y="499"/>
                    <a:pt x="382" y="487"/>
                  </a:cubicBezTo>
                  <a:cubicBezTo>
                    <a:pt x="572" y="404"/>
                    <a:pt x="870" y="392"/>
                    <a:pt x="1132" y="380"/>
                  </a:cubicBezTo>
                  <a:cubicBezTo>
                    <a:pt x="1263" y="368"/>
                    <a:pt x="1382" y="368"/>
                    <a:pt x="1501" y="344"/>
                  </a:cubicBezTo>
                  <a:cubicBezTo>
                    <a:pt x="1906" y="309"/>
                    <a:pt x="2299" y="261"/>
                    <a:pt x="2704" y="261"/>
                  </a:cubicBezTo>
                  <a:close/>
                  <a:moveTo>
                    <a:pt x="2740" y="1"/>
                  </a:moveTo>
                  <a:cubicBezTo>
                    <a:pt x="2312" y="1"/>
                    <a:pt x="1886" y="48"/>
                    <a:pt x="1465" y="94"/>
                  </a:cubicBezTo>
                  <a:cubicBezTo>
                    <a:pt x="1370" y="106"/>
                    <a:pt x="1251" y="130"/>
                    <a:pt x="1108" y="130"/>
                  </a:cubicBezTo>
                  <a:cubicBezTo>
                    <a:pt x="834" y="130"/>
                    <a:pt x="513" y="142"/>
                    <a:pt x="275" y="249"/>
                  </a:cubicBezTo>
                  <a:cubicBezTo>
                    <a:pt x="120" y="309"/>
                    <a:pt x="84" y="344"/>
                    <a:pt x="37" y="511"/>
                  </a:cubicBezTo>
                  <a:lnTo>
                    <a:pt x="37" y="547"/>
                  </a:lnTo>
                  <a:cubicBezTo>
                    <a:pt x="37" y="571"/>
                    <a:pt x="37" y="606"/>
                    <a:pt x="25" y="737"/>
                  </a:cubicBezTo>
                  <a:cubicBezTo>
                    <a:pt x="13" y="821"/>
                    <a:pt x="13" y="987"/>
                    <a:pt x="1" y="1023"/>
                  </a:cubicBezTo>
                  <a:cubicBezTo>
                    <a:pt x="13" y="987"/>
                    <a:pt x="60" y="928"/>
                    <a:pt x="120" y="928"/>
                  </a:cubicBezTo>
                  <a:lnTo>
                    <a:pt x="120" y="1202"/>
                  </a:lnTo>
                  <a:lnTo>
                    <a:pt x="144" y="1202"/>
                  </a:lnTo>
                  <a:cubicBezTo>
                    <a:pt x="1287" y="1166"/>
                    <a:pt x="2454" y="1106"/>
                    <a:pt x="3597" y="1023"/>
                  </a:cubicBezTo>
                  <a:lnTo>
                    <a:pt x="3716" y="999"/>
                  </a:lnTo>
                  <a:lnTo>
                    <a:pt x="3716" y="880"/>
                  </a:lnTo>
                  <a:cubicBezTo>
                    <a:pt x="3716" y="678"/>
                    <a:pt x="3704" y="463"/>
                    <a:pt x="3656" y="273"/>
                  </a:cubicBezTo>
                  <a:cubicBezTo>
                    <a:pt x="3644" y="225"/>
                    <a:pt x="3632" y="166"/>
                    <a:pt x="3573" y="106"/>
                  </a:cubicBezTo>
                  <a:cubicBezTo>
                    <a:pt x="3525" y="70"/>
                    <a:pt x="3454" y="47"/>
                    <a:pt x="3418" y="47"/>
                  </a:cubicBezTo>
                  <a:cubicBezTo>
                    <a:pt x="3192" y="14"/>
                    <a:pt x="2966" y="1"/>
                    <a:pt x="27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</p:grpSp>
      <p:grpSp>
        <p:nvGrpSpPr>
          <p:cNvPr id="1642" name="Google Shape;1642;p39"/>
          <p:cNvGrpSpPr/>
          <p:nvPr/>
        </p:nvGrpSpPr>
        <p:grpSpPr>
          <a:xfrm rot="3273994">
            <a:off x="10906085" y="2597040"/>
            <a:ext cx="666870" cy="626660"/>
            <a:chOff x="6276222" y="5478184"/>
            <a:chExt cx="335402" cy="315179"/>
          </a:xfrm>
        </p:grpSpPr>
        <p:sp>
          <p:nvSpPr>
            <p:cNvPr id="1643" name="Google Shape;1643;p39"/>
            <p:cNvSpPr/>
            <p:nvPr/>
          </p:nvSpPr>
          <p:spPr>
            <a:xfrm>
              <a:off x="6286484" y="5487174"/>
              <a:ext cx="314880" cy="297203"/>
            </a:xfrm>
            <a:custGeom>
              <a:avLst/>
              <a:gdLst/>
              <a:ahLst/>
              <a:cxnLst/>
              <a:rect l="l" t="t" r="r" b="b"/>
              <a:pathLst>
                <a:path w="4204" h="3968" extrusionOk="0">
                  <a:moveTo>
                    <a:pt x="762" y="1"/>
                  </a:moveTo>
                  <a:cubicBezTo>
                    <a:pt x="758" y="1"/>
                    <a:pt x="754" y="1"/>
                    <a:pt x="751" y="3"/>
                  </a:cubicBezTo>
                  <a:cubicBezTo>
                    <a:pt x="549" y="158"/>
                    <a:pt x="1" y="634"/>
                    <a:pt x="1" y="634"/>
                  </a:cubicBezTo>
                  <a:cubicBezTo>
                    <a:pt x="1" y="634"/>
                    <a:pt x="358" y="1039"/>
                    <a:pt x="1132" y="1837"/>
                  </a:cubicBezTo>
                  <a:cubicBezTo>
                    <a:pt x="822" y="2122"/>
                    <a:pt x="394" y="2492"/>
                    <a:pt x="72" y="2789"/>
                  </a:cubicBezTo>
                  <a:cubicBezTo>
                    <a:pt x="358" y="3135"/>
                    <a:pt x="727" y="3420"/>
                    <a:pt x="1013" y="3777"/>
                  </a:cubicBezTo>
                  <a:cubicBezTo>
                    <a:pt x="1430" y="3504"/>
                    <a:pt x="1608" y="3135"/>
                    <a:pt x="1954" y="2825"/>
                  </a:cubicBezTo>
                  <a:cubicBezTo>
                    <a:pt x="2311" y="3135"/>
                    <a:pt x="2870" y="3563"/>
                    <a:pt x="3156" y="3968"/>
                  </a:cubicBezTo>
                  <a:cubicBezTo>
                    <a:pt x="3585" y="3718"/>
                    <a:pt x="3728" y="3420"/>
                    <a:pt x="4204" y="3289"/>
                  </a:cubicBezTo>
                  <a:cubicBezTo>
                    <a:pt x="3811" y="2813"/>
                    <a:pt x="3227" y="2313"/>
                    <a:pt x="2751" y="1920"/>
                  </a:cubicBezTo>
                  <a:cubicBezTo>
                    <a:pt x="3251" y="1515"/>
                    <a:pt x="3323" y="1349"/>
                    <a:pt x="3847" y="979"/>
                  </a:cubicBezTo>
                  <a:cubicBezTo>
                    <a:pt x="3513" y="670"/>
                    <a:pt x="3382" y="503"/>
                    <a:pt x="3049" y="194"/>
                  </a:cubicBezTo>
                  <a:cubicBezTo>
                    <a:pt x="2668" y="682"/>
                    <a:pt x="2477" y="944"/>
                    <a:pt x="2001" y="1301"/>
                  </a:cubicBezTo>
                  <a:cubicBezTo>
                    <a:pt x="1999" y="1302"/>
                    <a:pt x="1997" y="1303"/>
                    <a:pt x="1995" y="1303"/>
                  </a:cubicBezTo>
                  <a:cubicBezTo>
                    <a:pt x="1879" y="1303"/>
                    <a:pt x="928" y="1"/>
                    <a:pt x="76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644" name="Google Shape;1644;p39"/>
            <p:cNvSpPr/>
            <p:nvPr/>
          </p:nvSpPr>
          <p:spPr>
            <a:xfrm>
              <a:off x="6276222" y="5478184"/>
              <a:ext cx="335402" cy="315179"/>
            </a:xfrm>
            <a:custGeom>
              <a:avLst/>
              <a:gdLst/>
              <a:ahLst/>
              <a:cxnLst/>
              <a:rect l="l" t="t" r="r" b="b"/>
              <a:pathLst>
                <a:path w="4478" h="4208" extrusionOk="0">
                  <a:moveTo>
                    <a:pt x="906" y="259"/>
                  </a:moveTo>
                  <a:cubicBezTo>
                    <a:pt x="906" y="259"/>
                    <a:pt x="918" y="271"/>
                    <a:pt x="942" y="271"/>
                  </a:cubicBezTo>
                  <a:cubicBezTo>
                    <a:pt x="977" y="295"/>
                    <a:pt x="1025" y="366"/>
                    <a:pt x="1061" y="378"/>
                  </a:cubicBezTo>
                  <a:cubicBezTo>
                    <a:pt x="1144" y="473"/>
                    <a:pt x="1215" y="557"/>
                    <a:pt x="1311" y="664"/>
                  </a:cubicBezTo>
                  <a:cubicBezTo>
                    <a:pt x="1489" y="866"/>
                    <a:pt x="1668" y="1092"/>
                    <a:pt x="1858" y="1307"/>
                  </a:cubicBezTo>
                  <a:cubicBezTo>
                    <a:pt x="1918" y="1378"/>
                    <a:pt x="2013" y="1485"/>
                    <a:pt x="2096" y="1509"/>
                  </a:cubicBezTo>
                  <a:cubicBezTo>
                    <a:pt x="2114" y="1527"/>
                    <a:pt x="2132" y="1536"/>
                    <a:pt x="2151" y="1536"/>
                  </a:cubicBezTo>
                  <a:cubicBezTo>
                    <a:pt x="2171" y="1536"/>
                    <a:pt x="2192" y="1527"/>
                    <a:pt x="2215" y="1509"/>
                  </a:cubicBezTo>
                  <a:cubicBezTo>
                    <a:pt x="2227" y="1509"/>
                    <a:pt x="2227" y="1497"/>
                    <a:pt x="2251" y="1497"/>
                  </a:cubicBezTo>
                  <a:cubicBezTo>
                    <a:pt x="2620" y="1200"/>
                    <a:pt x="2930" y="854"/>
                    <a:pt x="3228" y="485"/>
                  </a:cubicBezTo>
                  <a:cubicBezTo>
                    <a:pt x="3418" y="676"/>
                    <a:pt x="3620" y="890"/>
                    <a:pt x="3823" y="1080"/>
                  </a:cubicBezTo>
                  <a:cubicBezTo>
                    <a:pt x="3478" y="1342"/>
                    <a:pt x="3180" y="1664"/>
                    <a:pt x="2847" y="1938"/>
                  </a:cubicBezTo>
                  <a:cubicBezTo>
                    <a:pt x="2799" y="1985"/>
                    <a:pt x="2799" y="2081"/>
                    <a:pt x="2847" y="2116"/>
                  </a:cubicBezTo>
                  <a:cubicBezTo>
                    <a:pt x="3299" y="2509"/>
                    <a:pt x="3763" y="2914"/>
                    <a:pt x="4168" y="3355"/>
                  </a:cubicBezTo>
                  <a:cubicBezTo>
                    <a:pt x="3870" y="3509"/>
                    <a:pt x="3632" y="3724"/>
                    <a:pt x="3358" y="3914"/>
                  </a:cubicBezTo>
                  <a:cubicBezTo>
                    <a:pt x="2989" y="3509"/>
                    <a:pt x="2573" y="3188"/>
                    <a:pt x="2168" y="2855"/>
                  </a:cubicBezTo>
                  <a:cubicBezTo>
                    <a:pt x="2150" y="2831"/>
                    <a:pt x="2120" y="2819"/>
                    <a:pt x="2087" y="2819"/>
                  </a:cubicBezTo>
                  <a:cubicBezTo>
                    <a:pt x="2055" y="2819"/>
                    <a:pt x="2019" y="2831"/>
                    <a:pt x="1989" y="2855"/>
                  </a:cubicBezTo>
                  <a:cubicBezTo>
                    <a:pt x="1692" y="3128"/>
                    <a:pt x="1477" y="3474"/>
                    <a:pt x="1156" y="3724"/>
                  </a:cubicBezTo>
                  <a:cubicBezTo>
                    <a:pt x="906" y="3450"/>
                    <a:pt x="644" y="3188"/>
                    <a:pt x="382" y="2926"/>
                  </a:cubicBezTo>
                  <a:cubicBezTo>
                    <a:pt x="715" y="2628"/>
                    <a:pt x="1037" y="2343"/>
                    <a:pt x="1370" y="2045"/>
                  </a:cubicBezTo>
                  <a:cubicBezTo>
                    <a:pt x="1418" y="1997"/>
                    <a:pt x="1418" y="1914"/>
                    <a:pt x="1370" y="1866"/>
                  </a:cubicBezTo>
                  <a:cubicBezTo>
                    <a:pt x="1013" y="1497"/>
                    <a:pt x="668" y="1140"/>
                    <a:pt x="322" y="747"/>
                  </a:cubicBezTo>
                  <a:cubicBezTo>
                    <a:pt x="501" y="604"/>
                    <a:pt x="668" y="438"/>
                    <a:pt x="858" y="307"/>
                  </a:cubicBezTo>
                  <a:lnTo>
                    <a:pt x="906" y="259"/>
                  </a:lnTo>
                  <a:close/>
                  <a:moveTo>
                    <a:pt x="910" y="0"/>
                  </a:moveTo>
                  <a:cubicBezTo>
                    <a:pt x="860" y="0"/>
                    <a:pt x="805" y="21"/>
                    <a:pt x="739" y="68"/>
                  </a:cubicBezTo>
                  <a:cubicBezTo>
                    <a:pt x="501" y="247"/>
                    <a:pt x="275" y="449"/>
                    <a:pt x="60" y="652"/>
                  </a:cubicBezTo>
                  <a:cubicBezTo>
                    <a:pt x="1" y="688"/>
                    <a:pt x="13" y="771"/>
                    <a:pt x="60" y="830"/>
                  </a:cubicBezTo>
                  <a:cubicBezTo>
                    <a:pt x="382" y="1211"/>
                    <a:pt x="739" y="1581"/>
                    <a:pt x="1096" y="1938"/>
                  </a:cubicBezTo>
                  <a:cubicBezTo>
                    <a:pt x="775" y="2235"/>
                    <a:pt x="441" y="2521"/>
                    <a:pt x="132" y="2819"/>
                  </a:cubicBezTo>
                  <a:cubicBezTo>
                    <a:pt x="84" y="2866"/>
                    <a:pt x="84" y="2938"/>
                    <a:pt x="132" y="2997"/>
                  </a:cubicBezTo>
                  <a:cubicBezTo>
                    <a:pt x="430" y="3343"/>
                    <a:pt x="775" y="3640"/>
                    <a:pt x="1072" y="3986"/>
                  </a:cubicBezTo>
                  <a:cubicBezTo>
                    <a:pt x="1086" y="4005"/>
                    <a:pt x="1113" y="4014"/>
                    <a:pt x="1143" y="4014"/>
                  </a:cubicBezTo>
                  <a:cubicBezTo>
                    <a:pt x="1168" y="4014"/>
                    <a:pt x="1194" y="4008"/>
                    <a:pt x="1215" y="3998"/>
                  </a:cubicBezTo>
                  <a:cubicBezTo>
                    <a:pt x="1561" y="3747"/>
                    <a:pt x="1799" y="3402"/>
                    <a:pt x="2096" y="3105"/>
                  </a:cubicBezTo>
                  <a:cubicBezTo>
                    <a:pt x="2477" y="3426"/>
                    <a:pt x="2894" y="3747"/>
                    <a:pt x="3192" y="4140"/>
                  </a:cubicBezTo>
                  <a:cubicBezTo>
                    <a:pt x="3225" y="4174"/>
                    <a:pt x="3265" y="4208"/>
                    <a:pt x="3306" y="4208"/>
                  </a:cubicBezTo>
                  <a:cubicBezTo>
                    <a:pt x="3324" y="4208"/>
                    <a:pt x="3341" y="4202"/>
                    <a:pt x="3358" y="4188"/>
                  </a:cubicBezTo>
                  <a:cubicBezTo>
                    <a:pt x="3704" y="3962"/>
                    <a:pt x="3966" y="3652"/>
                    <a:pt x="4371" y="3521"/>
                  </a:cubicBezTo>
                  <a:cubicBezTo>
                    <a:pt x="4466" y="3474"/>
                    <a:pt x="4478" y="3366"/>
                    <a:pt x="4418" y="3307"/>
                  </a:cubicBezTo>
                  <a:cubicBezTo>
                    <a:pt x="4013" y="2831"/>
                    <a:pt x="3561" y="2414"/>
                    <a:pt x="3085" y="2021"/>
                  </a:cubicBezTo>
                  <a:cubicBezTo>
                    <a:pt x="3394" y="1735"/>
                    <a:pt x="3692" y="1438"/>
                    <a:pt x="4037" y="1188"/>
                  </a:cubicBezTo>
                  <a:cubicBezTo>
                    <a:pt x="4085" y="1140"/>
                    <a:pt x="4120" y="1045"/>
                    <a:pt x="4061" y="985"/>
                  </a:cubicBezTo>
                  <a:cubicBezTo>
                    <a:pt x="3787" y="735"/>
                    <a:pt x="3537" y="473"/>
                    <a:pt x="3275" y="199"/>
                  </a:cubicBezTo>
                  <a:cubicBezTo>
                    <a:pt x="3250" y="174"/>
                    <a:pt x="3215" y="159"/>
                    <a:pt x="3180" y="159"/>
                  </a:cubicBezTo>
                  <a:cubicBezTo>
                    <a:pt x="3150" y="159"/>
                    <a:pt x="3119" y="171"/>
                    <a:pt x="3097" y="199"/>
                  </a:cubicBezTo>
                  <a:cubicBezTo>
                    <a:pt x="2799" y="592"/>
                    <a:pt x="2501" y="950"/>
                    <a:pt x="2108" y="1259"/>
                  </a:cubicBezTo>
                  <a:lnTo>
                    <a:pt x="2108" y="1247"/>
                  </a:lnTo>
                  <a:cubicBezTo>
                    <a:pt x="2096" y="1200"/>
                    <a:pt x="2037" y="1164"/>
                    <a:pt x="2001" y="1128"/>
                  </a:cubicBezTo>
                  <a:cubicBezTo>
                    <a:pt x="1918" y="1021"/>
                    <a:pt x="1811" y="902"/>
                    <a:pt x="1727" y="795"/>
                  </a:cubicBezTo>
                  <a:cubicBezTo>
                    <a:pt x="1525" y="569"/>
                    <a:pt x="1358" y="318"/>
                    <a:pt x="1132" y="128"/>
                  </a:cubicBezTo>
                  <a:cubicBezTo>
                    <a:pt x="1053" y="49"/>
                    <a:pt x="987" y="0"/>
                    <a:pt x="91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</p:grpSp>
      <p:grpSp>
        <p:nvGrpSpPr>
          <p:cNvPr id="37" name="Google Shape;1698;p42">
            <a:extLst>
              <a:ext uri="{FF2B5EF4-FFF2-40B4-BE49-F238E27FC236}">
                <a16:creationId xmlns:a16="http://schemas.microsoft.com/office/drawing/2014/main" id="{72BCDD27-BDA0-43EA-B42F-2DE1989F9BDC}"/>
              </a:ext>
            </a:extLst>
          </p:cNvPr>
          <p:cNvGrpSpPr/>
          <p:nvPr/>
        </p:nvGrpSpPr>
        <p:grpSpPr>
          <a:xfrm flipH="1">
            <a:off x="4185666" y="585653"/>
            <a:ext cx="726062" cy="682749"/>
            <a:chOff x="3187875" y="1320975"/>
            <a:chExt cx="545897" cy="513332"/>
          </a:xfrm>
        </p:grpSpPr>
        <p:sp>
          <p:nvSpPr>
            <p:cNvPr id="38" name="Google Shape;1699;p42">
              <a:extLst>
                <a:ext uri="{FF2B5EF4-FFF2-40B4-BE49-F238E27FC236}">
                  <a16:creationId xmlns:a16="http://schemas.microsoft.com/office/drawing/2014/main" id="{9B5C9A61-FD31-4AF3-9AB0-3EA1A35D7847}"/>
                </a:ext>
              </a:extLst>
            </p:cNvPr>
            <p:cNvSpPr/>
            <p:nvPr/>
          </p:nvSpPr>
          <p:spPr>
            <a:xfrm>
              <a:off x="3202421" y="1354900"/>
              <a:ext cx="485554" cy="448532"/>
            </a:xfrm>
            <a:custGeom>
              <a:avLst/>
              <a:gdLst/>
              <a:ahLst/>
              <a:cxnLst/>
              <a:rect l="l" t="t" r="r" b="b"/>
              <a:pathLst>
                <a:path w="10348" h="9559" extrusionOk="0">
                  <a:moveTo>
                    <a:pt x="5227" y="0"/>
                  </a:moveTo>
                  <a:cubicBezTo>
                    <a:pt x="4871" y="0"/>
                    <a:pt x="4515" y="44"/>
                    <a:pt x="4156" y="141"/>
                  </a:cubicBezTo>
                  <a:cubicBezTo>
                    <a:pt x="4120" y="141"/>
                    <a:pt x="4108" y="153"/>
                    <a:pt x="4096" y="153"/>
                  </a:cubicBezTo>
                  <a:cubicBezTo>
                    <a:pt x="3822" y="236"/>
                    <a:pt x="3703" y="415"/>
                    <a:pt x="3680" y="712"/>
                  </a:cubicBezTo>
                  <a:cubicBezTo>
                    <a:pt x="3608" y="1367"/>
                    <a:pt x="3632" y="2046"/>
                    <a:pt x="3620" y="2701"/>
                  </a:cubicBezTo>
                  <a:cubicBezTo>
                    <a:pt x="3608" y="2915"/>
                    <a:pt x="3644" y="3153"/>
                    <a:pt x="3572" y="3391"/>
                  </a:cubicBezTo>
                  <a:cubicBezTo>
                    <a:pt x="3203" y="3439"/>
                    <a:pt x="2846" y="3474"/>
                    <a:pt x="2501" y="3510"/>
                  </a:cubicBezTo>
                  <a:cubicBezTo>
                    <a:pt x="1894" y="3593"/>
                    <a:pt x="1298" y="3677"/>
                    <a:pt x="715" y="3867"/>
                  </a:cubicBezTo>
                  <a:cubicBezTo>
                    <a:pt x="274" y="4022"/>
                    <a:pt x="60" y="4308"/>
                    <a:pt x="36" y="4784"/>
                  </a:cubicBezTo>
                  <a:cubicBezTo>
                    <a:pt x="1" y="5201"/>
                    <a:pt x="72" y="5594"/>
                    <a:pt x="167" y="5987"/>
                  </a:cubicBezTo>
                  <a:cubicBezTo>
                    <a:pt x="251" y="6296"/>
                    <a:pt x="370" y="6403"/>
                    <a:pt x="703" y="6415"/>
                  </a:cubicBezTo>
                  <a:cubicBezTo>
                    <a:pt x="814" y="6425"/>
                    <a:pt x="927" y="6429"/>
                    <a:pt x="1039" y="6429"/>
                  </a:cubicBezTo>
                  <a:cubicBezTo>
                    <a:pt x="1335" y="6429"/>
                    <a:pt x="1633" y="6399"/>
                    <a:pt x="1917" y="6356"/>
                  </a:cubicBezTo>
                  <a:cubicBezTo>
                    <a:pt x="2310" y="6308"/>
                    <a:pt x="2715" y="6237"/>
                    <a:pt x="3096" y="6177"/>
                  </a:cubicBezTo>
                  <a:cubicBezTo>
                    <a:pt x="3158" y="6166"/>
                    <a:pt x="3207" y="6161"/>
                    <a:pt x="3248" y="6161"/>
                  </a:cubicBezTo>
                  <a:cubicBezTo>
                    <a:pt x="3389" y="6161"/>
                    <a:pt x="3427" y="6231"/>
                    <a:pt x="3501" y="6415"/>
                  </a:cubicBezTo>
                  <a:cubicBezTo>
                    <a:pt x="3513" y="6463"/>
                    <a:pt x="3525" y="6510"/>
                    <a:pt x="3525" y="6546"/>
                  </a:cubicBezTo>
                  <a:cubicBezTo>
                    <a:pt x="3572" y="6891"/>
                    <a:pt x="3608" y="7237"/>
                    <a:pt x="3608" y="7582"/>
                  </a:cubicBezTo>
                  <a:cubicBezTo>
                    <a:pt x="3584" y="8094"/>
                    <a:pt x="3608" y="8606"/>
                    <a:pt x="3680" y="9106"/>
                  </a:cubicBezTo>
                  <a:cubicBezTo>
                    <a:pt x="3680" y="9142"/>
                    <a:pt x="3691" y="9166"/>
                    <a:pt x="3691" y="9201"/>
                  </a:cubicBezTo>
                  <a:cubicBezTo>
                    <a:pt x="3739" y="9404"/>
                    <a:pt x="3811" y="9463"/>
                    <a:pt x="4049" y="9499"/>
                  </a:cubicBezTo>
                  <a:cubicBezTo>
                    <a:pt x="4377" y="9538"/>
                    <a:pt x="4703" y="9559"/>
                    <a:pt x="5030" y="9559"/>
                  </a:cubicBezTo>
                  <a:cubicBezTo>
                    <a:pt x="5307" y="9559"/>
                    <a:pt x="5586" y="9544"/>
                    <a:pt x="5870" y="9511"/>
                  </a:cubicBezTo>
                  <a:cubicBezTo>
                    <a:pt x="6323" y="9451"/>
                    <a:pt x="6478" y="9285"/>
                    <a:pt x="6549" y="8832"/>
                  </a:cubicBezTo>
                  <a:cubicBezTo>
                    <a:pt x="6585" y="8618"/>
                    <a:pt x="6561" y="8392"/>
                    <a:pt x="6561" y="8189"/>
                  </a:cubicBezTo>
                  <a:cubicBezTo>
                    <a:pt x="6549" y="7737"/>
                    <a:pt x="6537" y="7284"/>
                    <a:pt x="6537" y="6820"/>
                  </a:cubicBezTo>
                  <a:cubicBezTo>
                    <a:pt x="6537" y="6475"/>
                    <a:pt x="6597" y="6403"/>
                    <a:pt x="6942" y="6356"/>
                  </a:cubicBezTo>
                  <a:cubicBezTo>
                    <a:pt x="7751" y="6249"/>
                    <a:pt x="8573" y="6165"/>
                    <a:pt x="9395" y="6058"/>
                  </a:cubicBezTo>
                  <a:cubicBezTo>
                    <a:pt x="10073" y="5987"/>
                    <a:pt x="10109" y="5999"/>
                    <a:pt x="10276" y="5225"/>
                  </a:cubicBezTo>
                  <a:lnTo>
                    <a:pt x="10276" y="5165"/>
                  </a:lnTo>
                  <a:cubicBezTo>
                    <a:pt x="10347" y="4677"/>
                    <a:pt x="10288" y="4189"/>
                    <a:pt x="10228" y="3689"/>
                  </a:cubicBezTo>
                  <a:cubicBezTo>
                    <a:pt x="10192" y="3427"/>
                    <a:pt x="10133" y="3379"/>
                    <a:pt x="9918" y="3343"/>
                  </a:cubicBezTo>
                  <a:cubicBezTo>
                    <a:pt x="9526" y="3289"/>
                    <a:pt x="9136" y="3266"/>
                    <a:pt x="8747" y="3266"/>
                  </a:cubicBezTo>
                  <a:cubicBezTo>
                    <a:pt x="8191" y="3266"/>
                    <a:pt x="7638" y="3314"/>
                    <a:pt x="7085" y="3391"/>
                  </a:cubicBezTo>
                  <a:cubicBezTo>
                    <a:pt x="7003" y="3399"/>
                    <a:pt x="6915" y="3413"/>
                    <a:pt x="6817" y="3413"/>
                  </a:cubicBezTo>
                  <a:cubicBezTo>
                    <a:pt x="6774" y="3413"/>
                    <a:pt x="6728" y="3410"/>
                    <a:pt x="6680" y="3403"/>
                  </a:cubicBezTo>
                  <a:cubicBezTo>
                    <a:pt x="6597" y="3093"/>
                    <a:pt x="6585" y="2772"/>
                    <a:pt x="6585" y="2439"/>
                  </a:cubicBezTo>
                  <a:cubicBezTo>
                    <a:pt x="6597" y="1879"/>
                    <a:pt x="6597" y="1307"/>
                    <a:pt x="6585" y="748"/>
                  </a:cubicBezTo>
                  <a:cubicBezTo>
                    <a:pt x="6561" y="355"/>
                    <a:pt x="6442" y="153"/>
                    <a:pt x="6144" y="93"/>
                  </a:cubicBezTo>
                  <a:cubicBezTo>
                    <a:pt x="5837" y="33"/>
                    <a:pt x="5532" y="0"/>
                    <a:pt x="5227" y="0"/>
                  </a:cubicBezTo>
                  <a:close/>
                </a:path>
              </a:pathLst>
            </a:custGeom>
            <a:solidFill>
              <a:srgbClr val="1C0D3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9" name="Google Shape;1700;p42">
              <a:extLst>
                <a:ext uri="{FF2B5EF4-FFF2-40B4-BE49-F238E27FC236}">
                  <a16:creationId xmlns:a16="http://schemas.microsoft.com/office/drawing/2014/main" id="{296F153F-F103-4436-A35C-67F25D8349FA}"/>
                </a:ext>
              </a:extLst>
            </p:cNvPr>
            <p:cNvSpPr/>
            <p:nvPr/>
          </p:nvSpPr>
          <p:spPr>
            <a:xfrm>
              <a:off x="3187875" y="1341902"/>
              <a:ext cx="531913" cy="492405"/>
            </a:xfrm>
            <a:custGeom>
              <a:avLst/>
              <a:gdLst/>
              <a:ahLst/>
              <a:cxnLst/>
              <a:rect l="l" t="t" r="r" b="b"/>
              <a:pathLst>
                <a:path w="11336" h="10494" extrusionOk="0">
                  <a:moveTo>
                    <a:pt x="5537" y="277"/>
                  </a:moveTo>
                  <a:cubicBezTo>
                    <a:pt x="5842" y="277"/>
                    <a:pt x="6147" y="310"/>
                    <a:pt x="6454" y="370"/>
                  </a:cubicBezTo>
                  <a:cubicBezTo>
                    <a:pt x="6752" y="430"/>
                    <a:pt x="6871" y="632"/>
                    <a:pt x="6895" y="1025"/>
                  </a:cubicBezTo>
                  <a:cubicBezTo>
                    <a:pt x="6907" y="1584"/>
                    <a:pt x="6907" y="2156"/>
                    <a:pt x="6895" y="2716"/>
                  </a:cubicBezTo>
                  <a:cubicBezTo>
                    <a:pt x="6895" y="3049"/>
                    <a:pt x="6907" y="3370"/>
                    <a:pt x="6990" y="3680"/>
                  </a:cubicBezTo>
                  <a:cubicBezTo>
                    <a:pt x="7038" y="3687"/>
                    <a:pt x="7084" y="3690"/>
                    <a:pt x="7127" y="3690"/>
                  </a:cubicBezTo>
                  <a:cubicBezTo>
                    <a:pt x="7225" y="3690"/>
                    <a:pt x="7313" y="3676"/>
                    <a:pt x="7395" y="3668"/>
                  </a:cubicBezTo>
                  <a:cubicBezTo>
                    <a:pt x="7948" y="3591"/>
                    <a:pt x="8501" y="3543"/>
                    <a:pt x="9054" y="3543"/>
                  </a:cubicBezTo>
                  <a:cubicBezTo>
                    <a:pt x="9442" y="3543"/>
                    <a:pt x="9829" y="3566"/>
                    <a:pt x="10217" y="3620"/>
                  </a:cubicBezTo>
                  <a:cubicBezTo>
                    <a:pt x="10490" y="3656"/>
                    <a:pt x="10538" y="3704"/>
                    <a:pt x="10562" y="3966"/>
                  </a:cubicBezTo>
                  <a:cubicBezTo>
                    <a:pt x="10598" y="4466"/>
                    <a:pt x="10645" y="4954"/>
                    <a:pt x="10586" y="5442"/>
                  </a:cubicBezTo>
                  <a:lnTo>
                    <a:pt x="10586" y="5502"/>
                  </a:lnTo>
                  <a:cubicBezTo>
                    <a:pt x="10419" y="6276"/>
                    <a:pt x="10383" y="6264"/>
                    <a:pt x="9705" y="6335"/>
                  </a:cubicBezTo>
                  <a:cubicBezTo>
                    <a:pt x="8883" y="6442"/>
                    <a:pt x="8061" y="6526"/>
                    <a:pt x="7252" y="6633"/>
                  </a:cubicBezTo>
                  <a:cubicBezTo>
                    <a:pt x="6907" y="6680"/>
                    <a:pt x="6847" y="6752"/>
                    <a:pt x="6847" y="7097"/>
                  </a:cubicBezTo>
                  <a:cubicBezTo>
                    <a:pt x="6847" y="7561"/>
                    <a:pt x="6859" y="8014"/>
                    <a:pt x="6871" y="8466"/>
                  </a:cubicBezTo>
                  <a:cubicBezTo>
                    <a:pt x="6871" y="8669"/>
                    <a:pt x="6895" y="8895"/>
                    <a:pt x="6859" y="9109"/>
                  </a:cubicBezTo>
                  <a:cubicBezTo>
                    <a:pt x="6788" y="9562"/>
                    <a:pt x="6633" y="9728"/>
                    <a:pt x="6168" y="9788"/>
                  </a:cubicBezTo>
                  <a:cubicBezTo>
                    <a:pt x="5890" y="9821"/>
                    <a:pt x="5614" y="9836"/>
                    <a:pt x="5338" y="9836"/>
                  </a:cubicBezTo>
                  <a:cubicBezTo>
                    <a:pt x="5013" y="9836"/>
                    <a:pt x="4687" y="9815"/>
                    <a:pt x="4359" y="9776"/>
                  </a:cubicBezTo>
                  <a:cubicBezTo>
                    <a:pt x="4121" y="9740"/>
                    <a:pt x="4049" y="9681"/>
                    <a:pt x="4001" y="9478"/>
                  </a:cubicBezTo>
                  <a:cubicBezTo>
                    <a:pt x="4001" y="9443"/>
                    <a:pt x="3990" y="9419"/>
                    <a:pt x="3990" y="9383"/>
                  </a:cubicBezTo>
                  <a:cubicBezTo>
                    <a:pt x="3918" y="8883"/>
                    <a:pt x="3894" y="8371"/>
                    <a:pt x="3918" y="7859"/>
                  </a:cubicBezTo>
                  <a:cubicBezTo>
                    <a:pt x="3918" y="7514"/>
                    <a:pt x="3882" y="7168"/>
                    <a:pt x="3835" y="6823"/>
                  </a:cubicBezTo>
                  <a:cubicBezTo>
                    <a:pt x="3835" y="6787"/>
                    <a:pt x="3823" y="6740"/>
                    <a:pt x="3811" y="6692"/>
                  </a:cubicBezTo>
                  <a:cubicBezTo>
                    <a:pt x="3737" y="6508"/>
                    <a:pt x="3699" y="6438"/>
                    <a:pt x="3558" y="6438"/>
                  </a:cubicBezTo>
                  <a:cubicBezTo>
                    <a:pt x="3517" y="6438"/>
                    <a:pt x="3468" y="6443"/>
                    <a:pt x="3406" y="6454"/>
                  </a:cubicBezTo>
                  <a:cubicBezTo>
                    <a:pt x="3025" y="6514"/>
                    <a:pt x="2620" y="6585"/>
                    <a:pt x="2227" y="6633"/>
                  </a:cubicBezTo>
                  <a:cubicBezTo>
                    <a:pt x="1943" y="6676"/>
                    <a:pt x="1645" y="6706"/>
                    <a:pt x="1349" y="6706"/>
                  </a:cubicBezTo>
                  <a:cubicBezTo>
                    <a:pt x="1237" y="6706"/>
                    <a:pt x="1124" y="6702"/>
                    <a:pt x="1013" y="6692"/>
                  </a:cubicBezTo>
                  <a:cubicBezTo>
                    <a:pt x="680" y="6680"/>
                    <a:pt x="561" y="6573"/>
                    <a:pt x="477" y="6264"/>
                  </a:cubicBezTo>
                  <a:cubicBezTo>
                    <a:pt x="382" y="5871"/>
                    <a:pt x="311" y="5478"/>
                    <a:pt x="346" y="5061"/>
                  </a:cubicBezTo>
                  <a:cubicBezTo>
                    <a:pt x="370" y="4585"/>
                    <a:pt x="584" y="4299"/>
                    <a:pt x="1025" y="4144"/>
                  </a:cubicBezTo>
                  <a:cubicBezTo>
                    <a:pt x="1608" y="3954"/>
                    <a:pt x="2204" y="3870"/>
                    <a:pt x="2811" y="3787"/>
                  </a:cubicBezTo>
                  <a:cubicBezTo>
                    <a:pt x="3156" y="3751"/>
                    <a:pt x="3513" y="3716"/>
                    <a:pt x="3882" y="3668"/>
                  </a:cubicBezTo>
                  <a:cubicBezTo>
                    <a:pt x="3954" y="3430"/>
                    <a:pt x="3918" y="3192"/>
                    <a:pt x="3930" y="2978"/>
                  </a:cubicBezTo>
                  <a:cubicBezTo>
                    <a:pt x="3942" y="2323"/>
                    <a:pt x="3918" y="1644"/>
                    <a:pt x="3990" y="989"/>
                  </a:cubicBezTo>
                  <a:cubicBezTo>
                    <a:pt x="4013" y="692"/>
                    <a:pt x="4132" y="513"/>
                    <a:pt x="4406" y="430"/>
                  </a:cubicBezTo>
                  <a:cubicBezTo>
                    <a:pt x="4418" y="430"/>
                    <a:pt x="4430" y="418"/>
                    <a:pt x="4466" y="418"/>
                  </a:cubicBezTo>
                  <a:cubicBezTo>
                    <a:pt x="4825" y="321"/>
                    <a:pt x="5181" y="277"/>
                    <a:pt x="5537" y="277"/>
                  </a:cubicBezTo>
                  <a:close/>
                  <a:moveTo>
                    <a:pt x="5591" y="1"/>
                  </a:moveTo>
                  <a:cubicBezTo>
                    <a:pt x="5168" y="1"/>
                    <a:pt x="4746" y="74"/>
                    <a:pt x="4335" y="215"/>
                  </a:cubicBezTo>
                  <a:cubicBezTo>
                    <a:pt x="4311" y="215"/>
                    <a:pt x="4299" y="239"/>
                    <a:pt x="4287" y="239"/>
                  </a:cubicBezTo>
                  <a:cubicBezTo>
                    <a:pt x="3990" y="334"/>
                    <a:pt x="3811" y="572"/>
                    <a:pt x="3751" y="882"/>
                  </a:cubicBezTo>
                  <a:cubicBezTo>
                    <a:pt x="3632" y="1442"/>
                    <a:pt x="3644" y="1989"/>
                    <a:pt x="3656" y="2537"/>
                  </a:cubicBezTo>
                  <a:cubicBezTo>
                    <a:pt x="3656" y="2835"/>
                    <a:pt x="3692" y="3132"/>
                    <a:pt x="3704" y="3418"/>
                  </a:cubicBezTo>
                  <a:cubicBezTo>
                    <a:pt x="3668" y="3442"/>
                    <a:pt x="3632" y="3448"/>
                    <a:pt x="3598" y="3448"/>
                  </a:cubicBezTo>
                  <a:cubicBezTo>
                    <a:pt x="3564" y="3448"/>
                    <a:pt x="3531" y="3442"/>
                    <a:pt x="3501" y="3442"/>
                  </a:cubicBezTo>
                  <a:cubicBezTo>
                    <a:pt x="2549" y="3478"/>
                    <a:pt x="1620" y="3620"/>
                    <a:pt x="739" y="3966"/>
                  </a:cubicBezTo>
                  <a:cubicBezTo>
                    <a:pt x="382" y="4097"/>
                    <a:pt x="168" y="4382"/>
                    <a:pt x="84" y="4752"/>
                  </a:cubicBezTo>
                  <a:cubicBezTo>
                    <a:pt x="1" y="5204"/>
                    <a:pt x="1" y="5644"/>
                    <a:pt x="84" y="6085"/>
                  </a:cubicBezTo>
                  <a:cubicBezTo>
                    <a:pt x="227" y="6799"/>
                    <a:pt x="549" y="7133"/>
                    <a:pt x="1275" y="7252"/>
                  </a:cubicBezTo>
                  <a:cubicBezTo>
                    <a:pt x="1502" y="7288"/>
                    <a:pt x="1730" y="7304"/>
                    <a:pt x="1957" y="7304"/>
                  </a:cubicBezTo>
                  <a:cubicBezTo>
                    <a:pt x="2027" y="7304"/>
                    <a:pt x="2098" y="7302"/>
                    <a:pt x="2168" y="7299"/>
                  </a:cubicBezTo>
                  <a:cubicBezTo>
                    <a:pt x="2632" y="7276"/>
                    <a:pt x="3108" y="7216"/>
                    <a:pt x="3585" y="7121"/>
                  </a:cubicBezTo>
                  <a:cubicBezTo>
                    <a:pt x="3620" y="7490"/>
                    <a:pt x="3644" y="7847"/>
                    <a:pt x="3644" y="8192"/>
                  </a:cubicBezTo>
                  <a:cubicBezTo>
                    <a:pt x="3644" y="8645"/>
                    <a:pt x="3680" y="9073"/>
                    <a:pt x="3763" y="9502"/>
                  </a:cubicBezTo>
                  <a:cubicBezTo>
                    <a:pt x="3775" y="9609"/>
                    <a:pt x="3811" y="9716"/>
                    <a:pt x="3835" y="9812"/>
                  </a:cubicBezTo>
                  <a:cubicBezTo>
                    <a:pt x="3930" y="10169"/>
                    <a:pt x="4132" y="10383"/>
                    <a:pt x="4490" y="10443"/>
                  </a:cubicBezTo>
                  <a:cubicBezTo>
                    <a:pt x="4702" y="10478"/>
                    <a:pt x="4911" y="10494"/>
                    <a:pt x="5117" y="10494"/>
                  </a:cubicBezTo>
                  <a:cubicBezTo>
                    <a:pt x="5687" y="10494"/>
                    <a:pt x="6237" y="10370"/>
                    <a:pt x="6788" y="10169"/>
                  </a:cubicBezTo>
                  <a:cubicBezTo>
                    <a:pt x="6978" y="10097"/>
                    <a:pt x="7097" y="9955"/>
                    <a:pt x="7204" y="9776"/>
                  </a:cubicBezTo>
                  <a:cubicBezTo>
                    <a:pt x="7454" y="9276"/>
                    <a:pt x="7490" y="8764"/>
                    <a:pt x="7466" y="8228"/>
                  </a:cubicBezTo>
                  <a:cubicBezTo>
                    <a:pt x="7454" y="7907"/>
                    <a:pt x="7466" y="7585"/>
                    <a:pt x="7466" y="7252"/>
                  </a:cubicBezTo>
                  <a:cubicBezTo>
                    <a:pt x="7883" y="7252"/>
                    <a:pt x="8335" y="7228"/>
                    <a:pt x="8764" y="7192"/>
                  </a:cubicBezTo>
                  <a:cubicBezTo>
                    <a:pt x="9252" y="7168"/>
                    <a:pt x="9764" y="7157"/>
                    <a:pt x="10252" y="7049"/>
                  </a:cubicBezTo>
                  <a:cubicBezTo>
                    <a:pt x="10895" y="6895"/>
                    <a:pt x="11205" y="6597"/>
                    <a:pt x="11300" y="5990"/>
                  </a:cubicBezTo>
                  <a:cubicBezTo>
                    <a:pt x="11336" y="5383"/>
                    <a:pt x="11252" y="4740"/>
                    <a:pt x="11098" y="4121"/>
                  </a:cubicBezTo>
                  <a:cubicBezTo>
                    <a:pt x="10979" y="3632"/>
                    <a:pt x="10657" y="3347"/>
                    <a:pt x="10145" y="3251"/>
                  </a:cubicBezTo>
                  <a:cubicBezTo>
                    <a:pt x="9782" y="3204"/>
                    <a:pt x="9422" y="3183"/>
                    <a:pt x="9062" y="3183"/>
                  </a:cubicBezTo>
                  <a:cubicBezTo>
                    <a:pt x="8701" y="3183"/>
                    <a:pt x="8341" y="3204"/>
                    <a:pt x="7978" y="3239"/>
                  </a:cubicBezTo>
                  <a:cubicBezTo>
                    <a:pt x="7839" y="3249"/>
                    <a:pt x="7699" y="3293"/>
                    <a:pt x="7553" y="3293"/>
                  </a:cubicBezTo>
                  <a:cubicBezTo>
                    <a:pt x="7524" y="3293"/>
                    <a:pt x="7495" y="3291"/>
                    <a:pt x="7466" y="3287"/>
                  </a:cubicBezTo>
                  <a:cubicBezTo>
                    <a:pt x="7466" y="3168"/>
                    <a:pt x="7466" y="3049"/>
                    <a:pt x="7490" y="2942"/>
                  </a:cubicBezTo>
                  <a:cubicBezTo>
                    <a:pt x="7561" y="2370"/>
                    <a:pt x="7550" y="1811"/>
                    <a:pt x="7454" y="1263"/>
                  </a:cubicBezTo>
                  <a:cubicBezTo>
                    <a:pt x="7371" y="727"/>
                    <a:pt x="7109" y="275"/>
                    <a:pt x="6561" y="132"/>
                  </a:cubicBezTo>
                  <a:cubicBezTo>
                    <a:pt x="6241" y="44"/>
                    <a:pt x="5915" y="1"/>
                    <a:pt x="559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40" name="Google Shape;1701;p42">
              <a:extLst>
                <a:ext uri="{FF2B5EF4-FFF2-40B4-BE49-F238E27FC236}">
                  <a16:creationId xmlns:a16="http://schemas.microsoft.com/office/drawing/2014/main" id="{26000AF7-EFB2-43F1-9150-017E03C27671}"/>
                </a:ext>
              </a:extLst>
            </p:cNvPr>
            <p:cNvSpPr/>
            <p:nvPr/>
          </p:nvSpPr>
          <p:spPr>
            <a:xfrm>
              <a:off x="3384529" y="1382725"/>
              <a:ext cx="25197" cy="97223"/>
            </a:xfrm>
            <a:custGeom>
              <a:avLst/>
              <a:gdLst/>
              <a:ahLst/>
              <a:cxnLst/>
              <a:rect l="l" t="t" r="r" b="b"/>
              <a:pathLst>
                <a:path w="537" h="2072" extrusionOk="0">
                  <a:moveTo>
                    <a:pt x="239" y="0"/>
                  </a:moveTo>
                  <a:cubicBezTo>
                    <a:pt x="120" y="0"/>
                    <a:pt x="37" y="143"/>
                    <a:pt x="25" y="322"/>
                  </a:cubicBezTo>
                  <a:cubicBezTo>
                    <a:pt x="1" y="584"/>
                    <a:pt x="37" y="857"/>
                    <a:pt x="60" y="1119"/>
                  </a:cubicBezTo>
                  <a:cubicBezTo>
                    <a:pt x="108" y="1429"/>
                    <a:pt x="144" y="1762"/>
                    <a:pt x="263" y="2072"/>
                  </a:cubicBezTo>
                  <a:cubicBezTo>
                    <a:pt x="322" y="2060"/>
                    <a:pt x="346" y="2024"/>
                    <a:pt x="346" y="2000"/>
                  </a:cubicBezTo>
                  <a:cubicBezTo>
                    <a:pt x="477" y="1429"/>
                    <a:pt x="537" y="869"/>
                    <a:pt x="489" y="298"/>
                  </a:cubicBezTo>
                  <a:cubicBezTo>
                    <a:pt x="477" y="107"/>
                    <a:pt x="370" y="0"/>
                    <a:pt x="239" y="0"/>
                  </a:cubicBezTo>
                  <a:close/>
                </a:path>
              </a:pathLst>
            </a:custGeom>
            <a:solidFill>
              <a:srgbClr val="1C0D3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41" name="Google Shape;1702;p42">
              <a:extLst>
                <a:ext uri="{FF2B5EF4-FFF2-40B4-BE49-F238E27FC236}">
                  <a16:creationId xmlns:a16="http://schemas.microsoft.com/office/drawing/2014/main" id="{05B5B1E0-057E-4F03-AD92-36D8DA4079F8}"/>
                </a:ext>
              </a:extLst>
            </p:cNvPr>
            <p:cNvSpPr/>
            <p:nvPr/>
          </p:nvSpPr>
          <p:spPr>
            <a:xfrm>
              <a:off x="3574521" y="1525322"/>
              <a:ext cx="75451" cy="23790"/>
            </a:xfrm>
            <a:custGeom>
              <a:avLst/>
              <a:gdLst/>
              <a:ahLst/>
              <a:cxnLst/>
              <a:rect l="l" t="t" r="r" b="b"/>
              <a:pathLst>
                <a:path w="1608" h="507" extrusionOk="0">
                  <a:moveTo>
                    <a:pt x="736" y="0"/>
                  </a:moveTo>
                  <a:cubicBezTo>
                    <a:pt x="562" y="0"/>
                    <a:pt x="387" y="19"/>
                    <a:pt x="214" y="57"/>
                  </a:cubicBezTo>
                  <a:cubicBezTo>
                    <a:pt x="95" y="92"/>
                    <a:pt x="0" y="164"/>
                    <a:pt x="12" y="295"/>
                  </a:cubicBezTo>
                  <a:cubicBezTo>
                    <a:pt x="36" y="438"/>
                    <a:pt x="143" y="473"/>
                    <a:pt x="262" y="497"/>
                  </a:cubicBezTo>
                  <a:cubicBezTo>
                    <a:pt x="312" y="504"/>
                    <a:pt x="362" y="507"/>
                    <a:pt x="412" y="507"/>
                  </a:cubicBezTo>
                  <a:cubicBezTo>
                    <a:pt x="540" y="507"/>
                    <a:pt x="669" y="487"/>
                    <a:pt x="798" y="462"/>
                  </a:cubicBezTo>
                  <a:cubicBezTo>
                    <a:pt x="1072" y="414"/>
                    <a:pt x="1357" y="378"/>
                    <a:pt x="1607" y="223"/>
                  </a:cubicBezTo>
                  <a:cubicBezTo>
                    <a:pt x="1596" y="164"/>
                    <a:pt x="1572" y="152"/>
                    <a:pt x="1536" y="140"/>
                  </a:cubicBezTo>
                  <a:cubicBezTo>
                    <a:pt x="1275" y="46"/>
                    <a:pt x="1006" y="0"/>
                    <a:pt x="736" y="0"/>
                  </a:cubicBezTo>
                  <a:close/>
                </a:path>
              </a:pathLst>
            </a:custGeom>
            <a:solidFill>
              <a:srgbClr val="1C0D3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42" name="Google Shape;1703;p42">
              <a:extLst>
                <a:ext uri="{FF2B5EF4-FFF2-40B4-BE49-F238E27FC236}">
                  <a16:creationId xmlns:a16="http://schemas.microsoft.com/office/drawing/2014/main" id="{5F8D4A37-6A88-4620-8585-4E70125FA64F}"/>
                </a:ext>
              </a:extLst>
            </p:cNvPr>
            <p:cNvSpPr/>
            <p:nvPr/>
          </p:nvSpPr>
          <p:spPr>
            <a:xfrm>
              <a:off x="3226446" y="1548502"/>
              <a:ext cx="60389" cy="30218"/>
            </a:xfrm>
            <a:custGeom>
              <a:avLst/>
              <a:gdLst/>
              <a:ahLst/>
              <a:cxnLst/>
              <a:rect l="l" t="t" r="r" b="b"/>
              <a:pathLst>
                <a:path w="1287" h="644" extrusionOk="0">
                  <a:moveTo>
                    <a:pt x="751" y="1"/>
                  </a:moveTo>
                  <a:cubicBezTo>
                    <a:pt x="515" y="1"/>
                    <a:pt x="272" y="55"/>
                    <a:pt x="143" y="158"/>
                  </a:cubicBezTo>
                  <a:cubicBezTo>
                    <a:pt x="24" y="253"/>
                    <a:pt x="0" y="432"/>
                    <a:pt x="84" y="539"/>
                  </a:cubicBezTo>
                  <a:cubicBezTo>
                    <a:pt x="145" y="616"/>
                    <a:pt x="222" y="643"/>
                    <a:pt x="304" y="643"/>
                  </a:cubicBezTo>
                  <a:cubicBezTo>
                    <a:pt x="348" y="643"/>
                    <a:pt x="395" y="635"/>
                    <a:pt x="441" y="622"/>
                  </a:cubicBezTo>
                  <a:cubicBezTo>
                    <a:pt x="691" y="551"/>
                    <a:pt x="929" y="456"/>
                    <a:pt x="1155" y="313"/>
                  </a:cubicBezTo>
                  <a:cubicBezTo>
                    <a:pt x="1215" y="265"/>
                    <a:pt x="1274" y="241"/>
                    <a:pt x="1286" y="146"/>
                  </a:cubicBezTo>
                  <a:cubicBezTo>
                    <a:pt x="1286" y="137"/>
                    <a:pt x="1279" y="114"/>
                    <a:pt x="1271" y="114"/>
                  </a:cubicBezTo>
                  <a:cubicBezTo>
                    <a:pt x="1268" y="114"/>
                    <a:pt x="1265" y="117"/>
                    <a:pt x="1263" y="122"/>
                  </a:cubicBezTo>
                  <a:cubicBezTo>
                    <a:pt x="1148" y="40"/>
                    <a:pt x="952" y="1"/>
                    <a:pt x="751" y="1"/>
                  </a:cubicBezTo>
                  <a:close/>
                </a:path>
              </a:pathLst>
            </a:custGeom>
            <a:solidFill>
              <a:srgbClr val="1C0D3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43" name="Google Shape;1704;p42">
              <a:extLst>
                <a:ext uri="{FF2B5EF4-FFF2-40B4-BE49-F238E27FC236}">
                  <a16:creationId xmlns:a16="http://schemas.microsoft.com/office/drawing/2014/main" id="{D34AE4F7-ABDA-4D04-A95C-5FE7DD2CC8B3}"/>
                </a:ext>
              </a:extLst>
            </p:cNvPr>
            <p:cNvSpPr/>
            <p:nvPr/>
          </p:nvSpPr>
          <p:spPr>
            <a:xfrm>
              <a:off x="3216404" y="1333644"/>
              <a:ext cx="485507" cy="449095"/>
            </a:xfrm>
            <a:custGeom>
              <a:avLst/>
              <a:gdLst/>
              <a:ahLst/>
              <a:cxnLst/>
              <a:rect l="l" t="t" r="r" b="b"/>
              <a:pathLst>
                <a:path w="10347" h="9571" extrusionOk="0">
                  <a:moveTo>
                    <a:pt x="5226" y="1"/>
                  </a:moveTo>
                  <a:cubicBezTo>
                    <a:pt x="4870" y="1"/>
                    <a:pt x="4515" y="45"/>
                    <a:pt x="4155" y="141"/>
                  </a:cubicBezTo>
                  <a:cubicBezTo>
                    <a:pt x="4120" y="141"/>
                    <a:pt x="4108" y="153"/>
                    <a:pt x="4096" y="153"/>
                  </a:cubicBezTo>
                  <a:cubicBezTo>
                    <a:pt x="3822" y="248"/>
                    <a:pt x="3703" y="427"/>
                    <a:pt x="3679" y="725"/>
                  </a:cubicBezTo>
                  <a:cubicBezTo>
                    <a:pt x="3608" y="1379"/>
                    <a:pt x="3632" y="2046"/>
                    <a:pt x="3620" y="2701"/>
                  </a:cubicBezTo>
                  <a:cubicBezTo>
                    <a:pt x="3608" y="2927"/>
                    <a:pt x="3643" y="3165"/>
                    <a:pt x="3572" y="3404"/>
                  </a:cubicBezTo>
                  <a:cubicBezTo>
                    <a:pt x="3203" y="3451"/>
                    <a:pt x="2846" y="3475"/>
                    <a:pt x="2500" y="3523"/>
                  </a:cubicBezTo>
                  <a:cubicBezTo>
                    <a:pt x="1893" y="3594"/>
                    <a:pt x="1298" y="3689"/>
                    <a:pt x="715" y="3880"/>
                  </a:cubicBezTo>
                  <a:cubicBezTo>
                    <a:pt x="274" y="4023"/>
                    <a:pt x="60" y="4308"/>
                    <a:pt x="36" y="4785"/>
                  </a:cubicBezTo>
                  <a:cubicBezTo>
                    <a:pt x="0" y="5201"/>
                    <a:pt x="72" y="5606"/>
                    <a:pt x="167" y="5987"/>
                  </a:cubicBezTo>
                  <a:cubicBezTo>
                    <a:pt x="250" y="6309"/>
                    <a:pt x="369" y="6404"/>
                    <a:pt x="703" y="6428"/>
                  </a:cubicBezTo>
                  <a:cubicBezTo>
                    <a:pt x="807" y="6434"/>
                    <a:pt x="913" y="6437"/>
                    <a:pt x="1018" y="6437"/>
                  </a:cubicBezTo>
                  <a:cubicBezTo>
                    <a:pt x="1321" y="6437"/>
                    <a:pt x="1626" y="6412"/>
                    <a:pt x="1917" y="6368"/>
                  </a:cubicBezTo>
                  <a:cubicBezTo>
                    <a:pt x="2310" y="6321"/>
                    <a:pt x="2715" y="6249"/>
                    <a:pt x="3096" y="6190"/>
                  </a:cubicBezTo>
                  <a:cubicBezTo>
                    <a:pt x="3157" y="6179"/>
                    <a:pt x="3207" y="6173"/>
                    <a:pt x="3248" y="6173"/>
                  </a:cubicBezTo>
                  <a:cubicBezTo>
                    <a:pt x="3389" y="6173"/>
                    <a:pt x="3427" y="6243"/>
                    <a:pt x="3501" y="6428"/>
                  </a:cubicBezTo>
                  <a:cubicBezTo>
                    <a:pt x="3513" y="6463"/>
                    <a:pt x="3524" y="6511"/>
                    <a:pt x="3524" y="6559"/>
                  </a:cubicBezTo>
                  <a:cubicBezTo>
                    <a:pt x="3572" y="6904"/>
                    <a:pt x="3608" y="7237"/>
                    <a:pt x="3608" y="7583"/>
                  </a:cubicBezTo>
                  <a:cubicBezTo>
                    <a:pt x="3584" y="8106"/>
                    <a:pt x="3608" y="8607"/>
                    <a:pt x="3679" y="9119"/>
                  </a:cubicBezTo>
                  <a:cubicBezTo>
                    <a:pt x="3679" y="9142"/>
                    <a:pt x="3691" y="9178"/>
                    <a:pt x="3691" y="9202"/>
                  </a:cubicBezTo>
                  <a:cubicBezTo>
                    <a:pt x="3739" y="9416"/>
                    <a:pt x="3810" y="9476"/>
                    <a:pt x="4048" y="9500"/>
                  </a:cubicBezTo>
                  <a:cubicBezTo>
                    <a:pt x="4387" y="9546"/>
                    <a:pt x="4722" y="9570"/>
                    <a:pt x="5059" y="9570"/>
                  </a:cubicBezTo>
                  <a:cubicBezTo>
                    <a:pt x="5327" y="9570"/>
                    <a:pt x="5596" y="9555"/>
                    <a:pt x="5870" y="9523"/>
                  </a:cubicBezTo>
                  <a:cubicBezTo>
                    <a:pt x="6322" y="9464"/>
                    <a:pt x="6477" y="9297"/>
                    <a:pt x="6549" y="8833"/>
                  </a:cubicBezTo>
                  <a:cubicBezTo>
                    <a:pt x="6584" y="8630"/>
                    <a:pt x="6561" y="8404"/>
                    <a:pt x="6561" y="8190"/>
                  </a:cubicBezTo>
                  <a:cubicBezTo>
                    <a:pt x="6549" y="7749"/>
                    <a:pt x="6537" y="7285"/>
                    <a:pt x="6537" y="6821"/>
                  </a:cubicBezTo>
                  <a:cubicBezTo>
                    <a:pt x="6537" y="6487"/>
                    <a:pt x="6596" y="6404"/>
                    <a:pt x="6942" y="6368"/>
                  </a:cubicBezTo>
                  <a:cubicBezTo>
                    <a:pt x="7751" y="6261"/>
                    <a:pt x="8573" y="6166"/>
                    <a:pt x="9394" y="6071"/>
                  </a:cubicBezTo>
                  <a:cubicBezTo>
                    <a:pt x="10073" y="5987"/>
                    <a:pt x="10109" y="5999"/>
                    <a:pt x="10275" y="5225"/>
                  </a:cubicBezTo>
                  <a:lnTo>
                    <a:pt x="10275" y="5178"/>
                  </a:lnTo>
                  <a:cubicBezTo>
                    <a:pt x="10347" y="4678"/>
                    <a:pt x="10287" y="4189"/>
                    <a:pt x="10228" y="3701"/>
                  </a:cubicBezTo>
                  <a:cubicBezTo>
                    <a:pt x="10192" y="3427"/>
                    <a:pt x="10132" y="3392"/>
                    <a:pt x="9918" y="3356"/>
                  </a:cubicBezTo>
                  <a:cubicBezTo>
                    <a:pt x="9513" y="3300"/>
                    <a:pt x="9110" y="3275"/>
                    <a:pt x="8709" y="3275"/>
                  </a:cubicBezTo>
                  <a:cubicBezTo>
                    <a:pt x="8166" y="3275"/>
                    <a:pt x="7625" y="3321"/>
                    <a:pt x="7084" y="3404"/>
                  </a:cubicBezTo>
                  <a:cubicBezTo>
                    <a:pt x="7000" y="3412"/>
                    <a:pt x="6910" y="3420"/>
                    <a:pt x="6810" y="3420"/>
                  </a:cubicBezTo>
                  <a:cubicBezTo>
                    <a:pt x="6768" y="3420"/>
                    <a:pt x="6725" y="3419"/>
                    <a:pt x="6680" y="3415"/>
                  </a:cubicBezTo>
                  <a:cubicBezTo>
                    <a:pt x="6596" y="3106"/>
                    <a:pt x="6584" y="2773"/>
                    <a:pt x="6584" y="2451"/>
                  </a:cubicBezTo>
                  <a:cubicBezTo>
                    <a:pt x="6596" y="1880"/>
                    <a:pt x="6596" y="1320"/>
                    <a:pt x="6584" y="748"/>
                  </a:cubicBezTo>
                  <a:cubicBezTo>
                    <a:pt x="6561" y="367"/>
                    <a:pt x="6441" y="153"/>
                    <a:pt x="6144" y="94"/>
                  </a:cubicBezTo>
                  <a:cubicBezTo>
                    <a:pt x="5836" y="33"/>
                    <a:pt x="5531" y="1"/>
                    <a:pt x="522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44" name="Google Shape;1705;p42">
              <a:extLst>
                <a:ext uri="{FF2B5EF4-FFF2-40B4-BE49-F238E27FC236}">
                  <a16:creationId xmlns:a16="http://schemas.microsoft.com/office/drawing/2014/main" id="{EB5029CE-AD9D-4263-9EC3-614D7AF8F4E5}"/>
                </a:ext>
              </a:extLst>
            </p:cNvPr>
            <p:cNvSpPr/>
            <p:nvPr/>
          </p:nvSpPr>
          <p:spPr>
            <a:xfrm>
              <a:off x="3201858" y="1320975"/>
              <a:ext cx="531913" cy="492686"/>
            </a:xfrm>
            <a:custGeom>
              <a:avLst/>
              <a:gdLst/>
              <a:ahLst/>
              <a:cxnLst/>
              <a:rect l="l" t="t" r="r" b="b"/>
              <a:pathLst>
                <a:path w="11336" h="10500" extrusionOk="0">
                  <a:moveTo>
                    <a:pt x="5536" y="271"/>
                  </a:moveTo>
                  <a:cubicBezTo>
                    <a:pt x="5841" y="271"/>
                    <a:pt x="6146" y="303"/>
                    <a:pt x="6454" y="364"/>
                  </a:cubicBezTo>
                  <a:cubicBezTo>
                    <a:pt x="6751" y="423"/>
                    <a:pt x="6871" y="637"/>
                    <a:pt x="6894" y="1018"/>
                  </a:cubicBezTo>
                  <a:cubicBezTo>
                    <a:pt x="6906" y="1590"/>
                    <a:pt x="6906" y="2150"/>
                    <a:pt x="6894" y="2721"/>
                  </a:cubicBezTo>
                  <a:cubicBezTo>
                    <a:pt x="6894" y="3043"/>
                    <a:pt x="6906" y="3376"/>
                    <a:pt x="6990" y="3685"/>
                  </a:cubicBezTo>
                  <a:cubicBezTo>
                    <a:pt x="7035" y="3689"/>
                    <a:pt x="7078" y="3690"/>
                    <a:pt x="7120" y="3690"/>
                  </a:cubicBezTo>
                  <a:cubicBezTo>
                    <a:pt x="7220" y="3690"/>
                    <a:pt x="7310" y="3682"/>
                    <a:pt x="7394" y="3674"/>
                  </a:cubicBezTo>
                  <a:cubicBezTo>
                    <a:pt x="7935" y="3591"/>
                    <a:pt x="8476" y="3545"/>
                    <a:pt x="9017" y="3545"/>
                  </a:cubicBezTo>
                  <a:cubicBezTo>
                    <a:pt x="9416" y="3545"/>
                    <a:pt x="9816" y="3570"/>
                    <a:pt x="10216" y="3626"/>
                  </a:cubicBezTo>
                  <a:cubicBezTo>
                    <a:pt x="10490" y="3650"/>
                    <a:pt x="10538" y="3697"/>
                    <a:pt x="10561" y="3971"/>
                  </a:cubicBezTo>
                  <a:cubicBezTo>
                    <a:pt x="10597" y="4459"/>
                    <a:pt x="10645" y="4948"/>
                    <a:pt x="10585" y="5448"/>
                  </a:cubicBezTo>
                  <a:lnTo>
                    <a:pt x="10585" y="5495"/>
                  </a:lnTo>
                  <a:cubicBezTo>
                    <a:pt x="10419" y="6269"/>
                    <a:pt x="10383" y="6257"/>
                    <a:pt x="9704" y="6341"/>
                  </a:cubicBezTo>
                  <a:cubicBezTo>
                    <a:pt x="8883" y="6436"/>
                    <a:pt x="8061" y="6531"/>
                    <a:pt x="7252" y="6638"/>
                  </a:cubicBezTo>
                  <a:cubicBezTo>
                    <a:pt x="6906" y="6674"/>
                    <a:pt x="6847" y="6757"/>
                    <a:pt x="6847" y="7091"/>
                  </a:cubicBezTo>
                  <a:cubicBezTo>
                    <a:pt x="6847" y="7555"/>
                    <a:pt x="6859" y="8019"/>
                    <a:pt x="6871" y="8460"/>
                  </a:cubicBezTo>
                  <a:cubicBezTo>
                    <a:pt x="6871" y="8674"/>
                    <a:pt x="6894" y="8900"/>
                    <a:pt x="6859" y="9103"/>
                  </a:cubicBezTo>
                  <a:cubicBezTo>
                    <a:pt x="6787" y="9567"/>
                    <a:pt x="6632" y="9734"/>
                    <a:pt x="6168" y="9793"/>
                  </a:cubicBezTo>
                  <a:cubicBezTo>
                    <a:pt x="5899" y="9825"/>
                    <a:pt x="5633" y="9840"/>
                    <a:pt x="5367" y="9840"/>
                  </a:cubicBezTo>
                  <a:cubicBezTo>
                    <a:pt x="5032" y="9840"/>
                    <a:pt x="4697" y="9816"/>
                    <a:pt x="4358" y="9770"/>
                  </a:cubicBezTo>
                  <a:cubicBezTo>
                    <a:pt x="4120" y="9746"/>
                    <a:pt x="4049" y="9686"/>
                    <a:pt x="4001" y="9472"/>
                  </a:cubicBezTo>
                  <a:cubicBezTo>
                    <a:pt x="4001" y="9448"/>
                    <a:pt x="3989" y="9412"/>
                    <a:pt x="3989" y="9389"/>
                  </a:cubicBezTo>
                  <a:cubicBezTo>
                    <a:pt x="3918" y="8877"/>
                    <a:pt x="3894" y="8376"/>
                    <a:pt x="3918" y="7853"/>
                  </a:cubicBezTo>
                  <a:cubicBezTo>
                    <a:pt x="3918" y="7507"/>
                    <a:pt x="3882" y="7174"/>
                    <a:pt x="3834" y="6829"/>
                  </a:cubicBezTo>
                  <a:cubicBezTo>
                    <a:pt x="3834" y="6781"/>
                    <a:pt x="3823" y="6733"/>
                    <a:pt x="3811" y="6698"/>
                  </a:cubicBezTo>
                  <a:cubicBezTo>
                    <a:pt x="3737" y="6513"/>
                    <a:pt x="3699" y="6443"/>
                    <a:pt x="3558" y="6443"/>
                  </a:cubicBezTo>
                  <a:cubicBezTo>
                    <a:pt x="3517" y="6443"/>
                    <a:pt x="3467" y="6449"/>
                    <a:pt x="3406" y="6460"/>
                  </a:cubicBezTo>
                  <a:cubicBezTo>
                    <a:pt x="3025" y="6519"/>
                    <a:pt x="2620" y="6591"/>
                    <a:pt x="2227" y="6638"/>
                  </a:cubicBezTo>
                  <a:cubicBezTo>
                    <a:pt x="1936" y="6682"/>
                    <a:pt x="1631" y="6707"/>
                    <a:pt x="1328" y="6707"/>
                  </a:cubicBezTo>
                  <a:cubicBezTo>
                    <a:pt x="1223" y="6707"/>
                    <a:pt x="1117" y="6704"/>
                    <a:pt x="1013" y="6698"/>
                  </a:cubicBezTo>
                  <a:cubicBezTo>
                    <a:pt x="679" y="6674"/>
                    <a:pt x="560" y="6579"/>
                    <a:pt x="477" y="6257"/>
                  </a:cubicBezTo>
                  <a:cubicBezTo>
                    <a:pt x="382" y="5876"/>
                    <a:pt x="310" y="5471"/>
                    <a:pt x="346" y="5055"/>
                  </a:cubicBezTo>
                  <a:cubicBezTo>
                    <a:pt x="370" y="4578"/>
                    <a:pt x="584" y="4293"/>
                    <a:pt x="1025" y="4150"/>
                  </a:cubicBezTo>
                  <a:cubicBezTo>
                    <a:pt x="1608" y="3959"/>
                    <a:pt x="2203" y="3864"/>
                    <a:pt x="2810" y="3793"/>
                  </a:cubicBezTo>
                  <a:cubicBezTo>
                    <a:pt x="3156" y="3745"/>
                    <a:pt x="3513" y="3721"/>
                    <a:pt x="3882" y="3674"/>
                  </a:cubicBezTo>
                  <a:cubicBezTo>
                    <a:pt x="3953" y="3435"/>
                    <a:pt x="3918" y="3197"/>
                    <a:pt x="3930" y="2971"/>
                  </a:cubicBezTo>
                  <a:cubicBezTo>
                    <a:pt x="3942" y="2316"/>
                    <a:pt x="3918" y="1649"/>
                    <a:pt x="3989" y="995"/>
                  </a:cubicBezTo>
                  <a:cubicBezTo>
                    <a:pt x="4013" y="697"/>
                    <a:pt x="4132" y="518"/>
                    <a:pt x="4406" y="423"/>
                  </a:cubicBezTo>
                  <a:cubicBezTo>
                    <a:pt x="4418" y="423"/>
                    <a:pt x="4430" y="411"/>
                    <a:pt x="4465" y="411"/>
                  </a:cubicBezTo>
                  <a:cubicBezTo>
                    <a:pt x="4825" y="315"/>
                    <a:pt x="5180" y="271"/>
                    <a:pt x="5536" y="271"/>
                  </a:cubicBezTo>
                  <a:close/>
                  <a:moveTo>
                    <a:pt x="5591" y="0"/>
                  </a:moveTo>
                  <a:cubicBezTo>
                    <a:pt x="5168" y="0"/>
                    <a:pt x="4746" y="72"/>
                    <a:pt x="4334" y="221"/>
                  </a:cubicBezTo>
                  <a:cubicBezTo>
                    <a:pt x="4311" y="221"/>
                    <a:pt x="4299" y="233"/>
                    <a:pt x="4287" y="233"/>
                  </a:cubicBezTo>
                  <a:cubicBezTo>
                    <a:pt x="3989" y="340"/>
                    <a:pt x="3811" y="578"/>
                    <a:pt x="3751" y="887"/>
                  </a:cubicBezTo>
                  <a:cubicBezTo>
                    <a:pt x="3632" y="1435"/>
                    <a:pt x="3644" y="1983"/>
                    <a:pt x="3656" y="2542"/>
                  </a:cubicBezTo>
                  <a:cubicBezTo>
                    <a:pt x="3656" y="2840"/>
                    <a:pt x="3692" y="3138"/>
                    <a:pt x="3703" y="3412"/>
                  </a:cubicBezTo>
                  <a:cubicBezTo>
                    <a:pt x="3656" y="3443"/>
                    <a:pt x="3608" y="3449"/>
                    <a:pt x="3564" y="3449"/>
                  </a:cubicBezTo>
                  <a:cubicBezTo>
                    <a:pt x="3542" y="3449"/>
                    <a:pt x="3521" y="3447"/>
                    <a:pt x="3501" y="3447"/>
                  </a:cubicBezTo>
                  <a:cubicBezTo>
                    <a:pt x="2549" y="3471"/>
                    <a:pt x="1620" y="3626"/>
                    <a:pt x="739" y="3971"/>
                  </a:cubicBezTo>
                  <a:cubicBezTo>
                    <a:pt x="382" y="4102"/>
                    <a:pt x="167" y="4388"/>
                    <a:pt x="84" y="4757"/>
                  </a:cubicBezTo>
                  <a:cubicBezTo>
                    <a:pt x="1" y="5198"/>
                    <a:pt x="1" y="5650"/>
                    <a:pt x="84" y="6079"/>
                  </a:cubicBezTo>
                  <a:cubicBezTo>
                    <a:pt x="227" y="6793"/>
                    <a:pt x="548" y="7138"/>
                    <a:pt x="1275" y="7257"/>
                  </a:cubicBezTo>
                  <a:cubicBezTo>
                    <a:pt x="1502" y="7294"/>
                    <a:pt x="1729" y="7309"/>
                    <a:pt x="1957" y="7309"/>
                  </a:cubicBezTo>
                  <a:cubicBezTo>
                    <a:pt x="2027" y="7309"/>
                    <a:pt x="2097" y="7308"/>
                    <a:pt x="2168" y="7305"/>
                  </a:cubicBezTo>
                  <a:cubicBezTo>
                    <a:pt x="2632" y="7269"/>
                    <a:pt x="3108" y="7210"/>
                    <a:pt x="3584" y="7126"/>
                  </a:cubicBezTo>
                  <a:cubicBezTo>
                    <a:pt x="3620" y="7495"/>
                    <a:pt x="3644" y="7853"/>
                    <a:pt x="3644" y="8198"/>
                  </a:cubicBezTo>
                  <a:cubicBezTo>
                    <a:pt x="3644" y="8638"/>
                    <a:pt x="3680" y="9067"/>
                    <a:pt x="3763" y="9508"/>
                  </a:cubicBezTo>
                  <a:cubicBezTo>
                    <a:pt x="3775" y="9615"/>
                    <a:pt x="3811" y="9710"/>
                    <a:pt x="3834" y="9817"/>
                  </a:cubicBezTo>
                  <a:cubicBezTo>
                    <a:pt x="3930" y="10174"/>
                    <a:pt x="4132" y="10377"/>
                    <a:pt x="4489" y="10448"/>
                  </a:cubicBezTo>
                  <a:cubicBezTo>
                    <a:pt x="4702" y="10483"/>
                    <a:pt x="4910" y="10499"/>
                    <a:pt x="5117" y="10499"/>
                  </a:cubicBezTo>
                  <a:cubicBezTo>
                    <a:pt x="5686" y="10499"/>
                    <a:pt x="6237" y="10375"/>
                    <a:pt x="6787" y="10174"/>
                  </a:cubicBezTo>
                  <a:cubicBezTo>
                    <a:pt x="6978" y="10103"/>
                    <a:pt x="7097" y="9948"/>
                    <a:pt x="7204" y="9770"/>
                  </a:cubicBezTo>
                  <a:cubicBezTo>
                    <a:pt x="7454" y="9281"/>
                    <a:pt x="7490" y="8757"/>
                    <a:pt x="7466" y="8222"/>
                  </a:cubicBezTo>
                  <a:cubicBezTo>
                    <a:pt x="7454" y="7912"/>
                    <a:pt x="7466" y="7591"/>
                    <a:pt x="7466" y="7257"/>
                  </a:cubicBezTo>
                  <a:cubicBezTo>
                    <a:pt x="7883" y="7257"/>
                    <a:pt x="8335" y="7233"/>
                    <a:pt x="8764" y="7198"/>
                  </a:cubicBezTo>
                  <a:cubicBezTo>
                    <a:pt x="9252" y="7174"/>
                    <a:pt x="9764" y="7150"/>
                    <a:pt x="10252" y="7055"/>
                  </a:cubicBezTo>
                  <a:cubicBezTo>
                    <a:pt x="10895" y="6900"/>
                    <a:pt x="11204" y="6602"/>
                    <a:pt x="11300" y="5995"/>
                  </a:cubicBezTo>
                  <a:cubicBezTo>
                    <a:pt x="11335" y="5388"/>
                    <a:pt x="11252" y="4745"/>
                    <a:pt x="11097" y="4114"/>
                  </a:cubicBezTo>
                  <a:cubicBezTo>
                    <a:pt x="10978" y="3626"/>
                    <a:pt x="10657" y="3340"/>
                    <a:pt x="10145" y="3257"/>
                  </a:cubicBezTo>
                  <a:cubicBezTo>
                    <a:pt x="9782" y="3203"/>
                    <a:pt x="9421" y="3179"/>
                    <a:pt x="9061" y="3179"/>
                  </a:cubicBezTo>
                  <a:cubicBezTo>
                    <a:pt x="8701" y="3179"/>
                    <a:pt x="8341" y="3203"/>
                    <a:pt x="7978" y="3245"/>
                  </a:cubicBezTo>
                  <a:cubicBezTo>
                    <a:pt x="7849" y="3254"/>
                    <a:pt x="7720" y="3292"/>
                    <a:pt x="7585" y="3292"/>
                  </a:cubicBezTo>
                  <a:cubicBezTo>
                    <a:pt x="7546" y="3292"/>
                    <a:pt x="7506" y="3289"/>
                    <a:pt x="7466" y="3281"/>
                  </a:cubicBezTo>
                  <a:cubicBezTo>
                    <a:pt x="7466" y="3162"/>
                    <a:pt x="7466" y="3043"/>
                    <a:pt x="7490" y="2947"/>
                  </a:cubicBezTo>
                  <a:cubicBezTo>
                    <a:pt x="7561" y="2376"/>
                    <a:pt x="7549" y="1804"/>
                    <a:pt x="7454" y="1257"/>
                  </a:cubicBezTo>
                  <a:cubicBezTo>
                    <a:pt x="7371" y="721"/>
                    <a:pt x="7109" y="280"/>
                    <a:pt x="6561" y="125"/>
                  </a:cubicBezTo>
                  <a:cubicBezTo>
                    <a:pt x="6241" y="43"/>
                    <a:pt x="5916" y="0"/>
                    <a:pt x="559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1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>
            <a:extLst>
              <a:ext uri="{FF2B5EF4-FFF2-40B4-BE49-F238E27FC236}">
                <a16:creationId xmlns:a16="http://schemas.microsoft.com/office/drawing/2014/main" id="{953C6BDB-5C9C-4913-836B-F0EABF9D1271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966119" y="1143000"/>
            <a:ext cx="7793112" cy="3896554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2" name="Table 490">
            <a:extLst>
              <a:ext uri="{FF2B5EF4-FFF2-40B4-BE49-F238E27FC236}">
                <a16:creationId xmlns:a16="http://schemas.microsoft.com/office/drawing/2014/main" id="{BC41AB07-C8FD-41A6-86E4-771A211868D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78072012"/>
              </p:ext>
            </p:extLst>
          </p:nvPr>
        </p:nvGraphicFramePr>
        <p:xfrm>
          <a:off x="952850" y="645032"/>
          <a:ext cx="10256138" cy="556793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50545">
                  <a:extLst>
                    <a:ext uri="{9D8B030D-6E8A-4147-A177-3AD203B41FA5}">
                      <a16:colId xmlns:a16="http://schemas.microsoft.com/office/drawing/2014/main" val="2828112282"/>
                    </a:ext>
                  </a:extLst>
                </a:gridCol>
                <a:gridCol w="877333">
                  <a:extLst>
                    <a:ext uri="{9D8B030D-6E8A-4147-A177-3AD203B41FA5}">
                      <a16:colId xmlns:a16="http://schemas.microsoft.com/office/drawing/2014/main" val="3722848124"/>
                    </a:ext>
                  </a:extLst>
                </a:gridCol>
                <a:gridCol w="843148">
                  <a:extLst>
                    <a:ext uri="{9D8B030D-6E8A-4147-A177-3AD203B41FA5}">
                      <a16:colId xmlns:a16="http://schemas.microsoft.com/office/drawing/2014/main" val="152524359"/>
                    </a:ext>
                  </a:extLst>
                </a:gridCol>
                <a:gridCol w="783771">
                  <a:extLst>
                    <a:ext uri="{9D8B030D-6E8A-4147-A177-3AD203B41FA5}">
                      <a16:colId xmlns:a16="http://schemas.microsoft.com/office/drawing/2014/main" val="1663079875"/>
                    </a:ext>
                  </a:extLst>
                </a:gridCol>
                <a:gridCol w="819398">
                  <a:extLst>
                    <a:ext uri="{9D8B030D-6E8A-4147-A177-3AD203B41FA5}">
                      <a16:colId xmlns:a16="http://schemas.microsoft.com/office/drawing/2014/main" val="952112415"/>
                    </a:ext>
                  </a:extLst>
                </a:gridCol>
                <a:gridCol w="2481943">
                  <a:extLst>
                    <a:ext uri="{9D8B030D-6E8A-4147-A177-3AD203B41FA5}">
                      <a16:colId xmlns:a16="http://schemas.microsoft.com/office/drawing/2014/main" val="339309947"/>
                    </a:ext>
                  </a:extLst>
                </a:gridCol>
              </a:tblGrid>
              <a:tr h="1207381">
                <a:tc>
                  <a:txBody>
                    <a:bodyPr/>
                    <a:lstStyle/>
                    <a:p>
                      <a:endParaRPr lang="en-VN" dirty="0"/>
                    </a:p>
                  </a:txBody>
                  <a:tcPr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3E3F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000" dirty="0">
                          <a:solidFill>
                            <a:schemeClr val="tx1"/>
                          </a:solidFill>
                        </a:rPr>
                        <a:t>Trăm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3E3F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000" dirty="0">
                          <a:solidFill>
                            <a:schemeClr val="tx1"/>
                          </a:solidFill>
                        </a:rPr>
                        <a:t>Chục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3E3F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000" dirty="0">
                          <a:solidFill>
                            <a:schemeClr val="tx1"/>
                          </a:solidFill>
                        </a:rPr>
                        <a:t>Đơn vị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3E3F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000" dirty="0">
                          <a:solidFill>
                            <a:schemeClr val="tx1"/>
                          </a:solidFill>
                        </a:rPr>
                        <a:t>Viết số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3E3F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000" dirty="0">
                          <a:solidFill>
                            <a:schemeClr val="tx1"/>
                          </a:solidFill>
                        </a:rPr>
                        <a:t>Đọc số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3E3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37862058"/>
                  </a:ext>
                </a:extLst>
              </a:tr>
              <a:tr h="1465420">
                <a:tc>
                  <a:txBody>
                    <a:bodyPr/>
                    <a:lstStyle/>
                    <a:p>
                      <a:endParaRPr lang="en-VN" dirty="0"/>
                    </a:p>
                  </a:txBody>
                  <a:tcPr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solidFill>
                            <a:schemeClr val="tx1"/>
                          </a:solidFill>
                        </a:rPr>
                        <a:t>4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solidFill>
                            <a:schemeClr val="tx1"/>
                          </a:solidFill>
                        </a:rPr>
                        <a:t>6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solidFill>
                            <a:schemeClr val="tx1"/>
                          </a:solidFill>
                        </a:rPr>
                        <a:t>5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solidFill>
                            <a:schemeClr val="tx1"/>
                          </a:solidFill>
                        </a:rPr>
                        <a:t>465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b</a:t>
                      </a:r>
                      <a:r>
                        <a:rPr lang="en-VN" sz="2400" dirty="0">
                          <a:solidFill>
                            <a:schemeClr val="tx1"/>
                          </a:solidFill>
                        </a:rPr>
                        <a:t>ốn trăm sáu mươi lăm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7607564"/>
                  </a:ext>
                </a:extLst>
              </a:tr>
              <a:tr h="1451205">
                <a:tc>
                  <a:txBody>
                    <a:bodyPr/>
                    <a:lstStyle/>
                    <a:p>
                      <a:endParaRPr lang="en-VN" dirty="0"/>
                    </a:p>
                  </a:txBody>
                  <a:tcPr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solidFill>
                            <a:schemeClr val="tx1"/>
                          </a:solidFill>
                        </a:rPr>
                        <a:t>3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solidFill>
                            <a:schemeClr val="tx1"/>
                          </a:solidFill>
                        </a:rPr>
                        <a:t>4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solidFill>
                            <a:schemeClr val="tx1"/>
                          </a:solidFill>
                        </a:rPr>
                        <a:t>304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>
                          <a:solidFill>
                            <a:schemeClr val="tx1"/>
                          </a:solidFill>
                        </a:rPr>
                        <a:t>ba trăm linh tư</a:t>
                      </a:r>
                      <a:endParaRPr lang="en-VN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48627883"/>
                  </a:ext>
                </a:extLst>
              </a:tr>
              <a:tr h="1443929">
                <a:tc>
                  <a:txBody>
                    <a:bodyPr/>
                    <a:lstStyle/>
                    <a:p>
                      <a:endParaRPr lang="en-VN" dirty="0"/>
                    </a:p>
                  </a:txBody>
                  <a:tcPr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solidFill>
                            <a:schemeClr val="tx1"/>
                          </a:solidFill>
                        </a:rPr>
                        <a:t>3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solidFill>
                            <a:schemeClr val="tx1"/>
                          </a:solidFill>
                        </a:rPr>
                        <a:t>231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h</a:t>
                      </a:r>
                      <a:r>
                        <a:rPr lang="en-VN" sz="2400" dirty="0">
                          <a:solidFill>
                            <a:schemeClr val="tx1"/>
                          </a:solidFill>
                        </a:rPr>
                        <a:t>ai trăm ba mươi mốt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4106989"/>
                  </a:ext>
                </a:extLst>
              </a:tr>
            </a:tbl>
          </a:graphicData>
        </a:graphic>
      </p:graphicFrame>
      <p:sp>
        <p:nvSpPr>
          <p:cNvPr id="43" name="Rectangle 42">
            <a:extLst>
              <a:ext uri="{FF2B5EF4-FFF2-40B4-BE49-F238E27FC236}">
                <a16:creationId xmlns:a16="http://schemas.microsoft.com/office/drawing/2014/main" id="{D1F99FC5-ABBB-4FD7-8600-FA829D08988B}"/>
              </a:ext>
            </a:extLst>
          </p:cNvPr>
          <p:cNvSpPr/>
          <p:nvPr/>
        </p:nvSpPr>
        <p:spPr>
          <a:xfrm>
            <a:off x="5438297" y="2243904"/>
            <a:ext cx="806519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C46656A6-CE97-4A1C-B8C4-08B17C4FFB60}"/>
              </a:ext>
            </a:extLst>
          </p:cNvPr>
          <p:cNvSpPr/>
          <p:nvPr/>
        </p:nvSpPr>
        <p:spPr>
          <a:xfrm>
            <a:off x="6344042" y="2243903"/>
            <a:ext cx="733199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3E67B3DF-EFE8-4231-912E-1B34360B0B70}"/>
              </a:ext>
            </a:extLst>
          </p:cNvPr>
          <p:cNvSpPr/>
          <p:nvPr/>
        </p:nvSpPr>
        <p:spPr>
          <a:xfrm>
            <a:off x="7179871" y="2243903"/>
            <a:ext cx="666545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082EE9AA-A7BC-4258-893D-DE27A3248B2C}"/>
              </a:ext>
            </a:extLst>
          </p:cNvPr>
          <p:cNvSpPr/>
          <p:nvPr/>
        </p:nvSpPr>
        <p:spPr>
          <a:xfrm>
            <a:off x="7993981" y="2271009"/>
            <a:ext cx="666545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AA364527-6F1F-49F4-890F-965E4D3A8A48}"/>
              </a:ext>
            </a:extLst>
          </p:cNvPr>
          <p:cNvSpPr/>
          <p:nvPr/>
        </p:nvSpPr>
        <p:spPr>
          <a:xfrm>
            <a:off x="8826406" y="2243903"/>
            <a:ext cx="2242057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dirty="0"/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6E14A472-5FD9-4EBF-816E-F9F4E0BD6FD1}"/>
              </a:ext>
            </a:extLst>
          </p:cNvPr>
          <p:cNvGrpSpPr/>
          <p:nvPr/>
        </p:nvGrpSpPr>
        <p:grpSpPr>
          <a:xfrm>
            <a:off x="1039751" y="1903342"/>
            <a:ext cx="4196227" cy="1352315"/>
            <a:chOff x="1005444" y="2305102"/>
            <a:chExt cx="4196227" cy="1352315"/>
          </a:xfrm>
        </p:grpSpPr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3491D538-6AA5-4291-8607-CF07393054D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5444" y="2305102"/>
              <a:ext cx="1025141" cy="1025141"/>
            </a:xfrm>
            <a:prstGeom prst="rect">
              <a:avLst/>
            </a:prstGeom>
          </p:spPr>
        </p:pic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2095BA3F-00BA-493A-8DE7-C64A1387C08E}"/>
                </a:ext>
              </a:extLst>
            </p:cNvPr>
            <p:cNvGrpSpPr/>
            <p:nvPr/>
          </p:nvGrpSpPr>
          <p:grpSpPr>
            <a:xfrm>
              <a:off x="3862878" y="2636500"/>
              <a:ext cx="81959" cy="1020917"/>
              <a:chOff x="7152671" y="1595686"/>
              <a:chExt cx="90155" cy="901548"/>
            </a:xfrm>
            <a:solidFill>
              <a:schemeClr val="bg1"/>
            </a:solidFill>
          </p:grpSpPr>
          <p:sp>
            <p:nvSpPr>
              <p:cNvPr id="115" name="Rectangle 114">
                <a:extLst>
                  <a:ext uri="{FF2B5EF4-FFF2-40B4-BE49-F238E27FC236}">
                    <a16:creationId xmlns:a16="http://schemas.microsoft.com/office/drawing/2014/main" id="{56506929-EE79-45C0-84C8-2F0B6AFFBA21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6" name="Rectangle 115">
                <a:extLst>
                  <a:ext uri="{FF2B5EF4-FFF2-40B4-BE49-F238E27FC236}">
                    <a16:creationId xmlns:a16="http://schemas.microsoft.com/office/drawing/2014/main" id="{8BED1B0F-DEF9-4E76-B190-EEC32506C07C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7" name="Rectangle 116">
                <a:extLst>
                  <a:ext uri="{FF2B5EF4-FFF2-40B4-BE49-F238E27FC236}">
                    <a16:creationId xmlns:a16="http://schemas.microsoft.com/office/drawing/2014/main" id="{D7257B94-EC5F-48D9-8F5A-1E53378CA0C9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8" name="Rectangle 117">
                <a:extLst>
                  <a:ext uri="{FF2B5EF4-FFF2-40B4-BE49-F238E27FC236}">
                    <a16:creationId xmlns:a16="http://schemas.microsoft.com/office/drawing/2014/main" id="{55D11AB1-6168-42A8-982C-DC07F2DBA3B6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9" name="Rectangle 118">
                <a:extLst>
                  <a:ext uri="{FF2B5EF4-FFF2-40B4-BE49-F238E27FC236}">
                    <a16:creationId xmlns:a16="http://schemas.microsoft.com/office/drawing/2014/main" id="{32A9322F-0840-4CC9-87AD-A28E71971BC1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0" name="Rectangle 119">
                <a:extLst>
                  <a:ext uri="{FF2B5EF4-FFF2-40B4-BE49-F238E27FC236}">
                    <a16:creationId xmlns:a16="http://schemas.microsoft.com/office/drawing/2014/main" id="{486EB006-9C61-4B88-AB1C-535492A73160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1" name="Rectangle 120">
                <a:extLst>
                  <a:ext uri="{FF2B5EF4-FFF2-40B4-BE49-F238E27FC236}">
                    <a16:creationId xmlns:a16="http://schemas.microsoft.com/office/drawing/2014/main" id="{27807805-50CF-414B-A828-328695922C64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2" name="Rectangle 121">
                <a:extLst>
                  <a:ext uri="{FF2B5EF4-FFF2-40B4-BE49-F238E27FC236}">
                    <a16:creationId xmlns:a16="http://schemas.microsoft.com/office/drawing/2014/main" id="{609A356C-D17C-42D9-A634-A518FD072877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3" name="Rectangle 122">
                <a:extLst>
                  <a:ext uri="{FF2B5EF4-FFF2-40B4-BE49-F238E27FC236}">
                    <a16:creationId xmlns:a16="http://schemas.microsoft.com/office/drawing/2014/main" id="{4F4FE541-CCE3-4C0E-8A74-30DBE97444D8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4" name="Rectangle 123">
                <a:extLst>
                  <a:ext uri="{FF2B5EF4-FFF2-40B4-BE49-F238E27FC236}">
                    <a16:creationId xmlns:a16="http://schemas.microsoft.com/office/drawing/2014/main" id="{E2D6147B-4AC8-4788-A7C8-09CCFEE9FB05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7D3B10E4-B278-4531-A67C-3C8560CCECC6}"/>
                </a:ext>
              </a:extLst>
            </p:cNvPr>
            <p:cNvGrpSpPr/>
            <p:nvPr/>
          </p:nvGrpSpPr>
          <p:grpSpPr>
            <a:xfrm>
              <a:off x="4091213" y="2632277"/>
              <a:ext cx="81959" cy="1020917"/>
              <a:chOff x="7152671" y="1595686"/>
              <a:chExt cx="90155" cy="901548"/>
            </a:xfrm>
            <a:solidFill>
              <a:schemeClr val="bg1"/>
            </a:solidFill>
          </p:grpSpPr>
          <p:sp>
            <p:nvSpPr>
              <p:cNvPr id="105" name="Rectangle 104">
                <a:extLst>
                  <a:ext uri="{FF2B5EF4-FFF2-40B4-BE49-F238E27FC236}">
                    <a16:creationId xmlns:a16="http://schemas.microsoft.com/office/drawing/2014/main" id="{F07FEF10-CB47-4DC5-BA16-267627476D11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6" name="Rectangle 105">
                <a:extLst>
                  <a:ext uri="{FF2B5EF4-FFF2-40B4-BE49-F238E27FC236}">
                    <a16:creationId xmlns:a16="http://schemas.microsoft.com/office/drawing/2014/main" id="{2D7036E4-7A3F-4DEF-B6CC-A4519A8735A0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7" name="Rectangle 106">
                <a:extLst>
                  <a:ext uri="{FF2B5EF4-FFF2-40B4-BE49-F238E27FC236}">
                    <a16:creationId xmlns:a16="http://schemas.microsoft.com/office/drawing/2014/main" id="{B74A9054-CFC6-4A9C-9971-6859F48EC17C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8" name="Rectangle 107">
                <a:extLst>
                  <a:ext uri="{FF2B5EF4-FFF2-40B4-BE49-F238E27FC236}">
                    <a16:creationId xmlns:a16="http://schemas.microsoft.com/office/drawing/2014/main" id="{6373DCC4-D3CA-4D89-A770-74D55FC18859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9" name="Rectangle 108">
                <a:extLst>
                  <a:ext uri="{FF2B5EF4-FFF2-40B4-BE49-F238E27FC236}">
                    <a16:creationId xmlns:a16="http://schemas.microsoft.com/office/drawing/2014/main" id="{CDF82D9D-E220-498B-99C5-1BEC74351ADF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0" name="Rectangle 109">
                <a:extLst>
                  <a:ext uri="{FF2B5EF4-FFF2-40B4-BE49-F238E27FC236}">
                    <a16:creationId xmlns:a16="http://schemas.microsoft.com/office/drawing/2014/main" id="{59CA2248-0A71-4226-8C2C-54A6086003F5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1" name="Rectangle 110">
                <a:extLst>
                  <a:ext uri="{FF2B5EF4-FFF2-40B4-BE49-F238E27FC236}">
                    <a16:creationId xmlns:a16="http://schemas.microsoft.com/office/drawing/2014/main" id="{4F617056-DE33-4581-8190-FB9A3B775598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2" name="Rectangle 111">
                <a:extLst>
                  <a:ext uri="{FF2B5EF4-FFF2-40B4-BE49-F238E27FC236}">
                    <a16:creationId xmlns:a16="http://schemas.microsoft.com/office/drawing/2014/main" id="{6F9AEAE1-8CF3-42EE-B93A-6EF121EBE9FC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3" name="Rectangle 112">
                <a:extLst>
                  <a:ext uri="{FF2B5EF4-FFF2-40B4-BE49-F238E27FC236}">
                    <a16:creationId xmlns:a16="http://schemas.microsoft.com/office/drawing/2014/main" id="{A9E03534-49E3-4C60-9E95-46E2E9A65494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4" name="Rectangle 113">
                <a:extLst>
                  <a:ext uri="{FF2B5EF4-FFF2-40B4-BE49-F238E27FC236}">
                    <a16:creationId xmlns:a16="http://schemas.microsoft.com/office/drawing/2014/main" id="{F2A3FCEB-D338-42B0-B372-7D71952242A1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62A1B4FD-9966-4D35-8381-DED47296B83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7844" y="2457502"/>
              <a:ext cx="1025141" cy="1025141"/>
            </a:xfrm>
            <a:prstGeom prst="rect">
              <a:avLst/>
            </a:prstGeom>
          </p:spPr>
        </p:pic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9902212A-B4D2-4AF6-AA85-68D1A6A6CDE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10244" y="2609902"/>
              <a:ext cx="1025141" cy="1025141"/>
            </a:xfrm>
            <a:prstGeom prst="rect">
              <a:avLst/>
            </a:prstGeom>
          </p:spPr>
        </p:pic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AA382B32-3F0A-469E-914E-99A8B69D742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74686" y="2632276"/>
              <a:ext cx="1025141" cy="1025141"/>
            </a:xfrm>
            <a:prstGeom prst="rect">
              <a:avLst/>
            </a:prstGeom>
          </p:spPr>
        </p:pic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96935B8C-1998-4162-8E7B-56F818582923}"/>
                </a:ext>
              </a:extLst>
            </p:cNvPr>
            <p:cNvGrpSpPr/>
            <p:nvPr/>
          </p:nvGrpSpPr>
          <p:grpSpPr>
            <a:xfrm>
              <a:off x="4295325" y="2634388"/>
              <a:ext cx="81959" cy="1020917"/>
              <a:chOff x="7152671" y="1595686"/>
              <a:chExt cx="90155" cy="901548"/>
            </a:xfrm>
            <a:solidFill>
              <a:schemeClr val="bg1"/>
            </a:solidFill>
          </p:grpSpPr>
          <p:sp>
            <p:nvSpPr>
              <p:cNvPr id="95" name="Rectangle 94">
                <a:extLst>
                  <a:ext uri="{FF2B5EF4-FFF2-40B4-BE49-F238E27FC236}">
                    <a16:creationId xmlns:a16="http://schemas.microsoft.com/office/drawing/2014/main" id="{FF8C1ABD-07D6-4921-83B0-40FA5877F18A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6" name="Rectangle 95">
                <a:extLst>
                  <a:ext uri="{FF2B5EF4-FFF2-40B4-BE49-F238E27FC236}">
                    <a16:creationId xmlns:a16="http://schemas.microsoft.com/office/drawing/2014/main" id="{2AAB2BD1-CED4-4B83-A9D2-B9C07DED76F1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7" name="Rectangle 96">
                <a:extLst>
                  <a:ext uri="{FF2B5EF4-FFF2-40B4-BE49-F238E27FC236}">
                    <a16:creationId xmlns:a16="http://schemas.microsoft.com/office/drawing/2014/main" id="{4F462285-756D-41CC-840C-914761FFE4DC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8" name="Rectangle 97">
                <a:extLst>
                  <a:ext uri="{FF2B5EF4-FFF2-40B4-BE49-F238E27FC236}">
                    <a16:creationId xmlns:a16="http://schemas.microsoft.com/office/drawing/2014/main" id="{5CEECF65-C1DE-435E-A9A9-1211C4D6689D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9" name="Rectangle 98">
                <a:extLst>
                  <a:ext uri="{FF2B5EF4-FFF2-40B4-BE49-F238E27FC236}">
                    <a16:creationId xmlns:a16="http://schemas.microsoft.com/office/drawing/2014/main" id="{973C9E60-D80E-46B4-9CC1-75C517282CB6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0" name="Rectangle 99">
                <a:extLst>
                  <a:ext uri="{FF2B5EF4-FFF2-40B4-BE49-F238E27FC236}">
                    <a16:creationId xmlns:a16="http://schemas.microsoft.com/office/drawing/2014/main" id="{F6A7B995-E4E4-4B19-8F1F-880024C3EBB2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1" name="Rectangle 100">
                <a:extLst>
                  <a:ext uri="{FF2B5EF4-FFF2-40B4-BE49-F238E27FC236}">
                    <a16:creationId xmlns:a16="http://schemas.microsoft.com/office/drawing/2014/main" id="{83AE0120-3C6E-4FE7-8957-2D09953B2D96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2" name="Rectangle 101">
                <a:extLst>
                  <a:ext uri="{FF2B5EF4-FFF2-40B4-BE49-F238E27FC236}">
                    <a16:creationId xmlns:a16="http://schemas.microsoft.com/office/drawing/2014/main" id="{99F0DE42-480F-43BF-BE21-611C7262540B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3" name="Rectangle 102">
                <a:extLst>
                  <a:ext uri="{FF2B5EF4-FFF2-40B4-BE49-F238E27FC236}">
                    <a16:creationId xmlns:a16="http://schemas.microsoft.com/office/drawing/2014/main" id="{FE8A1CEF-27BA-4013-8C6E-8A4A3471B7B4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4" name="Rectangle 103">
                <a:extLst>
                  <a:ext uri="{FF2B5EF4-FFF2-40B4-BE49-F238E27FC236}">
                    <a16:creationId xmlns:a16="http://schemas.microsoft.com/office/drawing/2014/main" id="{89811731-D96F-4A76-8DF3-3C50AA56BFF7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C69EF195-E67E-46ED-95F5-4A4B85E45411}"/>
                </a:ext>
              </a:extLst>
            </p:cNvPr>
            <p:cNvGrpSpPr/>
            <p:nvPr/>
          </p:nvGrpSpPr>
          <p:grpSpPr>
            <a:xfrm>
              <a:off x="4511785" y="2630165"/>
              <a:ext cx="81959" cy="1020917"/>
              <a:chOff x="7152671" y="1595686"/>
              <a:chExt cx="90155" cy="901548"/>
            </a:xfrm>
            <a:solidFill>
              <a:schemeClr val="bg1"/>
            </a:solidFill>
          </p:grpSpPr>
          <p:sp>
            <p:nvSpPr>
              <p:cNvPr id="85" name="Rectangle 84">
                <a:extLst>
                  <a:ext uri="{FF2B5EF4-FFF2-40B4-BE49-F238E27FC236}">
                    <a16:creationId xmlns:a16="http://schemas.microsoft.com/office/drawing/2014/main" id="{0A1DA13F-66E2-4288-8D8A-D32A964948F4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6" name="Rectangle 85">
                <a:extLst>
                  <a:ext uri="{FF2B5EF4-FFF2-40B4-BE49-F238E27FC236}">
                    <a16:creationId xmlns:a16="http://schemas.microsoft.com/office/drawing/2014/main" id="{D7B7127B-538C-42F8-8945-8552507AEB12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7" name="Rectangle 86">
                <a:extLst>
                  <a:ext uri="{FF2B5EF4-FFF2-40B4-BE49-F238E27FC236}">
                    <a16:creationId xmlns:a16="http://schemas.microsoft.com/office/drawing/2014/main" id="{4876A58B-E97D-435A-827E-48CA19638B78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8" name="Rectangle 87">
                <a:extLst>
                  <a:ext uri="{FF2B5EF4-FFF2-40B4-BE49-F238E27FC236}">
                    <a16:creationId xmlns:a16="http://schemas.microsoft.com/office/drawing/2014/main" id="{BF13ABBA-D6DA-4DB3-912F-D3597BED2FF2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9" name="Rectangle 88">
                <a:extLst>
                  <a:ext uri="{FF2B5EF4-FFF2-40B4-BE49-F238E27FC236}">
                    <a16:creationId xmlns:a16="http://schemas.microsoft.com/office/drawing/2014/main" id="{B3867277-77E7-4F46-AA46-9B5A3B1010E8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0" name="Rectangle 89">
                <a:extLst>
                  <a:ext uri="{FF2B5EF4-FFF2-40B4-BE49-F238E27FC236}">
                    <a16:creationId xmlns:a16="http://schemas.microsoft.com/office/drawing/2014/main" id="{BD1C3A48-B910-4548-BC58-FED32DA30854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1" name="Rectangle 90">
                <a:extLst>
                  <a:ext uri="{FF2B5EF4-FFF2-40B4-BE49-F238E27FC236}">
                    <a16:creationId xmlns:a16="http://schemas.microsoft.com/office/drawing/2014/main" id="{047598BF-156C-4C4E-9939-4F60D7C66FC8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2" name="Rectangle 91">
                <a:extLst>
                  <a:ext uri="{FF2B5EF4-FFF2-40B4-BE49-F238E27FC236}">
                    <a16:creationId xmlns:a16="http://schemas.microsoft.com/office/drawing/2014/main" id="{1A2EE343-FEAC-48A4-8670-AEC893E3FBAF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3" name="Rectangle 92">
                <a:extLst>
                  <a:ext uri="{FF2B5EF4-FFF2-40B4-BE49-F238E27FC236}">
                    <a16:creationId xmlns:a16="http://schemas.microsoft.com/office/drawing/2014/main" id="{E6DBA7BC-56F5-4264-8D6D-37F6BEF13D53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4" name="Rectangle 93">
                <a:extLst>
                  <a:ext uri="{FF2B5EF4-FFF2-40B4-BE49-F238E27FC236}">
                    <a16:creationId xmlns:a16="http://schemas.microsoft.com/office/drawing/2014/main" id="{395D7502-FE2D-4319-8489-15936E8CD089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077326D8-2B3F-420F-AA01-5A500AF84112}"/>
                </a:ext>
              </a:extLst>
            </p:cNvPr>
            <p:cNvGrpSpPr/>
            <p:nvPr/>
          </p:nvGrpSpPr>
          <p:grpSpPr>
            <a:xfrm>
              <a:off x="4715897" y="2614125"/>
              <a:ext cx="81959" cy="1020917"/>
              <a:chOff x="7152671" y="1595686"/>
              <a:chExt cx="90155" cy="901548"/>
            </a:xfrm>
            <a:solidFill>
              <a:schemeClr val="bg1"/>
            </a:solidFill>
          </p:grpSpPr>
          <p:sp>
            <p:nvSpPr>
              <p:cNvPr id="75" name="Rectangle 74">
                <a:extLst>
                  <a:ext uri="{FF2B5EF4-FFF2-40B4-BE49-F238E27FC236}">
                    <a16:creationId xmlns:a16="http://schemas.microsoft.com/office/drawing/2014/main" id="{D07469B5-A72F-443E-8685-4BEDE59DA490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>
                <a:extLst>
                  <a:ext uri="{FF2B5EF4-FFF2-40B4-BE49-F238E27FC236}">
                    <a16:creationId xmlns:a16="http://schemas.microsoft.com/office/drawing/2014/main" id="{1503C02A-9E8C-4FBC-8187-237A418D2051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>
                <a:extLst>
                  <a:ext uri="{FF2B5EF4-FFF2-40B4-BE49-F238E27FC236}">
                    <a16:creationId xmlns:a16="http://schemas.microsoft.com/office/drawing/2014/main" id="{0F468248-F8F1-4D5A-8191-BD769BD7CE7B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8" name="Rectangle 77">
                <a:extLst>
                  <a:ext uri="{FF2B5EF4-FFF2-40B4-BE49-F238E27FC236}">
                    <a16:creationId xmlns:a16="http://schemas.microsoft.com/office/drawing/2014/main" id="{BA210B16-E0F1-44B5-ADB5-F008FF48F1DC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Rectangle 78">
                <a:extLst>
                  <a:ext uri="{FF2B5EF4-FFF2-40B4-BE49-F238E27FC236}">
                    <a16:creationId xmlns:a16="http://schemas.microsoft.com/office/drawing/2014/main" id="{E20EA5D5-6736-4F17-8BE3-2E73360DB98A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Rectangle 79">
                <a:extLst>
                  <a:ext uri="{FF2B5EF4-FFF2-40B4-BE49-F238E27FC236}">
                    <a16:creationId xmlns:a16="http://schemas.microsoft.com/office/drawing/2014/main" id="{F49A773D-DCB2-43D4-9C87-5FA357A2F380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1" name="Rectangle 80">
                <a:extLst>
                  <a:ext uri="{FF2B5EF4-FFF2-40B4-BE49-F238E27FC236}">
                    <a16:creationId xmlns:a16="http://schemas.microsoft.com/office/drawing/2014/main" id="{2190FEF1-1A7F-494C-9002-1CB5EC831D8A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2" name="Rectangle 81">
                <a:extLst>
                  <a:ext uri="{FF2B5EF4-FFF2-40B4-BE49-F238E27FC236}">
                    <a16:creationId xmlns:a16="http://schemas.microsoft.com/office/drawing/2014/main" id="{E18ECCED-F4D3-400D-9033-874CA29197A8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3" name="Rectangle 82">
                <a:extLst>
                  <a:ext uri="{FF2B5EF4-FFF2-40B4-BE49-F238E27FC236}">
                    <a16:creationId xmlns:a16="http://schemas.microsoft.com/office/drawing/2014/main" id="{9DE62147-9679-40AC-BA41-B523C3B50E92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4" name="Rectangle 83">
                <a:extLst>
                  <a:ext uri="{FF2B5EF4-FFF2-40B4-BE49-F238E27FC236}">
                    <a16:creationId xmlns:a16="http://schemas.microsoft.com/office/drawing/2014/main" id="{E2D5965A-643D-4190-8F6B-FB2F30D28D3A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A388C138-2EB5-44CC-B420-EE55C87EFB65}"/>
                </a:ext>
              </a:extLst>
            </p:cNvPr>
            <p:cNvGrpSpPr/>
            <p:nvPr/>
          </p:nvGrpSpPr>
          <p:grpSpPr>
            <a:xfrm>
              <a:off x="4932357" y="2609902"/>
              <a:ext cx="81959" cy="1020917"/>
              <a:chOff x="7152671" y="1595686"/>
              <a:chExt cx="90155" cy="901548"/>
            </a:xfrm>
            <a:solidFill>
              <a:schemeClr val="bg1"/>
            </a:solidFill>
          </p:grpSpPr>
          <p:sp>
            <p:nvSpPr>
              <p:cNvPr id="65" name="Rectangle 64">
                <a:extLst>
                  <a:ext uri="{FF2B5EF4-FFF2-40B4-BE49-F238E27FC236}">
                    <a16:creationId xmlns:a16="http://schemas.microsoft.com/office/drawing/2014/main" id="{3DFAB4A5-109D-4325-95DE-63476D44C9FE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" name="Rectangle 65">
                <a:extLst>
                  <a:ext uri="{FF2B5EF4-FFF2-40B4-BE49-F238E27FC236}">
                    <a16:creationId xmlns:a16="http://schemas.microsoft.com/office/drawing/2014/main" id="{7A483367-BA4D-47AD-A9C5-CB11A9E86CAE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" name="Rectangle 66">
                <a:extLst>
                  <a:ext uri="{FF2B5EF4-FFF2-40B4-BE49-F238E27FC236}">
                    <a16:creationId xmlns:a16="http://schemas.microsoft.com/office/drawing/2014/main" id="{5F2E00C0-4D77-4FF8-85E9-ECA9B6460182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" name="Rectangle 67">
                <a:extLst>
                  <a:ext uri="{FF2B5EF4-FFF2-40B4-BE49-F238E27FC236}">
                    <a16:creationId xmlns:a16="http://schemas.microsoft.com/office/drawing/2014/main" id="{5003A298-8F27-4EFB-A805-9E135B8B677F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" name="Rectangle 68">
                <a:extLst>
                  <a:ext uri="{FF2B5EF4-FFF2-40B4-BE49-F238E27FC236}">
                    <a16:creationId xmlns:a16="http://schemas.microsoft.com/office/drawing/2014/main" id="{6426EBAD-849A-4008-B8AD-0BCFDAEF0176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" name="Rectangle 69">
                <a:extLst>
                  <a:ext uri="{FF2B5EF4-FFF2-40B4-BE49-F238E27FC236}">
                    <a16:creationId xmlns:a16="http://schemas.microsoft.com/office/drawing/2014/main" id="{320FBDEF-B307-4F5D-86D2-C5A8D03E0AC5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" name="Rectangle 70">
                <a:extLst>
                  <a:ext uri="{FF2B5EF4-FFF2-40B4-BE49-F238E27FC236}">
                    <a16:creationId xmlns:a16="http://schemas.microsoft.com/office/drawing/2014/main" id="{CA6B949B-BCCF-4B4B-861F-C72C9A42776E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" name="Rectangle 71">
                <a:extLst>
                  <a:ext uri="{FF2B5EF4-FFF2-40B4-BE49-F238E27FC236}">
                    <a16:creationId xmlns:a16="http://schemas.microsoft.com/office/drawing/2014/main" id="{D8F1124A-12B5-4754-B2DA-16516499C978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" name="Rectangle 72">
                <a:extLst>
                  <a:ext uri="{FF2B5EF4-FFF2-40B4-BE49-F238E27FC236}">
                    <a16:creationId xmlns:a16="http://schemas.microsoft.com/office/drawing/2014/main" id="{F0024156-C649-44BD-8BD3-1B16783D9671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108544EA-3994-49B3-B5BB-150789A838DA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86B35D42-DF80-490C-B536-282BD55CD404}"/>
                </a:ext>
              </a:extLst>
            </p:cNvPr>
            <p:cNvGrpSpPr/>
            <p:nvPr/>
          </p:nvGrpSpPr>
          <p:grpSpPr>
            <a:xfrm>
              <a:off x="5119712" y="3112722"/>
              <a:ext cx="81959" cy="510458"/>
              <a:chOff x="7152671" y="2046460"/>
              <a:chExt cx="90155" cy="450774"/>
            </a:xfrm>
            <a:solidFill>
              <a:schemeClr val="bg1"/>
            </a:solidFill>
          </p:grpSpPr>
          <p:sp>
            <p:nvSpPr>
              <p:cNvPr id="60" name="Rectangle 59">
                <a:extLst>
                  <a:ext uri="{FF2B5EF4-FFF2-40B4-BE49-F238E27FC236}">
                    <a16:creationId xmlns:a16="http://schemas.microsoft.com/office/drawing/2014/main" id="{CB1A0B20-412A-4998-884B-1928B1D3B95F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" name="Rectangle 60">
                <a:extLst>
                  <a:ext uri="{FF2B5EF4-FFF2-40B4-BE49-F238E27FC236}">
                    <a16:creationId xmlns:a16="http://schemas.microsoft.com/office/drawing/2014/main" id="{03324D36-B59E-4EA5-B9CB-098E6869A3D1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2" name="Rectangle 61">
                <a:extLst>
                  <a:ext uri="{FF2B5EF4-FFF2-40B4-BE49-F238E27FC236}">
                    <a16:creationId xmlns:a16="http://schemas.microsoft.com/office/drawing/2014/main" id="{CCAD5B6E-2E4F-43E8-8015-6EAB92AB5926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" name="Rectangle 62">
                <a:extLst>
                  <a:ext uri="{FF2B5EF4-FFF2-40B4-BE49-F238E27FC236}">
                    <a16:creationId xmlns:a16="http://schemas.microsoft.com/office/drawing/2014/main" id="{C37EC391-0D10-40F2-A861-4632DE672FBC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" name="Rectangle 63">
                <a:extLst>
                  <a:ext uri="{FF2B5EF4-FFF2-40B4-BE49-F238E27FC236}">
                    <a16:creationId xmlns:a16="http://schemas.microsoft.com/office/drawing/2014/main" id="{C1E68C3C-31EB-40D3-AAFD-ECA75CB5D459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125" name="Group 124">
            <a:extLst>
              <a:ext uri="{FF2B5EF4-FFF2-40B4-BE49-F238E27FC236}">
                <a16:creationId xmlns:a16="http://schemas.microsoft.com/office/drawing/2014/main" id="{A6A2B384-F9DF-4BF5-BC20-C2E1952C25D1}"/>
              </a:ext>
            </a:extLst>
          </p:cNvPr>
          <p:cNvGrpSpPr/>
          <p:nvPr/>
        </p:nvGrpSpPr>
        <p:grpSpPr>
          <a:xfrm>
            <a:off x="1051626" y="3384486"/>
            <a:ext cx="4196227" cy="1329941"/>
            <a:chOff x="1041602" y="3789849"/>
            <a:chExt cx="4196227" cy="1329941"/>
          </a:xfrm>
        </p:grpSpPr>
        <p:pic>
          <p:nvPicPr>
            <p:cNvPr id="126" name="Picture 125">
              <a:extLst>
                <a:ext uri="{FF2B5EF4-FFF2-40B4-BE49-F238E27FC236}">
                  <a16:creationId xmlns:a16="http://schemas.microsoft.com/office/drawing/2014/main" id="{0A76F250-6170-4E62-8974-9E61B6DA373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1602" y="3789849"/>
              <a:ext cx="1025141" cy="1025141"/>
            </a:xfrm>
            <a:prstGeom prst="rect">
              <a:avLst/>
            </a:prstGeom>
          </p:spPr>
        </p:pic>
        <p:pic>
          <p:nvPicPr>
            <p:cNvPr id="127" name="Picture 126">
              <a:extLst>
                <a:ext uri="{FF2B5EF4-FFF2-40B4-BE49-F238E27FC236}">
                  <a16:creationId xmlns:a16="http://schemas.microsoft.com/office/drawing/2014/main" id="{343AB65A-1AB1-462D-83DE-4F4EA313824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4002" y="3942249"/>
              <a:ext cx="1025141" cy="1025141"/>
            </a:xfrm>
            <a:prstGeom prst="rect">
              <a:avLst/>
            </a:prstGeom>
          </p:spPr>
        </p:pic>
        <p:pic>
          <p:nvPicPr>
            <p:cNvPr id="128" name="Picture 127">
              <a:extLst>
                <a:ext uri="{FF2B5EF4-FFF2-40B4-BE49-F238E27FC236}">
                  <a16:creationId xmlns:a16="http://schemas.microsoft.com/office/drawing/2014/main" id="{2A47EC41-FD65-4997-B54F-6BBA668469B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6402" y="4094649"/>
              <a:ext cx="1025141" cy="1025141"/>
            </a:xfrm>
            <a:prstGeom prst="rect">
              <a:avLst/>
            </a:prstGeom>
          </p:spPr>
        </p:pic>
        <p:grpSp>
          <p:nvGrpSpPr>
            <p:cNvPr id="129" name="Group 128">
              <a:extLst>
                <a:ext uri="{FF2B5EF4-FFF2-40B4-BE49-F238E27FC236}">
                  <a16:creationId xmlns:a16="http://schemas.microsoft.com/office/drawing/2014/main" id="{45F4B184-80AA-46F0-A672-04A0A641FAD4}"/>
                </a:ext>
              </a:extLst>
            </p:cNvPr>
            <p:cNvGrpSpPr/>
            <p:nvPr/>
          </p:nvGrpSpPr>
          <p:grpSpPr>
            <a:xfrm>
              <a:off x="5155870" y="4699560"/>
              <a:ext cx="81959" cy="408366"/>
              <a:chOff x="7152671" y="2136615"/>
              <a:chExt cx="90155" cy="360619"/>
            </a:xfrm>
            <a:solidFill>
              <a:schemeClr val="bg1"/>
            </a:solidFill>
          </p:grpSpPr>
          <p:sp>
            <p:nvSpPr>
              <p:cNvPr id="130" name="Rectangle 129">
                <a:extLst>
                  <a:ext uri="{FF2B5EF4-FFF2-40B4-BE49-F238E27FC236}">
                    <a16:creationId xmlns:a16="http://schemas.microsoft.com/office/drawing/2014/main" id="{3525A9D4-1F1A-4179-AA57-86DAD82DDEA0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1" name="Rectangle 130">
                <a:extLst>
                  <a:ext uri="{FF2B5EF4-FFF2-40B4-BE49-F238E27FC236}">
                    <a16:creationId xmlns:a16="http://schemas.microsoft.com/office/drawing/2014/main" id="{FB1726E9-239A-4417-814D-593C67A6974C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2" name="Rectangle 131">
                <a:extLst>
                  <a:ext uri="{FF2B5EF4-FFF2-40B4-BE49-F238E27FC236}">
                    <a16:creationId xmlns:a16="http://schemas.microsoft.com/office/drawing/2014/main" id="{06FE89BA-896C-49C4-B262-56791957E5C3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3" name="Rectangle 132">
                <a:extLst>
                  <a:ext uri="{FF2B5EF4-FFF2-40B4-BE49-F238E27FC236}">
                    <a16:creationId xmlns:a16="http://schemas.microsoft.com/office/drawing/2014/main" id="{92C80B0E-5B4F-403C-AF69-ED486C6A9EA9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134" name="Rectangle 133">
            <a:extLst>
              <a:ext uri="{FF2B5EF4-FFF2-40B4-BE49-F238E27FC236}">
                <a16:creationId xmlns:a16="http://schemas.microsoft.com/office/drawing/2014/main" id="{67E731F8-E57B-488C-A06A-3DAB70FFFC95}"/>
              </a:ext>
            </a:extLst>
          </p:cNvPr>
          <p:cNvSpPr/>
          <p:nvPr/>
        </p:nvSpPr>
        <p:spPr>
          <a:xfrm>
            <a:off x="5438297" y="3639230"/>
            <a:ext cx="806519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35" name="Rectangle 134">
            <a:extLst>
              <a:ext uri="{FF2B5EF4-FFF2-40B4-BE49-F238E27FC236}">
                <a16:creationId xmlns:a16="http://schemas.microsoft.com/office/drawing/2014/main" id="{4545DA96-4CF9-4EA1-BB00-DAB5A5555A45}"/>
              </a:ext>
            </a:extLst>
          </p:cNvPr>
          <p:cNvSpPr/>
          <p:nvPr/>
        </p:nvSpPr>
        <p:spPr>
          <a:xfrm>
            <a:off x="6344042" y="3639229"/>
            <a:ext cx="733199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36" name="Rectangle 135">
            <a:extLst>
              <a:ext uri="{FF2B5EF4-FFF2-40B4-BE49-F238E27FC236}">
                <a16:creationId xmlns:a16="http://schemas.microsoft.com/office/drawing/2014/main" id="{958506EC-E076-4311-ADB7-C3EABC52F701}"/>
              </a:ext>
            </a:extLst>
          </p:cNvPr>
          <p:cNvSpPr/>
          <p:nvPr/>
        </p:nvSpPr>
        <p:spPr>
          <a:xfrm>
            <a:off x="7179871" y="3639229"/>
            <a:ext cx="666545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37" name="Rectangle 136">
            <a:extLst>
              <a:ext uri="{FF2B5EF4-FFF2-40B4-BE49-F238E27FC236}">
                <a16:creationId xmlns:a16="http://schemas.microsoft.com/office/drawing/2014/main" id="{4AF999A5-07A6-48A8-AE6F-0FF44B5054EC}"/>
              </a:ext>
            </a:extLst>
          </p:cNvPr>
          <p:cNvSpPr/>
          <p:nvPr/>
        </p:nvSpPr>
        <p:spPr>
          <a:xfrm>
            <a:off x="7993981" y="3666335"/>
            <a:ext cx="666545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38" name="Rectangle 137">
            <a:extLst>
              <a:ext uri="{FF2B5EF4-FFF2-40B4-BE49-F238E27FC236}">
                <a16:creationId xmlns:a16="http://schemas.microsoft.com/office/drawing/2014/main" id="{A76E3545-1DAD-4105-861D-F9F3C633CFFF}"/>
              </a:ext>
            </a:extLst>
          </p:cNvPr>
          <p:cNvSpPr/>
          <p:nvPr/>
        </p:nvSpPr>
        <p:spPr>
          <a:xfrm>
            <a:off x="8826406" y="3639229"/>
            <a:ext cx="2242057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dirty="0"/>
          </a:p>
        </p:txBody>
      </p:sp>
      <p:grpSp>
        <p:nvGrpSpPr>
          <p:cNvPr id="139" name="Group 138">
            <a:extLst>
              <a:ext uri="{FF2B5EF4-FFF2-40B4-BE49-F238E27FC236}">
                <a16:creationId xmlns:a16="http://schemas.microsoft.com/office/drawing/2014/main" id="{0228E921-A1E0-4B7A-8C84-1C649D835BBA}"/>
              </a:ext>
            </a:extLst>
          </p:cNvPr>
          <p:cNvGrpSpPr/>
          <p:nvPr/>
        </p:nvGrpSpPr>
        <p:grpSpPr>
          <a:xfrm>
            <a:off x="1051626" y="4938120"/>
            <a:ext cx="4179530" cy="1177541"/>
            <a:chOff x="1017319" y="5324382"/>
            <a:chExt cx="4179530" cy="1177541"/>
          </a:xfrm>
        </p:grpSpPr>
        <p:pic>
          <p:nvPicPr>
            <p:cNvPr id="140" name="Picture 139">
              <a:extLst>
                <a:ext uri="{FF2B5EF4-FFF2-40B4-BE49-F238E27FC236}">
                  <a16:creationId xmlns:a16="http://schemas.microsoft.com/office/drawing/2014/main" id="{47167BCA-31B3-4387-AEFA-1E5C6D651A2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7319" y="5324382"/>
              <a:ext cx="1025141" cy="1025141"/>
            </a:xfrm>
            <a:prstGeom prst="rect">
              <a:avLst/>
            </a:prstGeom>
          </p:spPr>
        </p:pic>
        <p:pic>
          <p:nvPicPr>
            <p:cNvPr id="141" name="Picture 140">
              <a:extLst>
                <a:ext uri="{FF2B5EF4-FFF2-40B4-BE49-F238E27FC236}">
                  <a16:creationId xmlns:a16="http://schemas.microsoft.com/office/drawing/2014/main" id="{3A314DFF-2185-4A41-8B7A-ADC72E89F66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69719" y="5476782"/>
              <a:ext cx="1025141" cy="1025141"/>
            </a:xfrm>
            <a:prstGeom prst="rect">
              <a:avLst/>
            </a:prstGeom>
          </p:spPr>
        </p:pic>
        <p:grpSp>
          <p:nvGrpSpPr>
            <p:cNvPr id="142" name="Group 141">
              <a:extLst>
                <a:ext uri="{FF2B5EF4-FFF2-40B4-BE49-F238E27FC236}">
                  <a16:creationId xmlns:a16="http://schemas.microsoft.com/office/drawing/2014/main" id="{C85D4B04-B284-46F5-8763-7459D1FFA34E}"/>
                </a:ext>
              </a:extLst>
            </p:cNvPr>
            <p:cNvGrpSpPr/>
            <p:nvPr/>
          </p:nvGrpSpPr>
          <p:grpSpPr>
            <a:xfrm>
              <a:off x="4506963" y="5449834"/>
              <a:ext cx="81959" cy="1020917"/>
              <a:chOff x="7152671" y="1595686"/>
              <a:chExt cx="90155" cy="901548"/>
            </a:xfrm>
            <a:solidFill>
              <a:schemeClr val="bg1"/>
            </a:solidFill>
          </p:grpSpPr>
          <p:sp>
            <p:nvSpPr>
              <p:cNvPr id="166" name="Rectangle 165">
                <a:extLst>
                  <a:ext uri="{FF2B5EF4-FFF2-40B4-BE49-F238E27FC236}">
                    <a16:creationId xmlns:a16="http://schemas.microsoft.com/office/drawing/2014/main" id="{D07A72E1-F521-4F50-A615-A3EC750902DC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7" name="Rectangle 166">
                <a:extLst>
                  <a:ext uri="{FF2B5EF4-FFF2-40B4-BE49-F238E27FC236}">
                    <a16:creationId xmlns:a16="http://schemas.microsoft.com/office/drawing/2014/main" id="{EB8DDB9E-3BE9-4A63-B425-85A7AD01C327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8" name="Rectangle 167">
                <a:extLst>
                  <a:ext uri="{FF2B5EF4-FFF2-40B4-BE49-F238E27FC236}">
                    <a16:creationId xmlns:a16="http://schemas.microsoft.com/office/drawing/2014/main" id="{4E96D446-5A0C-4349-BD10-576FD8CDB13B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9" name="Rectangle 168">
                <a:extLst>
                  <a:ext uri="{FF2B5EF4-FFF2-40B4-BE49-F238E27FC236}">
                    <a16:creationId xmlns:a16="http://schemas.microsoft.com/office/drawing/2014/main" id="{5010F997-805A-4DAC-9785-44B09269812D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0" name="Rectangle 169">
                <a:extLst>
                  <a:ext uri="{FF2B5EF4-FFF2-40B4-BE49-F238E27FC236}">
                    <a16:creationId xmlns:a16="http://schemas.microsoft.com/office/drawing/2014/main" id="{4C8C9CB7-4972-478C-969A-90ECD730FF1B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1" name="Rectangle 170">
                <a:extLst>
                  <a:ext uri="{FF2B5EF4-FFF2-40B4-BE49-F238E27FC236}">
                    <a16:creationId xmlns:a16="http://schemas.microsoft.com/office/drawing/2014/main" id="{94257A50-42C1-4FD9-B0D6-59F1E8497FB9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2" name="Rectangle 171">
                <a:extLst>
                  <a:ext uri="{FF2B5EF4-FFF2-40B4-BE49-F238E27FC236}">
                    <a16:creationId xmlns:a16="http://schemas.microsoft.com/office/drawing/2014/main" id="{E9E8637F-AAF1-4DDB-8BD1-174B15C9963E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3" name="Rectangle 172">
                <a:extLst>
                  <a:ext uri="{FF2B5EF4-FFF2-40B4-BE49-F238E27FC236}">
                    <a16:creationId xmlns:a16="http://schemas.microsoft.com/office/drawing/2014/main" id="{0094624E-C525-429D-ACC8-2647CBBF871B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4" name="Rectangle 173">
                <a:extLst>
                  <a:ext uri="{FF2B5EF4-FFF2-40B4-BE49-F238E27FC236}">
                    <a16:creationId xmlns:a16="http://schemas.microsoft.com/office/drawing/2014/main" id="{92B960B3-51C3-4B50-9281-61BE93A514DA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5" name="Rectangle 174">
                <a:extLst>
                  <a:ext uri="{FF2B5EF4-FFF2-40B4-BE49-F238E27FC236}">
                    <a16:creationId xmlns:a16="http://schemas.microsoft.com/office/drawing/2014/main" id="{7798B4A4-9415-4BBE-B042-164AAAB56254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43" name="Group 142">
              <a:extLst>
                <a:ext uri="{FF2B5EF4-FFF2-40B4-BE49-F238E27FC236}">
                  <a16:creationId xmlns:a16="http://schemas.microsoft.com/office/drawing/2014/main" id="{AC45707D-3DD1-4609-9A04-6E38113EF646}"/>
                </a:ext>
              </a:extLst>
            </p:cNvPr>
            <p:cNvGrpSpPr/>
            <p:nvPr/>
          </p:nvGrpSpPr>
          <p:grpSpPr>
            <a:xfrm>
              <a:off x="4711075" y="5449292"/>
              <a:ext cx="81959" cy="1020917"/>
              <a:chOff x="7152671" y="1595686"/>
              <a:chExt cx="90155" cy="901548"/>
            </a:xfrm>
            <a:solidFill>
              <a:schemeClr val="bg1"/>
            </a:solidFill>
          </p:grpSpPr>
          <p:sp>
            <p:nvSpPr>
              <p:cNvPr id="156" name="Rectangle 155">
                <a:extLst>
                  <a:ext uri="{FF2B5EF4-FFF2-40B4-BE49-F238E27FC236}">
                    <a16:creationId xmlns:a16="http://schemas.microsoft.com/office/drawing/2014/main" id="{BAB9A11E-2B72-4C9E-B0D1-563891EB2F6C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7" name="Rectangle 156">
                <a:extLst>
                  <a:ext uri="{FF2B5EF4-FFF2-40B4-BE49-F238E27FC236}">
                    <a16:creationId xmlns:a16="http://schemas.microsoft.com/office/drawing/2014/main" id="{1DA41B36-943D-4444-B2EB-BF5C54653E82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8" name="Rectangle 157">
                <a:extLst>
                  <a:ext uri="{FF2B5EF4-FFF2-40B4-BE49-F238E27FC236}">
                    <a16:creationId xmlns:a16="http://schemas.microsoft.com/office/drawing/2014/main" id="{BAC45998-E789-4F0A-860D-29D27C86D8CB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9" name="Rectangle 158">
                <a:extLst>
                  <a:ext uri="{FF2B5EF4-FFF2-40B4-BE49-F238E27FC236}">
                    <a16:creationId xmlns:a16="http://schemas.microsoft.com/office/drawing/2014/main" id="{D69669C0-5DC1-40BC-9AFD-236B6CDA6F7B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0" name="Rectangle 159">
                <a:extLst>
                  <a:ext uri="{FF2B5EF4-FFF2-40B4-BE49-F238E27FC236}">
                    <a16:creationId xmlns:a16="http://schemas.microsoft.com/office/drawing/2014/main" id="{9B7EEE93-3BE1-422C-9AD2-DFB92C6DE5C2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1" name="Rectangle 160">
                <a:extLst>
                  <a:ext uri="{FF2B5EF4-FFF2-40B4-BE49-F238E27FC236}">
                    <a16:creationId xmlns:a16="http://schemas.microsoft.com/office/drawing/2014/main" id="{3E2F70CC-6884-4E6F-9C16-C827FE503347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2" name="Rectangle 161">
                <a:extLst>
                  <a:ext uri="{FF2B5EF4-FFF2-40B4-BE49-F238E27FC236}">
                    <a16:creationId xmlns:a16="http://schemas.microsoft.com/office/drawing/2014/main" id="{41F1980D-237F-409C-BBB2-4D60D52AA01C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3" name="Rectangle 162">
                <a:extLst>
                  <a:ext uri="{FF2B5EF4-FFF2-40B4-BE49-F238E27FC236}">
                    <a16:creationId xmlns:a16="http://schemas.microsoft.com/office/drawing/2014/main" id="{C8E2F4E2-D1F3-4866-9DCC-EF59EF8A4ECC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4" name="Rectangle 163">
                <a:extLst>
                  <a:ext uri="{FF2B5EF4-FFF2-40B4-BE49-F238E27FC236}">
                    <a16:creationId xmlns:a16="http://schemas.microsoft.com/office/drawing/2014/main" id="{F349CB7B-14B8-48D6-85AA-532C05ACA9E9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5" name="Rectangle 164">
                <a:extLst>
                  <a:ext uri="{FF2B5EF4-FFF2-40B4-BE49-F238E27FC236}">
                    <a16:creationId xmlns:a16="http://schemas.microsoft.com/office/drawing/2014/main" id="{CD1E4EED-9641-4C2B-949F-F492B3F278EF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44" name="Group 143">
              <a:extLst>
                <a:ext uri="{FF2B5EF4-FFF2-40B4-BE49-F238E27FC236}">
                  <a16:creationId xmlns:a16="http://schemas.microsoft.com/office/drawing/2014/main" id="{7C9AE5D6-B2F8-44AF-92AC-C2696100AA8C}"/>
                </a:ext>
              </a:extLst>
            </p:cNvPr>
            <p:cNvGrpSpPr/>
            <p:nvPr/>
          </p:nvGrpSpPr>
          <p:grpSpPr>
            <a:xfrm>
              <a:off x="4927535" y="5445069"/>
              <a:ext cx="81959" cy="1020917"/>
              <a:chOff x="7152671" y="1595686"/>
              <a:chExt cx="90155" cy="901548"/>
            </a:xfrm>
            <a:solidFill>
              <a:schemeClr val="bg1"/>
            </a:solidFill>
          </p:grpSpPr>
          <p:sp>
            <p:nvSpPr>
              <p:cNvPr id="146" name="Rectangle 145">
                <a:extLst>
                  <a:ext uri="{FF2B5EF4-FFF2-40B4-BE49-F238E27FC236}">
                    <a16:creationId xmlns:a16="http://schemas.microsoft.com/office/drawing/2014/main" id="{79D2B747-E2D7-4E36-81EF-26BD6BE7A815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7" name="Rectangle 146">
                <a:extLst>
                  <a:ext uri="{FF2B5EF4-FFF2-40B4-BE49-F238E27FC236}">
                    <a16:creationId xmlns:a16="http://schemas.microsoft.com/office/drawing/2014/main" id="{07DA265F-FC27-4184-B067-C8184626127E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8" name="Rectangle 147">
                <a:extLst>
                  <a:ext uri="{FF2B5EF4-FFF2-40B4-BE49-F238E27FC236}">
                    <a16:creationId xmlns:a16="http://schemas.microsoft.com/office/drawing/2014/main" id="{A8F1CBDB-7B95-46AC-83AC-4F1E6D1FAC14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9" name="Rectangle 148">
                <a:extLst>
                  <a:ext uri="{FF2B5EF4-FFF2-40B4-BE49-F238E27FC236}">
                    <a16:creationId xmlns:a16="http://schemas.microsoft.com/office/drawing/2014/main" id="{FFA12E80-1E48-4525-9617-1AAC555103D3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0" name="Rectangle 149">
                <a:extLst>
                  <a:ext uri="{FF2B5EF4-FFF2-40B4-BE49-F238E27FC236}">
                    <a16:creationId xmlns:a16="http://schemas.microsoft.com/office/drawing/2014/main" id="{2B5629E0-3F3A-474E-B25B-F8592D16F385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1" name="Rectangle 150">
                <a:extLst>
                  <a:ext uri="{FF2B5EF4-FFF2-40B4-BE49-F238E27FC236}">
                    <a16:creationId xmlns:a16="http://schemas.microsoft.com/office/drawing/2014/main" id="{DDDE1A79-08C6-4AEA-A84F-48B3884C881F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2" name="Rectangle 151">
                <a:extLst>
                  <a:ext uri="{FF2B5EF4-FFF2-40B4-BE49-F238E27FC236}">
                    <a16:creationId xmlns:a16="http://schemas.microsoft.com/office/drawing/2014/main" id="{3E16658A-3834-4DF8-9EBF-2A280BCE155E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3" name="Rectangle 152">
                <a:extLst>
                  <a:ext uri="{FF2B5EF4-FFF2-40B4-BE49-F238E27FC236}">
                    <a16:creationId xmlns:a16="http://schemas.microsoft.com/office/drawing/2014/main" id="{2209227F-71B3-45B4-960E-A817D461D2D5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4" name="Rectangle 153">
                <a:extLst>
                  <a:ext uri="{FF2B5EF4-FFF2-40B4-BE49-F238E27FC236}">
                    <a16:creationId xmlns:a16="http://schemas.microsoft.com/office/drawing/2014/main" id="{D9B9D6EE-6FAE-4218-B622-3298FCDEE6D8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5" name="Rectangle 154">
                <a:extLst>
                  <a:ext uri="{FF2B5EF4-FFF2-40B4-BE49-F238E27FC236}">
                    <a16:creationId xmlns:a16="http://schemas.microsoft.com/office/drawing/2014/main" id="{8F5CAAC7-1365-4D62-BCB8-A632B00BF916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45" name="Rectangle 144">
              <a:extLst>
                <a:ext uri="{FF2B5EF4-FFF2-40B4-BE49-F238E27FC236}">
                  <a16:creationId xmlns:a16="http://schemas.microsoft.com/office/drawing/2014/main" id="{B14BD923-6875-4F5E-9A67-6664883509A3}"/>
                </a:ext>
              </a:extLst>
            </p:cNvPr>
            <p:cNvSpPr/>
            <p:nvPr/>
          </p:nvSpPr>
          <p:spPr>
            <a:xfrm>
              <a:off x="5114890" y="6356247"/>
              <a:ext cx="81959" cy="102092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6" name="Rectangle 175">
            <a:extLst>
              <a:ext uri="{FF2B5EF4-FFF2-40B4-BE49-F238E27FC236}">
                <a16:creationId xmlns:a16="http://schemas.microsoft.com/office/drawing/2014/main" id="{1F7272AB-A874-45A6-8DB5-D3E0F586DBD0}"/>
              </a:ext>
            </a:extLst>
          </p:cNvPr>
          <p:cNvSpPr/>
          <p:nvPr/>
        </p:nvSpPr>
        <p:spPr>
          <a:xfrm>
            <a:off x="5438653" y="5058808"/>
            <a:ext cx="806519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77" name="Rectangle 176">
            <a:extLst>
              <a:ext uri="{FF2B5EF4-FFF2-40B4-BE49-F238E27FC236}">
                <a16:creationId xmlns:a16="http://schemas.microsoft.com/office/drawing/2014/main" id="{F9B1F159-E985-4AA1-9686-2F5F096F580D}"/>
              </a:ext>
            </a:extLst>
          </p:cNvPr>
          <p:cNvSpPr/>
          <p:nvPr/>
        </p:nvSpPr>
        <p:spPr>
          <a:xfrm>
            <a:off x="6344398" y="5058807"/>
            <a:ext cx="733199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78" name="Rectangle 177">
            <a:extLst>
              <a:ext uri="{FF2B5EF4-FFF2-40B4-BE49-F238E27FC236}">
                <a16:creationId xmlns:a16="http://schemas.microsoft.com/office/drawing/2014/main" id="{921659A2-442F-498F-8832-4986D6DB4BD0}"/>
              </a:ext>
            </a:extLst>
          </p:cNvPr>
          <p:cNvSpPr/>
          <p:nvPr/>
        </p:nvSpPr>
        <p:spPr>
          <a:xfrm>
            <a:off x="7180227" y="5058807"/>
            <a:ext cx="666545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79" name="Rectangle 178">
            <a:extLst>
              <a:ext uri="{FF2B5EF4-FFF2-40B4-BE49-F238E27FC236}">
                <a16:creationId xmlns:a16="http://schemas.microsoft.com/office/drawing/2014/main" id="{1E6FBC50-058E-4812-85F5-F84C98FD34D7}"/>
              </a:ext>
            </a:extLst>
          </p:cNvPr>
          <p:cNvSpPr/>
          <p:nvPr/>
        </p:nvSpPr>
        <p:spPr>
          <a:xfrm>
            <a:off x="7994337" y="5085913"/>
            <a:ext cx="666545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80" name="Rectangle 179">
            <a:extLst>
              <a:ext uri="{FF2B5EF4-FFF2-40B4-BE49-F238E27FC236}">
                <a16:creationId xmlns:a16="http://schemas.microsoft.com/office/drawing/2014/main" id="{5E6F6F3F-1B47-4748-BEC7-7BD846D6C6DE}"/>
              </a:ext>
            </a:extLst>
          </p:cNvPr>
          <p:cNvSpPr/>
          <p:nvPr/>
        </p:nvSpPr>
        <p:spPr>
          <a:xfrm>
            <a:off x="8826762" y="5058807"/>
            <a:ext cx="2242057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44" grpId="0" animBg="1"/>
      <p:bldP spid="45" grpId="0" animBg="1"/>
      <p:bldP spid="46" grpId="0" animBg="1"/>
      <p:bldP spid="47" grpId="0" animBg="1"/>
      <p:bldP spid="134" grpId="0" animBg="1"/>
      <p:bldP spid="135" grpId="0" animBg="1"/>
      <p:bldP spid="136" grpId="0" animBg="1"/>
      <p:bldP spid="137" grpId="0" animBg="1"/>
      <p:bldP spid="138" grpId="0" animBg="1"/>
      <p:bldP spid="176" grpId="0" animBg="1"/>
      <p:bldP spid="177" grpId="0" animBg="1"/>
      <p:bldP spid="178" grpId="0" animBg="1"/>
      <p:bldP spid="179" grpId="0" animBg="1"/>
      <p:bldP spid="18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45002B8-9795-4DBC-B22C-AE410E29BC9A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38453" y="738023"/>
            <a:ext cx="9084932" cy="4542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39348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3BFA06A5-B03F-4342-AB78-6B1F704476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080" y="1082839"/>
            <a:ext cx="10388600" cy="5473700"/>
          </a:xfrm>
          <a:prstGeom prst="rect">
            <a:avLst/>
          </a:prstGeom>
        </p:spPr>
      </p:pic>
      <p:sp>
        <p:nvSpPr>
          <p:cNvPr id="1739" name="Google Shape;1739;p43"/>
          <p:cNvSpPr/>
          <p:nvPr/>
        </p:nvSpPr>
        <p:spPr>
          <a:xfrm>
            <a:off x="-1605375" y="4062369"/>
            <a:ext cx="912116" cy="912116"/>
          </a:xfrm>
          <a:prstGeom prst="ellipse">
            <a:avLst/>
          </a:prstGeom>
          <a:solidFill>
            <a:schemeClr val="accent3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1200"/>
          </a:p>
        </p:txBody>
      </p:sp>
      <p:sp>
        <p:nvSpPr>
          <p:cNvPr id="1740" name="Google Shape;1740;p43"/>
          <p:cNvSpPr txBox="1">
            <a:spLocks noGrp="1"/>
          </p:cNvSpPr>
          <p:nvPr>
            <p:ph type="title" idx="4294967295"/>
          </p:nvPr>
        </p:nvSpPr>
        <p:spPr>
          <a:xfrm>
            <a:off x="-1300266" y="4102502"/>
            <a:ext cx="911225" cy="83185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r>
              <a:rPr lang="en" sz="6000"/>
              <a:t>1</a:t>
            </a:r>
            <a:endParaRPr sz="6000"/>
          </a:p>
        </p:txBody>
      </p:sp>
      <p:grpSp>
        <p:nvGrpSpPr>
          <p:cNvPr id="1758" name="Google Shape;1758;p43"/>
          <p:cNvGrpSpPr/>
          <p:nvPr/>
        </p:nvGrpSpPr>
        <p:grpSpPr>
          <a:xfrm>
            <a:off x="17343" y="1029150"/>
            <a:ext cx="1093529" cy="1281921"/>
            <a:chOff x="1678549" y="2659042"/>
            <a:chExt cx="822181" cy="963825"/>
          </a:xfrm>
        </p:grpSpPr>
        <p:sp>
          <p:nvSpPr>
            <p:cNvPr id="1759" name="Google Shape;1759;p43"/>
            <p:cNvSpPr/>
            <p:nvPr/>
          </p:nvSpPr>
          <p:spPr>
            <a:xfrm flipH="1">
              <a:off x="1678549" y="2699189"/>
              <a:ext cx="373751" cy="291661"/>
            </a:xfrm>
            <a:custGeom>
              <a:avLst/>
              <a:gdLst/>
              <a:ahLst/>
              <a:cxnLst/>
              <a:rect l="l" t="t" r="r" b="b"/>
              <a:pathLst>
                <a:path w="4990" h="3894" extrusionOk="0">
                  <a:moveTo>
                    <a:pt x="644" y="1"/>
                  </a:moveTo>
                  <a:lnTo>
                    <a:pt x="227" y="620"/>
                  </a:lnTo>
                  <a:lnTo>
                    <a:pt x="1" y="1155"/>
                  </a:lnTo>
                  <a:cubicBezTo>
                    <a:pt x="2227" y="3346"/>
                    <a:pt x="3918" y="3894"/>
                    <a:pt x="3918" y="3894"/>
                  </a:cubicBezTo>
                  <a:lnTo>
                    <a:pt x="4990" y="2858"/>
                  </a:lnTo>
                  <a:lnTo>
                    <a:pt x="2573" y="1584"/>
                  </a:lnTo>
                  <a:lnTo>
                    <a:pt x="644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760" name="Google Shape;1760;p43"/>
            <p:cNvSpPr/>
            <p:nvPr/>
          </p:nvSpPr>
          <p:spPr>
            <a:xfrm flipH="1">
              <a:off x="1693679" y="2659042"/>
              <a:ext cx="299750" cy="225749"/>
            </a:xfrm>
            <a:custGeom>
              <a:avLst/>
              <a:gdLst/>
              <a:ahLst/>
              <a:cxnLst/>
              <a:rect l="l" t="t" r="r" b="b"/>
              <a:pathLst>
                <a:path w="4002" h="3014" extrusionOk="0">
                  <a:moveTo>
                    <a:pt x="667" y="1"/>
                  </a:moveTo>
                  <a:lnTo>
                    <a:pt x="1" y="679"/>
                  </a:lnTo>
                  <a:cubicBezTo>
                    <a:pt x="1" y="679"/>
                    <a:pt x="1465" y="2168"/>
                    <a:pt x="3513" y="3013"/>
                  </a:cubicBezTo>
                  <a:lnTo>
                    <a:pt x="4001" y="2346"/>
                  </a:lnTo>
                  <a:lnTo>
                    <a:pt x="2191" y="1072"/>
                  </a:lnTo>
                  <a:lnTo>
                    <a:pt x="66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761" name="Google Shape;1761;p43"/>
            <p:cNvSpPr/>
            <p:nvPr/>
          </p:nvSpPr>
          <p:spPr>
            <a:xfrm flipH="1">
              <a:off x="1746757" y="2783662"/>
              <a:ext cx="685784" cy="763456"/>
            </a:xfrm>
            <a:custGeom>
              <a:avLst/>
              <a:gdLst/>
              <a:ahLst/>
              <a:cxnLst/>
              <a:rect l="l" t="t" r="r" b="b"/>
              <a:pathLst>
                <a:path w="9156" h="10193" extrusionOk="0">
                  <a:moveTo>
                    <a:pt x="5072" y="0"/>
                  </a:moveTo>
                  <a:lnTo>
                    <a:pt x="4227" y="1072"/>
                  </a:lnTo>
                  <a:lnTo>
                    <a:pt x="2381" y="4013"/>
                  </a:lnTo>
                  <a:lnTo>
                    <a:pt x="1107" y="5954"/>
                  </a:lnTo>
                  <a:lnTo>
                    <a:pt x="0" y="7394"/>
                  </a:lnTo>
                  <a:lnTo>
                    <a:pt x="357" y="7978"/>
                  </a:lnTo>
                  <a:lnTo>
                    <a:pt x="1167" y="8740"/>
                  </a:lnTo>
                  <a:lnTo>
                    <a:pt x="2000" y="9466"/>
                  </a:lnTo>
                  <a:lnTo>
                    <a:pt x="2619" y="10192"/>
                  </a:lnTo>
                  <a:lnTo>
                    <a:pt x="4108" y="8502"/>
                  </a:lnTo>
                  <a:lnTo>
                    <a:pt x="5453" y="6918"/>
                  </a:lnTo>
                  <a:lnTo>
                    <a:pt x="7120" y="5025"/>
                  </a:lnTo>
                  <a:lnTo>
                    <a:pt x="9156" y="2846"/>
                  </a:lnTo>
                  <a:cubicBezTo>
                    <a:pt x="9156" y="2846"/>
                    <a:pt x="6263" y="1572"/>
                    <a:pt x="50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762" name="Google Shape;1762;p43"/>
            <p:cNvSpPr/>
            <p:nvPr/>
          </p:nvSpPr>
          <p:spPr>
            <a:xfrm flipH="1">
              <a:off x="2361162" y="3467651"/>
              <a:ext cx="121338" cy="138265"/>
            </a:xfrm>
            <a:custGeom>
              <a:avLst/>
              <a:gdLst/>
              <a:ahLst/>
              <a:cxnLst/>
              <a:rect l="l" t="t" r="r" b="b"/>
              <a:pathLst>
                <a:path w="1620" h="1846" extrusionOk="0">
                  <a:moveTo>
                    <a:pt x="405" y="1"/>
                  </a:moveTo>
                  <a:lnTo>
                    <a:pt x="0" y="1846"/>
                  </a:lnTo>
                  <a:lnTo>
                    <a:pt x="1620" y="1489"/>
                  </a:lnTo>
                  <a:lnTo>
                    <a:pt x="40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763" name="Google Shape;1763;p43"/>
            <p:cNvSpPr/>
            <p:nvPr/>
          </p:nvSpPr>
          <p:spPr>
            <a:xfrm flipH="1">
              <a:off x="2238101" y="3344590"/>
              <a:ext cx="216761" cy="239081"/>
            </a:xfrm>
            <a:custGeom>
              <a:avLst/>
              <a:gdLst/>
              <a:ahLst/>
              <a:cxnLst/>
              <a:rect l="l" t="t" r="r" b="b"/>
              <a:pathLst>
                <a:path w="2894" h="3192" extrusionOk="0">
                  <a:moveTo>
                    <a:pt x="346" y="0"/>
                  </a:moveTo>
                  <a:lnTo>
                    <a:pt x="0" y="1727"/>
                  </a:lnTo>
                  <a:lnTo>
                    <a:pt x="1227" y="3191"/>
                  </a:lnTo>
                  <a:lnTo>
                    <a:pt x="2894" y="2798"/>
                  </a:lnTo>
                  <a:lnTo>
                    <a:pt x="2060" y="1667"/>
                  </a:lnTo>
                  <a:lnTo>
                    <a:pt x="1298" y="1143"/>
                  </a:lnTo>
                  <a:lnTo>
                    <a:pt x="34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764" name="Google Shape;1764;p43"/>
            <p:cNvSpPr/>
            <p:nvPr/>
          </p:nvSpPr>
          <p:spPr>
            <a:xfrm flipH="1">
              <a:off x="1678553" y="2659054"/>
              <a:ext cx="822177" cy="963813"/>
            </a:xfrm>
            <a:custGeom>
              <a:avLst/>
              <a:gdLst/>
              <a:ahLst/>
              <a:cxnLst/>
              <a:rect l="l" t="t" r="r" b="b"/>
              <a:pathLst>
                <a:path w="10977" h="12868" extrusionOk="0">
                  <a:moveTo>
                    <a:pt x="6464" y="813"/>
                  </a:moveTo>
                  <a:lnTo>
                    <a:pt x="6678" y="1028"/>
                  </a:lnTo>
                  <a:cubicBezTo>
                    <a:pt x="6488" y="1266"/>
                    <a:pt x="6273" y="1504"/>
                    <a:pt x="6071" y="1742"/>
                  </a:cubicBezTo>
                  <a:lnTo>
                    <a:pt x="5976" y="1647"/>
                  </a:lnTo>
                  <a:cubicBezTo>
                    <a:pt x="6142" y="1385"/>
                    <a:pt x="6309" y="1099"/>
                    <a:pt x="6464" y="813"/>
                  </a:cubicBezTo>
                  <a:close/>
                  <a:moveTo>
                    <a:pt x="6904" y="1230"/>
                  </a:moveTo>
                  <a:cubicBezTo>
                    <a:pt x="7000" y="1337"/>
                    <a:pt x="7107" y="1432"/>
                    <a:pt x="7214" y="1516"/>
                  </a:cubicBezTo>
                  <a:cubicBezTo>
                    <a:pt x="7000" y="1766"/>
                    <a:pt x="6750" y="1980"/>
                    <a:pt x="6547" y="2230"/>
                  </a:cubicBezTo>
                  <a:cubicBezTo>
                    <a:pt x="6452" y="2135"/>
                    <a:pt x="6369" y="2052"/>
                    <a:pt x="6273" y="1944"/>
                  </a:cubicBezTo>
                  <a:cubicBezTo>
                    <a:pt x="6488" y="1730"/>
                    <a:pt x="6690" y="1492"/>
                    <a:pt x="6904" y="1230"/>
                  </a:cubicBezTo>
                  <a:close/>
                  <a:moveTo>
                    <a:pt x="7452" y="1706"/>
                  </a:moveTo>
                  <a:lnTo>
                    <a:pt x="7893" y="2028"/>
                  </a:lnTo>
                  <a:cubicBezTo>
                    <a:pt x="7655" y="2302"/>
                    <a:pt x="7452" y="2575"/>
                    <a:pt x="7226" y="2837"/>
                  </a:cubicBezTo>
                  <a:cubicBezTo>
                    <a:pt x="7059" y="2706"/>
                    <a:pt x="6916" y="2575"/>
                    <a:pt x="6762" y="2433"/>
                  </a:cubicBezTo>
                  <a:cubicBezTo>
                    <a:pt x="6976" y="2183"/>
                    <a:pt x="7238" y="1956"/>
                    <a:pt x="7452" y="1706"/>
                  </a:cubicBezTo>
                  <a:close/>
                  <a:moveTo>
                    <a:pt x="7262" y="337"/>
                  </a:moveTo>
                  <a:cubicBezTo>
                    <a:pt x="7833" y="682"/>
                    <a:pt x="8405" y="1028"/>
                    <a:pt x="8917" y="1456"/>
                  </a:cubicBezTo>
                  <a:cubicBezTo>
                    <a:pt x="9179" y="1671"/>
                    <a:pt x="9417" y="1909"/>
                    <a:pt x="9679" y="2099"/>
                  </a:cubicBezTo>
                  <a:cubicBezTo>
                    <a:pt x="9917" y="2266"/>
                    <a:pt x="10179" y="2385"/>
                    <a:pt x="10405" y="2540"/>
                  </a:cubicBezTo>
                  <a:cubicBezTo>
                    <a:pt x="10310" y="2683"/>
                    <a:pt x="10191" y="2825"/>
                    <a:pt x="10095" y="2980"/>
                  </a:cubicBezTo>
                  <a:cubicBezTo>
                    <a:pt x="9214" y="2564"/>
                    <a:pt x="8369" y="2052"/>
                    <a:pt x="7595" y="1456"/>
                  </a:cubicBezTo>
                  <a:cubicBezTo>
                    <a:pt x="7345" y="1266"/>
                    <a:pt x="7107" y="1028"/>
                    <a:pt x="6869" y="801"/>
                  </a:cubicBezTo>
                  <a:cubicBezTo>
                    <a:pt x="6988" y="623"/>
                    <a:pt x="7107" y="492"/>
                    <a:pt x="7262" y="337"/>
                  </a:cubicBezTo>
                  <a:close/>
                  <a:moveTo>
                    <a:pt x="8155" y="2183"/>
                  </a:moveTo>
                  <a:cubicBezTo>
                    <a:pt x="8297" y="2290"/>
                    <a:pt x="8452" y="2385"/>
                    <a:pt x="8595" y="2468"/>
                  </a:cubicBezTo>
                  <a:cubicBezTo>
                    <a:pt x="8357" y="2766"/>
                    <a:pt x="8119" y="3052"/>
                    <a:pt x="7881" y="3337"/>
                  </a:cubicBezTo>
                  <a:cubicBezTo>
                    <a:pt x="7726" y="3230"/>
                    <a:pt x="7595" y="3123"/>
                    <a:pt x="7464" y="3016"/>
                  </a:cubicBezTo>
                  <a:cubicBezTo>
                    <a:pt x="7690" y="2742"/>
                    <a:pt x="7928" y="2468"/>
                    <a:pt x="8155" y="2183"/>
                  </a:cubicBezTo>
                  <a:close/>
                  <a:moveTo>
                    <a:pt x="8833" y="2647"/>
                  </a:moveTo>
                  <a:cubicBezTo>
                    <a:pt x="8964" y="2742"/>
                    <a:pt x="9119" y="2814"/>
                    <a:pt x="9262" y="2885"/>
                  </a:cubicBezTo>
                  <a:cubicBezTo>
                    <a:pt x="9024" y="3183"/>
                    <a:pt x="8821" y="3492"/>
                    <a:pt x="8607" y="3826"/>
                  </a:cubicBezTo>
                  <a:lnTo>
                    <a:pt x="8119" y="3516"/>
                  </a:lnTo>
                  <a:cubicBezTo>
                    <a:pt x="8369" y="3230"/>
                    <a:pt x="8607" y="2933"/>
                    <a:pt x="8833" y="2647"/>
                  </a:cubicBezTo>
                  <a:close/>
                  <a:moveTo>
                    <a:pt x="9536" y="3016"/>
                  </a:moveTo>
                  <a:cubicBezTo>
                    <a:pt x="9667" y="3075"/>
                    <a:pt x="9786" y="3159"/>
                    <a:pt x="9917" y="3218"/>
                  </a:cubicBezTo>
                  <a:cubicBezTo>
                    <a:pt x="9833" y="3349"/>
                    <a:pt x="9738" y="3492"/>
                    <a:pt x="9655" y="3623"/>
                  </a:cubicBezTo>
                  <a:cubicBezTo>
                    <a:pt x="9560" y="3766"/>
                    <a:pt x="9464" y="4028"/>
                    <a:pt x="9345" y="4171"/>
                  </a:cubicBezTo>
                  <a:cubicBezTo>
                    <a:pt x="9321" y="4171"/>
                    <a:pt x="9321" y="4183"/>
                    <a:pt x="9310" y="4183"/>
                  </a:cubicBezTo>
                  <a:cubicBezTo>
                    <a:pt x="9167" y="4111"/>
                    <a:pt x="9024" y="4028"/>
                    <a:pt x="8881" y="3957"/>
                  </a:cubicBezTo>
                  <a:cubicBezTo>
                    <a:pt x="9083" y="3647"/>
                    <a:pt x="9310" y="3337"/>
                    <a:pt x="9536" y="3016"/>
                  </a:cubicBezTo>
                  <a:close/>
                  <a:moveTo>
                    <a:pt x="10202" y="3349"/>
                  </a:moveTo>
                  <a:cubicBezTo>
                    <a:pt x="10322" y="3409"/>
                    <a:pt x="10441" y="3456"/>
                    <a:pt x="10548" y="3492"/>
                  </a:cubicBezTo>
                  <a:cubicBezTo>
                    <a:pt x="10333" y="3814"/>
                    <a:pt x="10072" y="4088"/>
                    <a:pt x="9810" y="4373"/>
                  </a:cubicBezTo>
                  <a:cubicBezTo>
                    <a:pt x="9798" y="4385"/>
                    <a:pt x="9798" y="4409"/>
                    <a:pt x="9786" y="4421"/>
                  </a:cubicBezTo>
                  <a:cubicBezTo>
                    <a:pt x="9726" y="4385"/>
                    <a:pt x="9655" y="4361"/>
                    <a:pt x="9595" y="4326"/>
                  </a:cubicBezTo>
                  <a:cubicBezTo>
                    <a:pt x="9679" y="4195"/>
                    <a:pt x="9762" y="4028"/>
                    <a:pt x="9833" y="3909"/>
                  </a:cubicBezTo>
                  <a:cubicBezTo>
                    <a:pt x="9941" y="3730"/>
                    <a:pt x="10060" y="3552"/>
                    <a:pt x="10155" y="3373"/>
                  </a:cubicBezTo>
                  <a:cubicBezTo>
                    <a:pt x="10179" y="3373"/>
                    <a:pt x="10191" y="3361"/>
                    <a:pt x="10202" y="3349"/>
                  </a:cubicBezTo>
                  <a:close/>
                  <a:moveTo>
                    <a:pt x="5809" y="1921"/>
                  </a:moveTo>
                  <a:cubicBezTo>
                    <a:pt x="5845" y="1944"/>
                    <a:pt x="5869" y="1992"/>
                    <a:pt x="5904" y="2028"/>
                  </a:cubicBezTo>
                  <a:cubicBezTo>
                    <a:pt x="5916" y="2063"/>
                    <a:pt x="5952" y="2099"/>
                    <a:pt x="5988" y="2111"/>
                  </a:cubicBezTo>
                  <a:lnTo>
                    <a:pt x="6262" y="2385"/>
                  </a:lnTo>
                  <a:cubicBezTo>
                    <a:pt x="4761" y="4469"/>
                    <a:pt x="3273" y="6564"/>
                    <a:pt x="1785" y="8660"/>
                  </a:cubicBezTo>
                  <a:cubicBezTo>
                    <a:pt x="1582" y="8945"/>
                    <a:pt x="1380" y="9231"/>
                    <a:pt x="1189" y="9505"/>
                  </a:cubicBezTo>
                  <a:cubicBezTo>
                    <a:pt x="1094" y="9386"/>
                    <a:pt x="1011" y="9255"/>
                    <a:pt x="928" y="9124"/>
                  </a:cubicBezTo>
                  <a:cubicBezTo>
                    <a:pt x="1844" y="8112"/>
                    <a:pt x="2535" y="6874"/>
                    <a:pt x="3273" y="5754"/>
                  </a:cubicBezTo>
                  <a:cubicBezTo>
                    <a:pt x="4023" y="4564"/>
                    <a:pt x="4749" y="3337"/>
                    <a:pt x="5607" y="2218"/>
                  </a:cubicBezTo>
                  <a:cubicBezTo>
                    <a:pt x="5678" y="2123"/>
                    <a:pt x="5738" y="2028"/>
                    <a:pt x="5809" y="1921"/>
                  </a:cubicBezTo>
                  <a:close/>
                  <a:moveTo>
                    <a:pt x="6488" y="2587"/>
                  </a:moveTo>
                  <a:cubicBezTo>
                    <a:pt x="6738" y="2814"/>
                    <a:pt x="6988" y="3040"/>
                    <a:pt x="7262" y="3242"/>
                  </a:cubicBezTo>
                  <a:cubicBezTo>
                    <a:pt x="6440" y="4421"/>
                    <a:pt x="5607" y="5564"/>
                    <a:pt x="4749" y="6707"/>
                  </a:cubicBezTo>
                  <a:cubicBezTo>
                    <a:pt x="3856" y="7921"/>
                    <a:pt x="2821" y="9017"/>
                    <a:pt x="1904" y="10207"/>
                  </a:cubicBezTo>
                  <a:cubicBezTo>
                    <a:pt x="1725" y="10064"/>
                    <a:pt x="1547" y="9898"/>
                    <a:pt x="1380" y="9719"/>
                  </a:cubicBezTo>
                  <a:cubicBezTo>
                    <a:pt x="2821" y="7695"/>
                    <a:pt x="4249" y="5683"/>
                    <a:pt x="5690" y="3659"/>
                  </a:cubicBezTo>
                  <a:cubicBezTo>
                    <a:pt x="5940" y="3314"/>
                    <a:pt x="6214" y="2945"/>
                    <a:pt x="6488" y="2587"/>
                  </a:cubicBezTo>
                  <a:close/>
                  <a:moveTo>
                    <a:pt x="7476" y="3433"/>
                  </a:moveTo>
                  <a:cubicBezTo>
                    <a:pt x="7774" y="3659"/>
                    <a:pt x="8071" y="3849"/>
                    <a:pt x="8405" y="4052"/>
                  </a:cubicBezTo>
                  <a:cubicBezTo>
                    <a:pt x="7643" y="4826"/>
                    <a:pt x="6964" y="5695"/>
                    <a:pt x="6262" y="6528"/>
                  </a:cubicBezTo>
                  <a:cubicBezTo>
                    <a:pt x="5333" y="7636"/>
                    <a:pt x="4428" y="8755"/>
                    <a:pt x="3487" y="9838"/>
                  </a:cubicBezTo>
                  <a:cubicBezTo>
                    <a:pt x="3214" y="10160"/>
                    <a:pt x="2916" y="10517"/>
                    <a:pt x="2582" y="10803"/>
                  </a:cubicBezTo>
                  <a:cubicBezTo>
                    <a:pt x="2440" y="10672"/>
                    <a:pt x="2285" y="10541"/>
                    <a:pt x="2118" y="10422"/>
                  </a:cubicBezTo>
                  <a:cubicBezTo>
                    <a:pt x="3047" y="9231"/>
                    <a:pt x="4083" y="8124"/>
                    <a:pt x="4976" y="6909"/>
                  </a:cubicBezTo>
                  <a:cubicBezTo>
                    <a:pt x="5821" y="5754"/>
                    <a:pt x="6678" y="4599"/>
                    <a:pt x="7476" y="3433"/>
                  </a:cubicBezTo>
                  <a:close/>
                  <a:moveTo>
                    <a:pt x="8667" y="4195"/>
                  </a:moveTo>
                  <a:cubicBezTo>
                    <a:pt x="8964" y="4361"/>
                    <a:pt x="9262" y="4504"/>
                    <a:pt x="9571" y="4659"/>
                  </a:cubicBezTo>
                  <a:cubicBezTo>
                    <a:pt x="9095" y="5195"/>
                    <a:pt x="8643" y="5719"/>
                    <a:pt x="8167" y="6231"/>
                  </a:cubicBezTo>
                  <a:cubicBezTo>
                    <a:pt x="6916" y="7624"/>
                    <a:pt x="5642" y="9005"/>
                    <a:pt x="4416" y="10434"/>
                  </a:cubicBezTo>
                  <a:cubicBezTo>
                    <a:pt x="4059" y="10838"/>
                    <a:pt x="3702" y="11231"/>
                    <a:pt x="3368" y="11660"/>
                  </a:cubicBezTo>
                  <a:cubicBezTo>
                    <a:pt x="3214" y="11410"/>
                    <a:pt x="3011" y="11207"/>
                    <a:pt x="2809" y="11017"/>
                  </a:cubicBezTo>
                  <a:cubicBezTo>
                    <a:pt x="3535" y="10386"/>
                    <a:pt x="4130" y="9552"/>
                    <a:pt x="4738" y="8826"/>
                  </a:cubicBezTo>
                  <a:cubicBezTo>
                    <a:pt x="5690" y="7695"/>
                    <a:pt x="6619" y="6552"/>
                    <a:pt x="7571" y="5433"/>
                  </a:cubicBezTo>
                  <a:cubicBezTo>
                    <a:pt x="7928" y="5016"/>
                    <a:pt x="8286" y="4576"/>
                    <a:pt x="8667" y="4195"/>
                  </a:cubicBezTo>
                  <a:close/>
                  <a:moveTo>
                    <a:pt x="808" y="9505"/>
                  </a:moveTo>
                  <a:cubicBezTo>
                    <a:pt x="1451" y="10434"/>
                    <a:pt x="2594" y="10910"/>
                    <a:pt x="3166" y="11910"/>
                  </a:cubicBezTo>
                  <a:cubicBezTo>
                    <a:pt x="2737" y="12041"/>
                    <a:pt x="2273" y="12124"/>
                    <a:pt x="1809" y="12219"/>
                  </a:cubicBezTo>
                  <a:cubicBezTo>
                    <a:pt x="1368" y="11791"/>
                    <a:pt x="1011" y="11267"/>
                    <a:pt x="570" y="10815"/>
                  </a:cubicBezTo>
                  <a:cubicBezTo>
                    <a:pt x="654" y="10386"/>
                    <a:pt x="737" y="9945"/>
                    <a:pt x="808" y="9505"/>
                  </a:cubicBezTo>
                  <a:close/>
                  <a:moveTo>
                    <a:pt x="511" y="11196"/>
                  </a:moveTo>
                  <a:cubicBezTo>
                    <a:pt x="844" y="11553"/>
                    <a:pt x="1130" y="11934"/>
                    <a:pt x="1463" y="12291"/>
                  </a:cubicBezTo>
                  <a:cubicBezTo>
                    <a:pt x="1082" y="12362"/>
                    <a:pt x="689" y="12446"/>
                    <a:pt x="320" y="12541"/>
                  </a:cubicBezTo>
                  <a:cubicBezTo>
                    <a:pt x="368" y="12089"/>
                    <a:pt x="439" y="11636"/>
                    <a:pt x="511" y="11196"/>
                  </a:cubicBezTo>
                  <a:close/>
                  <a:moveTo>
                    <a:pt x="7220" y="0"/>
                  </a:moveTo>
                  <a:cubicBezTo>
                    <a:pt x="7193" y="0"/>
                    <a:pt x="7170" y="7"/>
                    <a:pt x="7154" y="28"/>
                  </a:cubicBezTo>
                  <a:cubicBezTo>
                    <a:pt x="6952" y="206"/>
                    <a:pt x="6809" y="373"/>
                    <a:pt x="6678" y="575"/>
                  </a:cubicBezTo>
                  <a:lnTo>
                    <a:pt x="6535" y="444"/>
                  </a:lnTo>
                  <a:cubicBezTo>
                    <a:pt x="6513" y="421"/>
                    <a:pt x="6485" y="412"/>
                    <a:pt x="6457" y="412"/>
                  </a:cubicBezTo>
                  <a:cubicBezTo>
                    <a:pt x="6398" y="412"/>
                    <a:pt x="6337" y="455"/>
                    <a:pt x="6321" y="504"/>
                  </a:cubicBezTo>
                  <a:cubicBezTo>
                    <a:pt x="5773" y="1468"/>
                    <a:pt x="5130" y="2361"/>
                    <a:pt x="4523" y="3290"/>
                  </a:cubicBezTo>
                  <a:cubicBezTo>
                    <a:pt x="3630" y="4659"/>
                    <a:pt x="2761" y="6040"/>
                    <a:pt x="1856" y="7386"/>
                  </a:cubicBezTo>
                  <a:cubicBezTo>
                    <a:pt x="1475" y="7933"/>
                    <a:pt x="1106" y="8493"/>
                    <a:pt x="654" y="8969"/>
                  </a:cubicBezTo>
                  <a:cubicBezTo>
                    <a:pt x="630" y="8993"/>
                    <a:pt x="618" y="9017"/>
                    <a:pt x="618" y="9052"/>
                  </a:cubicBezTo>
                  <a:cubicBezTo>
                    <a:pt x="511" y="9648"/>
                    <a:pt x="416" y="10219"/>
                    <a:pt x="296" y="10815"/>
                  </a:cubicBezTo>
                  <a:lnTo>
                    <a:pt x="296" y="10862"/>
                  </a:lnTo>
                  <a:cubicBezTo>
                    <a:pt x="189" y="11469"/>
                    <a:pt x="82" y="12100"/>
                    <a:pt x="11" y="12708"/>
                  </a:cubicBezTo>
                  <a:cubicBezTo>
                    <a:pt x="1" y="12809"/>
                    <a:pt x="86" y="12868"/>
                    <a:pt x="170" y="12868"/>
                  </a:cubicBezTo>
                  <a:cubicBezTo>
                    <a:pt x="185" y="12868"/>
                    <a:pt x="199" y="12866"/>
                    <a:pt x="213" y="12862"/>
                  </a:cubicBezTo>
                  <a:cubicBezTo>
                    <a:pt x="725" y="12708"/>
                    <a:pt x="1225" y="12600"/>
                    <a:pt x="1749" y="12517"/>
                  </a:cubicBezTo>
                  <a:cubicBezTo>
                    <a:pt x="1759" y="12521"/>
                    <a:pt x="1770" y="12522"/>
                    <a:pt x="1780" y="12522"/>
                  </a:cubicBezTo>
                  <a:cubicBezTo>
                    <a:pt x="1806" y="12522"/>
                    <a:pt x="1831" y="12514"/>
                    <a:pt x="1856" y="12505"/>
                  </a:cubicBezTo>
                  <a:cubicBezTo>
                    <a:pt x="2392" y="12398"/>
                    <a:pt x="2916" y="12291"/>
                    <a:pt x="3428" y="12148"/>
                  </a:cubicBezTo>
                  <a:cubicBezTo>
                    <a:pt x="3511" y="12124"/>
                    <a:pt x="3523" y="12065"/>
                    <a:pt x="3523" y="12029"/>
                  </a:cubicBezTo>
                  <a:cubicBezTo>
                    <a:pt x="3809" y="11588"/>
                    <a:pt x="4166" y="11207"/>
                    <a:pt x="4499" y="10815"/>
                  </a:cubicBezTo>
                  <a:cubicBezTo>
                    <a:pt x="5071" y="10160"/>
                    <a:pt x="5642" y="9505"/>
                    <a:pt x="6226" y="8874"/>
                  </a:cubicBezTo>
                  <a:cubicBezTo>
                    <a:pt x="7464" y="7505"/>
                    <a:pt x="8702" y="6135"/>
                    <a:pt x="9917" y="4742"/>
                  </a:cubicBezTo>
                  <a:cubicBezTo>
                    <a:pt x="10262" y="4361"/>
                    <a:pt x="10655" y="3957"/>
                    <a:pt x="10953" y="3528"/>
                  </a:cubicBezTo>
                  <a:cubicBezTo>
                    <a:pt x="10976" y="3456"/>
                    <a:pt x="10953" y="3349"/>
                    <a:pt x="10857" y="3302"/>
                  </a:cubicBezTo>
                  <a:cubicBezTo>
                    <a:pt x="10691" y="3242"/>
                    <a:pt x="10548" y="3171"/>
                    <a:pt x="10393" y="3099"/>
                  </a:cubicBezTo>
                  <a:cubicBezTo>
                    <a:pt x="10512" y="2921"/>
                    <a:pt x="10631" y="2766"/>
                    <a:pt x="10762" y="2599"/>
                  </a:cubicBezTo>
                  <a:cubicBezTo>
                    <a:pt x="10810" y="2540"/>
                    <a:pt x="10798" y="2444"/>
                    <a:pt x="10738" y="2397"/>
                  </a:cubicBezTo>
                  <a:cubicBezTo>
                    <a:pt x="10464" y="2183"/>
                    <a:pt x="10155" y="2052"/>
                    <a:pt x="9869" y="1861"/>
                  </a:cubicBezTo>
                  <a:cubicBezTo>
                    <a:pt x="9607" y="1671"/>
                    <a:pt x="9369" y="1432"/>
                    <a:pt x="9119" y="1218"/>
                  </a:cubicBezTo>
                  <a:cubicBezTo>
                    <a:pt x="8559" y="754"/>
                    <a:pt x="7940" y="397"/>
                    <a:pt x="7333" y="28"/>
                  </a:cubicBezTo>
                  <a:cubicBezTo>
                    <a:pt x="7299" y="14"/>
                    <a:pt x="7256" y="0"/>
                    <a:pt x="722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9323F04E-FE01-443D-85B2-5CC785DC75E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1134" y="10398"/>
            <a:ext cx="894889" cy="1182693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D4A59A87-72D3-477B-B0E1-1E2D548B2878}"/>
              </a:ext>
            </a:extLst>
          </p:cNvPr>
          <p:cNvSpPr txBox="1"/>
          <p:nvPr/>
        </p:nvSpPr>
        <p:spPr>
          <a:xfrm>
            <a:off x="1256023" y="249537"/>
            <a:ext cx="95608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/>
              <a:t>Tìm cá cho mèo.</a:t>
            </a:r>
            <a:endParaRPr lang="en-US" sz="3600" dirty="0"/>
          </a:p>
        </p:txBody>
      </p:sp>
      <p:sp>
        <p:nvSpPr>
          <p:cNvPr id="39" name="Freeform 14">
            <a:extLst>
              <a:ext uri="{FF2B5EF4-FFF2-40B4-BE49-F238E27FC236}">
                <a16:creationId xmlns:a16="http://schemas.microsoft.com/office/drawing/2014/main" id="{E3243291-AE38-47A3-8D5C-3942D6FD74DB}"/>
              </a:ext>
            </a:extLst>
          </p:cNvPr>
          <p:cNvSpPr/>
          <p:nvPr/>
        </p:nvSpPr>
        <p:spPr>
          <a:xfrm>
            <a:off x="5596759" y="4445875"/>
            <a:ext cx="915154" cy="760399"/>
          </a:xfrm>
          <a:custGeom>
            <a:avLst/>
            <a:gdLst>
              <a:gd name="connsiteX0" fmla="*/ 0 w 916179"/>
              <a:gd name="connsiteY0" fmla="*/ 0 h 772510"/>
              <a:gd name="connsiteX1" fmla="*/ 204951 w 916179"/>
              <a:gd name="connsiteY1" fmla="*/ 126124 h 772510"/>
              <a:gd name="connsiteX2" fmla="*/ 520262 w 916179"/>
              <a:gd name="connsiteY2" fmla="*/ 236483 h 772510"/>
              <a:gd name="connsiteX3" fmla="*/ 740979 w 916179"/>
              <a:gd name="connsiteY3" fmla="*/ 362607 h 772510"/>
              <a:gd name="connsiteX4" fmla="*/ 835572 w 916179"/>
              <a:gd name="connsiteY4" fmla="*/ 504496 h 772510"/>
              <a:gd name="connsiteX5" fmla="*/ 914400 w 916179"/>
              <a:gd name="connsiteY5" fmla="*/ 630621 h 772510"/>
              <a:gd name="connsiteX6" fmla="*/ 882869 w 916179"/>
              <a:gd name="connsiteY6" fmla="*/ 772510 h 772510"/>
              <a:gd name="connsiteX0" fmla="*/ 0 w 916179"/>
              <a:gd name="connsiteY0" fmla="*/ 0 h 772510"/>
              <a:gd name="connsiteX1" fmla="*/ 204951 w 916179"/>
              <a:gd name="connsiteY1" fmla="*/ 126124 h 772510"/>
              <a:gd name="connsiteX2" fmla="*/ 520262 w 916179"/>
              <a:gd name="connsiteY2" fmla="*/ 236483 h 772510"/>
              <a:gd name="connsiteX3" fmla="*/ 740979 w 916179"/>
              <a:gd name="connsiteY3" fmla="*/ 362607 h 772510"/>
              <a:gd name="connsiteX4" fmla="*/ 914400 w 916179"/>
              <a:gd name="connsiteY4" fmla="*/ 630621 h 772510"/>
              <a:gd name="connsiteX5" fmla="*/ 882869 w 916179"/>
              <a:gd name="connsiteY5" fmla="*/ 772510 h 772510"/>
              <a:gd name="connsiteX0" fmla="*/ 0 w 916179"/>
              <a:gd name="connsiteY0" fmla="*/ 0 h 772510"/>
              <a:gd name="connsiteX1" fmla="*/ 204951 w 916179"/>
              <a:gd name="connsiteY1" fmla="*/ 126124 h 772510"/>
              <a:gd name="connsiteX2" fmla="*/ 520262 w 916179"/>
              <a:gd name="connsiteY2" fmla="*/ 236483 h 772510"/>
              <a:gd name="connsiteX3" fmla="*/ 740979 w 916179"/>
              <a:gd name="connsiteY3" fmla="*/ 362607 h 772510"/>
              <a:gd name="connsiteX4" fmla="*/ 914400 w 916179"/>
              <a:gd name="connsiteY4" fmla="*/ 630621 h 772510"/>
              <a:gd name="connsiteX5" fmla="*/ 882869 w 916179"/>
              <a:gd name="connsiteY5" fmla="*/ 772510 h 772510"/>
              <a:gd name="connsiteX0" fmla="*/ 0 w 916179"/>
              <a:gd name="connsiteY0" fmla="*/ 0 h 772510"/>
              <a:gd name="connsiteX1" fmla="*/ 204951 w 916179"/>
              <a:gd name="connsiteY1" fmla="*/ 126124 h 772510"/>
              <a:gd name="connsiteX2" fmla="*/ 520262 w 916179"/>
              <a:gd name="connsiteY2" fmla="*/ 236483 h 772510"/>
              <a:gd name="connsiteX3" fmla="*/ 740979 w 916179"/>
              <a:gd name="connsiteY3" fmla="*/ 362607 h 772510"/>
              <a:gd name="connsiteX4" fmla="*/ 914400 w 916179"/>
              <a:gd name="connsiteY4" fmla="*/ 630621 h 772510"/>
              <a:gd name="connsiteX5" fmla="*/ 882869 w 916179"/>
              <a:gd name="connsiteY5" fmla="*/ 772510 h 772510"/>
              <a:gd name="connsiteX0" fmla="*/ 0 w 916179"/>
              <a:gd name="connsiteY0" fmla="*/ 0 h 772510"/>
              <a:gd name="connsiteX1" fmla="*/ 204951 w 916179"/>
              <a:gd name="connsiteY1" fmla="*/ 126124 h 772510"/>
              <a:gd name="connsiteX2" fmla="*/ 489984 w 916179"/>
              <a:gd name="connsiteY2" fmla="*/ 248594 h 772510"/>
              <a:gd name="connsiteX3" fmla="*/ 740979 w 916179"/>
              <a:gd name="connsiteY3" fmla="*/ 362607 h 772510"/>
              <a:gd name="connsiteX4" fmla="*/ 914400 w 916179"/>
              <a:gd name="connsiteY4" fmla="*/ 630621 h 772510"/>
              <a:gd name="connsiteX5" fmla="*/ 882869 w 916179"/>
              <a:gd name="connsiteY5" fmla="*/ 772510 h 772510"/>
              <a:gd name="connsiteX0" fmla="*/ 0 w 916179"/>
              <a:gd name="connsiteY0" fmla="*/ 0 h 772510"/>
              <a:gd name="connsiteX1" fmla="*/ 204951 w 916179"/>
              <a:gd name="connsiteY1" fmla="*/ 126124 h 772510"/>
              <a:gd name="connsiteX2" fmla="*/ 489984 w 916179"/>
              <a:gd name="connsiteY2" fmla="*/ 248594 h 772510"/>
              <a:gd name="connsiteX3" fmla="*/ 771257 w 916179"/>
              <a:gd name="connsiteY3" fmla="*/ 374718 h 772510"/>
              <a:gd name="connsiteX4" fmla="*/ 914400 w 916179"/>
              <a:gd name="connsiteY4" fmla="*/ 630621 h 772510"/>
              <a:gd name="connsiteX5" fmla="*/ 882869 w 916179"/>
              <a:gd name="connsiteY5" fmla="*/ 772510 h 772510"/>
              <a:gd name="connsiteX0" fmla="*/ 0 w 916179"/>
              <a:gd name="connsiteY0" fmla="*/ 0 h 772510"/>
              <a:gd name="connsiteX1" fmla="*/ 204951 w 916179"/>
              <a:gd name="connsiteY1" fmla="*/ 126124 h 772510"/>
              <a:gd name="connsiteX2" fmla="*/ 489984 w 916179"/>
              <a:gd name="connsiteY2" fmla="*/ 248594 h 772510"/>
              <a:gd name="connsiteX3" fmla="*/ 795479 w 916179"/>
              <a:gd name="connsiteY3" fmla="*/ 380774 h 772510"/>
              <a:gd name="connsiteX4" fmla="*/ 914400 w 916179"/>
              <a:gd name="connsiteY4" fmla="*/ 630621 h 772510"/>
              <a:gd name="connsiteX5" fmla="*/ 882869 w 916179"/>
              <a:gd name="connsiteY5" fmla="*/ 772510 h 772510"/>
              <a:gd name="connsiteX0" fmla="*/ 0 w 915154"/>
              <a:gd name="connsiteY0" fmla="*/ 0 h 760399"/>
              <a:gd name="connsiteX1" fmla="*/ 204951 w 915154"/>
              <a:gd name="connsiteY1" fmla="*/ 126124 h 760399"/>
              <a:gd name="connsiteX2" fmla="*/ 489984 w 915154"/>
              <a:gd name="connsiteY2" fmla="*/ 248594 h 760399"/>
              <a:gd name="connsiteX3" fmla="*/ 795479 w 915154"/>
              <a:gd name="connsiteY3" fmla="*/ 380774 h 760399"/>
              <a:gd name="connsiteX4" fmla="*/ 914400 w 915154"/>
              <a:gd name="connsiteY4" fmla="*/ 630621 h 760399"/>
              <a:gd name="connsiteX5" fmla="*/ 846535 w 915154"/>
              <a:gd name="connsiteY5" fmla="*/ 760399 h 7603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5154" h="760399">
                <a:moveTo>
                  <a:pt x="0" y="0"/>
                </a:moveTo>
                <a:cubicBezTo>
                  <a:pt x="59120" y="43355"/>
                  <a:pt x="123287" y="84692"/>
                  <a:pt x="204951" y="126124"/>
                </a:cubicBezTo>
                <a:cubicBezTo>
                  <a:pt x="286615" y="167556"/>
                  <a:pt x="391563" y="206152"/>
                  <a:pt x="489984" y="248594"/>
                </a:cubicBezTo>
                <a:cubicBezTo>
                  <a:pt x="588405" y="291036"/>
                  <a:pt x="724743" y="317103"/>
                  <a:pt x="795479" y="380774"/>
                </a:cubicBezTo>
                <a:cubicBezTo>
                  <a:pt x="866215" y="444445"/>
                  <a:pt x="908919" y="513859"/>
                  <a:pt x="914400" y="630621"/>
                </a:cubicBezTo>
                <a:cubicBezTo>
                  <a:pt x="922283" y="675290"/>
                  <a:pt x="866242" y="711789"/>
                  <a:pt x="846535" y="760399"/>
                </a:cubicBezTo>
              </a:path>
            </a:pathLst>
          </a:cu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40" name="Freeform 15">
            <a:extLst>
              <a:ext uri="{FF2B5EF4-FFF2-40B4-BE49-F238E27FC236}">
                <a16:creationId xmlns:a16="http://schemas.microsoft.com/office/drawing/2014/main" id="{40BD63A4-CE41-40E2-9C63-C457142350EC}"/>
              </a:ext>
            </a:extLst>
          </p:cNvPr>
          <p:cNvSpPr/>
          <p:nvPr/>
        </p:nvSpPr>
        <p:spPr>
          <a:xfrm>
            <a:off x="6241904" y="4455763"/>
            <a:ext cx="1251527" cy="689674"/>
          </a:xfrm>
          <a:custGeom>
            <a:avLst/>
            <a:gdLst>
              <a:gd name="connsiteX0" fmla="*/ 81404 w 1251527"/>
              <a:gd name="connsiteY0" fmla="*/ 0 h 689674"/>
              <a:gd name="connsiteX1" fmla="*/ 3913 w 1251527"/>
              <a:gd name="connsiteY1" fmla="*/ 69742 h 689674"/>
              <a:gd name="connsiteX2" fmla="*/ 189893 w 1251527"/>
              <a:gd name="connsiteY2" fmla="*/ 216976 h 689674"/>
              <a:gd name="connsiteX3" fmla="*/ 383621 w 1251527"/>
              <a:gd name="connsiteY3" fmla="*/ 302217 h 689674"/>
              <a:gd name="connsiteX4" fmla="*/ 786577 w 1251527"/>
              <a:gd name="connsiteY4" fmla="*/ 449451 h 689674"/>
              <a:gd name="connsiteX5" fmla="*/ 1026801 w 1251527"/>
              <a:gd name="connsiteY5" fmla="*/ 619932 h 689674"/>
              <a:gd name="connsiteX6" fmla="*/ 1251527 w 1251527"/>
              <a:gd name="connsiteY6" fmla="*/ 689674 h 6896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51527" h="689674">
                <a:moveTo>
                  <a:pt x="81404" y="0"/>
                </a:moveTo>
                <a:cubicBezTo>
                  <a:pt x="33617" y="16789"/>
                  <a:pt x="-14169" y="33579"/>
                  <a:pt x="3913" y="69742"/>
                </a:cubicBezTo>
                <a:cubicBezTo>
                  <a:pt x="21995" y="105905"/>
                  <a:pt x="126608" y="178230"/>
                  <a:pt x="189893" y="216976"/>
                </a:cubicBezTo>
                <a:cubicBezTo>
                  <a:pt x="253178" y="255722"/>
                  <a:pt x="284174" y="263471"/>
                  <a:pt x="383621" y="302217"/>
                </a:cubicBezTo>
                <a:cubicBezTo>
                  <a:pt x="483068" y="340963"/>
                  <a:pt x="679380" y="396498"/>
                  <a:pt x="786577" y="449451"/>
                </a:cubicBezTo>
                <a:cubicBezTo>
                  <a:pt x="893774" y="502404"/>
                  <a:pt x="949309" y="579895"/>
                  <a:pt x="1026801" y="619932"/>
                </a:cubicBezTo>
                <a:cubicBezTo>
                  <a:pt x="1104293" y="659969"/>
                  <a:pt x="1177910" y="674821"/>
                  <a:pt x="1251527" y="689674"/>
                </a:cubicBezTo>
              </a:path>
            </a:pathLst>
          </a:cu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41" name="Freeform 16">
            <a:extLst>
              <a:ext uri="{FF2B5EF4-FFF2-40B4-BE49-F238E27FC236}">
                <a16:creationId xmlns:a16="http://schemas.microsoft.com/office/drawing/2014/main" id="{405E9438-4A59-4F88-9D3C-B4690B767481}"/>
              </a:ext>
            </a:extLst>
          </p:cNvPr>
          <p:cNvSpPr/>
          <p:nvPr/>
        </p:nvSpPr>
        <p:spPr>
          <a:xfrm>
            <a:off x="8335108" y="4466492"/>
            <a:ext cx="2087195" cy="1418493"/>
          </a:xfrm>
          <a:custGeom>
            <a:avLst/>
            <a:gdLst>
              <a:gd name="connsiteX0" fmla="*/ 1910861 w 2087195"/>
              <a:gd name="connsiteY0" fmla="*/ 0 h 1418493"/>
              <a:gd name="connsiteX1" fmla="*/ 2063261 w 2087195"/>
              <a:gd name="connsiteY1" fmla="*/ 246185 h 1418493"/>
              <a:gd name="connsiteX2" fmla="*/ 2074984 w 2087195"/>
              <a:gd name="connsiteY2" fmla="*/ 550985 h 1418493"/>
              <a:gd name="connsiteX3" fmla="*/ 1946030 w 2087195"/>
              <a:gd name="connsiteY3" fmla="*/ 1113693 h 1418493"/>
              <a:gd name="connsiteX4" fmla="*/ 1488830 w 2087195"/>
              <a:gd name="connsiteY4" fmla="*/ 1266093 h 1418493"/>
              <a:gd name="connsiteX5" fmla="*/ 726830 w 2087195"/>
              <a:gd name="connsiteY5" fmla="*/ 1312985 h 1418493"/>
              <a:gd name="connsiteX6" fmla="*/ 0 w 2087195"/>
              <a:gd name="connsiteY6" fmla="*/ 1418493 h 1418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87195" h="1418493">
                <a:moveTo>
                  <a:pt x="1910861" y="0"/>
                </a:moveTo>
                <a:cubicBezTo>
                  <a:pt x="1973384" y="77177"/>
                  <a:pt x="2035907" y="154354"/>
                  <a:pt x="2063261" y="246185"/>
                </a:cubicBezTo>
                <a:cubicBezTo>
                  <a:pt x="2090615" y="338016"/>
                  <a:pt x="2094522" y="406400"/>
                  <a:pt x="2074984" y="550985"/>
                </a:cubicBezTo>
                <a:cubicBezTo>
                  <a:pt x="2055446" y="695570"/>
                  <a:pt x="2043722" y="994508"/>
                  <a:pt x="1946030" y="1113693"/>
                </a:cubicBezTo>
                <a:cubicBezTo>
                  <a:pt x="1848338" y="1232878"/>
                  <a:pt x="1692030" y="1232878"/>
                  <a:pt x="1488830" y="1266093"/>
                </a:cubicBezTo>
                <a:cubicBezTo>
                  <a:pt x="1285630" y="1299308"/>
                  <a:pt x="974968" y="1287585"/>
                  <a:pt x="726830" y="1312985"/>
                </a:cubicBezTo>
                <a:cubicBezTo>
                  <a:pt x="478692" y="1338385"/>
                  <a:pt x="239346" y="1378439"/>
                  <a:pt x="0" y="1418493"/>
                </a:cubicBezTo>
              </a:path>
            </a:pathLst>
          </a:cu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F672D29-489B-4D98-AA27-54C9A39231E4}"/>
              </a:ext>
            </a:extLst>
          </p:cNvPr>
          <p:cNvSpPr/>
          <p:nvPr/>
        </p:nvSpPr>
        <p:spPr>
          <a:xfrm>
            <a:off x="9917046" y="6125767"/>
            <a:ext cx="1010514" cy="3385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40" grpId="0" animBg="1"/>
      <p:bldP spid="4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9" name="Google Shape;1739;p43"/>
          <p:cNvSpPr/>
          <p:nvPr/>
        </p:nvSpPr>
        <p:spPr>
          <a:xfrm>
            <a:off x="-1605375" y="4062369"/>
            <a:ext cx="912116" cy="912116"/>
          </a:xfrm>
          <a:prstGeom prst="ellipse">
            <a:avLst/>
          </a:prstGeom>
          <a:solidFill>
            <a:schemeClr val="accent3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1200">
              <a:solidFill>
                <a:schemeClr val="bg1"/>
              </a:solidFill>
            </a:endParaRPr>
          </a:p>
        </p:txBody>
      </p:sp>
      <p:sp>
        <p:nvSpPr>
          <p:cNvPr id="1740" name="Google Shape;1740;p43"/>
          <p:cNvSpPr txBox="1">
            <a:spLocks noGrp="1"/>
          </p:cNvSpPr>
          <p:nvPr>
            <p:ph type="title" idx="4294967295"/>
          </p:nvPr>
        </p:nvSpPr>
        <p:spPr>
          <a:xfrm>
            <a:off x="-1328646" y="4163012"/>
            <a:ext cx="911225" cy="83185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r>
              <a:rPr lang="en" sz="6000">
                <a:solidFill>
                  <a:schemeClr val="bg1"/>
                </a:solidFill>
              </a:rPr>
              <a:t>4</a:t>
            </a:r>
            <a:endParaRPr sz="6000">
              <a:solidFill>
                <a:schemeClr val="bg1"/>
              </a:solidFill>
            </a:endParaRPr>
          </a:p>
        </p:txBody>
      </p:sp>
      <p:grpSp>
        <p:nvGrpSpPr>
          <p:cNvPr id="1758" name="Google Shape;1758;p43"/>
          <p:cNvGrpSpPr/>
          <p:nvPr/>
        </p:nvGrpSpPr>
        <p:grpSpPr>
          <a:xfrm>
            <a:off x="-202470" y="-64766"/>
            <a:ext cx="1093529" cy="1281921"/>
            <a:chOff x="1678549" y="2659042"/>
            <a:chExt cx="822181" cy="963825"/>
          </a:xfrm>
        </p:grpSpPr>
        <p:sp>
          <p:nvSpPr>
            <p:cNvPr id="1759" name="Google Shape;1759;p43"/>
            <p:cNvSpPr/>
            <p:nvPr/>
          </p:nvSpPr>
          <p:spPr>
            <a:xfrm flipH="1">
              <a:off x="1678549" y="2699189"/>
              <a:ext cx="373751" cy="291661"/>
            </a:xfrm>
            <a:custGeom>
              <a:avLst/>
              <a:gdLst/>
              <a:ahLst/>
              <a:cxnLst/>
              <a:rect l="l" t="t" r="r" b="b"/>
              <a:pathLst>
                <a:path w="4990" h="3894" extrusionOk="0">
                  <a:moveTo>
                    <a:pt x="644" y="1"/>
                  </a:moveTo>
                  <a:lnTo>
                    <a:pt x="227" y="620"/>
                  </a:lnTo>
                  <a:lnTo>
                    <a:pt x="1" y="1155"/>
                  </a:lnTo>
                  <a:cubicBezTo>
                    <a:pt x="2227" y="3346"/>
                    <a:pt x="3918" y="3894"/>
                    <a:pt x="3918" y="3894"/>
                  </a:cubicBezTo>
                  <a:lnTo>
                    <a:pt x="4990" y="2858"/>
                  </a:lnTo>
                  <a:lnTo>
                    <a:pt x="2573" y="1584"/>
                  </a:lnTo>
                  <a:lnTo>
                    <a:pt x="644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760" name="Google Shape;1760;p43"/>
            <p:cNvSpPr/>
            <p:nvPr/>
          </p:nvSpPr>
          <p:spPr>
            <a:xfrm flipH="1">
              <a:off x="1693679" y="2659042"/>
              <a:ext cx="299750" cy="225749"/>
            </a:xfrm>
            <a:custGeom>
              <a:avLst/>
              <a:gdLst/>
              <a:ahLst/>
              <a:cxnLst/>
              <a:rect l="l" t="t" r="r" b="b"/>
              <a:pathLst>
                <a:path w="4002" h="3014" extrusionOk="0">
                  <a:moveTo>
                    <a:pt x="667" y="1"/>
                  </a:moveTo>
                  <a:lnTo>
                    <a:pt x="1" y="679"/>
                  </a:lnTo>
                  <a:cubicBezTo>
                    <a:pt x="1" y="679"/>
                    <a:pt x="1465" y="2168"/>
                    <a:pt x="3513" y="3013"/>
                  </a:cubicBezTo>
                  <a:lnTo>
                    <a:pt x="4001" y="2346"/>
                  </a:lnTo>
                  <a:lnTo>
                    <a:pt x="2191" y="1072"/>
                  </a:lnTo>
                  <a:lnTo>
                    <a:pt x="66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761" name="Google Shape;1761;p43"/>
            <p:cNvSpPr/>
            <p:nvPr/>
          </p:nvSpPr>
          <p:spPr>
            <a:xfrm flipH="1">
              <a:off x="1746757" y="2783662"/>
              <a:ext cx="685784" cy="763456"/>
            </a:xfrm>
            <a:custGeom>
              <a:avLst/>
              <a:gdLst/>
              <a:ahLst/>
              <a:cxnLst/>
              <a:rect l="l" t="t" r="r" b="b"/>
              <a:pathLst>
                <a:path w="9156" h="10193" extrusionOk="0">
                  <a:moveTo>
                    <a:pt x="5072" y="0"/>
                  </a:moveTo>
                  <a:lnTo>
                    <a:pt x="4227" y="1072"/>
                  </a:lnTo>
                  <a:lnTo>
                    <a:pt x="2381" y="4013"/>
                  </a:lnTo>
                  <a:lnTo>
                    <a:pt x="1107" y="5954"/>
                  </a:lnTo>
                  <a:lnTo>
                    <a:pt x="0" y="7394"/>
                  </a:lnTo>
                  <a:lnTo>
                    <a:pt x="357" y="7978"/>
                  </a:lnTo>
                  <a:lnTo>
                    <a:pt x="1167" y="8740"/>
                  </a:lnTo>
                  <a:lnTo>
                    <a:pt x="2000" y="9466"/>
                  </a:lnTo>
                  <a:lnTo>
                    <a:pt x="2619" y="10192"/>
                  </a:lnTo>
                  <a:lnTo>
                    <a:pt x="4108" y="8502"/>
                  </a:lnTo>
                  <a:lnTo>
                    <a:pt x="5453" y="6918"/>
                  </a:lnTo>
                  <a:lnTo>
                    <a:pt x="7120" y="5025"/>
                  </a:lnTo>
                  <a:lnTo>
                    <a:pt x="9156" y="2846"/>
                  </a:lnTo>
                  <a:cubicBezTo>
                    <a:pt x="9156" y="2846"/>
                    <a:pt x="6263" y="1572"/>
                    <a:pt x="50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762" name="Google Shape;1762;p43"/>
            <p:cNvSpPr/>
            <p:nvPr/>
          </p:nvSpPr>
          <p:spPr>
            <a:xfrm flipH="1">
              <a:off x="2361162" y="3467651"/>
              <a:ext cx="121338" cy="138265"/>
            </a:xfrm>
            <a:custGeom>
              <a:avLst/>
              <a:gdLst/>
              <a:ahLst/>
              <a:cxnLst/>
              <a:rect l="l" t="t" r="r" b="b"/>
              <a:pathLst>
                <a:path w="1620" h="1846" extrusionOk="0">
                  <a:moveTo>
                    <a:pt x="405" y="1"/>
                  </a:moveTo>
                  <a:lnTo>
                    <a:pt x="0" y="1846"/>
                  </a:lnTo>
                  <a:lnTo>
                    <a:pt x="1620" y="1489"/>
                  </a:lnTo>
                  <a:lnTo>
                    <a:pt x="40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763" name="Google Shape;1763;p43"/>
            <p:cNvSpPr/>
            <p:nvPr/>
          </p:nvSpPr>
          <p:spPr>
            <a:xfrm flipH="1">
              <a:off x="2238101" y="3344590"/>
              <a:ext cx="216761" cy="239081"/>
            </a:xfrm>
            <a:custGeom>
              <a:avLst/>
              <a:gdLst/>
              <a:ahLst/>
              <a:cxnLst/>
              <a:rect l="l" t="t" r="r" b="b"/>
              <a:pathLst>
                <a:path w="2894" h="3192" extrusionOk="0">
                  <a:moveTo>
                    <a:pt x="346" y="0"/>
                  </a:moveTo>
                  <a:lnTo>
                    <a:pt x="0" y="1727"/>
                  </a:lnTo>
                  <a:lnTo>
                    <a:pt x="1227" y="3191"/>
                  </a:lnTo>
                  <a:lnTo>
                    <a:pt x="2894" y="2798"/>
                  </a:lnTo>
                  <a:lnTo>
                    <a:pt x="2060" y="1667"/>
                  </a:lnTo>
                  <a:lnTo>
                    <a:pt x="1298" y="1143"/>
                  </a:lnTo>
                  <a:lnTo>
                    <a:pt x="34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764" name="Google Shape;1764;p43"/>
            <p:cNvSpPr/>
            <p:nvPr/>
          </p:nvSpPr>
          <p:spPr>
            <a:xfrm flipH="1">
              <a:off x="1678553" y="2659054"/>
              <a:ext cx="822177" cy="963813"/>
            </a:xfrm>
            <a:custGeom>
              <a:avLst/>
              <a:gdLst/>
              <a:ahLst/>
              <a:cxnLst/>
              <a:rect l="l" t="t" r="r" b="b"/>
              <a:pathLst>
                <a:path w="10977" h="12868" extrusionOk="0">
                  <a:moveTo>
                    <a:pt x="6464" y="813"/>
                  </a:moveTo>
                  <a:lnTo>
                    <a:pt x="6678" y="1028"/>
                  </a:lnTo>
                  <a:cubicBezTo>
                    <a:pt x="6488" y="1266"/>
                    <a:pt x="6273" y="1504"/>
                    <a:pt x="6071" y="1742"/>
                  </a:cubicBezTo>
                  <a:lnTo>
                    <a:pt x="5976" y="1647"/>
                  </a:lnTo>
                  <a:cubicBezTo>
                    <a:pt x="6142" y="1385"/>
                    <a:pt x="6309" y="1099"/>
                    <a:pt x="6464" y="813"/>
                  </a:cubicBezTo>
                  <a:close/>
                  <a:moveTo>
                    <a:pt x="6904" y="1230"/>
                  </a:moveTo>
                  <a:cubicBezTo>
                    <a:pt x="7000" y="1337"/>
                    <a:pt x="7107" y="1432"/>
                    <a:pt x="7214" y="1516"/>
                  </a:cubicBezTo>
                  <a:cubicBezTo>
                    <a:pt x="7000" y="1766"/>
                    <a:pt x="6750" y="1980"/>
                    <a:pt x="6547" y="2230"/>
                  </a:cubicBezTo>
                  <a:cubicBezTo>
                    <a:pt x="6452" y="2135"/>
                    <a:pt x="6369" y="2052"/>
                    <a:pt x="6273" y="1944"/>
                  </a:cubicBezTo>
                  <a:cubicBezTo>
                    <a:pt x="6488" y="1730"/>
                    <a:pt x="6690" y="1492"/>
                    <a:pt x="6904" y="1230"/>
                  </a:cubicBezTo>
                  <a:close/>
                  <a:moveTo>
                    <a:pt x="7452" y="1706"/>
                  </a:moveTo>
                  <a:lnTo>
                    <a:pt x="7893" y="2028"/>
                  </a:lnTo>
                  <a:cubicBezTo>
                    <a:pt x="7655" y="2302"/>
                    <a:pt x="7452" y="2575"/>
                    <a:pt x="7226" y="2837"/>
                  </a:cubicBezTo>
                  <a:cubicBezTo>
                    <a:pt x="7059" y="2706"/>
                    <a:pt x="6916" y="2575"/>
                    <a:pt x="6762" y="2433"/>
                  </a:cubicBezTo>
                  <a:cubicBezTo>
                    <a:pt x="6976" y="2183"/>
                    <a:pt x="7238" y="1956"/>
                    <a:pt x="7452" y="1706"/>
                  </a:cubicBezTo>
                  <a:close/>
                  <a:moveTo>
                    <a:pt x="7262" y="337"/>
                  </a:moveTo>
                  <a:cubicBezTo>
                    <a:pt x="7833" y="682"/>
                    <a:pt x="8405" y="1028"/>
                    <a:pt x="8917" y="1456"/>
                  </a:cubicBezTo>
                  <a:cubicBezTo>
                    <a:pt x="9179" y="1671"/>
                    <a:pt x="9417" y="1909"/>
                    <a:pt x="9679" y="2099"/>
                  </a:cubicBezTo>
                  <a:cubicBezTo>
                    <a:pt x="9917" y="2266"/>
                    <a:pt x="10179" y="2385"/>
                    <a:pt x="10405" y="2540"/>
                  </a:cubicBezTo>
                  <a:cubicBezTo>
                    <a:pt x="10310" y="2683"/>
                    <a:pt x="10191" y="2825"/>
                    <a:pt x="10095" y="2980"/>
                  </a:cubicBezTo>
                  <a:cubicBezTo>
                    <a:pt x="9214" y="2564"/>
                    <a:pt x="8369" y="2052"/>
                    <a:pt x="7595" y="1456"/>
                  </a:cubicBezTo>
                  <a:cubicBezTo>
                    <a:pt x="7345" y="1266"/>
                    <a:pt x="7107" y="1028"/>
                    <a:pt x="6869" y="801"/>
                  </a:cubicBezTo>
                  <a:cubicBezTo>
                    <a:pt x="6988" y="623"/>
                    <a:pt x="7107" y="492"/>
                    <a:pt x="7262" y="337"/>
                  </a:cubicBezTo>
                  <a:close/>
                  <a:moveTo>
                    <a:pt x="8155" y="2183"/>
                  </a:moveTo>
                  <a:cubicBezTo>
                    <a:pt x="8297" y="2290"/>
                    <a:pt x="8452" y="2385"/>
                    <a:pt x="8595" y="2468"/>
                  </a:cubicBezTo>
                  <a:cubicBezTo>
                    <a:pt x="8357" y="2766"/>
                    <a:pt x="8119" y="3052"/>
                    <a:pt x="7881" y="3337"/>
                  </a:cubicBezTo>
                  <a:cubicBezTo>
                    <a:pt x="7726" y="3230"/>
                    <a:pt x="7595" y="3123"/>
                    <a:pt x="7464" y="3016"/>
                  </a:cubicBezTo>
                  <a:cubicBezTo>
                    <a:pt x="7690" y="2742"/>
                    <a:pt x="7928" y="2468"/>
                    <a:pt x="8155" y="2183"/>
                  </a:cubicBezTo>
                  <a:close/>
                  <a:moveTo>
                    <a:pt x="8833" y="2647"/>
                  </a:moveTo>
                  <a:cubicBezTo>
                    <a:pt x="8964" y="2742"/>
                    <a:pt x="9119" y="2814"/>
                    <a:pt x="9262" y="2885"/>
                  </a:cubicBezTo>
                  <a:cubicBezTo>
                    <a:pt x="9024" y="3183"/>
                    <a:pt x="8821" y="3492"/>
                    <a:pt x="8607" y="3826"/>
                  </a:cubicBezTo>
                  <a:lnTo>
                    <a:pt x="8119" y="3516"/>
                  </a:lnTo>
                  <a:cubicBezTo>
                    <a:pt x="8369" y="3230"/>
                    <a:pt x="8607" y="2933"/>
                    <a:pt x="8833" y="2647"/>
                  </a:cubicBezTo>
                  <a:close/>
                  <a:moveTo>
                    <a:pt x="9536" y="3016"/>
                  </a:moveTo>
                  <a:cubicBezTo>
                    <a:pt x="9667" y="3075"/>
                    <a:pt x="9786" y="3159"/>
                    <a:pt x="9917" y="3218"/>
                  </a:cubicBezTo>
                  <a:cubicBezTo>
                    <a:pt x="9833" y="3349"/>
                    <a:pt x="9738" y="3492"/>
                    <a:pt x="9655" y="3623"/>
                  </a:cubicBezTo>
                  <a:cubicBezTo>
                    <a:pt x="9560" y="3766"/>
                    <a:pt x="9464" y="4028"/>
                    <a:pt x="9345" y="4171"/>
                  </a:cubicBezTo>
                  <a:cubicBezTo>
                    <a:pt x="9321" y="4171"/>
                    <a:pt x="9321" y="4183"/>
                    <a:pt x="9310" y="4183"/>
                  </a:cubicBezTo>
                  <a:cubicBezTo>
                    <a:pt x="9167" y="4111"/>
                    <a:pt x="9024" y="4028"/>
                    <a:pt x="8881" y="3957"/>
                  </a:cubicBezTo>
                  <a:cubicBezTo>
                    <a:pt x="9083" y="3647"/>
                    <a:pt x="9310" y="3337"/>
                    <a:pt x="9536" y="3016"/>
                  </a:cubicBezTo>
                  <a:close/>
                  <a:moveTo>
                    <a:pt x="10202" y="3349"/>
                  </a:moveTo>
                  <a:cubicBezTo>
                    <a:pt x="10322" y="3409"/>
                    <a:pt x="10441" y="3456"/>
                    <a:pt x="10548" y="3492"/>
                  </a:cubicBezTo>
                  <a:cubicBezTo>
                    <a:pt x="10333" y="3814"/>
                    <a:pt x="10072" y="4088"/>
                    <a:pt x="9810" y="4373"/>
                  </a:cubicBezTo>
                  <a:cubicBezTo>
                    <a:pt x="9798" y="4385"/>
                    <a:pt x="9798" y="4409"/>
                    <a:pt x="9786" y="4421"/>
                  </a:cubicBezTo>
                  <a:cubicBezTo>
                    <a:pt x="9726" y="4385"/>
                    <a:pt x="9655" y="4361"/>
                    <a:pt x="9595" y="4326"/>
                  </a:cubicBezTo>
                  <a:cubicBezTo>
                    <a:pt x="9679" y="4195"/>
                    <a:pt x="9762" y="4028"/>
                    <a:pt x="9833" y="3909"/>
                  </a:cubicBezTo>
                  <a:cubicBezTo>
                    <a:pt x="9941" y="3730"/>
                    <a:pt x="10060" y="3552"/>
                    <a:pt x="10155" y="3373"/>
                  </a:cubicBezTo>
                  <a:cubicBezTo>
                    <a:pt x="10179" y="3373"/>
                    <a:pt x="10191" y="3361"/>
                    <a:pt x="10202" y="3349"/>
                  </a:cubicBezTo>
                  <a:close/>
                  <a:moveTo>
                    <a:pt x="5809" y="1921"/>
                  </a:moveTo>
                  <a:cubicBezTo>
                    <a:pt x="5845" y="1944"/>
                    <a:pt x="5869" y="1992"/>
                    <a:pt x="5904" y="2028"/>
                  </a:cubicBezTo>
                  <a:cubicBezTo>
                    <a:pt x="5916" y="2063"/>
                    <a:pt x="5952" y="2099"/>
                    <a:pt x="5988" y="2111"/>
                  </a:cubicBezTo>
                  <a:lnTo>
                    <a:pt x="6262" y="2385"/>
                  </a:lnTo>
                  <a:cubicBezTo>
                    <a:pt x="4761" y="4469"/>
                    <a:pt x="3273" y="6564"/>
                    <a:pt x="1785" y="8660"/>
                  </a:cubicBezTo>
                  <a:cubicBezTo>
                    <a:pt x="1582" y="8945"/>
                    <a:pt x="1380" y="9231"/>
                    <a:pt x="1189" y="9505"/>
                  </a:cubicBezTo>
                  <a:cubicBezTo>
                    <a:pt x="1094" y="9386"/>
                    <a:pt x="1011" y="9255"/>
                    <a:pt x="928" y="9124"/>
                  </a:cubicBezTo>
                  <a:cubicBezTo>
                    <a:pt x="1844" y="8112"/>
                    <a:pt x="2535" y="6874"/>
                    <a:pt x="3273" y="5754"/>
                  </a:cubicBezTo>
                  <a:cubicBezTo>
                    <a:pt x="4023" y="4564"/>
                    <a:pt x="4749" y="3337"/>
                    <a:pt x="5607" y="2218"/>
                  </a:cubicBezTo>
                  <a:cubicBezTo>
                    <a:pt x="5678" y="2123"/>
                    <a:pt x="5738" y="2028"/>
                    <a:pt x="5809" y="1921"/>
                  </a:cubicBezTo>
                  <a:close/>
                  <a:moveTo>
                    <a:pt x="6488" y="2587"/>
                  </a:moveTo>
                  <a:cubicBezTo>
                    <a:pt x="6738" y="2814"/>
                    <a:pt x="6988" y="3040"/>
                    <a:pt x="7262" y="3242"/>
                  </a:cubicBezTo>
                  <a:cubicBezTo>
                    <a:pt x="6440" y="4421"/>
                    <a:pt x="5607" y="5564"/>
                    <a:pt x="4749" y="6707"/>
                  </a:cubicBezTo>
                  <a:cubicBezTo>
                    <a:pt x="3856" y="7921"/>
                    <a:pt x="2821" y="9017"/>
                    <a:pt x="1904" y="10207"/>
                  </a:cubicBezTo>
                  <a:cubicBezTo>
                    <a:pt x="1725" y="10064"/>
                    <a:pt x="1547" y="9898"/>
                    <a:pt x="1380" y="9719"/>
                  </a:cubicBezTo>
                  <a:cubicBezTo>
                    <a:pt x="2821" y="7695"/>
                    <a:pt x="4249" y="5683"/>
                    <a:pt x="5690" y="3659"/>
                  </a:cubicBezTo>
                  <a:cubicBezTo>
                    <a:pt x="5940" y="3314"/>
                    <a:pt x="6214" y="2945"/>
                    <a:pt x="6488" y="2587"/>
                  </a:cubicBezTo>
                  <a:close/>
                  <a:moveTo>
                    <a:pt x="7476" y="3433"/>
                  </a:moveTo>
                  <a:cubicBezTo>
                    <a:pt x="7774" y="3659"/>
                    <a:pt x="8071" y="3849"/>
                    <a:pt x="8405" y="4052"/>
                  </a:cubicBezTo>
                  <a:cubicBezTo>
                    <a:pt x="7643" y="4826"/>
                    <a:pt x="6964" y="5695"/>
                    <a:pt x="6262" y="6528"/>
                  </a:cubicBezTo>
                  <a:cubicBezTo>
                    <a:pt x="5333" y="7636"/>
                    <a:pt x="4428" y="8755"/>
                    <a:pt x="3487" y="9838"/>
                  </a:cubicBezTo>
                  <a:cubicBezTo>
                    <a:pt x="3214" y="10160"/>
                    <a:pt x="2916" y="10517"/>
                    <a:pt x="2582" y="10803"/>
                  </a:cubicBezTo>
                  <a:cubicBezTo>
                    <a:pt x="2440" y="10672"/>
                    <a:pt x="2285" y="10541"/>
                    <a:pt x="2118" y="10422"/>
                  </a:cubicBezTo>
                  <a:cubicBezTo>
                    <a:pt x="3047" y="9231"/>
                    <a:pt x="4083" y="8124"/>
                    <a:pt x="4976" y="6909"/>
                  </a:cubicBezTo>
                  <a:cubicBezTo>
                    <a:pt x="5821" y="5754"/>
                    <a:pt x="6678" y="4599"/>
                    <a:pt x="7476" y="3433"/>
                  </a:cubicBezTo>
                  <a:close/>
                  <a:moveTo>
                    <a:pt x="8667" y="4195"/>
                  </a:moveTo>
                  <a:cubicBezTo>
                    <a:pt x="8964" y="4361"/>
                    <a:pt x="9262" y="4504"/>
                    <a:pt x="9571" y="4659"/>
                  </a:cubicBezTo>
                  <a:cubicBezTo>
                    <a:pt x="9095" y="5195"/>
                    <a:pt x="8643" y="5719"/>
                    <a:pt x="8167" y="6231"/>
                  </a:cubicBezTo>
                  <a:cubicBezTo>
                    <a:pt x="6916" y="7624"/>
                    <a:pt x="5642" y="9005"/>
                    <a:pt x="4416" y="10434"/>
                  </a:cubicBezTo>
                  <a:cubicBezTo>
                    <a:pt x="4059" y="10838"/>
                    <a:pt x="3702" y="11231"/>
                    <a:pt x="3368" y="11660"/>
                  </a:cubicBezTo>
                  <a:cubicBezTo>
                    <a:pt x="3214" y="11410"/>
                    <a:pt x="3011" y="11207"/>
                    <a:pt x="2809" y="11017"/>
                  </a:cubicBezTo>
                  <a:cubicBezTo>
                    <a:pt x="3535" y="10386"/>
                    <a:pt x="4130" y="9552"/>
                    <a:pt x="4738" y="8826"/>
                  </a:cubicBezTo>
                  <a:cubicBezTo>
                    <a:pt x="5690" y="7695"/>
                    <a:pt x="6619" y="6552"/>
                    <a:pt x="7571" y="5433"/>
                  </a:cubicBezTo>
                  <a:cubicBezTo>
                    <a:pt x="7928" y="5016"/>
                    <a:pt x="8286" y="4576"/>
                    <a:pt x="8667" y="4195"/>
                  </a:cubicBezTo>
                  <a:close/>
                  <a:moveTo>
                    <a:pt x="808" y="9505"/>
                  </a:moveTo>
                  <a:cubicBezTo>
                    <a:pt x="1451" y="10434"/>
                    <a:pt x="2594" y="10910"/>
                    <a:pt x="3166" y="11910"/>
                  </a:cubicBezTo>
                  <a:cubicBezTo>
                    <a:pt x="2737" y="12041"/>
                    <a:pt x="2273" y="12124"/>
                    <a:pt x="1809" y="12219"/>
                  </a:cubicBezTo>
                  <a:cubicBezTo>
                    <a:pt x="1368" y="11791"/>
                    <a:pt x="1011" y="11267"/>
                    <a:pt x="570" y="10815"/>
                  </a:cubicBezTo>
                  <a:cubicBezTo>
                    <a:pt x="654" y="10386"/>
                    <a:pt x="737" y="9945"/>
                    <a:pt x="808" y="9505"/>
                  </a:cubicBezTo>
                  <a:close/>
                  <a:moveTo>
                    <a:pt x="511" y="11196"/>
                  </a:moveTo>
                  <a:cubicBezTo>
                    <a:pt x="844" y="11553"/>
                    <a:pt x="1130" y="11934"/>
                    <a:pt x="1463" y="12291"/>
                  </a:cubicBezTo>
                  <a:cubicBezTo>
                    <a:pt x="1082" y="12362"/>
                    <a:pt x="689" y="12446"/>
                    <a:pt x="320" y="12541"/>
                  </a:cubicBezTo>
                  <a:cubicBezTo>
                    <a:pt x="368" y="12089"/>
                    <a:pt x="439" y="11636"/>
                    <a:pt x="511" y="11196"/>
                  </a:cubicBezTo>
                  <a:close/>
                  <a:moveTo>
                    <a:pt x="7220" y="0"/>
                  </a:moveTo>
                  <a:cubicBezTo>
                    <a:pt x="7193" y="0"/>
                    <a:pt x="7170" y="7"/>
                    <a:pt x="7154" y="28"/>
                  </a:cubicBezTo>
                  <a:cubicBezTo>
                    <a:pt x="6952" y="206"/>
                    <a:pt x="6809" y="373"/>
                    <a:pt x="6678" y="575"/>
                  </a:cubicBezTo>
                  <a:lnTo>
                    <a:pt x="6535" y="444"/>
                  </a:lnTo>
                  <a:cubicBezTo>
                    <a:pt x="6513" y="421"/>
                    <a:pt x="6485" y="412"/>
                    <a:pt x="6457" y="412"/>
                  </a:cubicBezTo>
                  <a:cubicBezTo>
                    <a:pt x="6398" y="412"/>
                    <a:pt x="6337" y="455"/>
                    <a:pt x="6321" y="504"/>
                  </a:cubicBezTo>
                  <a:cubicBezTo>
                    <a:pt x="5773" y="1468"/>
                    <a:pt x="5130" y="2361"/>
                    <a:pt x="4523" y="3290"/>
                  </a:cubicBezTo>
                  <a:cubicBezTo>
                    <a:pt x="3630" y="4659"/>
                    <a:pt x="2761" y="6040"/>
                    <a:pt x="1856" y="7386"/>
                  </a:cubicBezTo>
                  <a:cubicBezTo>
                    <a:pt x="1475" y="7933"/>
                    <a:pt x="1106" y="8493"/>
                    <a:pt x="654" y="8969"/>
                  </a:cubicBezTo>
                  <a:cubicBezTo>
                    <a:pt x="630" y="8993"/>
                    <a:pt x="618" y="9017"/>
                    <a:pt x="618" y="9052"/>
                  </a:cubicBezTo>
                  <a:cubicBezTo>
                    <a:pt x="511" y="9648"/>
                    <a:pt x="416" y="10219"/>
                    <a:pt x="296" y="10815"/>
                  </a:cubicBezTo>
                  <a:lnTo>
                    <a:pt x="296" y="10862"/>
                  </a:lnTo>
                  <a:cubicBezTo>
                    <a:pt x="189" y="11469"/>
                    <a:pt x="82" y="12100"/>
                    <a:pt x="11" y="12708"/>
                  </a:cubicBezTo>
                  <a:cubicBezTo>
                    <a:pt x="1" y="12809"/>
                    <a:pt x="86" y="12868"/>
                    <a:pt x="170" y="12868"/>
                  </a:cubicBezTo>
                  <a:cubicBezTo>
                    <a:pt x="185" y="12868"/>
                    <a:pt x="199" y="12866"/>
                    <a:pt x="213" y="12862"/>
                  </a:cubicBezTo>
                  <a:cubicBezTo>
                    <a:pt x="725" y="12708"/>
                    <a:pt x="1225" y="12600"/>
                    <a:pt x="1749" y="12517"/>
                  </a:cubicBezTo>
                  <a:cubicBezTo>
                    <a:pt x="1759" y="12521"/>
                    <a:pt x="1770" y="12522"/>
                    <a:pt x="1780" y="12522"/>
                  </a:cubicBezTo>
                  <a:cubicBezTo>
                    <a:pt x="1806" y="12522"/>
                    <a:pt x="1831" y="12514"/>
                    <a:pt x="1856" y="12505"/>
                  </a:cubicBezTo>
                  <a:cubicBezTo>
                    <a:pt x="2392" y="12398"/>
                    <a:pt x="2916" y="12291"/>
                    <a:pt x="3428" y="12148"/>
                  </a:cubicBezTo>
                  <a:cubicBezTo>
                    <a:pt x="3511" y="12124"/>
                    <a:pt x="3523" y="12065"/>
                    <a:pt x="3523" y="12029"/>
                  </a:cubicBezTo>
                  <a:cubicBezTo>
                    <a:pt x="3809" y="11588"/>
                    <a:pt x="4166" y="11207"/>
                    <a:pt x="4499" y="10815"/>
                  </a:cubicBezTo>
                  <a:cubicBezTo>
                    <a:pt x="5071" y="10160"/>
                    <a:pt x="5642" y="9505"/>
                    <a:pt x="6226" y="8874"/>
                  </a:cubicBezTo>
                  <a:cubicBezTo>
                    <a:pt x="7464" y="7505"/>
                    <a:pt x="8702" y="6135"/>
                    <a:pt x="9917" y="4742"/>
                  </a:cubicBezTo>
                  <a:cubicBezTo>
                    <a:pt x="10262" y="4361"/>
                    <a:pt x="10655" y="3957"/>
                    <a:pt x="10953" y="3528"/>
                  </a:cubicBezTo>
                  <a:cubicBezTo>
                    <a:pt x="10976" y="3456"/>
                    <a:pt x="10953" y="3349"/>
                    <a:pt x="10857" y="3302"/>
                  </a:cubicBezTo>
                  <a:cubicBezTo>
                    <a:pt x="10691" y="3242"/>
                    <a:pt x="10548" y="3171"/>
                    <a:pt x="10393" y="3099"/>
                  </a:cubicBezTo>
                  <a:cubicBezTo>
                    <a:pt x="10512" y="2921"/>
                    <a:pt x="10631" y="2766"/>
                    <a:pt x="10762" y="2599"/>
                  </a:cubicBezTo>
                  <a:cubicBezTo>
                    <a:pt x="10810" y="2540"/>
                    <a:pt x="10798" y="2444"/>
                    <a:pt x="10738" y="2397"/>
                  </a:cubicBezTo>
                  <a:cubicBezTo>
                    <a:pt x="10464" y="2183"/>
                    <a:pt x="10155" y="2052"/>
                    <a:pt x="9869" y="1861"/>
                  </a:cubicBezTo>
                  <a:cubicBezTo>
                    <a:pt x="9607" y="1671"/>
                    <a:pt x="9369" y="1432"/>
                    <a:pt x="9119" y="1218"/>
                  </a:cubicBezTo>
                  <a:cubicBezTo>
                    <a:pt x="8559" y="754"/>
                    <a:pt x="7940" y="397"/>
                    <a:pt x="7333" y="28"/>
                  </a:cubicBezTo>
                  <a:cubicBezTo>
                    <a:pt x="7299" y="14"/>
                    <a:pt x="7256" y="0"/>
                    <a:pt x="722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8A5D6744-4C2A-4F69-8CC6-25FE534ED4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2193" y="667294"/>
            <a:ext cx="815565" cy="101655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BE17282-A5B4-498D-972A-B5C3C1D88C9A}"/>
              </a:ext>
            </a:extLst>
          </p:cNvPr>
          <p:cNvSpPr txBox="1"/>
          <p:nvPr/>
        </p:nvSpPr>
        <p:spPr>
          <a:xfrm>
            <a:off x="1630680" y="837594"/>
            <a:ext cx="95608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/>
              <a:t>Số?</a:t>
            </a:r>
            <a:endParaRPr lang="en-US" sz="3600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B4FBDCB0-0703-4755-97E7-593D199E9C44}"/>
              </a:ext>
            </a:extLst>
          </p:cNvPr>
          <p:cNvGrpSpPr/>
          <p:nvPr/>
        </p:nvGrpSpPr>
        <p:grpSpPr>
          <a:xfrm>
            <a:off x="1225926" y="1679170"/>
            <a:ext cx="9827445" cy="1391372"/>
            <a:chOff x="871048" y="1921884"/>
            <a:chExt cx="9827445" cy="1391372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5C045781-90E1-423B-94D0-34C60760DF65}"/>
                </a:ext>
              </a:extLst>
            </p:cNvPr>
            <p:cNvGrpSpPr/>
            <p:nvPr/>
          </p:nvGrpSpPr>
          <p:grpSpPr>
            <a:xfrm>
              <a:off x="1571162" y="2171260"/>
              <a:ext cx="9127331" cy="1049005"/>
              <a:chOff x="1273645" y="2466732"/>
              <a:chExt cx="8247731" cy="947912"/>
            </a:xfrm>
          </p:grpSpPr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id="{F219D9D6-5C3F-4BAA-930D-8333A3BB249B}"/>
                  </a:ext>
                </a:extLst>
              </p:cNvPr>
              <p:cNvGrpSpPr/>
              <p:nvPr/>
            </p:nvGrpSpPr>
            <p:grpSpPr>
              <a:xfrm>
                <a:off x="1279641" y="2466732"/>
                <a:ext cx="8241735" cy="301923"/>
                <a:chOff x="575443" y="3002450"/>
                <a:chExt cx="7297713" cy="247982"/>
              </a:xfrm>
            </p:grpSpPr>
            <p:cxnSp>
              <p:nvCxnSpPr>
                <p:cNvPr id="27" name="Straight Arrow Connector 26">
                  <a:extLst>
                    <a:ext uri="{FF2B5EF4-FFF2-40B4-BE49-F238E27FC236}">
                      <a16:creationId xmlns:a16="http://schemas.microsoft.com/office/drawing/2014/main" id="{42A19811-FAE2-42AF-B81B-171C078303B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75443" y="3119718"/>
                  <a:ext cx="7297713" cy="6723"/>
                </a:xfrm>
                <a:prstGeom prst="straightConnector1">
                  <a:avLst/>
                </a:prstGeom>
                <a:ln w="38100"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7">
                  <a:extLst>
                    <a:ext uri="{FF2B5EF4-FFF2-40B4-BE49-F238E27FC236}">
                      <a16:creationId xmlns:a16="http://schemas.microsoft.com/office/drawing/2014/main" id="{81989295-3190-465B-A74C-0996481F8326}"/>
                    </a:ext>
                  </a:extLst>
                </p:cNvPr>
                <p:cNvCxnSpPr/>
                <p:nvPr/>
              </p:nvCxnSpPr>
              <p:spPr>
                <a:xfrm>
                  <a:off x="932331" y="3002450"/>
                  <a:ext cx="0" cy="247982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8">
                  <a:extLst>
                    <a:ext uri="{FF2B5EF4-FFF2-40B4-BE49-F238E27FC236}">
                      <a16:creationId xmlns:a16="http://schemas.microsoft.com/office/drawing/2014/main" id="{84CF55FC-14C4-4857-8001-5F95FBEADAA0}"/>
                    </a:ext>
                  </a:extLst>
                </p:cNvPr>
                <p:cNvCxnSpPr/>
                <p:nvPr/>
              </p:nvCxnSpPr>
              <p:spPr>
                <a:xfrm>
                  <a:off x="1743637" y="3002450"/>
                  <a:ext cx="0" cy="247982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9">
                  <a:extLst>
                    <a:ext uri="{FF2B5EF4-FFF2-40B4-BE49-F238E27FC236}">
                      <a16:creationId xmlns:a16="http://schemas.microsoft.com/office/drawing/2014/main" id="{DFAE5A86-2504-49EB-9084-1FC16335BBF7}"/>
                    </a:ext>
                  </a:extLst>
                </p:cNvPr>
                <p:cNvCxnSpPr/>
                <p:nvPr/>
              </p:nvCxnSpPr>
              <p:spPr>
                <a:xfrm>
                  <a:off x="2532531" y="3002450"/>
                  <a:ext cx="0" cy="247982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30">
                  <a:extLst>
                    <a:ext uri="{FF2B5EF4-FFF2-40B4-BE49-F238E27FC236}">
                      <a16:creationId xmlns:a16="http://schemas.microsoft.com/office/drawing/2014/main" id="{EB6D24CC-7DF9-459F-8CF3-57454ECE9164}"/>
                    </a:ext>
                  </a:extLst>
                </p:cNvPr>
                <p:cNvCxnSpPr/>
                <p:nvPr/>
              </p:nvCxnSpPr>
              <p:spPr>
                <a:xfrm>
                  <a:off x="3330390" y="3002450"/>
                  <a:ext cx="0" cy="247982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1">
                  <a:extLst>
                    <a:ext uri="{FF2B5EF4-FFF2-40B4-BE49-F238E27FC236}">
                      <a16:creationId xmlns:a16="http://schemas.microsoft.com/office/drawing/2014/main" id="{E5593A93-990D-45FE-A7BB-EC2E070CB983}"/>
                    </a:ext>
                  </a:extLst>
                </p:cNvPr>
                <p:cNvCxnSpPr/>
                <p:nvPr/>
              </p:nvCxnSpPr>
              <p:spPr>
                <a:xfrm>
                  <a:off x="4173073" y="3002450"/>
                  <a:ext cx="0" cy="247982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2">
                  <a:extLst>
                    <a:ext uri="{FF2B5EF4-FFF2-40B4-BE49-F238E27FC236}">
                      <a16:creationId xmlns:a16="http://schemas.microsoft.com/office/drawing/2014/main" id="{59768518-DEF6-4147-8EB4-B8D2C2EFA780}"/>
                    </a:ext>
                  </a:extLst>
                </p:cNvPr>
                <p:cNvCxnSpPr/>
                <p:nvPr/>
              </p:nvCxnSpPr>
              <p:spPr>
                <a:xfrm>
                  <a:off x="4984379" y="3002450"/>
                  <a:ext cx="0" cy="247982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33">
                  <a:extLst>
                    <a:ext uri="{FF2B5EF4-FFF2-40B4-BE49-F238E27FC236}">
                      <a16:creationId xmlns:a16="http://schemas.microsoft.com/office/drawing/2014/main" id="{1EF4B8F9-33A0-43FB-BA37-182478BCDD40}"/>
                    </a:ext>
                  </a:extLst>
                </p:cNvPr>
                <p:cNvCxnSpPr/>
                <p:nvPr/>
              </p:nvCxnSpPr>
              <p:spPr>
                <a:xfrm>
                  <a:off x="5786720" y="3002450"/>
                  <a:ext cx="0" cy="247982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34">
                  <a:extLst>
                    <a:ext uri="{FF2B5EF4-FFF2-40B4-BE49-F238E27FC236}">
                      <a16:creationId xmlns:a16="http://schemas.microsoft.com/office/drawing/2014/main" id="{85D8C82E-07B2-4604-8894-4B41DED5F6FD}"/>
                    </a:ext>
                  </a:extLst>
                </p:cNvPr>
                <p:cNvCxnSpPr/>
                <p:nvPr/>
              </p:nvCxnSpPr>
              <p:spPr>
                <a:xfrm>
                  <a:off x="6598026" y="3002450"/>
                  <a:ext cx="0" cy="247982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35">
                  <a:extLst>
                    <a:ext uri="{FF2B5EF4-FFF2-40B4-BE49-F238E27FC236}">
                      <a16:creationId xmlns:a16="http://schemas.microsoft.com/office/drawing/2014/main" id="{98528FE5-7D1A-4940-A5DF-A7FF2469D138}"/>
                    </a:ext>
                  </a:extLst>
                </p:cNvPr>
                <p:cNvCxnSpPr/>
                <p:nvPr/>
              </p:nvCxnSpPr>
              <p:spPr>
                <a:xfrm>
                  <a:off x="7431744" y="3002450"/>
                  <a:ext cx="0" cy="247982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F06A16D7-0670-4A6A-953A-498C7B97C25D}"/>
                  </a:ext>
                </a:extLst>
              </p:cNvPr>
              <p:cNvSpPr txBox="1"/>
              <p:nvPr/>
            </p:nvSpPr>
            <p:spPr>
              <a:xfrm>
                <a:off x="1273645" y="2982165"/>
                <a:ext cx="787124" cy="4285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VN" sz="2800" dirty="0"/>
                  <a:t>105</a:t>
                </a: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55679674-064D-4488-B0DC-CBED2FB4F0DB}"/>
                  </a:ext>
                </a:extLst>
              </p:cNvPr>
              <p:cNvSpPr txBox="1"/>
              <p:nvPr/>
            </p:nvSpPr>
            <p:spPr>
              <a:xfrm>
                <a:off x="2151857" y="2982165"/>
                <a:ext cx="852165" cy="4285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VN" sz="2800" dirty="0"/>
                  <a:t>106</a:t>
                </a:r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2275F1B6-7FF6-4666-948C-D238ABD5D6D9}"/>
                  </a:ext>
                </a:extLst>
              </p:cNvPr>
              <p:cNvSpPr txBox="1"/>
              <p:nvPr/>
            </p:nvSpPr>
            <p:spPr>
              <a:xfrm>
                <a:off x="3085432" y="2986104"/>
                <a:ext cx="802230" cy="4285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VN" sz="2800" dirty="0"/>
                  <a:t>107</a:t>
                </a:r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BDE97AA3-A0D0-4D3B-B3E8-89908650D2E2}"/>
                  </a:ext>
                </a:extLst>
              </p:cNvPr>
              <p:cNvSpPr txBox="1"/>
              <p:nvPr/>
            </p:nvSpPr>
            <p:spPr>
              <a:xfrm>
                <a:off x="4965028" y="2986104"/>
                <a:ext cx="713164" cy="4285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VN" sz="2800" dirty="0"/>
                  <a:t>109</a:t>
                </a:r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235EADBE-C4B2-40D9-B938-FB6EE53AA50A}"/>
                  </a:ext>
                </a:extLst>
              </p:cNvPr>
              <p:cNvSpPr txBox="1"/>
              <p:nvPr/>
            </p:nvSpPr>
            <p:spPr>
              <a:xfrm>
                <a:off x="5892197" y="2982165"/>
                <a:ext cx="713164" cy="4285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VN" sz="2800" dirty="0"/>
                  <a:t>110</a:t>
                </a:r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71516750-2B2C-4C59-9EC1-E3A9DB03200E}"/>
                  </a:ext>
                </a:extLst>
              </p:cNvPr>
              <p:cNvSpPr txBox="1"/>
              <p:nvPr/>
            </p:nvSpPr>
            <p:spPr>
              <a:xfrm>
                <a:off x="7725860" y="2982165"/>
                <a:ext cx="713164" cy="4285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VN" sz="2800" dirty="0"/>
                  <a:t>112</a:t>
                </a:r>
              </a:p>
            </p:txBody>
          </p: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BBD33835-9BD6-47AC-9DFD-25D4EB69A893}"/>
                  </a:ext>
                </a:extLst>
              </p:cNvPr>
              <p:cNvSpPr txBox="1"/>
              <p:nvPr/>
            </p:nvSpPr>
            <p:spPr>
              <a:xfrm>
                <a:off x="8691814" y="2982165"/>
                <a:ext cx="713164" cy="4285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VN" sz="2800" dirty="0"/>
                  <a:t>113</a:t>
                </a:r>
              </a:p>
            </p:txBody>
          </p:sp>
        </p:grp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48B154D-3E4C-469C-8131-03DDF38AA46A}"/>
                </a:ext>
              </a:extLst>
            </p:cNvPr>
            <p:cNvSpPr txBox="1"/>
            <p:nvPr/>
          </p:nvSpPr>
          <p:spPr>
            <a:xfrm>
              <a:off x="871048" y="1921884"/>
              <a:ext cx="59503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VN" sz="3600" dirty="0"/>
                <a:t>a)</a:t>
              </a:r>
            </a:p>
          </p:txBody>
        </p:sp>
        <p:sp>
          <p:nvSpPr>
            <p:cNvPr id="17" name="Rounded Rectangle 167">
              <a:extLst>
                <a:ext uri="{FF2B5EF4-FFF2-40B4-BE49-F238E27FC236}">
                  <a16:creationId xmlns:a16="http://schemas.microsoft.com/office/drawing/2014/main" id="{BF1999A6-BF3F-42CD-B512-9BF1CD4D8238}"/>
                </a:ext>
              </a:extLst>
            </p:cNvPr>
            <p:cNvSpPr/>
            <p:nvPr/>
          </p:nvSpPr>
          <p:spPr>
            <a:xfrm>
              <a:off x="4525824" y="2654366"/>
              <a:ext cx="1044956" cy="648835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4000" dirty="0">
                  <a:solidFill>
                    <a:srgbClr val="000000"/>
                  </a:solidFill>
                </a:rPr>
                <a:t>?</a:t>
              </a:r>
            </a:p>
          </p:txBody>
        </p:sp>
        <p:sp>
          <p:nvSpPr>
            <p:cNvPr id="18" name="Rounded Rectangle 168">
              <a:extLst>
                <a:ext uri="{FF2B5EF4-FFF2-40B4-BE49-F238E27FC236}">
                  <a16:creationId xmlns:a16="http://schemas.microsoft.com/office/drawing/2014/main" id="{548F11C8-8CED-42B2-BD6C-583BCF17BC3F}"/>
                </a:ext>
              </a:extLst>
            </p:cNvPr>
            <p:cNvSpPr/>
            <p:nvPr/>
          </p:nvSpPr>
          <p:spPr>
            <a:xfrm>
              <a:off x="7570487" y="2664421"/>
              <a:ext cx="1044956" cy="648835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4000" dirty="0">
                  <a:solidFill>
                    <a:srgbClr val="000000"/>
                  </a:solidFill>
                </a:rPr>
                <a:t>?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6609D1C7-4D52-4962-8AA0-41668F3CD5FC}"/>
              </a:ext>
            </a:extLst>
          </p:cNvPr>
          <p:cNvGrpSpPr/>
          <p:nvPr/>
        </p:nvGrpSpPr>
        <p:grpSpPr>
          <a:xfrm>
            <a:off x="1224299" y="4125484"/>
            <a:ext cx="9872078" cy="1509989"/>
            <a:chOff x="869421" y="4233288"/>
            <a:chExt cx="9872078" cy="1509989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CFFCF269-003C-478E-ABA6-712DC30F27EC}"/>
                </a:ext>
              </a:extLst>
            </p:cNvPr>
            <p:cNvGrpSpPr/>
            <p:nvPr/>
          </p:nvGrpSpPr>
          <p:grpSpPr>
            <a:xfrm>
              <a:off x="1614168" y="4519680"/>
              <a:ext cx="9127331" cy="1097982"/>
              <a:chOff x="1273645" y="2466732"/>
              <a:chExt cx="8247731" cy="992169"/>
            </a:xfrm>
          </p:grpSpPr>
          <p:grpSp>
            <p:nvGrpSpPr>
              <p:cNvPr id="43" name="Group 42">
                <a:extLst>
                  <a:ext uri="{FF2B5EF4-FFF2-40B4-BE49-F238E27FC236}">
                    <a16:creationId xmlns:a16="http://schemas.microsoft.com/office/drawing/2014/main" id="{B9FADDF3-CADC-42D7-BD21-299CCAD7F630}"/>
                  </a:ext>
                </a:extLst>
              </p:cNvPr>
              <p:cNvGrpSpPr/>
              <p:nvPr/>
            </p:nvGrpSpPr>
            <p:grpSpPr>
              <a:xfrm>
                <a:off x="1279641" y="2466732"/>
                <a:ext cx="8241735" cy="301923"/>
                <a:chOff x="575443" y="3002450"/>
                <a:chExt cx="7297713" cy="247982"/>
              </a:xfrm>
            </p:grpSpPr>
            <p:cxnSp>
              <p:nvCxnSpPr>
                <p:cNvPr id="50" name="Straight Arrow Connector 49">
                  <a:extLst>
                    <a:ext uri="{FF2B5EF4-FFF2-40B4-BE49-F238E27FC236}">
                      <a16:creationId xmlns:a16="http://schemas.microsoft.com/office/drawing/2014/main" id="{5B80D77B-1150-4C88-A192-33851FBCFD0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75443" y="3119718"/>
                  <a:ext cx="7297713" cy="6723"/>
                </a:xfrm>
                <a:prstGeom prst="straightConnector1">
                  <a:avLst/>
                </a:prstGeom>
                <a:ln w="38100"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51" name="Straight Connector 50">
                  <a:extLst>
                    <a:ext uri="{FF2B5EF4-FFF2-40B4-BE49-F238E27FC236}">
                      <a16:creationId xmlns:a16="http://schemas.microsoft.com/office/drawing/2014/main" id="{A9FE611D-FF2D-40A6-8F27-30487D82CE6E}"/>
                    </a:ext>
                  </a:extLst>
                </p:cNvPr>
                <p:cNvCxnSpPr/>
                <p:nvPr/>
              </p:nvCxnSpPr>
              <p:spPr>
                <a:xfrm>
                  <a:off x="932331" y="3002450"/>
                  <a:ext cx="0" cy="247982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52" name="Straight Connector 51">
                  <a:extLst>
                    <a:ext uri="{FF2B5EF4-FFF2-40B4-BE49-F238E27FC236}">
                      <a16:creationId xmlns:a16="http://schemas.microsoft.com/office/drawing/2014/main" id="{2E1596B2-7B75-4F74-B1BC-6C081252E031}"/>
                    </a:ext>
                  </a:extLst>
                </p:cNvPr>
                <p:cNvCxnSpPr/>
                <p:nvPr/>
              </p:nvCxnSpPr>
              <p:spPr>
                <a:xfrm>
                  <a:off x="1743637" y="3002450"/>
                  <a:ext cx="0" cy="247982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53" name="Straight Connector 52">
                  <a:extLst>
                    <a:ext uri="{FF2B5EF4-FFF2-40B4-BE49-F238E27FC236}">
                      <a16:creationId xmlns:a16="http://schemas.microsoft.com/office/drawing/2014/main" id="{8B2F8552-8BE6-4A65-94EE-A4AF86DE9F64}"/>
                    </a:ext>
                  </a:extLst>
                </p:cNvPr>
                <p:cNvCxnSpPr/>
                <p:nvPr/>
              </p:nvCxnSpPr>
              <p:spPr>
                <a:xfrm>
                  <a:off x="2532531" y="3002450"/>
                  <a:ext cx="0" cy="247982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Straight Connector 53">
                  <a:extLst>
                    <a:ext uri="{FF2B5EF4-FFF2-40B4-BE49-F238E27FC236}">
                      <a16:creationId xmlns:a16="http://schemas.microsoft.com/office/drawing/2014/main" id="{1F87085D-040D-4504-89CE-1B32B6910C36}"/>
                    </a:ext>
                  </a:extLst>
                </p:cNvPr>
                <p:cNvCxnSpPr/>
                <p:nvPr/>
              </p:nvCxnSpPr>
              <p:spPr>
                <a:xfrm>
                  <a:off x="3330390" y="3002450"/>
                  <a:ext cx="0" cy="247982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Straight Connector 54">
                  <a:extLst>
                    <a:ext uri="{FF2B5EF4-FFF2-40B4-BE49-F238E27FC236}">
                      <a16:creationId xmlns:a16="http://schemas.microsoft.com/office/drawing/2014/main" id="{51BFB5CC-B2E9-4FA2-90A9-7241EC46BC70}"/>
                    </a:ext>
                  </a:extLst>
                </p:cNvPr>
                <p:cNvCxnSpPr/>
                <p:nvPr/>
              </p:nvCxnSpPr>
              <p:spPr>
                <a:xfrm>
                  <a:off x="4173073" y="3002450"/>
                  <a:ext cx="0" cy="247982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Straight Connector 55">
                  <a:extLst>
                    <a:ext uri="{FF2B5EF4-FFF2-40B4-BE49-F238E27FC236}">
                      <a16:creationId xmlns:a16="http://schemas.microsoft.com/office/drawing/2014/main" id="{D3211C1A-1C03-4EAD-A240-548424E976F7}"/>
                    </a:ext>
                  </a:extLst>
                </p:cNvPr>
                <p:cNvCxnSpPr/>
                <p:nvPr/>
              </p:nvCxnSpPr>
              <p:spPr>
                <a:xfrm>
                  <a:off x="4984379" y="3002450"/>
                  <a:ext cx="0" cy="247982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Straight Connector 56">
                  <a:extLst>
                    <a:ext uri="{FF2B5EF4-FFF2-40B4-BE49-F238E27FC236}">
                      <a16:creationId xmlns:a16="http://schemas.microsoft.com/office/drawing/2014/main" id="{81E4E30E-B248-49F5-B957-CBC03FF47D04}"/>
                    </a:ext>
                  </a:extLst>
                </p:cNvPr>
                <p:cNvCxnSpPr/>
                <p:nvPr/>
              </p:nvCxnSpPr>
              <p:spPr>
                <a:xfrm>
                  <a:off x="5786720" y="3002450"/>
                  <a:ext cx="0" cy="247982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Straight Connector 57">
                  <a:extLst>
                    <a:ext uri="{FF2B5EF4-FFF2-40B4-BE49-F238E27FC236}">
                      <a16:creationId xmlns:a16="http://schemas.microsoft.com/office/drawing/2014/main" id="{DD32D808-1EAE-4F82-A6E0-305FFFE02AC6}"/>
                    </a:ext>
                  </a:extLst>
                </p:cNvPr>
                <p:cNvCxnSpPr/>
                <p:nvPr/>
              </p:nvCxnSpPr>
              <p:spPr>
                <a:xfrm>
                  <a:off x="6598026" y="3002450"/>
                  <a:ext cx="0" cy="247982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Straight Connector 58">
                  <a:extLst>
                    <a:ext uri="{FF2B5EF4-FFF2-40B4-BE49-F238E27FC236}">
                      <a16:creationId xmlns:a16="http://schemas.microsoft.com/office/drawing/2014/main" id="{63EDE30C-EBB9-44E7-8B14-B9AAF6687225}"/>
                    </a:ext>
                  </a:extLst>
                </p:cNvPr>
                <p:cNvCxnSpPr/>
                <p:nvPr/>
              </p:nvCxnSpPr>
              <p:spPr>
                <a:xfrm>
                  <a:off x="7431744" y="3002450"/>
                  <a:ext cx="0" cy="247982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06D7232C-F2CF-45B1-A34A-2434BE261DFF}"/>
                  </a:ext>
                </a:extLst>
              </p:cNvPr>
              <p:cNvSpPr txBox="1"/>
              <p:nvPr/>
            </p:nvSpPr>
            <p:spPr>
              <a:xfrm>
                <a:off x="1273645" y="2982165"/>
                <a:ext cx="787124" cy="4727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VN" sz="2800" dirty="0"/>
                  <a:t>230</a:t>
                </a:r>
              </a:p>
            </p:txBody>
          </p:sp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8A92C347-21AC-4682-88D5-5979209CE1AB}"/>
                  </a:ext>
                </a:extLst>
              </p:cNvPr>
              <p:cNvSpPr txBox="1"/>
              <p:nvPr/>
            </p:nvSpPr>
            <p:spPr>
              <a:xfrm>
                <a:off x="2151857" y="2982165"/>
                <a:ext cx="852165" cy="4727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VN" sz="2800" dirty="0"/>
                  <a:t>231</a:t>
                </a:r>
              </a:p>
            </p:txBody>
          </p:sp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ACB878D8-2253-4B61-A8D6-6F9F6AA5C132}"/>
                  </a:ext>
                </a:extLst>
              </p:cNvPr>
              <p:cNvSpPr txBox="1"/>
              <p:nvPr/>
            </p:nvSpPr>
            <p:spPr>
              <a:xfrm>
                <a:off x="4965028" y="2986104"/>
                <a:ext cx="713164" cy="4727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VN" sz="2800" dirty="0"/>
                  <a:t>234</a:t>
                </a:r>
              </a:p>
            </p:txBody>
          </p:sp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FDDFDE09-4978-4170-97A2-DA547E7125B4}"/>
                  </a:ext>
                </a:extLst>
              </p:cNvPr>
              <p:cNvSpPr txBox="1"/>
              <p:nvPr/>
            </p:nvSpPr>
            <p:spPr>
              <a:xfrm>
                <a:off x="5892197" y="2982165"/>
                <a:ext cx="713164" cy="4727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VN" sz="2800" dirty="0"/>
                  <a:t>235</a:t>
                </a:r>
              </a:p>
            </p:txBody>
          </p:sp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9DD89AF7-6C2A-4356-A22C-945CD334E557}"/>
                  </a:ext>
                </a:extLst>
              </p:cNvPr>
              <p:cNvSpPr txBox="1"/>
              <p:nvPr/>
            </p:nvSpPr>
            <p:spPr>
              <a:xfrm>
                <a:off x="6798690" y="2986104"/>
                <a:ext cx="713164" cy="4727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VN" sz="2800" dirty="0"/>
                  <a:t>236</a:t>
                </a:r>
              </a:p>
            </p:txBody>
          </p:sp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C5BBF50F-96AC-4FB2-AA9D-1DD9F7C7965E}"/>
                  </a:ext>
                </a:extLst>
              </p:cNvPr>
              <p:cNvSpPr txBox="1"/>
              <p:nvPr/>
            </p:nvSpPr>
            <p:spPr>
              <a:xfrm>
                <a:off x="8691814" y="2982165"/>
                <a:ext cx="713164" cy="4727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VN" sz="2800" dirty="0"/>
                  <a:t>238</a:t>
                </a:r>
              </a:p>
            </p:txBody>
          </p:sp>
        </p:grp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F5779864-B4EB-4258-AD3E-58457C5A4548}"/>
                </a:ext>
              </a:extLst>
            </p:cNvPr>
            <p:cNvSpPr txBox="1"/>
            <p:nvPr/>
          </p:nvSpPr>
          <p:spPr>
            <a:xfrm>
              <a:off x="869421" y="4233288"/>
              <a:ext cx="59503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VN" sz="3600" dirty="0"/>
                <a:t>b)</a:t>
              </a:r>
            </a:p>
          </p:txBody>
        </p:sp>
        <p:sp>
          <p:nvSpPr>
            <p:cNvPr id="40" name="Rounded Rectangle 170">
              <a:extLst>
                <a:ext uri="{FF2B5EF4-FFF2-40B4-BE49-F238E27FC236}">
                  <a16:creationId xmlns:a16="http://schemas.microsoft.com/office/drawing/2014/main" id="{99047A11-0740-461C-A594-0ACFB3802613}"/>
                </a:ext>
              </a:extLst>
            </p:cNvPr>
            <p:cNvSpPr/>
            <p:nvPr/>
          </p:nvSpPr>
          <p:spPr>
            <a:xfrm>
              <a:off x="3496192" y="5087615"/>
              <a:ext cx="1044956" cy="648835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4000" dirty="0">
                  <a:solidFill>
                    <a:srgbClr val="000000"/>
                  </a:solidFill>
                </a:rPr>
                <a:t>?</a:t>
              </a:r>
            </a:p>
          </p:txBody>
        </p:sp>
        <p:sp>
          <p:nvSpPr>
            <p:cNvPr id="41" name="Rounded Rectangle 171">
              <a:extLst>
                <a:ext uri="{FF2B5EF4-FFF2-40B4-BE49-F238E27FC236}">
                  <a16:creationId xmlns:a16="http://schemas.microsoft.com/office/drawing/2014/main" id="{53F7D802-0AA6-4164-A9E2-A11C605461B1}"/>
                </a:ext>
              </a:extLst>
            </p:cNvPr>
            <p:cNvSpPr/>
            <p:nvPr/>
          </p:nvSpPr>
          <p:spPr>
            <a:xfrm>
              <a:off x="4639282" y="5087615"/>
              <a:ext cx="1044956" cy="648835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4000" dirty="0">
                  <a:solidFill>
                    <a:srgbClr val="000000"/>
                  </a:solidFill>
                </a:rPr>
                <a:t>?</a:t>
              </a:r>
            </a:p>
          </p:txBody>
        </p:sp>
        <p:sp>
          <p:nvSpPr>
            <p:cNvPr id="42" name="Rounded Rectangle 172">
              <a:extLst>
                <a:ext uri="{FF2B5EF4-FFF2-40B4-BE49-F238E27FC236}">
                  <a16:creationId xmlns:a16="http://schemas.microsoft.com/office/drawing/2014/main" id="{E78A3F63-38FA-45AC-AAF0-CC286E944B1A}"/>
                </a:ext>
              </a:extLst>
            </p:cNvPr>
            <p:cNvSpPr/>
            <p:nvPr/>
          </p:nvSpPr>
          <p:spPr>
            <a:xfrm>
              <a:off x="8625361" y="5094442"/>
              <a:ext cx="1044956" cy="648835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4000" dirty="0">
                  <a:solidFill>
                    <a:srgbClr val="000000"/>
                  </a:solidFill>
                </a:rPr>
                <a:t>?</a:t>
              </a:r>
            </a:p>
          </p:txBody>
        </p:sp>
      </p:grpSp>
      <p:sp>
        <p:nvSpPr>
          <p:cNvPr id="60" name="TextBox 59">
            <a:extLst>
              <a:ext uri="{FF2B5EF4-FFF2-40B4-BE49-F238E27FC236}">
                <a16:creationId xmlns:a16="http://schemas.microsoft.com/office/drawing/2014/main" id="{EB062863-A39B-4C48-ADD9-800F2CEB4209}"/>
              </a:ext>
            </a:extLst>
          </p:cNvPr>
          <p:cNvSpPr txBox="1"/>
          <p:nvPr/>
        </p:nvSpPr>
        <p:spPr>
          <a:xfrm>
            <a:off x="4957030" y="2435662"/>
            <a:ext cx="867545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VN" sz="3200" dirty="0">
                <a:solidFill>
                  <a:srgbClr val="FF0000"/>
                </a:solidFill>
              </a:rPr>
              <a:t>108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6686BBA5-FDE0-4336-8565-A3E4DCC65F0F}"/>
              </a:ext>
            </a:extLst>
          </p:cNvPr>
          <p:cNvSpPr txBox="1"/>
          <p:nvPr/>
        </p:nvSpPr>
        <p:spPr>
          <a:xfrm>
            <a:off x="8047176" y="2453038"/>
            <a:ext cx="806631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VN" sz="3200" dirty="0">
                <a:solidFill>
                  <a:srgbClr val="FF0000"/>
                </a:solidFill>
              </a:rPr>
              <a:t>111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976187FB-B4DD-4741-ADB1-1B91529A3FAB}"/>
              </a:ext>
            </a:extLst>
          </p:cNvPr>
          <p:cNvSpPr txBox="1"/>
          <p:nvPr/>
        </p:nvSpPr>
        <p:spPr>
          <a:xfrm>
            <a:off x="3928787" y="5026495"/>
            <a:ext cx="867545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VN" sz="3200" dirty="0">
                <a:solidFill>
                  <a:srgbClr val="FF0000"/>
                </a:solidFill>
              </a:rPr>
              <a:t>232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2AF99E1D-C44D-4BAA-AACB-1944079F92FF}"/>
              </a:ext>
            </a:extLst>
          </p:cNvPr>
          <p:cNvSpPr txBox="1"/>
          <p:nvPr/>
        </p:nvSpPr>
        <p:spPr>
          <a:xfrm>
            <a:off x="5085464" y="5028381"/>
            <a:ext cx="867545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VN" sz="3200" dirty="0">
                <a:solidFill>
                  <a:srgbClr val="FF0000"/>
                </a:solidFill>
              </a:rPr>
              <a:t>233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892FED69-0439-42A1-8E50-649C7045215F}"/>
              </a:ext>
            </a:extLst>
          </p:cNvPr>
          <p:cNvSpPr txBox="1"/>
          <p:nvPr/>
        </p:nvSpPr>
        <p:spPr>
          <a:xfrm>
            <a:off x="9055918" y="5013891"/>
            <a:ext cx="867545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VN" sz="3200" dirty="0">
                <a:solidFill>
                  <a:srgbClr val="FF0000"/>
                </a:solidFill>
              </a:rPr>
              <a:t>237</a:t>
            </a:r>
          </a:p>
        </p:txBody>
      </p:sp>
    </p:spTree>
    <p:extLst>
      <p:ext uri="{BB962C8B-B14F-4D97-AF65-F5344CB8AC3E}">
        <p14:creationId xmlns:p14="http://schemas.microsoft.com/office/powerpoint/2010/main" val="2932723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 animBg="1"/>
      <p:bldP spid="61" grpId="0" animBg="1"/>
      <p:bldP spid="62" grpId="0" animBg="1"/>
      <p:bldP spid="63" grpId="0" animBg="1"/>
      <p:bldP spid="6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9" name="Google Shape;1739;p43"/>
          <p:cNvSpPr/>
          <p:nvPr/>
        </p:nvSpPr>
        <p:spPr>
          <a:xfrm>
            <a:off x="-1605375" y="4062369"/>
            <a:ext cx="912116" cy="912116"/>
          </a:xfrm>
          <a:prstGeom prst="ellipse">
            <a:avLst/>
          </a:prstGeom>
          <a:solidFill>
            <a:schemeClr val="accent3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1200"/>
          </a:p>
        </p:txBody>
      </p:sp>
      <p:sp>
        <p:nvSpPr>
          <p:cNvPr id="1740" name="Google Shape;1740;p43"/>
          <p:cNvSpPr txBox="1">
            <a:spLocks noGrp="1"/>
          </p:cNvSpPr>
          <p:nvPr>
            <p:ph type="title" idx="4294967295"/>
          </p:nvPr>
        </p:nvSpPr>
        <p:spPr>
          <a:xfrm>
            <a:off x="-1284025" y="4142635"/>
            <a:ext cx="911225" cy="83185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r>
              <a:rPr lang="en" sz="6000"/>
              <a:t>3</a:t>
            </a:r>
            <a:endParaRPr sz="6000"/>
          </a:p>
        </p:txBody>
      </p:sp>
      <p:grpSp>
        <p:nvGrpSpPr>
          <p:cNvPr id="1758" name="Google Shape;1758;p43"/>
          <p:cNvGrpSpPr/>
          <p:nvPr/>
        </p:nvGrpSpPr>
        <p:grpSpPr>
          <a:xfrm>
            <a:off x="-25356" y="375195"/>
            <a:ext cx="1093529" cy="1281921"/>
            <a:chOff x="1678549" y="2659042"/>
            <a:chExt cx="822181" cy="963825"/>
          </a:xfrm>
        </p:grpSpPr>
        <p:sp>
          <p:nvSpPr>
            <p:cNvPr id="1759" name="Google Shape;1759;p43"/>
            <p:cNvSpPr/>
            <p:nvPr/>
          </p:nvSpPr>
          <p:spPr>
            <a:xfrm flipH="1">
              <a:off x="1678549" y="2699189"/>
              <a:ext cx="373751" cy="291661"/>
            </a:xfrm>
            <a:custGeom>
              <a:avLst/>
              <a:gdLst/>
              <a:ahLst/>
              <a:cxnLst/>
              <a:rect l="l" t="t" r="r" b="b"/>
              <a:pathLst>
                <a:path w="4990" h="3894" extrusionOk="0">
                  <a:moveTo>
                    <a:pt x="644" y="1"/>
                  </a:moveTo>
                  <a:lnTo>
                    <a:pt x="227" y="620"/>
                  </a:lnTo>
                  <a:lnTo>
                    <a:pt x="1" y="1155"/>
                  </a:lnTo>
                  <a:cubicBezTo>
                    <a:pt x="2227" y="3346"/>
                    <a:pt x="3918" y="3894"/>
                    <a:pt x="3918" y="3894"/>
                  </a:cubicBezTo>
                  <a:lnTo>
                    <a:pt x="4990" y="2858"/>
                  </a:lnTo>
                  <a:lnTo>
                    <a:pt x="2573" y="1584"/>
                  </a:lnTo>
                  <a:lnTo>
                    <a:pt x="644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760" name="Google Shape;1760;p43"/>
            <p:cNvSpPr/>
            <p:nvPr/>
          </p:nvSpPr>
          <p:spPr>
            <a:xfrm flipH="1">
              <a:off x="1693679" y="2659042"/>
              <a:ext cx="299750" cy="225749"/>
            </a:xfrm>
            <a:custGeom>
              <a:avLst/>
              <a:gdLst/>
              <a:ahLst/>
              <a:cxnLst/>
              <a:rect l="l" t="t" r="r" b="b"/>
              <a:pathLst>
                <a:path w="4002" h="3014" extrusionOk="0">
                  <a:moveTo>
                    <a:pt x="667" y="1"/>
                  </a:moveTo>
                  <a:lnTo>
                    <a:pt x="1" y="679"/>
                  </a:lnTo>
                  <a:cubicBezTo>
                    <a:pt x="1" y="679"/>
                    <a:pt x="1465" y="2168"/>
                    <a:pt x="3513" y="3013"/>
                  </a:cubicBezTo>
                  <a:lnTo>
                    <a:pt x="4001" y="2346"/>
                  </a:lnTo>
                  <a:lnTo>
                    <a:pt x="2191" y="1072"/>
                  </a:lnTo>
                  <a:lnTo>
                    <a:pt x="66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761" name="Google Shape;1761;p43"/>
            <p:cNvSpPr/>
            <p:nvPr/>
          </p:nvSpPr>
          <p:spPr>
            <a:xfrm flipH="1">
              <a:off x="1746757" y="2783662"/>
              <a:ext cx="685784" cy="763456"/>
            </a:xfrm>
            <a:custGeom>
              <a:avLst/>
              <a:gdLst/>
              <a:ahLst/>
              <a:cxnLst/>
              <a:rect l="l" t="t" r="r" b="b"/>
              <a:pathLst>
                <a:path w="9156" h="10193" extrusionOk="0">
                  <a:moveTo>
                    <a:pt x="5072" y="0"/>
                  </a:moveTo>
                  <a:lnTo>
                    <a:pt x="4227" y="1072"/>
                  </a:lnTo>
                  <a:lnTo>
                    <a:pt x="2381" y="4013"/>
                  </a:lnTo>
                  <a:lnTo>
                    <a:pt x="1107" y="5954"/>
                  </a:lnTo>
                  <a:lnTo>
                    <a:pt x="0" y="7394"/>
                  </a:lnTo>
                  <a:lnTo>
                    <a:pt x="357" y="7978"/>
                  </a:lnTo>
                  <a:lnTo>
                    <a:pt x="1167" y="8740"/>
                  </a:lnTo>
                  <a:lnTo>
                    <a:pt x="2000" y="9466"/>
                  </a:lnTo>
                  <a:lnTo>
                    <a:pt x="2619" y="10192"/>
                  </a:lnTo>
                  <a:lnTo>
                    <a:pt x="4108" y="8502"/>
                  </a:lnTo>
                  <a:lnTo>
                    <a:pt x="5453" y="6918"/>
                  </a:lnTo>
                  <a:lnTo>
                    <a:pt x="7120" y="5025"/>
                  </a:lnTo>
                  <a:lnTo>
                    <a:pt x="9156" y="2846"/>
                  </a:lnTo>
                  <a:cubicBezTo>
                    <a:pt x="9156" y="2846"/>
                    <a:pt x="6263" y="1572"/>
                    <a:pt x="50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762" name="Google Shape;1762;p43"/>
            <p:cNvSpPr/>
            <p:nvPr/>
          </p:nvSpPr>
          <p:spPr>
            <a:xfrm flipH="1">
              <a:off x="2361162" y="3467651"/>
              <a:ext cx="121338" cy="138265"/>
            </a:xfrm>
            <a:custGeom>
              <a:avLst/>
              <a:gdLst/>
              <a:ahLst/>
              <a:cxnLst/>
              <a:rect l="l" t="t" r="r" b="b"/>
              <a:pathLst>
                <a:path w="1620" h="1846" extrusionOk="0">
                  <a:moveTo>
                    <a:pt x="405" y="1"/>
                  </a:moveTo>
                  <a:lnTo>
                    <a:pt x="0" y="1846"/>
                  </a:lnTo>
                  <a:lnTo>
                    <a:pt x="1620" y="1489"/>
                  </a:lnTo>
                  <a:lnTo>
                    <a:pt x="40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763" name="Google Shape;1763;p43"/>
            <p:cNvSpPr/>
            <p:nvPr/>
          </p:nvSpPr>
          <p:spPr>
            <a:xfrm flipH="1">
              <a:off x="2238101" y="3344590"/>
              <a:ext cx="216761" cy="239081"/>
            </a:xfrm>
            <a:custGeom>
              <a:avLst/>
              <a:gdLst/>
              <a:ahLst/>
              <a:cxnLst/>
              <a:rect l="l" t="t" r="r" b="b"/>
              <a:pathLst>
                <a:path w="2894" h="3192" extrusionOk="0">
                  <a:moveTo>
                    <a:pt x="346" y="0"/>
                  </a:moveTo>
                  <a:lnTo>
                    <a:pt x="0" y="1727"/>
                  </a:lnTo>
                  <a:lnTo>
                    <a:pt x="1227" y="3191"/>
                  </a:lnTo>
                  <a:lnTo>
                    <a:pt x="2894" y="2798"/>
                  </a:lnTo>
                  <a:lnTo>
                    <a:pt x="2060" y="1667"/>
                  </a:lnTo>
                  <a:lnTo>
                    <a:pt x="1298" y="1143"/>
                  </a:lnTo>
                  <a:lnTo>
                    <a:pt x="34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764" name="Google Shape;1764;p43"/>
            <p:cNvSpPr/>
            <p:nvPr/>
          </p:nvSpPr>
          <p:spPr>
            <a:xfrm flipH="1">
              <a:off x="1678553" y="2659054"/>
              <a:ext cx="822177" cy="963813"/>
            </a:xfrm>
            <a:custGeom>
              <a:avLst/>
              <a:gdLst/>
              <a:ahLst/>
              <a:cxnLst/>
              <a:rect l="l" t="t" r="r" b="b"/>
              <a:pathLst>
                <a:path w="10977" h="12868" extrusionOk="0">
                  <a:moveTo>
                    <a:pt x="6464" y="813"/>
                  </a:moveTo>
                  <a:lnTo>
                    <a:pt x="6678" y="1028"/>
                  </a:lnTo>
                  <a:cubicBezTo>
                    <a:pt x="6488" y="1266"/>
                    <a:pt x="6273" y="1504"/>
                    <a:pt x="6071" y="1742"/>
                  </a:cubicBezTo>
                  <a:lnTo>
                    <a:pt x="5976" y="1647"/>
                  </a:lnTo>
                  <a:cubicBezTo>
                    <a:pt x="6142" y="1385"/>
                    <a:pt x="6309" y="1099"/>
                    <a:pt x="6464" y="813"/>
                  </a:cubicBezTo>
                  <a:close/>
                  <a:moveTo>
                    <a:pt x="6904" y="1230"/>
                  </a:moveTo>
                  <a:cubicBezTo>
                    <a:pt x="7000" y="1337"/>
                    <a:pt x="7107" y="1432"/>
                    <a:pt x="7214" y="1516"/>
                  </a:cubicBezTo>
                  <a:cubicBezTo>
                    <a:pt x="7000" y="1766"/>
                    <a:pt x="6750" y="1980"/>
                    <a:pt x="6547" y="2230"/>
                  </a:cubicBezTo>
                  <a:cubicBezTo>
                    <a:pt x="6452" y="2135"/>
                    <a:pt x="6369" y="2052"/>
                    <a:pt x="6273" y="1944"/>
                  </a:cubicBezTo>
                  <a:cubicBezTo>
                    <a:pt x="6488" y="1730"/>
                    <a:pt x="6690" y="1492"/>
                    <a:pt x="6904" y="1230"/>
                  </a:cubicBezTo>
                  <a:close/>
                  <a:moveTo>
                    <a:pt x="7452" y="1706"/>
                  </a:moveTo>
                  <a:lnTo>
                    <a:pt x="7893" y="2028"/>
                  </a:lnTo>
                  <a:cubicBezTo>
                    <a:pt x="7655" y="2302"/>
                    <a:pt x="7452" y="2575"/>
                    <a:pt x="7226" y="2837"/>
                  </a:cubicBezTo>
                  <a:cubicBezTo>
                    <a:pt x="7059" y="2706"/>
                    <a:pt x="6916" y="2575"/>
                    <a:pt x="6762" y="2433"/>
                  </a:cubicBezTo>
                  <a:cubicBezTo>
                    <a:pt x="6976" y="2183"/>
                    <a:pt x="7238" y="1956"/>
                    <a:pt x="7452" y="1706"/>
                  </a:cubicBezTo>
                  <a:close/>
                  <a:moveTo>
                    <a:pt x="7262" y="337"/>
                  </a:moveTo>
                  <a:cubicBezTo>
                    <a:pt x="7833" y="682"/>
                    <a:pt x="8405" y="1028"/>
                    <a:pt x="8917" y="1456"/>
                  </a:cubicBezTo>
                  <a:cubicBezTo>
                    <a:pt x="9179" y="1671"/>
                    <a:pt x="9417" y="1909"/>
                    <a:pt x="9679" y="2099"/>
                  </a:cubicBezTo>
                  <a:cubicBezTo>
                    <a:pt x="9917" y="2266"/>
                    <a:pt x="10179" y="2385"/>
                    <a:pt x="10405" y="2540"/>
                  </a:cubicBezTo>
                  <a:cubicBezTo>
                    <a:pt x="10310" y="2683"/>
                    <a:pt x="10191" y="2825"/>
                    <a:pt x="10095" y="2980"/>
                  </a:cubicBezTo>
                  <a:cubicBezTo>
                    <a:pt x="9214" y="2564"/>
                    <a:pt x="8369" y="2052"/>
                    <a:pt x="7595" y="1456"/>
                  </a:cubicBezTo>
                  <a:cubicBezTo>
                    <a:pt x="7345" y="1266"/>
                    <a:pt x="7107" y="1028"/>
                    <a:pt x="6869" y="801"/>
                  </a:cubicBezTo>
                  <a:cubicBezTo>
                    <a:pt x="6988" y="623"/>
                    <a:pt x="7107" y="492"/>
                    <a:pt x="7262" y="337"/>
                  </a:cubicBezTo>
                  <a:close/>
                  <a:moveTo>
                    <a:pt x="8155" y="2183"/>
                  </a:moveTo>
                  <a:cubicBezTo>
                    <a:pt x="8297" y="2290"/>
                    <a:pt x="8452" y="2385"/>
                    <a:pt x="8595" y="2468"/>
                  </a:cubicBezTo>
                  <a:cubicBezTo>
                    <a:pt x="8357" y="2766"/>
                    <a:pt x="8119" y="3052"/>
                    <a:pt x="7881" y="3337"/>
                  </a:cubicBezTo>
                  <a:cubicBezTo>
                    <a:pt x="7726" y="3230"/>
                    <a:pt x="7595" y="3123"/>
                    <a:pt x="7464" y="3016"/>
                  </a:cubicBezTo>
                  <a:cubicBezTo>
                    <a:pt x="7690" y="2742"/>
                    <a:pt x="7928" y="2468"/>
                    <a:pt x="8155" y="2183"/>
                  </a:cubicBezTo>
                  <a:close/>
                  <a:moveTo>
                    <a:pt x="8833" y="2647"/>
                  </a:moveTo>
                  <a:cubicBezTo>
                    <a:pt x="8964" y="2742"/>
                    <a:pt x="9119" y="2814"/>
                    <a:pt x="9262" y="2885"/>
                  </a:cubicBezTo>
                  <a:cubicBezTo>
                    <a:pt x="9024" y="3183"/>
                    <a:pt x="8821" y="3492"/>
                    <a:pt x="8607" y="3826"/>
                  </a:cubicBezTo>
                  <a:lnTo>
                    <a:pt x="8119" y="3516"/>
                  </a:lnTo>
                  <a:cubicBezTo>
                    <a:pt x="8369" y="3230"/>
                    <a:pt x="8607" y="2933"/>
                    <a:pt x="8833" y="2647"/>
                  </a:cubicBezTo>
                  <a:close/>
                  <a:moveTo>
                    <a:pt x="9536" y="3016"/>
                  </a:moveTo>
                  <a:cubicBezTo>
                    <a:pt x="9667" y="3075"/>
                    <a:pt x="9786" y="3159"/>
                    <a:pt x="9917" y="3218"/>
                  </a:cubicBezTo>
                  <a:cubicBezTo>
                    <a:pt x="9833" y="3349"/>
                    <a:pt x="9738" y="3492"/>
                    <a:pt x="9655" y="3623"/>
                  </a:cubicBezTo>
                  <a:cubicBezTo>
                    <a:pt x="9560" y="3766"/>
                    <a:pt x="9464" y="4028"/>
                    <a:pt x="9345" y="4171"/>
                  </a:cubicBezTo>
                  <a:cubicBezTo>
                    <a:pt x="9321" y="4171"/>
                    <a:pt x="9321" y="4183"/>
                    <a:pt x="9310" y="4183"/>
                  </a:cubicBezTo>
                  <a:cubicBezTo>
                    <a:pt x="9167" y="4111"/>
                    <a:pt x="9024" y="4028"/>
                    <a:pt x="8881" y="3957"/>
                  </a:cubicBezTo>
                  <a:cubicBezTo>
                    <a:pt x="9083" y="3647"/>
                    <a:pt x="9310" y="3337"/>
                    <a:pt x="9536" y="3016"/>
                  </a:cubicBezTo>
                  <a:close/>
                  <a:moveTo>
                    <a:pt x="10202" y="3349"/>
                  </a:moveTo>
                  <a:cubicBezTo>
                    <a:pt x="10322" y="3409"/>
                    <a:pt x="10441" y="3456"/>
                    <a:pt x="10548" y="3492"/>
                  </a:cubicBezTo>
                  <a:cubicBezTo>
                    <a:pt x="10333" y="3814"/>
                    <a:pt x="10072" y="4088"/>
                    <a:pt x="9810" y="4373"/>
                  </a:cubicBezTo>
                  <a:cubicBezTo>
                    <a:pt x="9798" y="4385"/>
                    <a:pt x="9798" y="4409"/>
                    <a:pt x="9786" y="4421"/>
                  </a:cubicBezTo>
                  <a:cubicBezTo>
                    <a:pt x="9726" y="4385"/>
                    <a:pt x="9655" y="4361"/>
                    <a:pt x="9595" y="4326"/>
                  </a:cubicBezTo>
                  <a:cubicBezTo>
                    <a:pt x="9679" y="4195"/>
                    <a:pt x="9762" y="4028"/>
                    <a:pt x="9833" y="3909"/>
                  </a:cubicBezTo>
                  <a:cubicBezTo>
                    <a:pt x="9941" y="3730"/>
                    <a:pt x="10060" y="3552"/>
                    <a:pt x="10155" y="3373"/>
                  </a:cubicBezTo>
                  <a:cubicBezTo>
                    <a:pt x="10179" y="3373"/>
                    <a:pt x="10191" y="3361"/>
                    <a:pt x="10202" y="3349"/>
                  </a:cubicBezTo>
                  <a:close/>
                  <a:moveTo>
                    <a:pt x="5809" y="1921"/>
                  </a:moveTo>
                  <a:cubicBezTo>
                    <a:pt x="5845" y="1944"/>
                    <a:pt x="5869" y="1992"/>
                    <a:pt x="5904" y="2028"/>
                  </a:cubicBezTo>
                  <a:cubicBezTo>
                    <a:pt x="5916" y="2063"/>
                    <a:pt x="5952" y="2099"/>
                    <a:pt x="5988" y="2111"/>
                  </a:cubicBezTo>
                  <a:lnTo>
                    <a:pt x="6262" y="2385"/>
                  </a:lnTo>
                  <a:cubicBezTo>
                    <a:pt x="4761" y="4469"/>
                    <a:pt x="3273" y="6564"/>
                    <a:pt x="1785" y="8660"/>
                  </a:cubicBezTo>
                  <a:cubicBezTo>
                    <a:pt x="1582" y="8945"/>
                    <a:pt x="1380" y="9231"/>
                    <a:pt x="1189" y="9505"/>
                  </a:cubicBezTo>
                  <a:cubicBezTo>
                    <a:pt x="1094" y="9386"/>
                    <a:pt x="1011" y="9255"/>
                    <a:pt x="928" y="9124"/>
                  </a:cubicBezTo>
                  <a:cubicBezTo>
                    <a:pt x="1844" y="8112"/>
                    <a:pt x="2535" y="6874"/>
                    <a:pt x="3273" y="5754"/>
                  </a:cubicBezTo>
                  <a:cubicBezTo>
                    <a:pt x="4023" y="4564"/>
                    <a:pt x="4749" y="3337"/>
                    <a:pt x="5607" y="2218"/>
                  </a:cubicBezTo>
                  <a:cubicBezTo>
                    <a:pt x="5678" y="2123"/>
                    <a:pt x="5738" y="2028"/>
                    <a:pt x="5809" y="1921"/>
                  </a:cubicBezTo>
                  <a:close/>
                  <a:moveTo>
                    <a:pt x="6488" y="2587"/>
                  </a:moveTo>
                  <a:cubicBezTo>
                    <a:pt x="6738" y="2814"/>
                    <a:pt x="6988" y="3040"/>
                    <a:pt x="7262" y="3242"/>
                  </a:cubicBezTo>
                  <a:cubicBezTo>
                    <a:pt x="6440" y="4421"/>
                    <a:pt x="5607" y="5564"/>
                    <a:pt x="4749" y="6707"/>
                  </a:cubicBezTo>
                  <a:cubicBezTo>
                    <a:pt x="3856" y="7921"/>
                    <a:pt x="2821" y="9017"/>
                    <a:pt x="1904" y="10207"/>
                  </a:cubicBezTo>
                  <a:cubicBezTo>
                    <a:pt x="1725" y="10064"/>
                    <a:pt x="1547" y="9898"/>
                    <a:pt x="1380" y="9719"/>
                  </a:cubicBezTo>
                  <a:cubicBezTo>
                    <a:pt x="2821" y="7695"/>
                    <a:pt x="4249" y="5683"/>
                    <a:pt x="5690" y="3659"/>
                  </a:cubicBezTo>
                  <a:cubicBezTo>
                    <a:pt x="5940" y="3314"/>
                    <a:pt x="6214" y="2945"/>
                    <a:pt x="6488" y="2587"/>
                  </a:cubicBezTo>
                  <a:close/>
                  <a:moveTo>
                    <a:pt x="7476" y="3433"/>
                  </a:moveTo>
                  <a:cubicBezTo>
                    <a:pt x="7774" y="3659"/>
                    <a:pt x="8071" y="3849"/>
                    <a:pt x="8405" y="4052"/>
                  </a:cubicBezTo>
                  <a:cubicBezTo>
                    <a:pt x="7643" y="4826"/>
                    <a:pt x="6964" y="5695"/>
                    <a:pt x="6262" y="6528"/>
                  </a:cubicBezTo>
                  <a:cubicBezTo>
                    <a:pt x="5333" y="7636"/>
                    <a:pt x="4428" y="8755"/>
                    <a:pt x="3487" y="9838"/>
                  </a:cubicBezTo>
                  <a:cubicBezTo>
                    <a:pt x="3214" y="10160"/>
                    <a:pt x="2916" y="10517"/>
                    <a:pt x="2582" y="10803"/>
                  </a:cubicBezTo>
                  <a:cubicBezTo>
                    <a:pt x="2440" y="10672"/>
                    <a:pt x="2285" y="10541"/>
                    <a:pt x="2118" y="10422"/>
                  </a:cubicBezTo>
                  <a:cubicBezTo>
                    <a:pt x="3047" y="9231"/>
                    <a:pt x="4083" y="8124"/>
                    <a:pt x="4976" y="6909"/>
                  </a:cubicBezTo>
                  <a:cubicBezTo>
                    <a:pt x="5821" y="5754"/>
                    <a:pt x="6678" y="4599"/>
                    <a:pt x="7476" y="3433"/>
                  </a:cubicBezTo>
                  <a:close/>
                  <a:moveTo>
                    <a:pt x="8667" y="4195"/>
                  </a:moveTo>
                  <a:cubicBezTo>
                    <a:pt x="8964" y="4361"/>
                    <a:pt x="9262" y="4504"/>
                    <a:pt x="9571" y="4659"/>
                  </a:cubicBezTo>
                  <a:cubicBezTo>
                    <a:pt x="9095" y="5195"/>
                    <a:pt x="8643" y="5719"/>
                    <a:pt x="8167" y="6231"/>
                  </a:cubicBezTo>
                  <a:cubicBezTo>
                    <a:pt x="6916" y="7624"/>
                    <a:pt x="5642" y="9005"/>
                    <a:pt x="4416" y="10434"/>
                  </a:cubicBezTo>
                  <a:cubicBezTo>
                    <a:pt x="4059" y="10838"/>
                    <a:pt x="3702" y="11231"/>
                    <a:pt x="3368" y="11660"/>
                  </a:cubicBezTo>
                  <a:cubicBezTo>
                    <a:pt x="3214" y="11410"/>
                    <a:pt x="3011" y="11207"/>
                    <a:pt x="2809" y="11017"/>
                  </a:cubicBezTo>
                  <a:cubicBezTo>
                    <a:pt x="3535" y="10386"/>
                    <a:pt x="4130" y="9552"/>
                    <a:pt x="4738" y="8826"/>
                  </a:cubicBezTo>
                  <a:cubicBezTo>
                    <a:pt x="5690" y="7695"/>
                    <a:pt x="6619" y="6552"/>
                    <a:pt x="7571" y="5433"/>
                  </a:cubicBezTo>
                  <a:cubicBezTo>
                    <a:pt x="7928" y="5016"/>
                    <a:pt x="8286" y="4576"/>
                    <a:pt x="8667" y="4195"/>
                  </a:cubicBezTo>
                  <a:close/>
                  <a:moveTo>
                    <a:pt x="808" y="9505"/>
                  </a:moveTo>
                  <a:cubicBezTo>
                    <a:pt x="1451" y="10434"/>
                    <a:pt x="2594" y="10910"/>
                    <a:pt x="3166" y="11910"/>
                  </a:cubicBezTo>
                  <a:cubicBezTo>
                    <a:pt x="2737" y="12041"/>
                    <a:pt x="2273" y="12124"/>
                    <a:pt x="1809" y="12219"/>
                  </a:cubicBezTo>
                  <a:cubicBezTo>
                    <a:pt x="1368" y="11791"/>
                    <a:pt x="1011" y="11267"/>
                    <a:pt x="570" y="10815"/>
                  </a:cubicBezTo>
                  <a:cubicBezTo>
                    <a:pt x="654" y="10386"/>
                    <a:pt x="737" y="9945"/>
                    <a:pt x="808" y="9505"/>
                  </a:cubicBezTo>
                  <a:close/>
                  <a:moveTo>
                    <a:pt x="511" y="11196"/>
                  </a:moveTo>
                  <a:cubicBezTo>
                    <a:pt x="844" y="11553"/>
                    <a:pt x="1130" y="11934"/>
                    <a:pt x="1463" y="12291"/>
                  </a:cubicBezTo>
                  <a:cubicBezTo>
                    <a:pt x="1082" y="12362"/>
                    <a:pt x="689" y="12446"/>
                    <a:pt x="320" y="12541"/>
                  </a:cubicBezTo>
                  <a:cubicBezTo>
                    <a:pt x="368" y="12089"/>
                    <a:pt x="439" y="11636"/>
                    <a:pt x="511" y="11196"/>
                  </a:cubicBezTo>
                  <a:close/>
                  <a:moveTo>
                    <a:pt x="7220" y="0"/>
                  </a:moveTo>
                  <a:cubicBezTo>
                    <a:pt x="7193" y="0"/>
                    <a:pt x="7170" y="7"/>
                    <a:pt x="7154" y="28"/>
                  </a:cubicBezTo>
                  <a:cubicBezTo>
                    <a:pt x="6952" y="206"/>
                    <a:pt x="6809" y="373"/>
                    <a:pt x="6678" y="575"/>
                  </a:cubicBezTo>
                  <a:lnTo>
                    <a:pt x="6535" y="444"/>
                  </a:lnTo>
                  <a:cubicBezTo>
                    <a:pt x="6513" y="421"/>
                    <a:pt x="6485" y="412"/>
                    <a:pt x="6457" y="412"/>
                  </a:cubicBezTo>
                  <a:cubicBezTo>
                    <a:pt x="6398" y="412"/>
                    <a:pt x="6337" y="455"/>
                    <a:pt x="6321" y="504"/>
                  </a:cubicBezTo>
                  <a:cubicBezTo>
                    <a:pt x="5773" y="1468"/>
                    <a:pt x="5130" y="2361"/>
                    <a:pt x="4523" y="3290"/>
                  </a:cubicBezTo>
                  <a:cubicBezTo>
                    <a:pt x="3630" y="4659"/>
                    <a:pt x="2761" y="6040"/>
                    <a:pt x="1856" y="7386"/>
                  </a:cubicBezTo>
                  <a:cubicBezTo>
                    <a:pt x="1475" y="7933"/>
                    <a:pt x="1106" y="8493"/>
                    <a:pt x="654" y="8969"/>
                  </a:cubicBezTo>
                  <a:cubicBezTo>
                    <a:pt x="630" y="8993"/>
                    <a:pt x="618" y="9017"/>
                    <a:pt x="618" y="9052"/>
                  </a:cubicBezTo>
                  <a:cubicBezTo>
                    <a:pt x="511" y="9648"/>
                    <a:pt x="416" y="10219"/>
                    <a:pt x="296" y="10815"/>
                  </a:cubicBezTo>
                  <a:lnTo>
                    <a:pt x="296" y="10862"/>
                  </a:lnTo>
                  <a:cubicBezTo>
                    <a:pt x="189" y="11469"/>
                    <a:pt x="82" y="12100"/>
                    <a:pt x="11" y="12708"/>
                  </a:cubicBezTo>
                  <a:cubicBezTo>
                    <a:pt x="1" y="12809"/>
                    <a:pt x="86" y="12868"/>
                    <a:pt x="170" y="12868"/>
                  </a:cubicBezTo>
                  <a:cubicBezTo>
                    <a:pt x="185" y="12868"/>
                    <a:pt x="199" y="12866"/>
                    <a:pt x="213" y="12862"/>
                  </a:cubicBezTo>
                  <a:cubicBezTo>
                    <a:pt x="725" y="12708"/>
                    <a:pt x="1225" y="12600"/>
                    <a:pt x="1749" y="12517"/>
                  </a:cubicBezTo>
                  <a:cubicBezTo>
                    <a:pt x="1759" y="12521"/>
                    <a:pt x="1770" y="12522"/>
                    <a:pt x="1780" y="12522"/>
                  </a:cubicBezTo>
                  <a:cubicBezTo>
                    <a:pt x="1806" y="12522"/>
                    <a:pt x="1831" y="12514"/>
                    <a:pt x="1856" y="12505"/>
                  </a:cubicBezTo>
                  <a:cubicBezTo>
                    <a:pt x="2392" y="12398"/>
                    <a:pt x="2916" y="12291"/>
                    <a:pt x="3428" y="12148"/>
                  </a:cubicBezTo>
                  <a:cubicBezTo>
                    <a:pt x="3511" y="12124"/>
                    <a:pt x="3523" y="12065"/>
                    <a:pt x="3523" y="12029"/>
                  </a:cubicBezTo>
                  <a:cubicBezTo>
                    <a:pt x="3809" y="11588"/>
                    <a:pt x="4166" y="11207"/>
                    <a:pt x="4499" y="10815"/>
                  </a:cubicBezTo>
                  <a:cubicBezTo>
                    <a:pt x="5071" y="10160"/>
                    <a:pt x="5642" y="9505"/>
                    <a:pt x="6226" y="8874"/>
                  </a:cubicBezTo>
                  <a:cubicBezTo>
                    <a:pt x="7464" y="7505"/>
                    <a:pt x="8702" y="6135"/>
                    <a:pt x="9917" y="4742"/>
                  </a:cubicBezTo>
                  <a:cubicBezTo>
                    <a:pt x="10262" y="4361"/>
                    <a:pt x="10655" y="3957"/>
                    <a:pt x="10953" y="3528"/>
                  </a:cubicBezTo>
                  <a:cubicBezTo>
                    <a:pt x="10976" y="3456"/>
                    <a:pt x="10953" y="3349"/>
                    <a:pt x="10857" y="3302"/>
                  </a:cubicBezTo>
                  <a:cubicBezTo>
                    <a:pt x="10691" y="3242"/>
                    <a:pt x="10548" y="3171"/>
                    <a:pt x="10393" y="3099"/>
                  </a:cubicBezTo>
                  <a:cubicBezTo>
                    <a:pt x="10512" y="2921"/>
                    <a:pt x="10631" y="2766"/>
                    <a:pt x="10762" y="2599"/>
                  </a:cubicBezTo>
                  <a:cubicBezTo>
                    <a:pt x="10810" y="2540"/>
                    <a:pt x="10798" y="2444"/>
                    <a:pt x="10738" y="2397"/>
                  </a:cubicBezTo>
                  <a:cubicBezTo>
                    <a:pt x="10464" y="2183"/>
                    <a:pt x="10155" y="2052"/>
                    <a:pt x="9869" y="1861"/>
                  </a:cubicBezTo>
                  <a:cubicBezTo>
                    <a:pt x="9607" y="1671"/>
                    <a:pt x="9369" y="1432"/>
                    <a:pt x="9119" y="1218"/>
                  </a:cubicBezTo>
                  <a:cubicBezTo>
                    <a:pt x="8559" y="754"/>
                    <a:pt x="7940" y="397"/>
                    <a:pt x="7333" y="28"/>
                  </a:cubicBezTo>
                  <a:cubicBezTo>
                    <a:pt x="7299" y="14"/>
                    <a:pt x="7256" y="0"/>
                    <a:pt x="722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DBE17282-A5B4-498D-972A-B5C3C1D88C9A}"/>
              </a:ext>
            </a:extLst>
          </p:cNvPr>
          <p:cNvSpPr txBox="1"/>
          <p:nvPr/>
        </p:nvSpPr>
        <p:spPr>
          <a:xfrm>
            <a:off x="1488060" y="285208"/>
            <a:ext cx="95608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/>
              <a:t>Số?</a:t>
            </a:r>
            <a:endParaRPr lang="en-US" sz="36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0FF3C8B-2673-4AFE-A48B-CF40FF53EE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6194" y="118389"/>
            <a:ext cx="802324" cy="1048581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4F7F5963-97F5-401C-85A3-E51E1BD4ECD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37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196"/>
          <a:stretch/>
        </p:blipFill>
        <p:spPr>
          <a:xfrm>
            <a:off x="1312038" y="1016156"/>
            <a:ext cx="9431337" cy="5102690"/>
          </a:xfrm>
          <a:prstGeom prst="rect">
            <a:avLst/>
          </a:prstGeom>
        </p:spPr>
      </p:pic>
      <p:sp>
        <p:nvSpPr>
          <p:cNvPr id="66" name="TextBox 65">
            <a:extLst>
              <a:ext uri="{FF2B5EF4-FFF2-40B4-BE49-F238E27FC236}">
                <a16:creationId xmlns:a16="http://schemas.microsoft.com/office/drawing/2014/main" id="{E8DCBEC2-4B04-491B-9D07-F22C51492FBB}"/>
              </a:ext>
            </a:extLst>
          </p:cNvPr>
          <p:cNvSpPr txBox="1"/>
          <p:nvPr/>
        </p:nvSpPr>
        <p:spPr>
          <a:xfrm>
            <a:off x="9643017" y="2695040"/>
            <a:ext cx="785793" cy="523220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  <p:txBody>
          <a:bodyPr wrap="none" rtlCol="0">
            <a:spAutoFit/>
          </a:bodyPr>
          <a:lstStyle/>
          <a:p>
            <a:r>
              <a:rPr lang="en-VN" sz="2800" b="1" dirty="0">
                <a:ln>
                  <a:solidFill>
                    <a:schemeClr val="bg1"/>
                  </a:solidFill>
                </a:ln>
              </a:rPr>
              <a:t>170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23967EB3-B196-4820-A7CC-7C880B2ABE4C}"/>
              </a:ext>
            </a:extLst>
          </p:cNvPr>
          <p:cNvSpPr txBox="1"/>
          <p:nvPr/>
        </p:nvSpPr>
        <p:spPr>
          <a:xfrm>
            <a:off x="9703206" y="5203724"/>
            <a:ext cx="785793" cy="523220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  <p:txBody>
          <a:bodyPr wrap="none" rtlCol="0">
            <a:spAutoFit/>
          </a:bodyPr>
          <a:lstStyle/>
          <a:p>
            <a:r>
              <a:rPr lang="en-VN" sz="2800" b="1" dirty="0">
                <a:ln>
                  <a:solidFill>
                    <a:schemeClr val="bg1"/>
                  </a:solidFill>
                </a:ln>
              </a:rPr>
              <a:t>710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9A7EDE63-310B-43A5-88EC-A8FBE3FEF25E}"/>
              </a:ext>
            </a:extLst>
          </p:cNvPr>
          <p:cNvSpPr txBox="1"/>
          <p:nvPr/>
        </p:nvSpPr>
        <p:spPr>
          <a:xfrm>
            <a:off x="9598047" y="1602909"/>
            <a:ext cx="785793" cy="523220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  <p:txBody>
          <a:bodyPr wrap="none" rtlCol="0">
            <a:spAutoFit/>
          </a:bodyPr>
          <a:lstStyle/>
          <a:p>
            <a:r>
              <a:rPr lang="en-VN" sz="2800" b="1" dirty="0">
                <a:ln>
                  <a:solidFill>
                    <a:schemeClr val="bg1"/>
                  </a:solidFill>
                </a:ln>
              </a:rPr>
              <a:t>107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77D0924-F951-4686-A524-79748777AD41}"/>
              </a:ext>
            </a:extLst>
          </p:cNvPr>
          <p:cNvSpPr/>
          <p:nvPr/>
        </p:nvSpPr>
        <p:spPr>
          <a:xfrm>
            <a:off x="9703206" y="5726944"/>
            <a:ext cx="1010514" cy="3385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6354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 animBg="1"/>
      <p:bldP spid="67" grpId="0" animBg="1"/>
      <p:bldP spid="68" grpId="0" animBg="1"/>
    </p:bldLst>
  </p:timing>
</p:sld>
</file>

<file path=ppt/theme/theme1.xml><?xml version="1.0" encoding="utf-8"?>
<a:theme xmlns:a="http://schemas.openxmlformats.org/drawingml/2006/main" name="Math Subject for Middle School - 7th Grade: Ratio, Proportion and Percent by Slidesgo">
  <a:themeElements>
    <a:clrScheme name="Simple Light">
      <a:dk1>
        <a:srgbClr val="000000"/>
      </a:dk1>
      <a:lt1>
        <a:srgbClr val="FFFFFF"/>
      </a:lt1>
      <a:dk2>
        <a:srgbClr val="46246A"/>
      </a:dk2>
      <a:lt2>
        <a:srgbClr val="EEEEEE"/>
      </a:lt2>
      <a:accent1>
        <a:srgbClr val="F5EF97"/>
      </a:accent1>
      <a:accent2>
        <a:srgbClr val="6E5D7F"/>
      </a:accent2>
      <a:accent3>
        <a:srgbClr val="FF7D7D"/>
      </a:accent3>
      <a:accent4>
        <a:srgbClr val="90EBC0"/>
      </a:accent4>
      <a:accent5>
        <a:srgbClr val="B2DCF3"/>
      </a:accent5>
      <a:accent6>
        <a:srgbClr val="FFCF4D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159</TotalTime>
  <Words>1092</Words>
  <Application>Microsoft Office PowerPoint</Application>
  <PresentationFormat>Custom</PresentationFormat>
  <Paragraphs>150</Paragraphs>
  <Slides>18</Slides>
  <Notes>17</Notes>
  <HiddenSlides>4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6" baseType="lpstr">
      <vt:lpstr>Arial</vt:lpstr>
      <vt:lpstr>Lato</vt:lpstr>
      <vt:lpstr>Annie Use Your Telescope</vt:lpstr>
      <vt:lpstr>Exo</vt:lpstr>
      <vt:lpstr>Open Sans</vt:lpstr>
      <vt:lpstr>Anaheim</vt:lpstr>
      <vt:lpstr>RocknRoll One</vt:lpstr>
      <vt:lpstr>Math Subject for Middle School - 7th Grade: Ratio, Proportion and Percent by Slidesgo</vt:lpstr>
      <vt:lpstr>PowerPoint Presentation</vt:lpstr>
      <vt:lpstr>PowerPoint Presentation</vt:lpstr>
      <vt:lpstr>Bài 51 Số có ba chữ số</vt:lpstr>
      <vt:lpstr>PowerPoint Presentation</vt:lpstr>
      <vt:lpstr>PowerPoint Presentation</vt:lpstr>
      <vt:lpstr>PowerPoint Presentation</vt:lpstr>
      <vt:lpstr>1</vt:lpstr>
      <vt:lpstr>4</vt:lpstr>
      <vt:lpstr>3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Vận dụng</vt:lpstr>
      <vt:lpstr>Dặn dò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Math Subject for Middle School Ratio, Proportion and Percent</dc:title>
  <dc:creator>PC</dc:creator>
  <cp:lastModifiedBy>Phan Thi Linh (FE FSC DN)</cp:lastModifiedBy>
  <cp:revision>22</cp:revision>
  <dcterms:modified xsi:type="dcterms:W3CDTF">2022-01-07T17:48:11Z</dcterms:modified>
</cp:coreProperties>
</file>