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68" r:id="rId3"/>
    <p:sldId id="265" r:id="rId4"/>
    <p:sldId id="275" r:id="rId5"/>
    <p:sldId id="271" r:id="rId6"/>
    <p:sldId id="272" r:id="rId7"/>
    <p:sldId id="273" r:id="rId8"/>
    <p:sldId id="274" r:id="rId9"/>
    <p:sldId id="270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6" d="100"/>
          <a:sy n="36" d="100"/>
        </p:scale>
        <p:origin x="1844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26D1D-676B-484C-8CE5-D71BB591DA72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05F26-361C-419F-8414-AD9243F15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06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732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11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306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6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193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8152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37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1818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07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634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531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296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272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paVx2Q59UE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97183" y="4459449"/>
            <a:ext cx="7349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CHỦ ĐỀ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CFF076C3-9DD2-42F2-96BC-427CF92AEA3C}"/>
              </a:ext>
            </a:extLst>
          </p:cNvPr>
          <p:cNvSpPr/>
          <p:nvPr/>
        </p:nvSpPr>
        <p:spPr>
          <a:xfrm>
            <a:off x="6111999" y="1644474"/>
            <a:ext cx="5974590" cy="4384635"/>
          </a:xfrm>
          <a:prstGeom prst="cloud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77400" y="6464300"/>
            <a:ext cx="17526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38088" y="327190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183858" y="2134615"/>
            <a:ext cx="7633146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9613900" y="6458041"/>
            <a:ext cx="2146300" cy="399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53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00457" y="150894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30406" y="4659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u</a:t>
            </a:r>
            <a:r>
              <a:rPr kumimoji="0" lang="vi-VN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năng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775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FAB43-D76D-492F-BB60-AA4066CB2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6930" y="1463096"/>
            <a:ext cx="7965915" cy="539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DABF32-94C3-46DD-A118-A72613B13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10" y="0"/>
            <a:ext cx="791848" cy="798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E427DF-8F45-479E-9811-4D994A230B0C}"/>
              </a:ext>
            </a:extLst>
          </p:cNvPr>
          <p:cNvSpPr txBox="1"/>
          <p:nvPr/>
        </p:nvSpPr>
        <p:spPr>
          <a:xfrm>
            <a:off x="1050357" y="206826"/>
            <a:ext cx="10800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 tranh về một việc làm giúp bảo vệ môi trường sống của thực vật và động vật.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15500" y="6449940"/>
            <a:ext cx="1790700" cy="4080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430C59-6F8B-B153-5D9B-A471A3A48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5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43562-4196-A13B-656A-CB42981FF4E9}"/>
              </a:ext>
            </a:extLst>
          </p:cNvPr>
          <p:cNvSpPr txBox="1"/>
          <p:nvPr/>
        </p:nvSpPr>
        <p:spPr>
          <a:xfrm>
            <a:off x="2302060" y="2333998"/>
            <a:ext cx="7157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ẽ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 về một việc làm giúp bảo vệ môi trường sống của thực vật và động vật.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8F35F730-3C84-1579-F2EC-128286B31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71" y="4029263"/>
            <a:ext cx="1539616" cy="15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2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IỂN LÃM NHỮNG BỨC VẼ BIẾT NÓI – Vẽ tranh Cổ động Hành động vì môi trường  | TRƯỜNG ĐẠI HỌC MỞ TP HCM">
            <a:extLst>
              <a:ext uri="{FF2B5EF4-FFF2-40B4-BE49-F238E27FC236}">
                <a16:creationId xmlns:a16="http://schemas.microsoft.com/office/drawing/2014/main" id="{8C10FDA6-1B0B-BB94-4895-F3176FDE7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972"/>
            <a:ext cx="12191999" cy="689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0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áng tác tranh cổ động tuyên truyền bảo vệ môi trường - VietNamNet">
            <a:extLst>
              <a:ext uri="{FF2B5EF4-FFF2-40B4-BE49-F238E27FC236}">
                <a16:creationId xmlns:a16="http://schemas.microsoft.com/office/drawing/2014/main" id="{9D7C8E10-F807-7E97-F6F2-90844DA19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59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5BBC-571D-ACB6-3504-4E018C7A5C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B6D952-0DC7-BE46-59C0-DD0F48BC37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Ghim trên Top Chuan">
            <a:extLst>
              <a:ext uri="{FF2B5EF4-FFF2-40B4-BE49-F238E27FC236}">
                <a16:creationId xmlns:a16="http://schemas.microsoft.com/office/drawing/2014/main" id="{1B15D354-2293-629E-E047-ED94616B4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91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C49DF-918E-BA7A-7A5D-8E9DA0EBE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BF0B5F-EB9F-7FF5-2E87-51B91D8291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Vẽ tranh vì môi trường: Khát – Động vật đang kêu cứu (Kỳ 2)">
            <a:extLst>
              <a:ext uri="{FF2B5EF4-FFF2-40B4-BE49-F238E27FC236}">
                <a16:creationId xmlns:a16="http://schemas.microsoft.com/office/drawing/2014/main" id="{2787C85D-0A3F-0A0A-4225-0FFBD47A2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" y="-1"/>
            <a:ext cx="12174071" cy="691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39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</a:t>
            </a: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u</a:t>
            </a:r>
            <a:r>
              <a:rPr kumimoji="0" lang="vi-VN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năng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042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196</Words>
  <Application>Microsoft Office PowerPoint</Application>
  <PresentationFormat>Widescreen</PresentationFormat>
  <Paragraphs>19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Nguyễn Thu Hường</cp:lastModifiedBy>
  <cp:revision>1</cp:revision>
  <dcterms:created xsi:type="dcterms:W3CDTF">2023-02-12T04:20:55Z</dcterms:created>
  <dcterms:modified xsi:type="dcterms:W3CDTF">2023-02-12T04:30:56Z</dcterms:modified>
</cp:coreProperties>
</file>