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98" r:id="rId2"/>
    <p:sldId id="299" r:id="rId3"/>
    <p:sldId id="263" r:id="rId4"/>
    <p:sldId id="267" r:id="rId5"/>
    <p:sldId id="268" r:id="rId6"/>
    <p:sldId id="269" r:id="rId7"/>
    <p:sldId id="270" r:id="rId8"/>
    <p:sldId id="287" r:id="rId9"/>
    <p:sldId id="274" r:id="rId10"/>
    <p:sldId id="271" r:id="rId11"/>
    <p:sldId id="288" r:id="rId12"/>
    <p:sldId id="276" r:id="rId13"/>
    <p:sldId id="277" r:id="rId14"/>
    <p:sldId id="289" r:id="rId15"/>
    <p:sldId id="279" r:id="rId16"/>
    <p:sldId id="283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</p:sldIdLst>
  <p:sldSz cx="12192000" cy="6858000"/>
  <p:notesSz cx="6858000" cy="9144000"/>
  <p:embeddedFontLst>
    <p:embeddedFont>
      <p:font typeface="iCiel Cadena" panose="020B0604020202020204" charset="0"/>
      <p:bold r:id="rId27"/>
    </p:embeddedFont>
    <p:embeddedFont>
      <p:font typeface="宋体" panose="02010600030101010101" pitchFamily="2" charset="-122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Kids" panose="00000400000000000000" charset="0"/>
      <p:regular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01D"/>
    <a:srgbClr val="775233"/>
    <a:srgbClr val="926838"/>
    <a:srgbClr val="764A0D"/>
    <a:srgbClr val="C37930"/>
    <a:srgbClr val="FF7171"/>
    <a:srgbClr val="FF0D0D"/>
    <a:srgbClr val="764A0B"/>
    <a:srgbClr val="DF6613"/>
    <a:srgbClr val="A57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54249-A89B-4E84-BE66-5C5DEB17C7D8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483E6-3D39-4386-9C43-1D5F3838F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77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19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14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14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25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25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180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Hoàn</a:t>
            </a:r>
            <a:r>
              <a:rPr lang="en-US" baseline="0" smtClean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slide" Target="slide12.xml"/><Relationship Id="rId4" Type="http://schemas.openxmlformats.org/officeDocument/2006/relationships/image" Target="../media/image14.jpg"/><Relationship Id="rId9" Type="http://schemas.openxmlformats.org/officeDocument/2006/relationships/image" Target="../media/image20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22.jp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4.mp3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22.jp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audio" Target="../media/media6.mp3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11.xml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slide" Target="slide15.xml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22.jpg"/><Relationship Id="rId12" Type="http://schemas.openxmlformats.org/officeDocument/2006/relationships/slide" Target="slide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4.mp3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22.jpg"/><Relationship Id="rId12" Type="http://schemas.openxmlformats.org/officeDocument/2006/relationships/slide" Target="slide1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audio" Target="../media/media6.mp3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image" Target="../media/image32.jp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3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22.jp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4.mp3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22.jp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audio" Target="../media/media6.mp3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image" Target="../media/image14.jpg"/><Relationship Id="rId9" Type="http://schemas.openxmlformats.org/officeDocument/2006/relationships/image" Target="../media/image21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22.jp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openxmlformats.org/officeDocument/2006/relationships/audio" Target="../media/media4.mp3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22.jp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audio" Target="../media/media6.mp3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917539" y="4454099"/>
            <a:ext cx="1336606" cy="1609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54" y="3886203"/>
            <a:ext cx="3503106" cy="222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3276600"/>
          </a:xfrm>
          <a:prstGeom prst="rect">
            <a:avLst/>
          </a:prstGeom>
          <a:solidFill>
            <a:srgbClr val="FFF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71" tIns="45485" rIns="90971" bIns="45485" rtlCol="0" anchor="ctr"/>
          <a:lstStyle/>
          <a:p>
            <a:pPr algn="ctr"/>
            <a:endParaRPr lang="en-US"/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7215" y="225289"/>
            <a:ext cx="1894211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32235" y="859315"/>
            <a:ext cx="7885782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1848570" y="4374969"/>
            <a:ext cx="1695384" cy="17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340227" y="3986257"/>
            <a:ext cx="2444954" cy="207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51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9 + 5 = ?</a:t>
            </a:r>
            <a:endParaRPr lang="en-US" sz="5400" b="1" kern="0" spc="50" dirty="0" smtClean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7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8771147" y="5425033"/>
            <a:ext cx="7777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14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2145174" y="5414141"/>
            <a:ext cx="733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13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763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16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730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15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4 + 7 = ?</a:t>
            </a:r>
            <a:endParaRPr lang="en-US" sz="5400" b="1" kern="0" spc="50" dirty="0" smtClean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684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11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8017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47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730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12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780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10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  <a:endParaRPr kumimoji="0" lang="en-US" sz="9600" b="1" i="0" u="none" strike="noStrike" kern="0" spc="50" normalizeH="0" baseline="0" noProof="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940802" y="6293429"/>
            <a:ext cx="323685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34</a:t>
            </a:r>
            <a:endParaRPr lang="en-US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3871" y="1219200"/>
            <a:ext cx="7499681" cy="3333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52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477328" y="554130"/>
            <a:ext cx="916668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rtlCol="0" anchor="ctr"/>
          <a:lstStyle/>
          <a:p>
            <a:pPr algn="ctr"/>
            <a:r>
              <a:rPr lang="en-US" sz="60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20027" y="760644"/>
            <a:ext cx="8393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58430"/>
              </p:ext>
            </p:extLst>
          </p:nvPr>
        </p:nvGraphicFramePr>
        <p:xfrm>
          <a:off x="1411292" y="2336588"/>
          <a:ext cx="9802770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850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6820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6820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6820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6820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6820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6820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 hạng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 hạng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320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x-none" sz="3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x-none" sz="32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x-none" sz="32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x-none" sz="32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x-none" sz="32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67" marR="91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 t="2817" r="67127" b="77840"/>
          <a:stretch/>
        </p:blipFill>
        <p:spPr>
          <a:xfrm>
            <a:off x="5263359" y="3735947"/>
            <a:ext cx="579549" cy="5527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2" t="3719" r="3712" b="76938"/>
          <a:stretch/>
        </p:blipFill>
        <p:spPr>
          <a:xfrm>
            <a:off x="6473851" y="3735947"/>
            <a:ext cx="579549" cy="552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2" t="48386" r="362" b="32271"/>
          <a:stretch/>
        </p:blipFill>
        <p:spPr>
          <a:xfrm>
            <a:off x="7766893" y="3735947"/>
            <a:ext cx="579549" cy="5527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2" t="50000" r="30912" b="30657"/>
          <a:stretch/>
        </p:blipFill>
        <p:spPr>
          <a:xfrm>
            <a:off x="8977385" y="3735947"/>
            <a:ext cx="579549" cy="5527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5" t="71334" r="34079" b="9323"/>
          <a:stretch/>
        </p:blipFill>
        <p:spPr>
          <a:xfrm>
            <a:off x="10285485" y="3735947"/>
            <a:ext cx="579549" cy="55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46801" y="454098"/>
            <a:ext cx="11434702" cy="914400"/>
            <a:chOff x="328464" y="71110"/>
            <a:chExt cx="11406413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1394696" y="376474"/>
              <a:ext cx="10340181" cy="609036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835" tIns="30418" rIns="60835" bIns="30418" rtlCol="0" anchor="ctr"/>
            <a:lstStyle/>
            <a:p>
              <a:pPr algn="just"/>
              <a:r>
                <a:rPr lang="en-US" sz="36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x-none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28464" y="71110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CF7D5026-D824-6A42-A591-FC5A38FFB1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11" y="1379962"/>
            <a:ext cx="4526469" cy="16500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5F28C2-83FE-6247-A5B1-A0FCB86716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65" y="4063484"/>
            <a:ext cx="6164522" cy="223198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21D44D5-C3B3-C247-9BC6-53221B5ABDFD}"/>
              </a:ext>
            </a:extLst>
          </p:cNvPr>
          <p:cNvGrpSpPr/>
          <p:nvPr/>
        </p:nvGrpSpPr>
        <p:grpSpPr>
          <a:xfrm>
            <a:off x="4780663" y="1327239"/>
            <a:ext cx="776145" cy="774225"/>
            <a:chOff x="2297817" y="6896711"/>
            <a:chExt cx="774225" cy="77422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B8F74B7-63D4-FA4D-9904-C4293E951DD2}"/>
                </a:ext>
              </a:extLst>
            </p:cNvPr>
            <p:cNvSpPr/>
            <p:nvPr/>
          </p:nvSpPr>
          <p:spPr>
            <a:xfrm>
              <a:off x="2297817" y="6896711"/>
              <a:ext cx="774225" cy="774225"/>
            </a:xfrm>
            <a:prstGeom prst="ellipse">
              <a:avLst/>
            </a:prstGeom>
            <a:solidFill>
              <a:srgbClr val="F8C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8415CCB-B830-B247-AE25-124AEFBDDE6C}"/>
                </a:ext>
              </a:extLst>
            </p:cNvPr>
            <p:cNvSpPr/>
            <p:nvPr/>
          </p:nvSpPr>
          <p:spPr>
            <a:xfrm>
              <a:off x="2300258" y="6977106"/>
              <a:ext cx="6976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1D08742-7458-DC40-B4C9-1BE2E93AD5DF}"/>
              </a:ext>
            </a:extLst>
          </p:cNvPr>
          <p:cNvGrpSpPr/>
          <p:nvPr/>
        </p:nvGrpSpPr>
        <p:grpSpPr>
          <a:xfrm>
            <a:off x="6545190" y="1997164"/>
            <a:ext cx="1008454" cy="1005959"/>
            <a:chOff x="4052047" y="7241570"/>
            <a:chExt cx="1005959" cy="1005959"/>
          </a:xfrm>
        </p:grpSpPr>
        <p:sp>
          <p:nvSpPr>
            <p:cNvPr id="40" name="5-Point Star 39">
              <a:extLst>
                <a:ext uri="{FF2B5EF4-FFF2-40B4-BE49-F238E27FC236}">
                  <a16:creationId xmlns:a16="http://schemas.microsoft.com/office/drawing/2014/main" id="{A8F28D4B-4D76-8742-B102-6A97B2791271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2A9325A-737E-724F-B1EC-62CB62F0C395}"/>
                </a:ext>
              </a:extLst>
            </p:cNvPr>
            <p:cNvSpPr/>
            <p:nvPr/>
          </p:nvSpPr>
          <p:spPr>
            <a:xfrm>
              <a:off x="4178362" y="7511553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A63430-6C74-864D-99AC-18DD1BFA2A37}"/>
              </a:ext>
            </a:extLst>
          </p:cNvPr>
          <p:cNvGrpSpPr/>
          <p:nvPr/>
        </p:nvGrpSpPr>
        <p:grpSpPr>
          <a:xfrm>
            <a:off x="4902868" y="4579220"/>
            <a:ext cx="724628" cy="755703"/>
            <a:chOff x="3275674" y="7286973"/>
            <a:chExt cx="722835" cy="755703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A0059D3C-2850-354D-8CF6-431EFB9535B4}"/>
                </a:ext>
              </a:extLst>
            </p:cNvPr>
            <p:cNvSpPr/>
            <p:nvPr/>
          </p:nvSpPr>
          <p:spPr>
            <a:xfrm>
              <a:off x="3286326" y="7286973"/>
              <a:ext cx="712183" cy="755703"/>
            </a:xfrm>
            <a:prstGeom prst="roundRect">
              <a:avLst/>
            </a:prstGeom>
            <a:solidFill>
              <a:srgbClr val="A9E0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1DE0B76-60A0-B34C-847A-914500C5F589}"/>
                </a:ext>
              </a:extLst>
            </p:cNvPr>
            <p:cNvSpPr/>
            <p:nvPr/>
          </p:nvSpPr>
          <p:spPr>
            <a:xfrm>
              <a:off x="3275674" y="7325939"/>
              <a:ext cx="6976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84B23C-121C-3047-84CF-A989AFFC8B01}"/>
              </a:ext>
            </a:extLst>
          </p:cNvPr>
          <p:cNvGrpSpPr/>
          <p:nvPr/>
        </p:nvGrpSpPr>
        <p:grpSpPr>
          <a:xfrm>
            <a:off x="6464918" y="5128304"/>
            <a:ext cx="959086" cy="941263"/>
            <a:chOff x="3095334" y="7010400"/>
            <a:chExt cx="956713" cy="941263"/>
          </a:xfrm>
        </p:grpSpPr>
        <p:sp>
          <p:nvSpPr>
            <p:cNvPr id="46" name="Triangle 32">
              <a:extLst>
                <a:ext uri="{FF2B5EF4-FFF2-40B4-BE49-F238E27FC236}">
                  <a16:creationId xmlns:a16="http://schemas.microsoft.com/office/drawing/2014/main" id="{B57E2242-1648-C14E-A39A-E76295AEA5BC}"/>
                </a:ext>
              </a:extLst>
            </p:cNvPr>
            <p:cNvSpPr/>
            <p:nvPr/>
          </p:nvSpPr>
          <p:spPr>
            <a:xfrm>
              <a:off x="3095334" y="7010400"/>
              <a:ext cx="956713" cy="941263"/>
            </a:xfrm>
            <a:prstGeom prst="triangle">
              <a:avLst/>
            </a:prstGeom>
            <a:solidFill>
              <a:srgbClr val="C7DF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AD8A47D-9B86-9B40-AAEC-3844A33ACC64}"/>
                </a:ext>
              </a:extLst>
            </p:cNvPr>
            <p:cNvSpPr/>
            <p:nvPr/>
          </p:nvSpPr>
          <p:spPr>
            <a:xfrm>
              <a:off x="3224875" y="7305332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F7089D2-A83D-9B4F-9450-B05E9BEF5911}"/>
              </a:ext>
            </a:extLst>
          </p:cNvPr>
          <p:cNvGrpSpPr/>
          <p:nvPr/>
        </p:nvGrpSpPr>
        <p:grpSpPr>
          <a:xfrm>
            <a:off x="7963099" y="4328964"/>
            <a:ext cx="1008454" cy="1005959"/>
            <a:chOff x="4052047" y="7241570"/>
            <a:chExt cx="1005959" cy="1005959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AE13A58E-0E13-1049-9072-EE521CC0AB00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F234960-49C2-4249-BA39-318A40C5A61C}"/>
                </a:ext>
              </a:extLst>
            </p:cNvPr>
            <p:cNvSpPr/>
            <p:nvPr/>
          </p:nvSpPr>
          <p:spPr>
            <a:xfrm>
              <a:off x="4178362" y="7511553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1615678" y="1658110"/>
            <a:ext cx="10365825" cy="60903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35" tIns="30418" rIns="60835" bIns="30418" rtlCol="0" anchor="ctr"/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x-none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615677" y="4310109"/>
            <a:ext cx="10365825" cy="60903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835" tIns="30418" rIns="60835" bIns="30418" rtlCol="0" anchor="ctr"/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x-none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9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70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988" y="3207587"/>
            <a:ext cx="12516336" cy="36431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2055"/>
          <p:cNvSpPr txBox="1"/>
          <p:nvPr/>
        </p:nvSpPr>
        <p:spPr>
          <a:xfrm>
            <a:off x="1291610" y="457201"/>
            <a:ext cx="960114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ts val="597"/>
              </a:spcBef>
            </a:pPr>
            <a:r>
              <a:rPr lang="en-US" sz="72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</a:t>
            </a:r>
            <a:r>
              <a:rPr lang="en-US" sz="72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động</a:t>
            </a:r>
          </a:p>
        </p:txBody>
      </p:sp>
      <p:pic>
        <p:nvPicPr>
          <p:cNvPr id="6" name="图片 2069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60" y="2252087"/>
            <a:ext cx="9858952" cy="377781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3705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315710" y="226756"/>
            <a:ext cx="916668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60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D8C39B-513F-6D49-9261-479FBBEB202C}"/>
              </a:ext>
            </a:extLst>
          </p:cNvPr>
          <p:cNvSpPr txBox="1"/>
          <p:nvPr/>
        </p:nvSpPr>
        <p:spPr>
          <a:xfrm>
            <a:off x="1232378" y="520949"/>
            <a:ext cx="10236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Tìm tổ ong cho gấu.</a:t>
            </a:r>
            <a:endParaRPr lang="x-none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64560D-0BB8-A24D-B8BE-58C879575B79}"/>
              </a:ext>
            </a:extLst>
          </p:cNvPr>
          <p:cNvGrpSpPr/>
          <p:nvPr/>
        </p:nvGrpSpPr>
        <p:grpSpPr>
          <a:xfrm>
            <a:off x="521362" y="893281"/>
            <a:ext cx="9921999" cy="5652232"/>
            <a:chOff x="520072" y="893281"/>
            <a:chExt cx="9897453" cy="56522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C52449-831D-E047-87A8-080D1DAD2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955"/>
            <a:stretch/>
          </p:blipFill>
          <p:spPr>
            <a:xfrm>
              <a:off x="520072" y="982283"/>
              <a:ext cx="5997269" cy="556323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B3718F-D8B3-334C-A9F1-F120EECD9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18"/>
            <a:stretch/>
          </p:blipFill>
          <p:spPr>
            <a:xfrm>
              <a:off x="7297271" y="893281"/>
              <a:ext cx="3120254" cy="55632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41A4F1-0F57-6842-A1D7-6089D16DC26E}"/>
                </a:ext>
              </a:extLst>
            </p:cNvPr>
            <p:cNvSpPr txBox="1"/>
            <p:nvPr/>
          </p:nvSpPr>
          <p:spPr>
            <a:xfrm>
              <a:off x="961167" y="4252993"/>
              <a:ext cx="1506126" cy="646331"/>
            </a:xfrm>
            <a:prstGeom prst="rect">
              <a:avLst/>
            </a:prstGeom>
            <a:solidFill>
              <a:srgbClr val="FBDCCD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dirty="0">
                  <a:latin typeface="Arial" pitchFamily="34" charset="0"/>
                  <a:cs typeface="Arial" pitchFamily="34" charset="0"/>
                </a:rPr>
                <a:t>8 + 7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AF4368-1328-F24F-8660-7303122EC5B8}"/>
                </a:ext>
              </a:extLst>
            </p:cNvPr>
            <p:cNvSpPr txBox="1"/>
            <p:nvPr/>
          </p:nvSpPr>
          <p:spPr>
            <a:xfrm>
              <a:off x="2810456" y="2000342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dirty="0">
                  <a:latin typeface="Arial" pitchFamily="34" charset="0"/>
                  <a:cs typeface="Arial" pitchFamily="34" charset="0"/>
                </a:rPr>
                <a:t>9 + 4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E83211-51D9-0543-B6E8-E6CA9BFB2141}"/>
                </a:ext>
              </a:extLst>
            </p:cNvPr>
            <p:cNvSpPr txBox="1"/>
            <p:nvPr/>
          </p:nvSpPr>
          <p:spPr>
            <a:xfrm>
              <a:off x="4177499" y="4702538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dirty="0">
                  <a:latin typeface="Arial" pitchFamily="34" charset="0"/>
                  <a:cs typeface="Arial" pitchFamily="34" charset="0"/>
                </a:rPr>
                <a:t>6 + 8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FAC201-FBC1-2640-A606-EFDCBBF8E956}"/>
                </a:ext>
              </a:extLst>
            </p:cNvPr>
            <p:cNvSpPr txBox="1"/>
            <p:nvPr/>
          </p:nvSpPr>
          <p:spPr>
            <a:xfrm>
              <a:off x="8718252" y="1633001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dirty="0">
                  <a:latin typeface="Arial" pitchFamily="34" charset="0"/>
                  <a:cs typeface="Arial" pitchFamily="34" charset="0"/>
                </a:rPr>
                <a:t>14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FB4144D-71A0-9347-8E06-2218E8DF6A4E}"/>
                </a:ext>
              </a:extLst>
            </p:cNvPr>
            <p:cNvSpPr txBox="1"/>
            <p:nvPr/>
          </p:nvSpPr>
          <p:spPr>
            <a:xfrm>
              <a:off x="8852723" y="3533084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dirty="0">
                  <a:latin typeface="Arial" pitchFamily="34" charset="0"/>
                  <a:cs typeface="Arial" pitchFamily="34" charset="0"/>
                </a:rPr>
                <a:t>13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F39BD0-D9C6-6040-8604-29FE7F4FE786}"/>
                </a:ext>
              </a:extLst>
            </p:cNvPr>
            <p:cNvSpPr txBox="1"/>
            <p:nvPr/>
          </p:nvSpPr>
          <p:spPr>
            <a:xfrm>
              <a:off x="8852723" y="5451096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dirty="0">
                  <a:latin typeface="Arial" pitchFamily="34" charset="0"/>
                  <a:cs typeface="Arial" pitchFamily="34" charset="0"/>
                </a:rPr>
                <a:t>15</a:t>
              </a:r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C143B5F1-9627-0242-802F-7368F2126669}"/>
              </a:ext>
            </a:extLst>
          </p:cNvPr>
          <p:cNvSpPr/>
          <p:nvPr/>
        </p:nvSpPr>
        <p:spPr>
          <a:xfrm>
            <a:off x="5967328" y="2039246"/>
            <a:ext cx="2767977" cy="2765836"/>
          </a:xfrm>
          <a:custGeom>
            <a:avLst/>
            <a:gdLst>
              <a:gd name="connsiteX0" fmla="*/ 0 w 2761129"/>
              <a:gd name="connsiteY0" fmla="*/ 2765836 h 2765836"/>
              <a:gd name="connsiteX1" fmla="*/ 699247 w 2761129"/>
              <a:gd name="connsiteY1" fmla="*/ 2496895 h 2765836"/>
              <a:gd name="connsiteX2" fmla="*/ 1039906 w 2761129"/>
              <a:gd name="connsiteY2" fmla="*/ 1492848 h 2765836"/>
              <a:gd name="connsiteX3" fmla="*/ 1721223 w 2761129"/>
              <a:gd name="connsiteY3" fmla="*/ 184001 h 2765836"/>
              <a:gd name="connsiteX4" fmla="*/ 2761129 w 2761129"/>
              <a:gd name="connsiteY4" fmla="*/ 40566 h 276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1129" h="2765836">
                <a:moveTo>
                  <a:pt x="0" y="2765836"/>
                </a:moveTo>
                <a:cubicBezTo>
                  <a:pt x="262964" y="2737448"/>
                  <a:pt x="525929" y="2709060"/>
                  <a:pt x="699247" y="2496895"/>
                </a:cubicBezTo>
                <a:cubicBezTo>
                  <a:pt x="872565" y="2284730"/>
                  <a:pt x="869577" y="1878330"/>
                  <a:pt x="1039906" y="1492848"/>
                </a:cubicBezTo>
                <a:cubicBezTo>
                  <a:pt x="1210235" y="1107366"/>
                  <a:pt x="1434353" y="426048"/>
                  <a:pt x="1721223" y="184001"/>
                </a:cubicBezTo>
                <a:cubicBezTo>
                  <a:pt x="2008093" y="-58046"/>
                  <a:pt x="2384611" y="-8740"/>
                  <a:pt x="2761129" y="4056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2DD1F34D-ED81-ED41-A1A3-C8CDA1353B6E}"/>
              </a:ext>
            </a:extLst>
          </p:cNvPr>
          <p:cNvSpPr/>
          <p:nvPr/>
        </p:nvSpPr>
        <p:spPr>
          <a:xfrm>
            <a:off x="5086609" y="2685577"/>
            <a:ext cx="3788070" cy="1366470"/>
          </a:xfrm>
          <a:custGeom>
            <a:avLst/>
            <a:gdLst>
              <a:gd name="connsiteX0" fmla="*/ 0 w 3639671"/>
              <a:gd name="connsiteY0" fmla="*/ 16252 h 1407539"/>
              <a:gd name="connsiteX1" fmla="*/ 537883 w 3639671"/>
              <a:gd name="connsiteY1" fmla="*/ 34181 h 1407539"/>
              <a:gd name="connsiteX2" fmla="*/ 1792942 w 3639671"/>
              <a:gd name="connsiteY2" fmla="*/ 321052 h 1407539"/>
              <a:gd name="connsiteX3" fmla="*/ 2474259 w 3639671"/>
              <a:gd name="connsiteY3" fmla="*/ 876864 h 1407539"/>
              <a:gd name="connsiteX4" fmla="*/ 3155577 w 3639671"/>
              <a:gd name="connsiteY4" fmla="*/ 1360958 h 1407539"/>
              <a:gd name="connsiteX5" fmla="*/ 3639671 w 3639671"/>
              <a:gd name="connsiteY5" fmla="*/ 1360958 h 1407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9671" h="1407539">
                <a:moveTo>
                  <a:pt x="0" y="16252"/>
                </a:moveTo>
                <a:cubicBezTo>
                  <a:pt x="119529" y="-184"/>
                  <a:pt x="239059" y="-16619"/>
                  <a:pt x="537883" y="34181"/>
                </a:cubicBezTo>
                <a:cubicBezTo>
                  <a:pt x="836707" y="84981"/>
                  <a:pt x="1470213" y="180605"/>
                  <a:pt x="1792942" y="321052"/>
                </a:cubicBezTo>
                <a:cubicBezTo>
                  <a:pt x="2115671" y="461499"/>
                  <a:pt x="2247153" y="703546"/>
                  <a:pt x="2474259" y="876864"/>
                </a:cubicBezTo>
                <a:cubicBezTo>
                  <a:pt x="2701365" y="1050182"/>
                  <a:pt x="2961342" y="1280276"/>
                  <a:pt x="3155577" y="1360958"/>
                </a:cubicBezTo>
                <a:cubicBezTo>
                  <a:pt x="3349812" y="1441640"/>
                  <a:pt x="3494741" y="1401299"/>
                  <a:pt x="3639671" y="1360958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CAB5437-BF72-F644-94AA-4B789002AD12}"/>
              </a:ext>
            </a:extLst>
          </p:cNvPr>
          <p:cNvSpPr/>
          <p:nvPr/>
        </p:nvSpPr>
        <p:spPr>
          <a:xfrm>
            <a:off x="2354578" y="3383053"/>
            <a:ext cx="6398701" cy="2538916"/>
          </a:xfrm>
          <a:custGeom>
            <a:avLst/>
            <a:gdLst>
              <a:gd name="connsiteX0" fmla="*/ 0 w 6382871"/>
              <a:gd name="connsiteY0" fmla="*/ 884147 h 2538916"/>
              <a:gd name="connsiteX1" fmla="*/ 1488141 w 6382871"/>
              <a:gd name="connsiteY1" fmla="*/ 417982 h 2538916"/>
              <a:gd name="connsiteX2" fmla="*/ 3137647 w 6382871"/>
              <a:gd name="connsiteY2" fmla="*/ 5606 h 2538916"/>
              <a:gd name="connsiteX3" fmla="*/ 4320988 w 6382871"/>
              <a:gd name="connsiteY3" fmla="*/ 346265 h 2538916"/>
              <a:gd name="connsiteX4" fmla="*/ 5862918 w 6382871"/>
              <a:gd name="connsiteY4" fmla="*/ 2282641 h 2538916"/>
              <a:gd name="connsiteX5" fmla="*/ 6382871 w 6382871"/>
              <a:gd name="connsiteY5" fmla="*/ 2461935 h 253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2871" h="2538916">
                <a:moveTo>
                  <a:pt x="0" y="884147"/>
                </a:moveTo>
                <a:cubicBezTo>
                  <a:pt x="482600" y="724276"/>
                  <a:pt x="965200" y="564405"/>
                  <a:pt x="1488141" y="417982"/>
                </a:cubicBezTo>
                <a:cubicBezTo>
                  <a:pt x="2011082" y="271559"/>
                  <a:pt x="2665506" y="17559"/>
                  <a:pt x="3137647" y="5606"/>
                </a:cubicBezTo>
                <a:cubicBezTo>
                  <a:pt x="3609788" y="-6347"/>
                  <a:pt x="3866776" y="-33241"/>
                  <a:pt x="4320988" y="346265"/>
                </a:cubicBezTo>
                <a:cubicBezTo>
                  <a:pt x="4775200" y="725771"/>
                  <a:pt x="5519271" y="1930029"/>
                  <a:pt x="5862918" y="2282641"/>
                </a:cubicBezTo>
                <a:cubicBezTo>
                  <a:pt x="6206565" y="2635253"/>
                  <a:pt x="6294718" y="2548594"/>
                  <a:pt x="6382871" y="246193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61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4049" y="228600"/>
            <a:ext cx="11611122" cy="838200"/>
            <a:chOff x="223100" y="304800"/>
            <a:chExt cx="11301862" cy="838199"/>
          </a:xfrm>
        </p:grpSpPr>
        <p:sp>
          <p:nvSpPr>
            <p:cNvPr id="7" name="Oval 6"/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93883" y="435114"/>
              <a:ext cx="10431079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  <a:endParaRPr lang="vi-VN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08DD58-C68D-284E-99AC-352D0958002B}"/>
              </a:ext>
            </a:extLst>
          </p:cNvPr>
          <p:cNvGrpSpPr/>
          <p:nvPr/>
        </p:nvGrpSpPr>
        <p:grpSpPr>
          <a:xfrm>
            <a:off x="762937" y="1551346"/>
            <a:ext cx="6451693" cy="2964914"/>
            <a:chOff x="779145" y="1840950"/>
            <a:chExt cx="6435732" cy="296491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27D498-AC65-A549-90BA-E92E342B54A9}"/>
                </a:ext>
              </a:extLst>
            </p:cNvPr>
            <p:cNvSpPr/>
            <p:nvPr/>
          </p:nvSpPr>
          <p:spPr>
            <a:xfrm>
              <a:off x="779145" y="1840950"/>
              <a:ext cx="6435732" cy="2964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50000"/>
                </a:lnSpc>
                <a:spcAft>
                  <a:spcPts val="800"/>
                </a:spcAft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a) 6  +  6             11		   </a:t>
              </a:r>
            </a:p>
            <a:p>
              <a:pPr>
                <a:lnSpc>
                  <a:spcPct val="250000"/>
                </a:lnSpc>
                <a:spcAft>
                  <a:spcPts val="800"/>
                </a:spcAft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     7  +  5             12 		</a:t>
              </a:r>
              <a:endParaRPr lang="x-none" sz="3600" dirty="0"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15B597DC-1D04-7B47-81EB-B9FAEB72E8C5}"/>
                </a:ext>
              </a:extLst>
            </p:cNvPr>
            <p:cNvSpPr/>
            <p:nvPr/>
          </p:nvSpPr>
          <p:spPr>
            <a:xfrm>
              <a:off x="3157267" y="234036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6A73DC5-64B2-3646-B884-A5FE22C9A8B1}"/>
                </a:ext>
              </a:extLst>
            </p:cNvPr>
            <p:cNvSpPr/>
            <p:nvPr/>
          </p:nvSpPr>
          <p:spPr>
            <a:xfrm>
              <a:off x="3175196" y="3749115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C2B565-423D-C642-A95C-29DCEDCDED4C}"/>
              </a:ext>
            </a:extLst>
          </p:cNvPr>
          <p:cNvGrpSpPr/>
          <p:nvPr/>
        </p:nvGrpSpPr>
        <p:grpSpPr>
          <a:xfrm>
            <a:off x="5607683" y="1551021"/>
            <a:ext cx="5661772" cy="2964914"/>
            <a:chOff x="5611905" y="1930269"/>
            <a:chExt cx="5647765" cy="296491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E8D6A6D-DD6B-2747-9287-2844864407DF}"/>
                </a:ext>
              </a:extLst>
            </p:cNvPr>
            <p:cNvSpPr/>
            <p:nvPr/>
          </p:nvSpPr>
          <p:spPr>
            <a:xfrm>
              <a:off x="5611905" y="1930269"/>
              <a:ext cx="5647765" cy="2964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250000"/>
                </a:lnSpc>
                <a:spcAft>
                  <a:spcPts val="800"/>
                </a:spcAft>
              </a:pPr>
              <a:r>
                <a:rPr lang="en-US" sz="3600" dirty="0">
                  <a:solidFill>
                    <a:prstClr val="black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rPr>
                <a:t>b</a:t>
              </a:r>
              <a:r>
                <a:rPr lang="en-US" sz="3600">
                  <a:solidFill>
                    <a:prstClr val="black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rPr>
                <a:t>) </a:t>
              </a:r>
              <a:r>
                <a:rPr lang="en-US" sz="3600" smtClean="0"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9  </a:t>
              </a:r>
              <a:r>
                <a:rPr lang="en-US" sz="3600"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+  </a:t>
              </a:r>
              <a:r>
                <a:rPr lang="en-US" sz="3600" smtClean="0"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3               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3  +  9</a:t>
              </a:r>
            </a:p>
            <a:p>
              <a:pPr>
                <a:lnSpc>
                  <a:spcPct val="250000"/>
                </a:lnSpc>
                <a:spcAft>
                  <a:spcPts val="800"/>
                </a:spcAft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    9  +  2               7  +  7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A0791B52-D8C5-3142-844F-809DD3F358B2}"/>
                </a:ext>
              </a:extLst>
            </p:cNvPr>
            <p:cNvSpPr/>
            <p:nvPr/>
          </p:nvSpPr>
          <p:spPr>
            <a:xfrm>
              <a:off x="8175313" y="244089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1171413-DE91-924F-9825-7DA339FA5C06}"/>
                </a:ext>
              </a:extLst>
            </p:cNvPr>
            <p:cNvSpPr/>
            <p:nvPr/>
          </p:nvSpPr>
          <p:spPr>
            <a:xfrm>
              <a:off x="8209182" y="3849649"/>
              <a:ext cx="787341" cy="8175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3CA46BE-3723-3E4E-955B-3C0BF81DE95A}"/>
              </a:ext>
            </a:extLst>
          </p:cNvPr>
          <p:cNvSpPr/>
          <p:nvPr/>
        </p:nvSpPr>
        <p:spPr>
          <a:xfrm>
            <a:off x="1861430" y="2738707"/>
            <a:ext cx="7572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12</a:t>
            </a:r>
            <a:endParaRPr lang="x-non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CF9A2E3-D0CD-6042-A5FF-A732EC09ED28}"/>
              </a:ext>
            </a:extLst>
          </p:cNvPr>
          <p:cNvSpPr/>
          <p:nvPr/>
        </p:nvSpPr>
        <p:spPr>
          <a:xfrm>
            <a:off x="1888066" y="4168914"/>
            <a:ext cx="7572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12</a:t>
            </a:r>
            <a:endParaRPr lang="x-non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7CA5C0D-51E2-254F-8253-F925E5ACF4F2}"/>
              </a:ext>
            </a:extLst>
          </p:cNvPr>
          <p:cNvSpPr/>
          <p:nvPr/>
        </p:nvSpPr>
        <p:spPr>
          <a:xfrm>
            <a:off x="3146957" y="2045025"/>
            <a:ext cx="789294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F344290-8AB7-E441-9C06-FB78D55E12C8}"/>
              </a:ext>
            </a:extLst>
          </p:cNvPr>
          <p:cNvSpPr/>
          <p:nvPr/>
        </p:nvSpPr>
        <p:spPr>
          <a:xfrm>
            <a:off x="3155529" y="3465966"/>
            <a:ext cx="789294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E830379-6DA2-954D-A468-33E18BD86E6E}"/>
              </a:ext>
            </a:extLst>
          </p:cNvPr>
          <p:cNvSpPr/>
          <p:nvPr/>
        </p:nvSpPr>
        <p:spPr>
          <a:xfrm>
            <a:off x="6457423" y="2749719"/>
            <a:ext cx="7572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12</a:t>
            </a:r>
            <a:endParaRPr lang="x-non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30E1FCF-5C59-A54E-B164-312BC2B75E73}"/>
              </a:ext>
            </a:extLst>
          </p:cNvPr>
          <p:cNvSpPr/>
          <p:nvPr/>
        </p:nvSpPr>
        <p:spPr>
          <a:xfrm>
            <a:off x="9667242" y="2701976"/>
            <a:ext cx="7572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12</a:t>
            </a:r>
            <a:endParaRPr lang="x-non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2B2E3AC-CCEC-D64A-BA28-C627CC858FA8}"/>
              </a:ext>
            </a:extLst>
          </p:cNvPr>
          <p:cNvSpPr/>
          <p:nvPr/>
        </p:nvSpPr>
        <p:spPr>
          <a:xfrm>
            <a:off x="8175107" y="2055346"/>
            <a:ext cx="789294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E51F74D-1E6F-754E-AAEF-AAC1EB2C4267}"/>
              </a:ext>
            </a:extLst>
          </p:cNvPr>
          <p:cNvSpPr/>
          <p:nvPr/>
        </p:nvSpPr>
        <p:spPr>
          <a:xfrm>
            <a:off x="6457422" y="4159467"/>
            <a:ext cx="7190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11</a:t>
            </a:r>
            <a:endParaRPr lang="x-non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30A653D-85C2-834B-AC7B-73BE251D158F}"/>
              </a:ext>
            </a:extLst>
          </p:cNvPr>
          <p:cNvSpPr/>
          <p:nvPr/>
        </p:nvSpPr>
        <p:spPr>
          <a:xfrm>
            <a:off x="9667242" y="4111724"/>
            <a:ext cx="7572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14</a:t>
            </a:r>
            <a:endParaRPr lang="x-non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E66C4D70-C09E-C940-9974-161D53C1E177}"/>
              </a:ext>
            </a:extLst>
          </p:cNvPr>
          <p:cNvSpPr/>
          <p:nvPr/>
        </p:nvSpPr>
        <p:spPr>
          <a:xfrm>
            <a:off x="8209057" y="3464096"/>
            <a:ext cx="789294" cy="8175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68045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 animBg="1"/>
      <p:bldP spid="44" grpId="0" animBg="1"/>
      <p:bldP spid="45" grpId="0"/>
      <p:bldP spid="46" grpId="0"/>
      <p:bldP spid="47" grpId="0" animBg="1"/>
      <p:bldP spid="53" grpId="0"/>
      <p:bldP spid="54" grpId="0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4049" y="228600"/>
            <a:ext cx="11611122" cy="1754326"/>
            <a:chOff x="223100" y="304800"/>
            <a:chExt cx="11301862" cy="1754324"/>
          </a:xfrm>
        </p:grpSpPr>
        <p:sp>
          <p:nvSpPr>
            <p:cNvPr id="7" name="Oval 6"/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93883" y="304800"/>
              <a:ext cx="10431079" cy="1754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>
                  <a:solidFill>
                    <a:srgbClr val="0070C0"/>
                  </a:solidFill>
                </a:rPr>
                <a:t>Trong ca-bin thứ nhất có 7 người, trong ca-bin thứ hai có 8 người. Hỏi trong hai ca-bin có tất cả bao nhiêu người?</a:t>
              </a:r>
              <a:endParaRPr lang="vi-VN" sz="36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523BE5-2925-3545-90CD-E11E5C56C42A}"/>
              </a:ext>
            </a:extLst>
          </p:cNvPr>
          <p:cNvGrpSpPr/>
          <p:nvPr/>
        </p:nvGrpSpPr>
        <p:grpSpPr>
          <a:xfrm>
            <a:off x="4182027" y="5534562"/>
            <a:ext cx="6821739" cy="1323439"/>
            <a:chOff x="1032454" y="4348202"/>
            <a:chExt cx="7991617" cy="132343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B4EA6E-DC55-C14B-A674-0E047F5AD4C1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>
                  <a:solidFill>
                    <a:srgbClr val="0070C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+     </a:t>
              </a:r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   =   </a:t>
              </a:r>
              <a:r>
                <a:rPr lang="en-US" sz="2400" dirty="0">
                  <a:solidFill>
                    <a:srgbClr val="0070C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	 </a:t>
              </a:r>
            </a:p>
            <a:p>
              <a:pPr algn="ctr"/>
              <a:endParaRPr lang="x-none" sz="2000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E6FA3504-C5EF-BF40-860E-7A2E6675895B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E287EA5F-417D-F84F-9002-2B9C8D764A0E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DFC0940B-C1EF-114F-964A-222D6C1708FC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792355B-549D-BC4B-BB0C-E938DF73C535}"/>
              </a:ext>
            </a:extLst>
          </p:cNvPr>
          <p:cNvSpPr/>
          <p:nvPr/>
        </p:nvSpPr>
        <p:spPr>
          <a:xfrm>
            <a:off x="4182571" y="5760677"/>
            <a:ext cx="789294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5608C0A-1994-5E44-BCBD-BEFC6473EECF}"/>
              </a:ext>
            </a:extLst>
          </p:cNvPr>
          <p:cNvSpPr/>
          <p:nvPr/>
        </p:nvSpPr>
        <p:spPr>
          <a:xfrm>
            <a:off x="5439545" y="5759058"/>
            <a:ext cx="789294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3BF5EB4-1DE1-4740-A995-911930DA2E4B}"/>
              </a:ext>
            </a:extLst>
          </p:cNvPr>
          <p:cNvSpPr/>
          <p:nvPr/>
        </p:nvSpPr>
        <p:spPr>
          <a:xfrm>
            <a:off x="6802408" y="5735887"/>
            <a:ext cx="789294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D8F4D6-6E09-8747-B35E-BCD46CBCDD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99" y="1863005"/>
            <a:ext cx="7134439" cy="378945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207105" y="762000"/>
            <a:ext cx="69513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397803" y="762000"/>
            <a:ext cx="33982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208050" y="1371600"/>
            <a:ext cx="30837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682804" y="1371600"/>
            <a:ext cx="71132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207105" y="1921060"/>
            <a:ext cx="26736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96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 descr="图片包含 文字, 地图&#10;&#10;已生成极高可信度的说明">
            <a:extLst>
              <a:ext uri="{FF2B5EF4-FFF2-40B4-BE49-F238E27FC236}">
                <a16:creationId xmlns:a16="http://schemas.microsoft.com/office/drawing/2014/main" id="{EEF13DD2-FC81-4A24-B8AD-4438C31E5EF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4"/>
          <a:stretch/>
        </p:blipFill>
        <p:spPr>
          <a:xfrm>
            <a:off x="2019301" y="1195177"/>
            <a:ext cx="8833898" cy="5130800"/>
          </a:xfrm>
          <a:prstGeom prst="rect">
            <a:avLst/>
          </a:prstGeom>
        </p:spPr>
      </p:pic>
      <p:pic>
        <p:nvPicPr>
          <p:cNvPr id="8" name="PA_图片 7" descr="图片包含 事情&#10;&#10;已生成高可信度的说明">
            <a:extLst>
              <a:ext uri="{FF2B5EF4-FFF2-40B4-BE49-F238E27FC236}">
                <a16:creationId xmlns:a16="http://schemas.microsoft.com/office/drawing/2014/main" id="{361109A8-F3F2-494F-B50B-50861BE093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64" y="112175"/>
            <a:ext cx="9275066" cy="2166007"/>
          </a:xfrm>
          <a:prstGeom prst="rect">
            <a:avLst/>
          </a:prstGeom>
        </p:spPr>
      </p:pic>
      <p:pic>
        <p:nvPicPr>
          <p:cNvPr id="9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9F98062A-817E-461A-8A31-8912B6F30D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38" y="3591499"/>
            <a:ext cx="2559563" cy="369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35200" y="2717800"/>
            <a:ext cx="7518400" cy="1230908"/>
          </a:xfrm>
          <a:prstGeom prst="rect">
            <a:avLst/>
          </a:prstGeom>
        </p:spPr>
        <p:txBody>
          <a:bodyPr wrap="square" lIns="121725" tIns="60862" rIns="121725" bIns="60862">
            <a:spAutoFit/>
          </a:bodyPr>
          <a:lstStyle/>
          <a:p>
            <a:pPr algn="ctr">
              <a:spcBef>
                <a:spcPts val="598"/>
              </a:spcBef>
            </a:pPr>
            <a:r>
              <a:rPr lang="en-US" sz="72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40108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2271" y="1731680"/>
            <a:ext cx="3413760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4" tIns="60842" rIns="121684" bIns="60842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907308" y="-219542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1780" y="1261536"/>
            <a:ext cx="9028310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546" tIns="94644" rIns="94644" bIns="94644" numCol="1" spcCol="1691" anchor="ctr" anchorCtr="0">
            <a:noAutofit/>
          </a:bodyPr>
          <a:lstStyle/>
          <a:p>
            <a:pPr defTabSz="16562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4446" y="1126067"/>
            <a:ext cx="1354666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84" tIns="60842" rIns="121684" bIns="60842"/>
          <a:lstStyle/>
          <a:p>
            <a:pPr algn="ctr">
              <a:spcBef>
                <a:spcPts val="798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5716" y="2887135"/>
            <a:ext cx="8634374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546" tIns="94644" rIns="94644" bIns="94644" numCol="1" spcCol="1691" anchor="ctr" anchorCtr="0">
            <a:noAutofit/>
          </a:bodyPr>
          <a:lstStyle/>
          <a:p>
            <a:pPr defTabSz="16562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9" name="Oval 8"/>
          <p:cNvSpPr/>
          <p:nvPr/>
        </p:nvSpPr>
        <p:spPr>
          <a:xfrm>
            <a:off x="2688384" y="2751666"/>
            <a:ext cx="1354666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84" tIns="60842" rIns="121684" bIns="60842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1780" y="4512736"/>
            <a:ext cx="9028310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546" tIns="94644" rIns="94644" bIns="94644" numCol="1" spcCol="1691" anchor="ctr" anchorCtr="0">
            <a:noAutofit/>
          </a:bodyPr>
          <a:lstStyle/>
          <a:p>
            <a:pPr defTabSz="165625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</a:t>
            </a:r>
            <a:r>
              <a:rPr lang="en-US" sz="3700" b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bị:Bài 9 </a:t>
            </a:r>
            <a:r>
              <a:rPr lang="en-US" sz="3700" b="1" i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 toán về thêm, bớt một số đơn vị </a:t>
            </a:r>
            <a:r>
              <a:rPr lang="en-US" sz="37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700" b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tr.36)</a:t>
            </a:r>
            <a:endParaRPr lang="en-US" sz="3700" b="1">
              <a:solidFill>
                <a:srgbClr val="3399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4446" y="4377267"/>
            <a:ext cx="1354666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684" tIns="60842" rIns="121684" bIns="60842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97854"/>
            <a:ext cx="2946400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0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  <a:endParaRPr kumimoji="0" lang="en-US" sz="9600" b="1" i="0" u="none" strike="noStrike" kern="0" spc="50" normalizeH="0" baseline="0" noProof="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spc="50" normalizeH="0" baseline="0" noProof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6 +</a:t>
            </a:r>
            <a:r>
              <a:rPr kumimoji="0" lang="en-US" sz="5400" b="1" i="0" u="none" strike="noStrike" kern="0" spc="50" normalizeH="0" noProof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6 = ?</a:t>
            </a:r>
            <a:endParaRPr kumimoji="0" lang="en-US" sz="5400" b="1" i="0" u="none" strike="noStrike" kern="0" spc="50" normalizeH="0" baseline="0" noProof="0" dirty="0" smtClean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  <a:endParaRPr lang="en-US" sz="48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  <a:endParaRPr lang="en-US" sz="48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730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12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6848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11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733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13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7777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14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5400" b="1" kern="0" spc="5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hép tính: 8 + 4 </a:t>
            </a:r>
          </a:p>
          <a:p>
            <a:pPr algn="ctr"/>
            <a:r>
              <a:rPr lang="en-US" sz="5400" b="1" kern="0" spc="5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còn được gọi là:</a:t>
            </a:r>
            <a:endParaRPr lang="en-US" sz="5400" b="1" kern="0" spc="50" dirty="0" smtClean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4318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Tổng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13292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Hiệu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  <a:endPara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endParaRP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500239" y="3710536"/>
              <a:ext cx="17027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Số trừ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  <a:endPara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endParaRP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733202" y="3710535"/>
              <a:ext cx="215315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Số hạng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295</Words>
  <Application>Microsoft Office PowerPoint</Application>
  <PresentationFormat>Widescreen</PresentationFormat>
  <Paragraphs>140</Paragraphs>
  <Slides>24</Slides>
  <Notes>7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iCiel Cadena</vt:lpstr>
      <vt:lpstr>宋体</vt:lpstr>
      <vt:lpstr>Calibri Light</vt:lpstr>
      <vt:lpstr>Calibri</vt:lpstr>
      <vt:lpstr>Kids</vt:lpstr>
      <vt:lpstr>Tahoma</vt:lpstr>
      <vt:lpstr>Arial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Quynh Mai</cp:lastModifiedBy>
  <cp:revision>90</cp:revision>
  <dcterms:created xsi:type="dcterms:W3CDTF">2021-07-10T15:07:21Z</dcterms:created>
  <dcterms:modified xsi:type="dcterms:W3CDTF">2024-10-15T09:11:25Z</dcterms:modified>
</cp:coreProperties>
</file>