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0" r:id="rId2"/>
    <p:sldId id="288" r:id="rId3"/>
    <p:sldId id="326" r:id="rId4"/>
    <p:sldId id="322" r:id="rId5"/>
    <p:sldId id="273" r:id="rId6"/>
    <p:sldId id="310" r:id="rId7"/>
    <p:sldId id="311" r:id="rId8"/>
    <p:sldId id="313" r:id="rId9"/>
    <p:sldId id="274" r:id="rId10"/>
    <p:sldId id="265" r:id="rId11"/>
    <p:sldId id="327" r:id="rId12"/>
    <p:sldId id="323" r:id="rId13"/>
    <p:sldId id="300" r:id="rId14"/>
    <p:sldId id="308" r:id="rId15"/>
    <p:sldId id="324" r:id="rId16"/>
    <p:sldId id="269" r:id="rId17"/>
  </p:sldIdLst>
  <p:sldSz cx="12161838" cy="6858000"/>
  <p:notesSz cx="6858000" cy="9144000"/>
  <p:defaultTextStyle>
    <a:defPPr>
      <a:defRPr lang="en-US"/>
    </a:defPPr>
    <a:lvl1pPr marL="0" algn="l" defTabSz="121706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8533" algn="l" defTabSz="121706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7066" algn="l" defTabSz="121706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5599" algn="l" defTabSz="121706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4131" algn="l" defTabSz="121706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2664" algn="l" defTabSz="121706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1197" algn="l" defTabSz="121706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59730" algn="l" defTabSz="121706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68263" algn="l" defTabSz="121706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EBF7"/>
    <a:srgbClr val="EBE7F1"/>
    <a:srgbClr val="F8F892"/>
    <a:srgbClr val="FCD760"/>
    <a:srgbClr val="FF00FF"/>
    <a:srgbClr val="00FFFF"/>
    <a:srgbClr val="FF0000"/>
    <a:srgbClr val="FFFF00"/>
    <a:srgbClr val="FFA87D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8" autoAdjust="0"/>
    <p:restoredTop sz="88612" autoAdjust="0"/>
  </p:normalViewPr>
  <p:slideViewPr>
    <p:cSldViewPr>
      <p:cViewPr varScale="1">
        <p:scale>
          <a:sx n="73" d="100"/>
          <a:sy n="73" d="100"/>
        </p:scale>
        <p:origin x="1018" y="53"/>
      </p:cViewPr>
      <p:guideLst>
        <p:guide orient="horz" pos="2160"/>
        <p:guide pos="3831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43D000-5AD8-4E04-ADAF-25AEFAEEDEE5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43E91-0332-46B7-84BF-5D284560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294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706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8533" algn="l" defTabSz="121706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7066" algn="l" defTabSz="121706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5599" algn="l" defTabSz="121706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4131" algn="l" defTabSz="121706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2664" algn="l" defTabSz="121706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1197" algn="l" defTabSz="121706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59730" algn="l" defTabSz="121706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68263" algn="l" defTabSz="121706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43E91-0332-46B7-84BF-5D284560583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619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Toán</a:t>
            </a:r>
            <a:r>
              <a:rPr lang="en-US" baseline="0" smtClean="0"/>
              <a:t> tư duy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43E91-0332-46B7-84BF-5D284560583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189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E869F-6C43-4B31-97B6-736F70CC14F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748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E869F-6C43-4B31-97B6-736F70CC14F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748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E869F-6C43-4B31-97B6-736F70CC14F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748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48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Hoàn</a:t>
            </a:r>
            <a:r>
              <a:rPr lang="en-US" baseline="0" smtClean="0"/>
              <a:t> thành bài nào GV linh động viết vào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48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5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4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2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1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9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8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018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7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06375"/>
            <a:ext cx="2736414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06375"/>
            <a:ext cx="8006543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61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550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853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706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55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413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266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119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597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6826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138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200151"/>
            <a:ext cx="537147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200151"/>
            <a:ext cx="537147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929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9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4"/>
            <a:ext cx="5373591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533" indent="0">
              <a:buNone/>
              <a:defRPr sz="2700" b="1"/>
            </a:lvl2pPr>
            <a:lvl3pPr marL="1217066" indent="0">
              <a:buNone/>
              <a:defRPr sz="2400" b="1"/>
            </a:lvl3pPr>
            <a:lvl4pPr marL="1825599" indent="0">
              <a:buNone/>
              <a:defRPr sz="2100" b="1"/>
            </a:lvl4pPr>
            <a:lvl5pPr marL="2434131" indent="0">
              <a:buNone/>
              <a:defRPr sz="2100" b="1"/>
            </a:lvl5pPr>
            <a:lvl6pPr marL="3042664" indent="0">
              <a:buNone/>
              <a:defRPr sz="2100" b="1"/>
            </a:lvl6pPr>
            <a:lvl7pPr marL="3651197" indent="0">
              <a:buNone/>
              <a:defRPr sz="2100" b="1"/>
            </a:lvl7pPr>
            <a:lvl8pPr marL="4259730" indent="0">
              <a:buNone/>
              <a:defRPr sz="2100" b="1"/>
            </a:lvl8pPr>
            <a:lvl9pPr marL="4868263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7" y="1535114"/>
            <a:ext cx="5375701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533" indent="0">
              <a:buNone/>
              <a:defRPr sz="2700" b="1"/>
            </a:lvl2pPr>
            <a:lvl3pPr marL="1217066" indent="0">
              <a:buNone/>
              <a:defRPr sz="2400" b="1"/>
            </a:lvl3pPr>
            <a:lvl4pPr marL="1825599" indent="0">
              <a:buNone/>
              <a:defRPr sz="2100" b="1"/>
            </a:lvl4pPr>
            <a:lvl5pPr marL="2434131" indent="0">
              <a:buNone/>
              <a:defRPr sz="2100" b="1"/>
            </a:lvl5pPr>
            <a:lvl6pPr marL="3042664" indent="0">
              <a:buNone/>
              <a:defRPr sz="2100" b="1"/>
            </a:lvl6pPr>
            <a:lvl7pPr marL="3651197" indent="0">
              <a:buNone/>
              <a:defRPr sz="2100" b="1"/>
            </a:lvl7pPr>
            <a:lvl8pPr marL="4259730" indent="0">
              <a:buNone/>
              <a:defRPr sz="2100" b="1"/>
            </a:lvl8pPr>
            <a:lvl9pPr marL="4868263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7" y="2174875"/>
            <a:ext cx="5375701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616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120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455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4" y="273049"/>
            <a:ext cx="4001161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2"/>
            <a:ext cx="6798805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4" y="1435102"/>
            <a:ext cx="4001161" cy="4691062"/>
          </a:xfrm>
        </p:spPr>
        <p:txBody>
          <a:bodyPr/>
          <a:lstStyle>
            <a:lvl1pPr marL="0" indent="0">
              <a:buNone/>
              <a:defRPr sz="1900"/>
            </a:lvl1pPr>
            <a:lvl2pPr marL="608533" indent="0">
              <a:buNone/>
              <a:defRPr sz="1600"/>
            </a:lvl2pPr>
            <a:lvl3pPr marL="1217066" indent="0">
              <a:buNone/>
              <a:defRPr sz="1300"/>
            </a:lvl3pPr>
            <a:lvl4pPr marL="1825599" indent="0">
              <a:buNone/>
              <a:defRPr sz="1200"/>
            </a:lvl4pPr>
            <a:lvl5pPr marL="2434131" indent="0">
              <a:buNone/>
              <a:defRPr sz="1200"/>
            </a:lvl5pPr>
            <a:lvl6pPr marL="3042664" indent="0">
              <a:buNone/>
              <a:defRPr sz="1200"/>
            </a:lvl6pPr>
            <a:lvl7pPr marL="3651197" indent="0">
              <a:buNone/>
              <a:defRPr sz="1200"/>
            </a:lvl7pPr>
            <a:lvl8pPr marL="4259730" indent="0">
              <a:buNone/>
              <a:defRPr sz="1200"/>
            </a:lvl8pPr>
            <a:lvl9pPr marL="4868263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99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8533" indent="0">
              <a:buNone/>
              <a:defRPr sz="3700"/>
            </a:lvl2pPr>
            <a:lvl3pPr marL="1217066" indent="0">
              <a:buNone/>
              <a:defRPr sz="3200"/>
            </a:lvl3pPr>
            <a:lvl4pPr marL="1825599" indent="0">
              <a:buNone/>
              <a:defRPr sz="2700"/>
            </a:lvl4pPr>
            <a:lvl5pPr marL="2434131" indent="0">
              <a:buNone/>
              <a:defRPr sz="2700"/>
            </a:lvl5pPr>
            <a:lvl6pPr marL="3042664" indent="0">
              <a:buNone/>
              <a:defRPr sz="2700"/>
            </a:lvl6pPr>
            <a:lvl7pPr marL="3651197" indent="0">
              <a:buNone/>
              <a:defRPr sz="2700"/>
            </a:lvl7pPr>
            <a:lvl8pPr marL="4259730" indent="0">
              <a:buNone/>
              <a:defRPr sz="2700"/>
            </a:lvl8pPr>
            <a:lvl9pPr marL="4868263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8533" indent="0">
              <a:buNone/>
              <a:defRPr sz="1600"/>
            </a:lvl2pPr>
            <a:lvl3pPr marL="1217066" indent="0">
              <a:buNone/>
              <a:defRPr sz="1300"/>
            </a:lvl3pPr>
            <a:lvl4pPr marL="1825599" indent="0">
              <a:buNone/>
              <a:defRPr sz="1200"/>
            </a:lvl4pPr>
            <a:lvl5pPr marL="2434131" indent="0">
              <a:buNone/>
              <a:defRPr sz="1200"/>
            </a:lvl5pPr>
            <a:lvl6pPr marL="3042664" indent="0">
              <a:buNone/>
              <a:defRPr sz="1200"/>
            </a:lvl6pPr>
            <a:lvl7pPr marL="3651197" indent="0">
              <a:buNone/>
              <a:defRPr sz="1200"/>
            </a:lvl7pPr>
            <a:lvl8pPr marL="4259730" indent="0">
              <a:buNone/>
              <a:defRPr sz="1200"/>
            </a:lvl8pPr>
            <a:lvl9pPr marL="4868263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6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9"/>
            <a:ext cx="10945654" cy="1143000"/>
          </a:xfrm>
          <a:prstGeom prst="rect">
            <a:avLst/>
          </a:prstGeom>
        </p:spPr>
        <p:txBody>
          <a:bodyPr vert="horz" lIns="121707" tIns="60853" rIns="121707" bIns="6085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121707" tIns="60853" rIns="121707" bIns="6085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121707" tIns="60853" rIns="121707" bIns="60853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1052E-9318-4EE8-9F70-AC7C059B8AB5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121707" tIns="60853" rIns="121707" bIns="6085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121707" tIns="60853" rIns="121707" bIns="60853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814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7066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400" indent="-456400" algn="l" defTabSz="1217066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8866" indent="-380333" algn="l" defTabSz="1217066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1332" indent="-304266" algn="l" defTabSz="121706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29865" indent="-304266" algn="l" defTabSz="1217066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8397" indent="-304266" algn="l" defTabSz="1217066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6931" indent="-304266" algn="l" defTabSz="121706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5463" indent="-304266" algn="l" defTabSz="121706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3996" indent="-304266" algn="l" defTabSz="121706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2529" indent="-304266" algn="l" defTabSz="121706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06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533" algn="l" defTabSz="121706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066" algn="l" defTabSz="121706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599" algn="l" defTabSz="121706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4131" algn="l" defTabSz="121706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2664" algn="l" defTabSz="121706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1197" algn="l" defTabSz="121706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59730" algn="l" defTabSz="121706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8263" algn="l" defTabSz="121706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microsoft.com/office/2007/relationships/hdphoto" Target="../media/hdphoto9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0" Type="http://schemas.microsoft.com/office/2007/relationships/hdphoto" Target="../media/hdphoto8.wdp"/><Relationship Id="rId4" Type="http://schemas.microsoft.com/office/2007/relationships/hdphoto" Target="../media/hdphoto5.wdp"/><Relationship Id="rId9" Type="http://schemas.openxmlformats.org/officeDocument/2006/relationships/image" Target="../media/image19.png"/><Relationship Id="rId14" Type="http://schemas.microsoft.com/office/2007/relationships/hdphoto" Target="../media/hdphoto10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2.wdp"/><Relationship Id="rId5" Type="http://schemas.openxmlformats.org/officeDocument/2006/relationships/image" Target="../media/image23.png"/><Relationship Id="rId4" Type="http://schemas.microsoft.com/office/2007/relationships/hdphoto" Target="../media/hdphoto11.wdp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98" t="53940" r="12318" b="23030"/>
          <a:stretch/>
        </p:blipFill>
        <p:spPr>
          <a:xfrm>
            <a:off x="8895477" y="4454098"/>
            <a:ext cx="1333299" cy="16097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728" y="3886201"/>
            <a:ext cx="3494440" cy="22269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2161838" cy="3276600"/>
          </a:xfrm>
          <a:prstGeom prst="rect">
            <a:avLst/>
          </a:prstGeom>
          <a:solidFill>
            <a:srgbClr val="FFFB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88" tIns="45494" rIns="90988" bIns="45494" rtlCol="0" anchor="ctr"/>
          <a:lstStyle/>
          <a:p>
            <a:pPr algn="ctr"/>
            <a:endParaRPr lang="en-US"/>
          </a:p>
        </p:txBody>
      </p:sp>
      <p:pic>
        <p:nvPicPr>
          <p:cNvPr id="6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246602" y="225288"/>
            <a:ext cx="1889525" cy="174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525969" y="859314"/>
            <a:ext cx="7866273" cy="2215991"/>
            <a:chOff x="2544762" y="859312"/>
            <a:chExt cx="7924800" cy="2215991"/>
          </a:xfrm>
        </p:grpSpPr>
        <p:sp>
          <p:nvSpPr>
            <p:cNvPr id="7" name="TextBox 6"/>
            <p:cNvSpPr txBox="1"/>
            <p:nvPr/>
          </p:nvSpPr>
          <p:spPr>
            <a:xfrm>
              <a:off x="2544762" y="859312"/>
              <a:ext cx="787703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13700" b="1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TOÁN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926526" y="859312"/>
              <a:ext cx="254303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r>
                <a:rPr lang="en-US" sz="13700" b="1" spc="149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427" b="50130" l="60615" r="706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56" t="30018" r="28936" b="50095"/>
          <a:stretch/>
        </p:blipFill>
        <p:spPr bwMode="auto">
          <a:xfrm flipH="1">
            <a:off x="1843997" y="4374969"/>
            <a:ext cx="1691190" cy="1714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64" t="27747" r="38519" b="52083"/>
          <a:stretch/>
        </p:blipFill>
        <p:spPr bwMode="auto">
          <a:xfrm>
            <a:off x="6324541" y="3986256"/>
            <a:ext cx="2438905" cy="2076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486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13519" y="234899"/>
            <a:ext cx="726118" cy="73152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D18EF11-E00A-A54A-8E9E-1BC0A581AC63}"/>
              </a:ext>
            </a:extLst>
          </p:cNvPr>
          <p:cNvSpPr txBox="1"/>
          <p:nvPr/>
        </p:nvSpPr>
        <p:spPr>
          <a:xfrm>
            <a:off x="1052286" y="422362"/>
            <a:ext cx="8372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Tìm </a:t>
            </a:r>
            <a:r>
              <a:rPr lang="x-none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 </a:t>
            </a:r>
            <a:r>
              <a:rPr lang="x-none" sz="36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cho </a:t>
            </a:r>
            <a:r>
              <a:rPr lang="x-none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mèo</a:t>
            </a:r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x-none" sz="3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C19DD0D7-529D-EA48-BB1B-79B32CB092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57" y="4232444"/>
            <a:ext cx="2923596" cy="187365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8A226A1B-062D-0345-A91B-E3E57EE219F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928" y="2706243"/>
            <a:ext cx="3641558" cy="193112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DAE22E37-CFD8-1B48-83CC-1E5462025C2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04" y="902971"/>
            <a:ext cx="2577730" cy="1873655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A34FBE70-7A2A-3542-9447-1340AED6DD3D}"/>
              </a:ext>
            </a:extLst>
          </p:cNvPr>
          <p:cNvGrpSpPr/>
          <p:nvPr/>
        </p:nvGrpSpPr>
        <p:grpSpPr>
          <a:xfrm>
            <a:off x="5226301" y="579779"/>
            <a:ext cx="6269182" cy="5662115"/>
            <a:chOff x="5226301" y="579779"/>
            <a:chExt cx="6269182" cy="5662115"/>
          </a:xfrm>
        </p:grpSpPr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75B762A2-88B6-B149-8926-9FE89461D84B}"/>
                </a:ext>
              </a:extLst>
            </p:cNvPr>
            <p:cNvSpPr/>
            <p:nvPr/>
          </p:nvSpPr>
          <p:spPr>
            <a:xfrm rot="11831101">
              <a:off x="5226301" y="579779"/>
              <a:ext cx="6269182" cy="5662115"/>
            </a:xfrm>
            <a:custGeom>
              <a:avLst/>
              <a:gdLst>
                <a:gd name="connsiteX0" fmla="*/ 2054356 w 5416435"/>
                <a:gd name="connsiteY0" fmla="*/ 244469 h 5259872"/>
                <a:gd name="connsiteX1" fmla="*/ 1444756 w 5416435"/>
                <a:gd name="connsiteY1" fmla="*/ 180300 h 5259872"/>
                <a:gd name="connsiteX2" fmla="*/ 1027661 w 5416435"/>
                <a:gd name="connsiteY2" fmla="*/ 533227 h 5259872"/>
                <a:gd name="connsiteX3" fmla="*/ 369935 w 5416435"/>
                <a:gd name="connsiteY3" fmla="*/ 709690 h 5259872"/>
                <a:gd name="connsiteX4" fmla="*/ 97219 w 5416435"/>
                <a:gd name="connsiteY4" fmla="*/ 1046574 h 5259872"/>
                <a:gd name="connsiteX5" fmla="*/ 966 w 5416435"/>
                <a:gd name="connsiteY5" fmla="*/ 1447627 h 5259872"/>
                <a:gd name="connsiteX6" fmla="*/ 145345 w 5416435"/>
                <a:gd name="connsiteY6" fmla="*/ 1993058 h 5259872"/>
                <a:gd name="connsiteX7" fmla="*/ 706819 w 5416435"/>
                <a:gd name="connsiteY7" fmla="*/ 2281816 h 5259872"/>
                <a:gd name="connsiteX8" fmla="*/ 562440 w 5416435"/>
                <a:gd name="connsiteY8" fmla="*/ 2923500 h 5259872"/>
                <a:gd name="connsiteX9" fmla="*/ 321808 w 5416435"/>
                <a:gd name="connsiteY9" fmla="*/ 3677479 h 5259872"/>
                <a:gd name="connsiteX10" fmla="*/ 658693 w 5416435"/>
                <a:gd name="connsiteY10" fmla="*/ 4367290 h 5259872"/>
                <a:gd name="connsiteX11" fmla="*/ 1605177 w 5416435"/>
                <a:gd name="connsiteY11" fmla="*/ 4607921 h 5259872"/>
                <a:gd name="connsiteX12" fmla="*/ 2246861 w 5416435"/>
                <a:gd name="connsiteY12" fmla="*/ 5121269 h 5259872"/>
                <a:gd name="connsiteX13" fmla="*/ 3048966 w 5416435"/>
                <a:gd name="connsiteY13" fmla="*/ 5249605 h 5259872"/>
                <a:gd name="connsiteX14" fmla="*/ 4316293 w 5416435"/>
                <a:gd name="connsiteY14" fmla="*/ 4912721 h 5259872"/>
                <a:gd name="connsiteX15" fmla="*/ 5294861 w 5416435"/>
                <a:gd name="connsiteY15" fmla="*/ 4575837 h 5259872"/>
                <a:gd name="connsiteX16" fmla="*/ 5375072 w 5416435"/>
                <a:gd name="connsiteY16" fmla="*/ 3677479 h 5259872"/>
                <a:gd name="connsiteX17" fmla="*/ 5054229 w 5416435"/>
                <a:gd name="connsiteY17" fmla="*/ 2474321 h 5259872"/>
                <a:gd name="connsiteX18" fmla="*/ 4348377 w 5416435"/>
                <a:gd name="connsiteY18" fmla="*/ 1800553 h 5259872"/>
                <a:gd name="connsiteX19" fmla="*/ 4524840 w 5416435"/>
                <a:gd name="connsiteY19" fmla="*/ 1287205 h 5259872"/>
                <a:gd name="connsiteX20" fmla="*/ 4492756 w 5416435"/>
                <a:gd name="connsiteY20" fmla="*/ 709690 h 5259872"/>
                <a:gd name="connsiteX21" fmla="*/ 3979408 w 5416435"/>
                <a:gd name="connsiteY21" fmla="*/ 100090 h 5259872"/>
                <a:gd name="connsiteX22" fmla="*/ 3129177 w 5416435"/>
                <a:gd name="connsiteY22" fmla="*/ 3837 h 5259872"/>
                <a:gd name="connsiteX23" fmla="*/ 2311029 w 5416435"/>
                <a:gd name="connsiteY23" fmla="*/ 132174 h 5259872"/>
                <a:gd name="connsiteX24" fmla="*/ 2054356 w 5416435"/>
                <a:gd name="connsiteY24" fmla="*/ 244469 h 5259872"/>
                <a:gd name="connsiteX0" fmla="*/ 2054356 w 5375138"/>
                <a:gd name="connsiteY0" fmla="*/ 244469 h 5259872"/>
                <a:gd name="connsiteX1" fmla="*/ 1444756 w 5375138"/>
                <a:gd name="connsiteY1" fmla="*/ 180300 h 5259872"/>
                <a:gd name="connsiteX2" fmla="*/ 1027661 w 5375138"/>
                <a:gd name="connsiteY2" fmla="*/ 533227 h 5259872"/>
                <a:gd name="connsiteX3" fmla="*/ 369935 w 5375138"/>
                <a:gd name="connsiteY3" fmla="*/ 709690 h 5259872"/>
                <a:gd name="connsiteX4" fmla="*/ 97219 w 5375138"/>
                <a:gd name="connsiteY4" fmla="*/ 1046574 h 5259872"/>
                <a:gd name="connsiteX5" fmla="*/ 966 w 5375138"/>
                <a:gd name="connsiteY5" fmla="*/ 1447627 h 5259872"/>
                <a:gd name="connsiteX6" fmla="*/ 145345 w 5375138"/>
                <a:gd name="connsiteY6" fmla="*/ 1993058 h 5259872"/>
                <a:gd name="connsiteX7" fmla="*/ 706819 w 5375138"/>
                <a:gd name="connsiteY7" fmla="*/ 2281816 h 5259872"/>
                <a:gd name="connsiteX8" fmla="*/ 562440 w 5375138"/>
                <a:gd name="connsiteY8" fmla="*/ 2923500 h 5259872"/>
                <a:gd name="connsiteX9" fmla="*/ 321808 w 5375138"/>
                <a:gd name="connsiteY9" fmla="*/ 3677479 h 5259872"/>
                <a:gd name="connsiteX10" fmla="*/ 658693 w 5375138"/>
                <a:gd name="connsiteY10" fmla="*/ 4367290 h 5259872"/>
                <a:gd name="connsiteX11" fmla="*/ 1605177 w 5375138"/>
                <a:gd name="connsiteY11" fmla="*/ 4607921 h 5259872"/>
                <a:gd name="connsiteX12" fmla="*/ 2246861 w 5375138"/>
                <a:gd name="connsiteY12" fmla="*/ 5121269 h 5259872"/>
                <a:gd name="connsiteX13" fmla="*/ 3048966 w 5375138"/>
                <a:gd name="connsiteY13" fmla="*/ 5249605 h 5259872"/>
                <a:gd name="connsiteX14" fmla="*/ 4316293 w 5375138"/>
                <a:gd name="connsiteY14" fmla="*/ 4912721 h 5259872"/>
                <a:gd name="connsiteX15" fmla="*/ 5031891 w 5375138"/>
                <a:gd name="connsiteY15" fmla="*/ 4230033 h 5259872"/>
                <a:gd name="connsiteX16" fmla="*/ 5375072 w 5375138"/>
                <a:gd name="connsiteY16" fmla="*/ 3677479 h 5259872"/>
                <a:gd name="connsiteX17" fmla="*/ 5054229 w 5375138"/>
                <a:gd name="connsiteY17" fmla="*/ 2474321 h 5259872"/>
                <a:gd name="connsiteX18" fmla="*/ 4348377 w 5375138"/>
                <a:gd name="connsiteY18" fmla="*/ 1800553 h 5259872"/>
                <a:gd name="connsiteX19" fmla="*/ 4524840 w 5375138"/>
                <a:gd name="connsiteY19" fmla="*/ 1287205 h 5259872"/>
                <a:gd name="connsiteX20" fmla="*/ 4492756 w 5375138"/>
                <a:gd name="connsiteY20" fmla="*/ 709690 h 5259872"/>
                <a:gd name="connsiteX21" fmla="*/ 3979408 w 5375138"/>
                <a:gd name="connsiteY21" fmla="*/ 100090 h 5259872"/>
                <a:gd name="connsiteX22" fmla="*/ 3129177 w 5375138"/>
                <a:gd name="connsiteY22" fmla="*/ 3837 h 5259872"/>
                <a:gd name="connsiteX23" fmla="*/ 2311029 w 5375138"/>
                <a:gd name="connsiteY23" fmla="*/ 132174 h 5259872"/>
                <a:gd name="connsiteX24" fmla="*/ 2054356 w 5375138"/>
                <a:gd name="connsiteY24" fmla="*/ 244469 h 5259872"/>
                <a:gd name="connsiteX0" fmla="*/ 2054356 w 5206842"/>
                <a:gd name="connsiteY0" fmla="*/ 244469 h 5259872"/>
                <a:gd name="connsiteX1" fmla="*/ 1444756 w 5206842"/>
                <a:gd name="connsiteY1" fmla="*/ 180300 h 5259872"/>
                <a:gd name="connsiteX2" fmla="*/ 1027661 w 5206842"/>
                <a:gd name="connsiteY2" fmla="*/ 533227 h 5259872"/>
                <a:gd name="connsiteX3" fmla="*/ 369935 w 5206842"/>
                <a:gd name="connsiteY3" fmla="*/ 709690 h 5259872"/>
                <a:gd name="connsiteX4" fmla="*/ 97219 w 5206842"/>
                <a:gd name="connsiteY4" fmla="*/ 1046574 h 5259872"/>
                <a:gd name="connsiteX5" fmla="*/ 966 w 5206842"/>
                <a:gd name="connsiteY5" fmla="*/ 1447627 h 5259872"/>
                <a:gd name="connsiteX6" fmla="*/ 145345 w 5206842"/>
                <a:gd name="connsiteY6" fmla="*/ 1993058 h 5259872"/>
                <a:gd name="connsiteX7" fmla="*/ 706819 w 5206842"/>
                <a:gd name="connsiteY7" fmla="*/ 2281816 h 5259872"/>
                <a:gd name="connsiteX8" fmla="*/ 562440 w 5206842"/>
                <a:gd name="connsiteY8" fmla="*/ 2923500 h 5259872"/>
                <a:gd name="connsiteX9" fmla="*/ 321808 w 5206842"/>
                <a:gd name="connsiteY9" fmla="*/ 3677479 h 5259872"/>
                <a:gd name="connsiteX10" fmla="*/ 658693 w 5206842"/>
                <a:gd name="connsiteY10" fmla="*/ 4367290 h 5259872"/>
                <a:gd name="connsiteX11" fmla="*/ 1605177 w 5206842"/>
                <a:gd name="connsiteY11" fmla="*/ 4607921 h 5259872"/>
                <a:gd name="connsiteX12" fmla="*/ 2246861 w 5206842"/>
                <a:gd name="connsiteY12" fmla="*/ 5121269 h 5259872"/>
                <a:gd name="connsiteX13" fmla="*/ 3048966 w 5206842"/>
                <a:gd name="connsiteY13" fmla="*/ 5249605 h 5259872"/>
                <a:gd name="connsiteX14" fmla="*/ 4316293 w 5206842"/>
                <a:gd name="connsiteY14" fmla="*/ 4912721 h 5259872"/>
                <a:gd name="connsiteX15" fmla="*/ 5031891 w 5206842"/>
                <a:gd name="connsiteY15" fmla="*/ 4230033 h 5259872"/>
                <a:gd name="connsiteX16" fmla="*/ 5206321 w 5206842"/>
                <a:gd name="connsiteY16" fmla="*/ 3470672 h 5259872"/>
                <a:gd name="connsiteX17" fmla="*/ 5054229 w 5206842"/>
                <a:gd name="connsiteY17" fmla="*/ 2474321 h 5259872"/>
                <a:gd name="connsiteX18" fmla="*/ 4348377 w 5206842"/>
                <a:gd name="connsiteY18" fmla="*/ 1800553 h 5259872"/>
                <a:gd name="connsiteX19" fmla="*/ 4524840 w 5206842"/>
                <a:gd name="connsiteY19" fmla="*/ 1287205 h 5259872"/>
                <a:gd name="connsiteX20" fmla="*/ 4492756 w 5206842"/>
                <a:gd name="connsiteY20" fmla="*/ 709690 h 5259872"/>
                <a:gd name="connsiteX21" fmla="*/ 3979408 w 5206842"/>
                <a:gd name="connsiteY21" fmla="*/ 100090 h 5259872"/>
                <a:gd name="connsiteX22" fmla="*/ 3129177 w 5206842"/>
                <a:gd name="connsiteY22" fmla="*/ 3837 h 5259872"/>
                <a:gd name="connsiteX23" fmla="*/ 2311029 w 5206842"/>
                <a:gd name="connsiteY23" fmla="*/ 132174 h 5259872"/>
                <a:gd name="connsiteX24" fmla="*/ 2054356 w 5206842"/>
                <a:gd name="connsiteY24" fmla="*/ 244469 h 5259872"/>
                <a:gd name="connsiteX0" fmla="*/ 2054356 w 5206842"/>
                <a:gd name="connsiteY0" fmla="*/ 244469 h 5259872"/>
                <a:gd name="connsiteX1" fmla="*/ 1444756 w 5206842"/>
                <a:gd name="connsiteY1" fmla="*/ 180300 h 5259872"/>
                <a:gd name="connsiteX2" fmla="*/ 1027661 w 5206842"/>
                <a:gd name="connsiteY2" fmla="*/ 533227 h 5259872"/>
                <a:gd name="connsiteX3" fmla="*/ 369935 w 5206842"/>
                <a:gd name="connsiteY3" fmla="*/ 709690 h 5259872"/>
                <a:gd name="connsiteX4" fmla="*/ 97219 w 5206842"/>
                <a:gd name="connsiteY4" fmla="*/ 1046574 h 5259872"/>
                <a:gd name="connsiteX5" fmla="*/ 966 w 5206842"/>
                <a:gd name="connsiteY5" fmla="*/ 1447627 h 5259872"/>
                <a:gd name="connsiteX6" fmla="*/ 145345 w 5206842"/>
                <a:gd name="connsiteY6" fmla="*/ 1993058 h 5259872"/>
                <a:gd name="connsiteX7" fmla="*/ 706819 w 5206842"/>
                <a:gd name="connsiteY7" fmla="*/ 2281816 h 5259872"/>
                <a:gd name="connsiteX8" fmla="*/ 539999 w 5206842"/>
                <a:gd name="connsiteY8" fmla="*/ 2993660 h 5259872"/>
                <a:gd name="connsiteX9" fmla="*/ 321808 w 5206842"/>
                <a:gd name="connsiteY9" fmla="*/ 3677479 h 5259872"/>
                <a:gd name="connsiteX10" fmla="*/ 658693 w 5206842"/>
                <a:gd name="connsiteY10" fmla="*/ 4367290 h 5259872"/>
                <a:gd name="connsiteX11" fmla="*/ 1605177 w 5206842"/>
                <a:gd name="connsiteY11" fmla="*/ 4607921 h 5259872"/>
                <a:gd name="connsiteX12" fmla="*/ 2246861 w 5206842"/>
                <a:gd name="connsiteY12" fmla="*/ 5121269 h 5259872"/>
                <a:gd name="connsiteX13" fmla="*/ 3048966 w 5206842"/>
                <a:gd name="connsiteY13" fmla="*/ 5249605 h 5259872"/>
                <a:gd name="connsiteX14" fmla="*/ 4316293 w 5206842"/>
                <a:gd name="connsiteY14" fmla="*/ 4912721 h 5259872"/>
                <a:gd name="connsiteX15" fmla="*/ 5031891 w 5206842"/>
                <a:gd name="connsiteY15" fmla="*/ 4230033 h 5259872"/>
                <a:gd name="connsiteX16" fmla="*/ 5206321 w 5206842"/>
                <a:gd name="connsiteY16" fmla="*/ 3470672 h 5259872"/>
                <a:gd name="connsiteX17" fmla="*/ 5054229 w 5206842"/>
                <a:gd name="connsiteY17" fmla="*/ 2474321 h 5259872"/>
                <a:gd name="connsiteX18" fmla="*/ 4348377 w 5206842"/>
                <a:gd name="connsiteY18" fmla="*/ 1800553 h 5259872"/>
                <a:gd name="connsiteX19" fmla="*/ 4524840 w 5206842"/>
                <a:gd name="connsiteY19" fmla="*/ 1287205 h 5259872"/>
                <a:gd name="connsiteX20" fmla="*/ 4492756 w 5206842"/>
                <a:gd name="connsiteY20" fmla="*/ 709690 h 5259872"/>
                <a:gd name="connsiteX21" fmla="*/ 3979408 w 5206842"/>
                <a:gd name="connsiteY21" fmla="*/ 100090 h 5259872"/>
                <a:gd name="connsiteX22" fmla="*/ 3129177 w 5206842"/>
                <a:gd name="connsiteY22" fmla="*/ 3837 h 5259872"/>
                <a:gd name="connsiteX23" fmla="*/ 2311029 w 5206842"/>
                <a:gd name="connsiteY23" fmla="*/ 132174 h 5259872"/>
                <a:gd name="connsiteX24" fmla="*/ 2054356 w 5206842"/>
                <a:gd name="connsiteY24" fmla="*/ 244469 h 525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206842" h="5259872">
                  <a:moveTo>
                    <a:pt x="2054356" y="244469"/>
                  </a:moveTo>
                  <a:cubicBezTo>
                    <a:pt x="1909977" y="252490"/>
                    <a:pt x="1615872" y="132174"/>
                    <a:pt x="1444756" y="180300"/>
                  </a:cubicBezTo>
                  <a:cubicBezTo>
                    <a:pt x="1273640" y="228426"/>
                    <a:pt x="1206798" y="444995"/>
                    <a:pt x="1027661" y="533227"/>
                  </a:cubicBezTo>
                  <a:cubicBezTo>
                    <a:pt x="848524" y="621459"/>
                    <a:pt x="525008" y="624132"/>
                    <a:pt x="369935" y="709690"/>
                  </a:cubicBezTo>
                  <a:cubicBezTo>
                    <a:pt x="214862" y="795248"/>
                    <a:pt x="158714" y="923585"/>
                    <a:pt x="97219" y="1046574"/>
                  </a:cubicBezTo>
                  <a:cubicBezTo>
                    <a:pt x="35724" y="1169564"/>
                    <a:pt x="-7055" y="1289880"/>
                    <a:pt x="966" y="1447627"/>
                  </a:cubicBezTo>
                  <a:cubicBezTo>
                    <a:pt x="8987" y="1605374"/>
                    <a:pt x="27703" y="1854027"/>
                    <a:pt x="145345" y="1993058"/>
                  </a:cubicBezTo>
                  <a:cubicBezTo>
                    <a:pt x="262987" y="2132089"/>
                    <a:pt x="641043" y="2115049"/>
                    <a:pt x="706819" y="2281816"/>
                  </a:cubicBezTo>
                  <a:cubicBezTo>
                    <a:pt x="772595" y="2448583"/>
                    <a:pt x="604167" y="2761050"/>
                    <a:pt x="539999" y="2993660"/>
                  </a:cubicBezTo>
                  <a:cubicBezTo>
                    <a:pt x="475831" y="3226270"/>
                    <a:pt x="302026" y="3448541"/>
                    <a:pt x="321808" y="3677479"/>
                  </a:cubicBezTo>
                  <a:cubicBezTo>
                    <a:pt x="341590" y="3906417"/>
                    <a:pt x="444798" y="4212216"/>
                    <a:pt x="658693" y="4367290"/>
                  </a:cubicBezTo>
                  <a:cubicBezTo>
                    <a:pt x="872588" y="4522364"/>
                    <a:pt x="1340483" y="4482258"/>
                    <a:pt x="1605177" y="4607921"/>
                  </a:cubicBezTo>
                  <a:cubicBezTo>
                    <a:pt x="1869871" y="4733584"/>
                    <a:pt x="2006229" y="5014322"/>
                    <a:pt x="2246861" y="5121269"/>
                  </a:cubicBezTo>
                  <a:cubicBezTo>
                    <a:pt x="2487493" y="5228216"/>
                    <a:pt x="2704061" y="5284363"/>
                    <a:pt x="3048966" y="5249605"/>
                  </a:cubicBezTo>
                  <a:cubicBezTo>
                    <a:pt x="3393871" y="5214847"/>
                    <a:pt x="3985806" y="5082650"/>
                    <a:pt x="4316293" y="4912721"/>
                  </a:cubicBezTo>
                  <a:cubicBezTo>
                    <a:pt x="4646780" y="4742792"/>
                    <a:pt x="4883553" y="4470374"/>
                    <a:pt x="5031891" y="4230033"/>
                  </a:cubicBezTo>
                  <a:cubicBezTo>
                    <a:pt x="5180229" y="3989692"/>
                    <a:pt x="5202598" y="3763291"/>
                    <a:pt x="5206321" y="3470672"/>
                  </a:cubicBezTo>
                  <a:cubicBezTo>
                    <a:pt x="5210044" y="3178053"/>
                    <a:pt x="5197220" y="2752674"/>
                    <a:pt x="5054229" y="2474321"/>
                  </a:cubicBezTo>
                  <a:cubicBezTo>
                    <a:pt x="4911238" y="2195968"/>
                    <a:pt x="4436609" y="1998406"/>
                    <a:pt x="4348377" y="1800553"/>
                  </a:cubicBezTo>
                  <a:cubicBezTo>
                    <a:pt x="4260146" y="1602700"/>
                    <a:pt x="4500777" y="1469015"/>
                    <a:pt x="4524840" y="1287205"/>
                  </a:cubicBezTo>
                  <a:cubicBezTo>
                    <a:pt x="4548903" y="1105395"/>
                    <a:pt x="4583661" y="907542"/>
                    <a:pt x="4492756" y="709690"/>
                  </a:cubicBezTo>
                  <a:cubicBezTo>
                    <a:pt x="4401851" y="511838"/>
                    <a:pt x="4206671" y="217732"/>
                    <a:pt x="3979408" y="100090"/>
                  </a:cubicBezTo>
                  <a:cubicBezTo>
                    <a:pt x="3752145" y="-17552"/>
                    <a:pt x="3407240" y="-1510"/>
                    <a:pt x="3129177" y="3837"/>
                  </a:cubicBezTo>
                  <a:cubicBezTo>
                    <a:pt x="2851114" y="9184"/>
                    <a:pt x="2492839" y="89395"/>
                    <a:pt x="2311029" y="132174"/>
                  </a:cubicBezTo>
                  <a:cubicBezTo>
                    <a:pt x="2129219" y="174953"/>
                    <a:pt x="2198735" y="236448"/>
                    <a:pt x="2054356" y="244469"/>
                  </a:cubicBezTo>
                  <a:close/>
                </a:path>
              </a:pathLst>
            </a:custGeom>
            <a:gradFill flip="none" rotWithShape="1">
              <a:gsLst>
                <a:gs pos="8000">
                  <a:schemeClr val="accent1">
                    <a:lumMod val="5000"/>
                    <a:lumOff val="95000"/>
                  </a:schemeClr>
                </a:gs>
                <a:gs pos="57000">
                  <a:srgbClr val="C7E9F1"/>
                </a:gs>
                <a:gs pos="100000">
                  <a:srgbClr val="C7E9F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2FE4A097-1989-8945-9707-D469E61AA9BA}"/>
                </a:ext>
              </a:extLst>
            </p:cNvPr>
            <p:cNvGrpSpPr/>
            <p:nvPr/>
          </p:nvGrpSpPr>
          <p:grpSpPr>
            <a:xfrm>
              <a:off x="5602012" y="600556"/>
              <a:ext cx="5549253" cy="5395219"/>
              <a:chOff x="5602012" y="600556"/>
              <a:chExt cx="5549253" cy="5395219"/>
            </a:xfrm>
          </p:grpSpPr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453B95EE-46B0-E14F-B93E-C0F98A8324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clrChange>
                  <a:clrFrom>
                    <a:srgbClr val="C7E9F0"/>
                  </a:clrFrom>
                  <a:clrTo>
                    <a:srgbClr val="C7E9F0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10000" b="90000" l="10000" r="90000"/>
                        </a14:imgEffect>
                        <a14:imgEffect>
                          <a14:sharpenSoften amount="6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38451" y="3963064"/>
                <a:ext cx="2923597" cy="1348132"/>
              </a:xfrm>
              <a:prstGeom prst="rect">
                <a:avLst/>
              </a:prstGeom>
            </p:spPr>
          </p:pic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786C5461-8BE5-A540-9E7B-24864CC44F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clrChange>
                  <a:clrFrom>
                    <a:srgbClr val="CDEBF0"/>
                  </a:clrFrom>
                  <a:clrTo>
                    <a:srgbClr val="CDEBF0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harpenSoften amount="6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63927" y="1428493"/>
                <a:ext cx="2398121" cy="1348133"/>
              </a:xfrm>
              <a:prstGeom prst="rect">
                <a:avLst/>
              </a:prstGeom>
            </p:spPr>
          </p:pic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A459EDD2-88B0-344A-8A96-0021058361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CDEBF0"/>
                  </a:clrFrom>
                  <a:clrTo>
                    <a:srgbClr val="CDEBF0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67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27163" y="2397024"/>
                <a:ext cx="2573087" cy="1529944"/>
              </a:xfrm>
              <a:prstGeom prst="rect">
                <a:avLst/>
              </a:prstGeom>
            </p:spPr>
          </p:pic>
          <p:sp>
            <p:nvSpPr>
              <p:cNvPr id="60" name="Freeform 59">
                <a:extLst>
                  <a:ext uri="{FF2B5EF4-FFF2-40B4-BE49-F238E27FC236}">
                    <a16:creationId xmlns:a16="http://schemas.microsoft.com/office/drawing/2014/main" id="{475D671A-C7A9-1C4A-A5BB-7D2AF6F4FAE4}"/>
                  </a:ext>
                </a:extLst>
              </p:cNvPr>
              <p:cNvSpPr/>
              <p:nvPr/>
            </p:nvSpPr>
            <p:spPr>
              <a:xfrm>
                <a:off x="5994467" y="745411"/>
                <a:ext cx="1278885" cy="1208505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8885" h="1208505">
                    <a:moveTo>
                      <a:pt x="1278885" y="5347"/>
                    </a:moveTo>
                    <a:cubicBezTo>
                      <a:pt x="1043601" y="-2674"/>
                      <a:pt x="808317" y="-10695"/>
                      <a:pt x="637201" y="53473"/>
                    </a:cubicBezTo>
                    <a:cubicBezTo>
                      <a:pt x="466085" y="117641"/>
                      <a:pt x="353790" y="267368"/>
                      <a:pt x="252190" y="390357"/>
                    </a:cubicBezTo>
                    <a:cubicBezTo>
                      <a:pt x="150590" y="513346"/>
                      <a:pt x="67706" y="655052"/>
                      <a:pt x="27601" y="791410"/>
                    </a:cubicBezTo>
                    <a:cubicBezTo>
                      <a:pt x="-12504" y="927768"/>
                      <a:pt x="-473" y="1068136"/>
                      <a:pt x="11559" y="1208505"/>
                    </a:cubicBezTo>
                  </a:path>
                </a:pathLst>
              </a:cu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61" name="Freeform 60">
                <a:extLst>
                  <a:ext uri="{FF2B5EF4-FFF2-40B4-BE49-F238E27FC236}">
                    <a16:creationId xmlns:a16="http://schemas.microsoft.com/office/drawing/2014/main" id="{493BC3F5-B02A-1C44-B20B-59381F129F6E}"/>
                  </a:ext>
                </a:extLst>
              </p:cNvPr>
              <p:cNvSpPr/>
              <p:nvPr/>
            </p:nvSpPr>
            <p:spPr>
              <a:xfrm>
                <a:off x="5733975" y="897811"/>
                <a:ext cx="1691778" cy="1208505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8885" h="1208505">
                    <a:moveTo>
                      <a:pt x="1278885" y="5347"/>
                    </a:moveTo>
                    <a:cubicBezTo>
                      <a:pt x="1043601" y="-2674"/>
                      <a:pt x="808317" y="-10695"/>
                      <a:pt x="637201" y="53473"/>
                    </a:cubicBezTo>
                    <a:cubicBezTo>
                      <a:pt x="466085" y="117641"/>
                      <a:pt x="353790" y="267368"/>
                      <a:pt x="252190" y="390357"/>
                    </a:cubicBezTo>
                    <a:cubicBezTo>
                      <a:pt x="150590" y="513346"/>
                      <a:pt x="67706" y="655052"/>
                      <a:pt x="27601" y="791410"/>
                    </a:cubicBezTo>
                    <a:cubicBezTo>
                      <a:pt x="-12504" y="927768"/>
                      <a:pt x="-473" y="1068136"/>
                      <a:pt x="11559" y="1208505"/>
                    </a:cubicBezTo>
                  </a:path>
                </a:pathLst>
              </a:custGeom>
              <a:noFill/>
              <a:ln w="3810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62" name="Freeform 61">
                <a:extLst>
                  <a:ext uri="{FF2B5EF4-FFF2-40B4-BE49-F238E27FC236}">
                    <a16:creationId xmlns:a16="http://schemas.microsoft.com/office/drawing/2014/main" id="{B1515B8C-0C04-F147-9ABB-457C9E048E7C}"/>
                  </a:ext>
                </a:extLst>
              </p:cNvPr>
              <p:cNvSpPr/>
              <p:nvPr/>
            </p:nvSpPr>
            <p:spPr>
              <a:xfrm rot="4897456">
                <a:off x="8350022" y="498558"/>
                <a:ext cx="1189495" cy="1393492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63" name="Freeform 62">
                <a:extLst>
                  <a:ext uri="{FF2B5EF4-FFF2-40B4-BE49-F238E27FC236}">
                    <a16:creationId xmlns:a16="http://schemas.microsoft.com/office/drawing/2014/main" id="{A49963BC-300B-7141-AE32-36617B20E303}"/>
                  </a:ext>
                </a:extLst>
              </p:cNvPr>
              <p:cNvSpPr/>
              <p:nvPr/>
            </p:nvSpPr>
            <p:spPr>
              <a:xfrm rot="4897456">
                <a:off x="10250672" y="2121345"/>
                <a:ext cx="1016275" cy="784910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64" name="Freeform 63">
                <a:extLst>
                  <a:ext uri="{FF2B5EF4-FFF2-40B4-BE49-F238E27FC236}">
                    <a16:creationId xmlns:a16="http://schemas.microsoft.com/office/drawing/2014/main" id="{7C5B1B91-3435-C34F-AE5B-105201EE4B34}"/>
                  </a:ext>
                </a:extLst>
              </p:cNvPr>
              <p:cNvSpPr/>
              <p:nvPr/>
            </p:nvSpPr>
            <p:spPr>
              <a:xfrm rot="17126528">
                <a:off x="5551192" y="4487002"/>
                <a:ext cx="1016275" cy="784910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accent5">
                    <a:lumMod val="20000"/>
                    <a:lumOff val="80000"/>
                    <a:alpha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65" name="Freeform 64">
                <a:extLst>
                  <a:ext uri="{FF2B5EF4-FFF2-40B4-BE49-F238E27FC236}">
                    <a16:creationId xmlns:a16="http://schemas.microsoft.com/office/drawing/2014/main" id="{08DD7DB1-8C05-274B-B4B7-8A2C6D31329E}"/>
                  </a:ext>
                </a:extLst>
              </p:cNvPr>
              <p:cNvSpPr/>
              <p:nvPr/>
            </p:nvSpPr>
            <p:spPr>
              <a:xfrm rot="17126528">
                <a:off x="5486329" y="2473545"/>
                <a:ext cx="1016275" cy="784910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66" name="Freeform 65">
                <a:extLst>
                  <a:ext uri="{FF2B5EF4-FFF2-40B4-BE49-F238E27FC236}">
                    <a16:creationId xmlns:a16="http://schemas.microsoft.com/office/drawing/2014/main" id="{0438EE88-2477-9043-9181-B42FE0AF2332}"/>
                  </a:ext>
                </a:extLst>
              </p:cNvPr>
              <p:cNvSpPr/>
              <p:nvPr/>
            </p:nvSpPr>
            <p:spPr>
              <a:xfrm rot="11091268">
                <a:off x="9880136" y="5210865"/>
                <a:ext cx="1016275" cy="784910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3BBA8653-5CAD-2B44-A866-0315F6DD4E10}"/>
                  </a:ext>
                </a:extLst>
              </p:cNvPr>
              <p:cNvSpPr/>
              <p:nvPr/>
            </p:nvSpPr>
            <p:spPr>
              <a:xfrm rot="14572558">
                <a:off x="5950891" y="4929216"/>
                <a:ext cx="1016275" cy="784910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FA3B7D84-B6D2-FA44-9E64-04F6795AE56D}"/>
                  </a:ext>
                </a:extLst>
              </p:cNvPr>
              <p:cNvSpPr/>
              <p:nvPr/>
            </p:nvSpPr>
            <p:spPr>
              <a:xfrm rot="11091268">
                <a:off x="8367669" y="4910728"/>
                <a:ext cx="1016275" cy="203254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69" name="Freeform 68">
                <a:extLst>
                  <a:ext uri="{FF2B5EF4-FFF2-40B4-BE49-F238E27FC236}">
                    <a16:creationId xmlns:a16="http://schemas.microsoft.com/office/drawing/2014/main" id="{C8BE45DB-D6EE-7D48-BCC9-7C0867F5A6DA}"/>
                  </a:ext>
                </a:extLst>
              </p:cNvPr>
              <p:cNvSpPr/>
              <p:nvPr/>
            </p:nvSpPr>
            <p:spPr>
              <a:xfrm rot="11091268">
                <a:off x="8120483" y="3435715"/>
                <a:ext cx="576256" cy="107411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D7423577-B246-7A40-9837-F668A043516C}"/>
                  </a:ext>
                </a:extLst>
              </p:cNvPr>
              <p:cNvSpPr/>
              <p:nvPr/>
            </p:nvSpPr>
            <p:spPr>
              <a:xfrm rot="15725445">
                <a:off x="6328762" y="4157075"/>
                <a:ext cx="1020874" cy="671776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71" name="Freeform 70">
                <a:extLst>
                  <a:ext uri="{FF2B5EF4-FFF2-40B4-BE49-F238E27FC236}">
                    <a16:creationId xmlns:a16="http://schemas.microsoft.com/office/drawing/2014/main" id="{E88654CB-9453-2041-9BCB-9CB01275A4A8}"/>
                  </a:ext>
                </a:extLst>
              </p:cNvPr>
              <p:cNvSpPr/>
              <p:nvPr/>
            </p:nvSpPr>
            <p:spPr>
              <a:xfrm>
                <a:off x="9047747" y="2532342"/>
                <a:ext cx="753979" cy="162732"/>
              </a:xfrm>
              <a:custGeom>
                <a:avLst/>
                <a:gdLst>
                  <a:gd name="connsiteX0" fmla="*/ 0 w 753979"/>
                  <a:gd name="connsiteY0" fmla="*/ 82521 h 162732"/>
                  <a:gd name="connsiteX1" fmla="*/ 304800 w 753979"/>
                  <a:gd name="connsiteY1" fmla="*/ 2311 h 162732"/>
                  <a:gd name="connsiteX2" fmla="*/ 529390 w 753979"/>
                  <a:gd name="connsiteY2" fmla="*/ 34395 h 162732"/>
                  <a:gd name="connsiteX3" fmla="*/ 753979 w 753979"/>
                  <a:gd name="connsiteY3" fmla="*/ 162732 h 162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53979" h="162732">
                    <a:moveTo>
                      <a:pt x="0" y="82521"/>
                    </a:moveTo>
                    <a:cubicBezTo>
                      <a:pt x="108284" y="46426"/>
                      <a:pt x="216568" y="10332"/>
                      <a:pt x="304800" y="2311"/>
                    </a:cubicBezTo>
                    <a:cubicBezTo>
                      <a:pt x="393032" y="-5710"/>
                      <a:pt x="454527" y="7658"/>
                      <a:pt x="529390" y="34395"/>
                    </a:cubicBezTo>
                    <a:cubicBezTo>
                      <a:pt x="604253" y="61132"/>
                      <a:pt x="679116" y="111932"/>
                      <a:pt x="753979" y="162732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72" name="Freeform 71">
                <a:extLst>
                  <a:ext uri="{FF2B5EF4-FFF2-40B4-BE49-F238E27FC236}">
                    <a16:creationId xmlns:a16="http://schemas.microsoft.com/office/drawing/2014/main" id="{333A6FEF-406A-0F45-95D4-6CB3CED0B8E2}"/>
                  </a:ext>
                </a:extLst>
              </p:cNvPr>
              <p:cNvSpPr/>
              <p:nvPr/>
            </p:nvSpPr>
            <p:spPr>
              <a:xfrm>
                <a:off x="7786263" y="1796716"/>
                <a:ext cx="716053" cy="433137"/>
              </a:xfrm>
              <a:custGeom>
                <a:avLst/>
                <a:gdLst>
                  <a:gd name="connsiteX0" fmla="*/ 26242 w 716053"/>
                  <a:gd name="connsiteY0" fmla="*/ 433137 h 433137"/>
                  <a:gd name="connsiteX1" fmla="*/ 26242 w 716053"/>
                  <a:gd name="connsiteY1" fmla="*/ 240631 h 433137"/>
                  <a:gd name="connsiteX2" fmla="*/ 298958 w 716053"/>
                  <a:gd name="connsiteY2" fmla="*/ 112295 h 433137"/>
                  <a:gd name="connsiteX3" fmla="*/ 716053 w 716053"/>
                  <a:gd name="connsiteY3" fmla="*/ 0 h 433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6053" h="433137">
                    <a:moveTo>
                      <a:pt x="26242" y="433137"/>
                    </a:moveTo>
                    <a:cubicBezTo>
                      <a:pt x="3515" y="363621"/>
                      <a:pt x="-19211" y="294105"/>
                      <a:pt x="26242" y="240631"/>
                    </a:cubicBezTo>
                    <a:cubicBezTo>
                      <a:pt x="71695" y="187157"/>
                      <a:pt x="183990" y="152400"/>
                      <a:pt x="298958" y="112295"/>
                    </a:cubicBezTo>
                    <a:cubicBezTo>
                      <a:pt x="413927" y="72190"/>
                      <a:pt x="564990" y="36095"/>
                      <a:pt x="716053" y="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73" name="Freeform 72">
                <a:extLst>
                  <a:ext uri="{FF2B5EF4-FFF2-40B4-BE49-F238E27FC236}">
                    <a16:creationId xmlns:a16="http://schemas.microsoft.com/office/drawing/2014/main" id="{B69F645D-9613-A549-8B95-6D1133D0C900}"/>
                  </a:ext>
                </a:extLst>
              </p:cNvPr>
              <p:cNvSpPr/>
              <p:nvPr/>
            </p:nvSpPr>
            <p:spPr>
              <a:xfrm>
                <a:off x="7170821" y="930442"/>
                <a:ext cx="1058779" cy="234170"/>
              </a:xfrm>
              <a:custGeom>
                <a:avLst/>
                <a:gdLst>
                  <a:gd name="connsiteX0" fmla="*/ 0 w 1058779"/>
                  <a:gd name="connsiteY0" fmla="*/ 64169 h 234170"/>
                  <a:gd name="connsiteX1" fmla="*/ 497305 w 1058779"/>
                  <a:gd name="connsiteY1" fmla="*/ 224590 h 234170"/>
                  <a:gd name="connsiteX2" fmla="*/ 882316 w 1058779"/>
                  <a:gd name="connsiteY2" fmla="*/ 192505 h 234170"/>
                  <a:gd name="connsiteX3" fmla="*/ 1058779 w 1058779"/>
                  <a:gd name="connsiteY3" fmla="*/ 0 h 234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58779" h="234170">
                    <a:moveTo>
                      <a:pt x="0" y="64169"/>
                    </a:moveTo>
                    <a:cubicBezTo>
                      <a:pt x="175126" y="133685"/>
                      <a:pt x="350252" y="203201"/>
                      <a:pt x="497305" y="224590"/>
                    </a:cubicBezTo>
                    <a:cubicBezTo>
                      <a:pt x="644358" y="245979"/>
                      <a:pt x="788737" y="229937"/>
                      <a:pt x="882316" y="192505"/>
                    </a:cubicBezTo>
                    <a:cubicBezTo>
                      <a:pt x="975895" y="155073"/>
                      <a:pt x="1017337" y="77536"/>
                      <a:pt x="1058779" y="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4C92CF17-8E19-574A-94AC-8096D0EAC696}"/>
                  </a:ext>
                </a:extLst>
              </p:cNvPr>
              <p:cNvSpPr/>
              <p:nvPr/>
            </p:nvSpPr>
            <p:spPr>
              <a:xfrm rot="974075">
                <a:off x="5903495" y="1764632"/>
                <a:ext cx="242696" cy="705852"/>
              </a:xfrm>
              <a:custGeom>
                <a:avLst/>
                <a:gdLst>
                  <a:gd name="connsiteX0" fmla="*/ 96253 w 242696"/>
                  <a:gd name="connsiteY0" fmla="*/ 0 h 705852"/>
                  <a:gd name="connsiteX1" fmla="*/ 240632 w 242696"/>
                  <a:gd name="connsiteY1" fmla="*/ 433136 h 705852"/>
                  <a:gd name="connsiteX2" fmla="*/ 0 w 242696"/>
                  <a:gd name="connsiteY2" fmla="*/ 705852 h 705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2696" h="705852">
                    <a:moveTo>
                      <a:pt x="96253" y="0"/>
                    </a:moveTo>
                    <a:cubicBezTo>
                      <a:pt x="176463" y="157747"/>
                      <a:pt x="256674" y="315494"/>
                      <a:pt x="240632" y="433136"/>
                    </a:cubicBezTo>
                    <a:cubicBezTo>
                      <a:pt x="224590" y="550778"/>
                      <a:pt x="112295" y="628315"/>
                      <a:pt x="0" y="705852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6DC4ECE7-CD11-3348-9AC9-F26CD86233C9}"/>
                  </a:ext>
                </a:extLst>
              </p:cNvPr>
              <p:cNvSpPr/>
              <p:nvPr/>
            </p:nvSpPr>
            <p:spPr>
              <a:xfrm>
                <a:off x="10349986" y="3625516"/>
                <a:ext cx="446351" cy="1395663"/>
              </a:xfrm>
              <a:custGeom>
                <a:avLst/>
                <a:gdLst>
                  <a:gd name="connsiteX0" fmla="*/ 612116 w 692327"/>
                  <a:gd name="connsiteY0" fmla="*/ 0 h 1395663"/>
                  <a:gd name="connsiteX1" fmla="*/ 259190 w 692327"/>
                  <a:gd name="connsiteY1" fmla="*/ 240631 h 1395663"/>
                  <a:gd name="connsiteX2" fmla="*/ 2516 w 692327"/>
                  <a:gd name="connsiteY2" fmla="*/ 593558 h 1395663"/>
                  <a:gd name="connsiteX3" fmla="*/ 162937 w 692327"/>
                  <a:gd name="connsiteY3" fmla="*/ 1138989 h 1395663"/>
                  <a:gd name="connsiteX4" fmla="*/ 692327 w 692327"/>
                  <a:gd name="connsiteY4" fmla="*/ 1395663 h 1395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2327" h="1395663">
                    <a:moveTo>
                      <a:pt x="612116" y="0"/>
                    </a:moveTo>
                    <a:cubicBezTo>
                      <a:pt x="486453" y="70852"/>
                      <a:pt x="360790" y="141705"/>
                      <a:pt x="259190" y="240631"/>
                    </a:cubicBezTo>
                    <a:cubicBezTo>
                      <a:pt x="157590" y="339557"/>
                      <a:pt x="18558" y="443832"/>
                      <a:pt x="2516" y="593558"/>
                    </a:cubicBezTo>
                    <a:cubicBezTo>
                      <a:pt x="-13526" y="743284"/>
                      <a:pt x="47968" y="1005305"/>
                      <a:pt x="162937" y="1138989"/>
                    </a:cubicBezTo>
                    <a:cubicBezTo>
                      <a:pt x="277905" y="1272673"/>
                      <a:pt x="485116" y="1334168"/>
                      <a:pt x="692327" y="1395663"/>
                    </a:cubicBezTo>
                  </a:path>
                </a:pathLst>
              </a:cu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76" name="Freeform 75">
                <a:extLst>
                  <a:ext uri="{FF2B5EF4-FFF2-40B4-BE49-F238E27FC236}">
                    <a16:creationId xmlns:a16="http://schemas.microsoft.com/office/drawing/2014/main" id="{8DBEE43F-13DE-E245-8918-92BF735B19EC}"/>
                  </a:ext>
                </a:extLst>
              </p:cNvPr>
              <p:cNvSpPr/>
              <p:nvPr/>
            </p:nvSpPr>
            <p:spPr>
              <a:xfrm>
                <a:off x="10018506" y="2951747"/>
                <a:ext cx="1018462" cy="1090864"/>
              </a:xfrm>
              <a:custGeom>
                <a:avLst/>
                <a:gdLst>
                  <a:gd name="connsiteX0" fmla="*/ 1018462 w 1018462"/>
                  <a:gd name="connsiteY0" fmla="*/ 0 h 1090864"/>
                  <a:gd name="connsiteX1" fmla="*/ 553241 w 1018462"/>
                  <a:gd name="connsiteY1" fmla="*/ 144379 h 1090864"/>
                  <a:gd name="connsiteX2" fmla="*/ 505115 w 1018462"/>
                  <a:gd name="connsiteY2" fmla="*/ 385011 h 1090864"/>
                  <a:gd name="connsiteX3" fmla="*/ 424905 w 1018462"/>
                  <a:gd name="connsiteY3" fmla="*/ 625642 h 1090864"/>
                  <a:gd name="connsiteX4" fmla="*/ 55936 w 1018462"/>
                  <a:gd name="connsiteY4" fmla="*/ 786064 h 1090864"/>
                  <a:gd name="connsiteX5" fmla="*/ 7810 w 1018462"/>
                  <a:gd name="connsiteY5" fmla="*/ 1090864 h 1090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8462" h="1090864">
                    <a:moveTo>
                      <a:pt x="1018462" y="0"/>
                    </a:moveTo>
                    <a:cubicBezTo>
                      <a:pt x="828630" y="40105"/>
                      <a:pt x="638799" y="80211"/>
                      <a:pt x="553241" y="144379"/>
                    </a:cubicBezTo>
                    <a:cubicBezTo>
                      <a:pt x="467683" y="208548"/>
                      <a:pt x="526504" y="304801"/>
                      <a:pt x="505115" y="385011"/>
                    </a:cubicBezTo>
                    <a:cubicBezTo>
                      <a:pt x="483726" y="465222"/>
                      <a:pt x="499768" y="558800"/>
                      <a:pt x="424905" y="625642"/>
                    </a:cubicBezTo>
                    <a:cubicBezTo>
                      <a:pt x="350042" y="692484"/>
                      <a:pt x="125452" y="708527"/>
                      <a:pt x="55936" y="786064"/>
                    </a:cubicBezTo>
                    <a:cubicBezTo>
                      <a:pt x="-13580" y="863601"/>
                      <a:pt x="-2885" y="977232"/>
                      <a:pt x="7810" y="1090864"/>
                    </a:cubicBezTo>
                  </a:path>
                </a:pathLst>
              </a:cu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</p:grpSp>
      <p:sp>
        <p:nvSpPr>
          <p:cNvPr id="122" name="Freeform 121">
            <a:extLst>
              <a:ext uri="{FF2B5EF4-FFF2-40B4-BE49-F238E27FC236}">
                <a16:creationId xmlns:a16="http://schemas.microsoft.com/office/drawing/2014/main" id="{9CDEABD9-684E-5942-9F42-87B4E29F7F70}"/>
              </a:ext>
            </a:extLst>
          </p:cNvPr>
          <p:cNvSpPr/>
          <p:nvPr/>
        </p:nvSpPr>
        <p:spPr>
          <a:xfrm>
            <a:off x="3240505" y="1261250"/>
            <a:ext cx="5165558" cy="776097"/>
          </a:xfrm>
          <a:custGeom>
            <a:avLst/>
            <a:gdLst>
              <a:gd name="connsiteX0" fmla="*/ 0 w 5165558"/>
              <a:gd name="connsiteY0" fmla="*/ 793453 h 809495"/>
              <a:gd name="connsiteX1" fmla="*/ 673769 w 5165558"/>
              <a:gd name="connsiteY1" fmla="*/ 376359 h 809495"/>
              <a:gd name="connsiteX2" fmla="*/ 1860884 w 5165558"/>
              <a:gd name="connsiteY2" fmla="*/ 7390 h 809495"/>
              <a:gd name="connsiteX3" fmla="*/ 3785937 w 5165558"/>
              <a:gd name="connsiteY3" fmla="*/ 183853 h 809495"/>
              <a:gd name="connsiteX4" fmla="*/ 5165558 w 5165558"/>
              <a:gd name="connsiteY4" fmla="*/ 809495 h 809495"/>
              <a:gd name="connsiteX0" fmla="*/ 0 w 5165558"/>
              <a:gd name="connsiteY0" fmla="*/ 793453 h 809495"/>
              <a:gd name="connsiteX1" fmla="*/ 673769 w 5165558"/>
              <a:gd name="connsiteY1" fmla="*/ 376359 h 809495"/>
              <a:gd name="connsiteX2" fmla="*/ 2133599 w 5165558"/>
              <a:gd name="connsiteY2" fmla="*/ 7390 h 809495"/>
              <a:gd name="connsiteX3" fmla="*/ 3785937 w 5165558"/>
              <a:gd name="connsiteY3" fmla="*/ 183853 h 809495"/>
              <a:gd name="connsiteX4" fmla="*/ 5165558 w 5165558"/>
              <a:gd name="connsiteY4" fmla="*/ 809495 h 809495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133599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133599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277978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90105 h 806147"/>
              <a:gd name="connsiteX1" fmla="*/ 946484 w 5165558"/>
              <a:gd name="connsiteY1" fmla="*/ 308842 h 806147"/>
              <a:gd name="connsiteX2" fmla="*/ 2277978 w 5165558"/>
              <a:gd name="connsiteY2" fmla="*/ 4042 h 806147"/>
              <a:gd name="connsiteX3" fmla="*/ 3785937 w 5165558"/>
              <a:gd name="connsiteY3" fmla="*/ 180505 h 806147"/>
              <a:gd name="connsiteX4" fmla="*/ 5165558 w 5165558"/>
              <a:gd name="connsiteY4" fmla="*/ 806147 h 806147"/>
              <a:gd name="connsiteX0" fmla="*/ 0 w 5165558"/>
              <a:gd name="connsiteY0" fmla="*/ 760055 h 776097"/>
              <a:gd name="connsiteX1" fmla="*/ 946484 w 5165558"/>
              <a:gd name="connsiteY1" fmla="*/ 278792 h 776097"/>
              <a:gd name="connsiteX2" fmla="*/ 2326105 w 5165558"/>
              <a:gd name="connsiteY2" fmla="*/ 6076 h 776097"/>
              <a:gd name="connsiteX3" fmla="*/ 3785937 w 5165558"/>
              <a:gd name="connsiteY3" fmla="*/ 150455 h 776097"/>
              <a:gd name="connsiteX4" fmla="*/ 5165558 w 5165558"/>
              <a:gd name="connsiteY4" fmla="*/ 776097 h 776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65558" h="776097">
                <a:moveTo>
                  <a:pt x="0" y="760055"/>
                </a:moveTo>
                <a:cubicBezTo>
                  <a:pt x="181811" y="617013"/>
                  <a:pt x="558800" y="404455"/>
                  <a:pt x="946484" y="278792"/>
                </a:cubicBezTo>
                <a:cubicBezTo>
                  <a:pt x="1334168" y="153129"/>
                  <a:pt x="1852863" y="27465"/>
                  <a:pt x="2326105" y="6076"/>
                </a:cubicBezTo>
                <a:cubicBezTo>
                  <a:pt x="2799347" y="-15313"/>
                  <a:pt x="3235158" y="16771"/>
                  <a:pt x="3785937" y="150455"/>
                </a:cubicBezTo>
                <a:cubicBezTo>
                  <a:pt x="4336716" y="284139"/>
                  <a:pt x="4751137" y="530118"/>
                  <a:pt x="5165558" y="776097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3" name="Freeform 122">
            <a:extLst>
              <a:ext uri="{FF2B5EF4-FFF2-40B4-BE49-F238E27FC236}">
                <a16:creationId xmlns:a16="http://schemas.microsoft.com/office/drawing/2014/main" id="{5ACA4D74-FBB3-3145-8368-5B320617ADEA}"/>
              </a:ext>
            </a:extLst>
          </p:cNvPr>
          <p:cNvSpPr/>
          <p:nvPr/>
        </p:nvSpPr>
        <p:spPr>
          <a:xfrm rot="653688" flipV="1">
            <a:off x="4024148" y="4499686"/>
            <a:ext cx="4442427" cy="847331"/>
          </a:xfrm>
          <a:custGeom>
            <a:avLst/>
            <a:gdLst>
              <a:gd name="connsiteX0" fmla="*/ 0 w 5165558"/>
              <a:gd name="connsiteY0" fmla="*/ 793453 h 809495"/>
              <a:gd name="connsiteX1" fmla="*/ 673769 w 5165558"/>
              <a:gd name="connsiteY1" fmla="*/ 376359 h 809495"/>
              <a:gd name="connsiteX2" fmla="*/ 1860884 w 5165558"/>
              <a:gd name="connsiteY2" fmla="*/ 7390 h 809495"/>
              <a:gd name="connsiteX3" fmla="*/ 3785937 w 5165558"/>
              <a:gd name="connsiteY3" fmla="*/ 183853 h 809495"/>
              <a:gd name="connsiteX4" fmla="*/ 5165558 w 5165558"/>
              <a:gd name="connsiteY4" fmla="*/ 809495 h 809495"/>
              <a:gd name="connsiteX0" fmla="*/ 0 w 5165558"/>
              <a:gd name="connsiteY0" fmla="*/ 793453 h 809495"/>
              <a:gd name="connsiteX1" fmla="*/ 673769 w 5165558"/>
              <a:gd name="connsiteY1" fmla="*/ 376359 h 809495"/>
              <a:gd name="connsiteX2" fmla="*/ 2133599 w 5165558"/>
              <a:gd name="connsiteY2" fmla="*/ 7390 h 809495"/>
              <a:gd name="connsiteX3" fmla="*/ 3785937 w 5165558"/>
              <a:gd name="connsiteY3" fmla="*/ 183853 h 809495"/>
              <a:gd name="connsiteX4" fmla="*/ 5165558 w 5165558"/>
              <a:gd name="connsiteY4" fmla="*/ 809495 h 809495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133599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133599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277978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90105 h 806147"/>
              <a:gd name="connsiteX1" fmla="*/ 946484 w 5165558"/>
              <a:gd name="connsiteY1" fmla="*/ 308842 h 806147"/>
              <a:gd name="connsiteX2" fmla="*/ 2277978 w 5165558"/>
              <a:gd name="connsiteY2" fmla="*/ 4042 h 806147"/>
              <a:gd name="connsiteX3" fmla="*/ 3785937 w 5165558"/>
              <a:gd name="connsiteY3" fmla="*/ 180505 h 806147"/>
              <a:gd name="connsiteX4" fmla="*/ 5165558 w 5165558"/>
              <a:gd name="connsiteY4" fmla="*/ 806147 h 806147"/>
              <a:gd name="connsiteX0" fmla="*/ 0 w 5165558"/>
              <a:gd name="connsiteY0" fmla="*/ 760055 h 776097"/>
              <a:gd name="connsiteX1" fmla="*/ 946484 w 5165558"/>
              <a:gd name="connsiteY1" fmla="*/ 278792 h 776097"/>
              <a:gd name="connsiteX2" fmla="*/ 2326105 w 5165558"/>
              <a:gd name="connsiteY2" fmla="*/ 6076 h 776097"/>
              <a:gd name="connsiteX3" fmla="*/ 3785937 w 5165558"/>
              <a:gd name="connsiteY3" fmla="*/ 150455 h 776097"/>
              <a:gd name="connsiteX4" fmla="*/ 5165558 w 5165558"/>
              <a:gd name="connsiteY4" fmla="*/ 776097 h 776097"/>
              <a:gd name="connsiteX0" fmla="*/ 0 w 5120187"/>
              <a:gd name="connsiteY0" fmla="*/ 760055 h 856800"/>
              <a:gd name="connsiteX1" fmla="*/ 946484 w 5120187"/>
              <a:gd name="connsiteY1" fmla="*/ 278792 h 856800"/>
              <a:gd name="connsiteX2" fmla="*/ 2326105 w 5120187"/>
              <a:gd name="connsiteY2" fmla="*/ 6076 h 856800"/>
              <a:gd name="connsiteX3" fmla="*/ 3785937 w 5120187"/>
              <a:gd name="connsiteY3" fmla="*/ 150455 h 856800"/>
              <a:gd name="connsiteX4" fmla="*/ 5120187 w 5120187"/>
              <a:gd name="connsiteY4" fmla="*/ 856800 h 856800"/>
              <a:gd name="connsiteX0" fmla="*/ 0 w 4819485"/>
              <a:gd name="connsiteY0" fmla="*/ 760055 h 760055"/>
              <a:gd name="connsiteX1" fmla="*/ 946484 w 4819485"/>
              <a:gd name="connsiteY1" fmla="*/ 278792 h 760055"/>
              <a:gd name="connsiteX2" fmla="*/ 2326105 w 4819485"/>
              <a:gd name="connsiteY2" fmla="*/ 6076 h 760055"/>
              <a:gd name="connsiteX3" fmla="*/ 3785937 w 4819485"/>
              <a:gd name="connsiteY3" fmla="*/ 150455 h 760055"/>
              <a:gd name="connsiteX4" fmla="*/ 4819485 w 4819485"/>
              <a:gd name="connsiteY4" fmla="*/ 721023 h 760055"/>
              <a:gd name="connsiteX0" fmla="*/ 0 w 4819485"/>
              <a:gd name="connsiteY0" fmla="*/ 760055 h 760055"/>
              <a:gd name="connsiteX1" fmla="*/ 946484 w 4819485"/>
              <a:gd name="connsiteY1" fmla="*/ 278792 h 760055"/>
              <a:gd name="connsiteX2" fmla="*/ 2326105 w 4819485"/>
              <a:gd name="connsiteY2" fmla="*/ 6076 h 760055"/>
              <a:gd name="connsiteX3" fmla="*/ 3785937 w 4819485"/>
              <a:gd name="connsiteY3" fmla="*/ 150455 h 760055"/>
              <a:gd name="connsiteX4" fmla="*/ 4819485 w 4819485"/>
              <a:gd name="connsiteY4" fmla="*/ 721023 h 760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9485" h="760055">
                <a:moveTo>
                  <a:pt x="0" y="760055"/>
                </a:moveTo>
                <a:cubicBezTo>
                  <a:pt x="181811" y="617013"/>
                  <a:pt x="558800" y="404455"/>
                  <a:pt x="946484" y="278792"/>
                </a:cubicBezTo>
                <a:cubicBezTo>
                  <a:pt x="1334168" y="153129"/>
                  <a:pt x="1852863" y="27465"/>
                  <a:pt x="2326105" y="6076"/>
                </a:cubicBezTo>
                <a:cubicBezTo>
                  <a:pt x="2799347" y="-15313"/>
                  <a:pt x="3235158" y="16771"/>
                  <a:pt x="3785937" y="150455"/>
                </a:cubicBezTo>
                <a:cubicBezTo>
                  <a:pt x="4336716" y="284139"/>
                  <a:pt x="4501706" y="402501"/>
                  <a:pt x="4819485" y="721023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4" name="Freeform 123">
            <a:extLst>
              <a:ext uri="{FF2B5EF4-FFF2-40B4-BE49-F238E27FC236}">
                <a16:creationId xmlns:a16="http://schemas.microsoft.com/office/drawing/2014/main" id="{2356EC3B-1EF7-3641-8629-8D18146D1705}"/>
              </a:ext>
            </a:extLst>
          </p:cNvPr>
          <p:cNvSpPr/>
          <p:nvPr/>
        </p:nvSpPr>
        <p:spPr>
          <a:xfrm rot="20946312" flipH="1" flipV="1">
            <a:off x="3282436" y="4052027"/>
            <a:ext cx="4154272" cy="1701735"/>
          </a:xfrm>
          <a:custGeom>
            <a:avLst/>
            <a:gdLst>
              <a:gd name="connsiteX0" fmla="*/ 0 w 5165558"/>
              <a:gd name="connsiteY0" fmla="*/ 793453 h 809495"/>
              <a:gd name="connsiteX1" fmla="*/ 673769 w 5165558"/>
              <a:gd name="connsiteY1" fmla="*/ 376359 h 809495"/>
              <a:gd name="connsiteX2" fmla="*/ 1860884 w 5165558"/>
              <a:gd name="connsiteY2" fmla="*/ 7390 h 809495"/>
              <a:gd name="connsiteX3" fmla="*/ 3785937 w 5165558"/>
              <a:gd name="connsiteY3" fmla="*/ 183853 h 809495"/>
              <a:gd name="connsiteX4" fmla="*/ 5165558 w 5165558"/>
              <a:gd name="connsiteY4" fmla="*/ 809495 h 809495"/>
              <a:gd name="connsiteX0" fmla="*/ 0 w 5165558"/>
              <a:gd name="connsiteY0" fmla="*/ 793453 h 809495"/>
              <a:gd name="connsiteX1" fmla="*/ 673769 w 5165558"/>
              <a:gd name="connsiteY1" fmla="*/ 376359 h 809495"/>
              <a:gd name="connsiteX2" fmla="*/ 2133599 w 5165558"/>
              <a:gd name="connsiteY2" fmla="*/ 7390 h 809495"/>
              <a:gd name="connsiteX3" fmla="*/ 3785937 w 5165558"/>
              <a:gd name="connsiteY3" fmla="*/ 183853 h 809495"/>
              <a:gd name="connsiteX4" fmla="*/ 5165558 w 5165558"/>
              <a:gd name="connsiteY4" fmla="*/ 809495 h 809495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133599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133599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277978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90105 h 806147"/>
              <a:gd name="connsiteX1" fmla="*/ 946484 w 5165558"/>
              <a:gd name="connsiteY1" fmla="*/ 308842 h 806147"/>
              <a:gd name="connsiteX2" fmla="*/ 2277978 w 5165558"/>
              <a:gd name="connsiteY2" fmla="*/ 4042 h 806147"/>
              <a:gd name="connsiteX3" fmla="*/ 3785937 w 5165558"/>
              <a:gd name="connsiteY3" fmla="*/ 180505 h 806147"/>
              <a:gd name="connsiteX4" fmla="*/ 5165558 w 5165558"/>
              <a:gd name="connsiteY4" fmla="*/ 806147 h 806147"/>
              <a:gd name="connsiteX0" fmla="*/ 0 w 5165558"/>
              <a:gd name="connsiteY0" fmla="*/ 760055 h 776097"/>
              <a:gd name="connsiteX1" fmla="*/ 946484 w 5165558"/>
              <a:gd name="connsiteY1" fmla="*/ 278792 h 776097"/>
              <a:gd name="connsiteX2" fmla="*/ 2326105 w 5165558"/>
              <a:gd name="connsiteY2" fmla="*/ 6076 h 776097"/>
              <a:gd name="connsiteX3" fmla="*/ 3785937 w 5165558"/>
              <a:gd name="connsiteY3" fmla="*/ 150455 h 776097"/>
              <a:gd name="connsiteX4" fmla="*/ 5165558 w 5165558"/>
              <a:gd name="connsiteY4" fmla="*/ 776097 h 776097"/>
              <a:gd name="connsiteX0" fmla="*/ 0 w 5120187"/>
              <a:gd name="connsiteY0" fmla="*/ 760055 h 856800"/>
              <a:gd name="connsiteX1" fmla="*/ 946484 w 5120187"/>
              <a:gd name="connsiteY1" fmla="*/ 278792 h 856800"/>
              <a:gd name="connsiteX2" fmla="*/ 2326105 w 5120187"/>
              <a:gd name="connsiteY2" fmla="*/ 6076 h 856800"/>
              <a:gd name="connsiteX3" fmla="*/ 3785937 w 5120187"/>
              <a:gd name="connsiteY3" fmla="*/ 150455 h 856800"/>
              <a:gd name="connsiteX4" fmla="*/ 5120187 w 5120187"/>
              <a:gd name="connsiteY4" fmla="*/ 856800 h 856800"/>
              <a:gd name="connsiteX0" fmla="*/ 0 w 4819485"/>
              <a:gd name="connsiteY0" fmla="*/ 760055 h 760055"/>
              <a:gd name="connsiteX1" fmla="*/ 946484 w 4819485"/>
              <a:gd name="connsiteY1" fmla="*/ 278792 h 760055"/>
              <a:gd name="connsiteX2" fmla="*/ 2326105 w 4819485"/>
              <a:gd name="connsiteY2" fmla="*/ 6076 h 760055"/>
              <a:gd name="connsiteX3" fmla="*/ 3785937 w 4819485"/>
              <a:gd name="connsiteY3" fmla="*/ 150455 h 760055"/>
              <a:gd name="connsiteX4" fmla="*/ 4819485 w 4819485"/>
              <a:gd name="connsiteY4" fmla="*/ 721023 h 760055"/>
              <a:gd name="connsiteX0" fmla="*/ 0 w 4819485"/>
              <a:gd name="connsiteY0" fmla="*/ 760055 h 760055"/>
              <a:gd name="connsiteX1" fmla="*/ 946484 w 4819485"/>
              <a:gd name="connsiteY1" fmla="*/ 278792 h 760055"/>
              <a:gd name="connsiteX2" fmla="*/ 2326105 w 4819485"/>
              <a:gd name="connsiteY2" fmla="*/ 6076 h 760055"/>
              <a:gd name="connsiteX3" fmla="*/ 3785937 w 4819485"/>
              <a:gd name="connsiteY3" fmla="*/ 150455 h 760055"/>
              <a:gd name="connsiteX4" fmla="*/ 4819485 w 4819485"/>
              <a:gd name="connsiteY4" fmla="*/ 721023 h 760055"/>
              <a:gd name="connsiteX0" fmla="*/ 0 w 3785937"/>
              <a:gd name="connsiteY0" fmla="*/ 760055 h 760055"/>
              <a:gd name="connsiteX1" fmla="*/ 946484 w 3785937"/>
              <a:gd name="connsiteY1" fmla="*/ 278792 h 760055"/>
              <a:gd name="connsiteX2" fmla="*/ 2326105 w 3785937"/>
              <a:gd name="connsiteY2" fmla="*/ 6076 h 760055"/>
              <a:gd name="connsiteX3" fmla="*/ 3785937 w 3785937"/>
              <a:gd name="connsiteY3" fmla="*/ 150455 h 760055"/>
              <a:gd name="connsiteX0" fmla="*/ 0 w 4828492"/>
              <a:gd name="connsiteY0" fmla="*/ 754036 h 754036"/>
              <a:gd name="connsiteX1" fmla="*/ 946484 w 4828492"/>
              <a:gd name="connsiteY1" fmla="*/ 272773 h 754036"/>
              <a:gd name="connsiteX2" fmla="*/ 2326105 w 4828492"/>
              <a:gd name="connsiteY2" fmla="*/ 57 h 754036"/>
              <a:gd name="connsiteX3" fmla="*/ 4828492 w 4828492"/>
              <a:gd name="connsiteY3" fmla="*/ 293149 h 754036"/>
              <a:gd name="connsiteX0" fmla="*/ 0 w 4828492"/>
              <a:gd name="connsiteY0" fmla="*/ 753098 h 753098"/>
              <a:gd name="connsiteX1" fmla="*/ 946484 w 4828492"/>
              <a:gd name="connsiteY1" fmla="*/ 271835 h 753098"/>
              <a:gd name="connsiteX2" fmla="*/ 2710091 w 4828492"/>
              <a:gd name="connsiteY2" fmla="*/ 57 h 753098"/>
              <a:gd name="connsiteX3" fmla="*/ 4828492 w 4828492"/>
              <a:gd name="connsiteY3" fmla="*/ 292211 h 753098"/>
              <a:gd name="connsiteX0" fmla="*/ 0 w 4828492"/>
              <a:gd name="connsiteY0" fmla="*/ 686413 h 686413"/>
              <a:gd name="connsiteX1" fmla="*/ 946484 w 4828492"/>
              <a:gd name="connsiteY1" fmla="*/ 205150 h 686413"/>
              <a:gd name="connsiteX2" fmla="*/ 2673087 w 4828492"/>
              <a:gd name="connsiteY2" fmla="*/ 90 h 686413"/>
              <a:gd name="connsiteX3" fmla="*/ 4828492 w 4828492"/>
              <a:gd name="connsiteY3" fmla="*/ 225526 h 68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8492" h="686413">
                <a:moveTo>
                  <a:pt x="0" y="686413"/>
                </a:moveTo>
                <a:cubicBezTo>
                  <a:pt x="181811" y="543371"/>
                  <a:pt x="500970" y="319537"/>
                  <a:pt x="946484" y="205150"/>
                </a:cubicBezTo>
                <a:cubicBezTo>
                  <a:pt x="1391998" y="90763"/>
                  <a:pt x="2026086" y="-3306"/>
                  <a:pt x="2673087" y="90"/>
                </a:cubicBezTo>
                <a:cubicBezTo>
                  <a:pt x="3320088" y="3486"/>
                  <a:pt x="4277713" y="91842"/>
                  <a:pt x="4828492" y="225526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7138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2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500"/>
                                            <p:tgtEl>
                                              <p:spTgt spid="1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0" grpId="0"/>
          <p:bldP spid="122" grpId="0" animBg="1"/>
          <p:bldP spid="123" grpId="0" animBg="1"/>
          <p:bldP spid="12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500"/>
                                            <p:tgtEl>
                                              <p:spTgt spid="1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0" grpId="0"/>
          <p:bldP spid="122" grpId="0" animBg="1"/>
          <p:bldP spid="123" grpId="0" animBg="1"/>
          <p:bldP spid="124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13519" y="234899"/>
            <a:ext cx="726118" cy="73152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en-US" sz="4800">
              <a:ln w="57150" cmpd="sng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258B3C1-2B94-1D4E-9719-1451C5E0D09F}"/>
              </a:ext>
            </a:extLst>
          </p:cNvPr>
          <p:cNvSpPr txBox="1"/>
          <p:nvPr/>
        </p:nvSpPr>
        <p:spPr>
          <a:xfrm>
            <a:off x="1265760" y="351617"/>
            <a:ext cx="9859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 Những đèn lồng nào ghi phép tính có kết quả bằng nhau?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B32A21CB-665E-8C4D-AA4A-37F6F1B33F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496" y="1297786"/>
            <a:ext cx="6600372" cy="4262427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95E48CE4-6119-4142-8D30-FE8EEF56C66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868" b="51323" l="14579" r="26651">
                        <a14:foregroundMark x1="17601" y1="36992" x2="17540" y2="35802"/>
                        <a14:foregroundMark x1="24032" y1="38801" x2="25740" y2="38801"/>
                        <a14:foregroundMark x1="25626" y1="36861" x2="25399" y2="35626"/>
                        <a14:foregroundMark x1="25626" y1="35802" x2="25854" y2="39153"/>
                        <a14:foregroundMark x1="25854" y1="38977" x2="26424" y2="38624"/>
                        <a14:foregroundMark x1="26424" y1="38448" x2="26424" y2="37037"/>
                        <a14:foregroundMark x1="25740" y1="36155" x2="25968" y2="35626"/>
                        <a14:foregroundMark x1="25968" y1="35450" x2="26651" y2="35802"/>
                        <a14:foregroundMark x1="21298" y1="32275" x2="22665" y2="32099"/>
                        <a14:foregroundMark x1="22665" y1="31922" x2="23007" y2="25397"/>
                        <a14:foregroundMark x1="20273" y1="49912" x2="20273" y2="50441"/>
                        <a14:foregroundMark x1="17882" y1="37390" x2="18223" y2="39330"/>
                        <a14:foregroundMark x1="17995" y1="39330" x2="17768" y2="38801"/>
                        <a14:foregroundMark x1="17654" y1="39506" x2="17654" y2="39506"/>
                        <a14:foregroundMark x1="17654" y1="39506" x2="17768" y2="39683"/>
                        <a14:foregroundMark x1="17654" y1="39506" x2="17654" y2="39506"/>
                        <a14:foregroundMark x1="17768" y1="39506" x2="17882" y2="39683"/>
                        <a14:foregroundMark x1="17882" y1="39683" x2="17768" y2="39683"/>
                        <a14:foregroundMark x1="21185" y1="44797" x2="21185" y2="44797"/>
                        <a14:foregroundMark x1="21185" y1="45150" x2="21185" y2="45150"/>
                        <a14:foregroundMark x1="20957" y1="45679" x2="20957" y2="45679"/>
                        <a14:foregroundMark x1="20501" y1="31922" x2="18679" y2="34215"/>
                        <a14:foregroundMark x1="17654" y1="34921" x2="17654" y2="34921"/>
                        <a14:foregroundMark x1="17312" y1="35273" x2="17312" y2="35273"/>
                        <a14:foregroundMark x1="24146" y1="32981" x2="26310" y2="35626"/>
                        <a14:foregroundMark x1="26310" y1="35626" x2="23804" y2="33157"/>
                        <a14:foregroundMark x1="23121" y1="32804" x2="23121" y2="32099"/>
                        <a14:foregroundMark x1="23121" y1="32099" x2="23007" y2="30511"/>
                        <a14:foregroundMark x1="18337" y1="40212" x2="18337" y2="40212"/>
                        <a14:foregroundMark x1="19741" y1="42285" x2="20615" y2="43563"/>
                        <a14:foregroundMark x1="20957" y1="44092" x2="24260" y2="42152"/>
                        <a14:foregroundMark x1="18588" y1="40917" x2="18679" y2="41270"/>
                        <a14:foregroundMark x1="18451" y1="40388" x2="18588" y2="40917"/>
                        <a14:backgroundMark x1="17540" y1="49559" x2="18793" y2="48325"/>
                        <a14:backgroundMark x1="19704" y1="48854" x2="19704" y2="48854"/>
                        <a14:backgroundMark x1="19248" y1="49735" x2="19248" y2="49735"/>
                        <a14:backgroundMark x1="19704" y1="49030" x2="19704" y2="49030"/>
                        <a14:backgroundMark x1="19704" y1="48677" x2="19704" y2="48677"/>
                        <a14:backgroundMark x1="19818" y1="48148" x2="19818" y2="49030"/>
                        <a14:backgroundMark x1="17654" y1="45679" x2="17654" y2="45679"/>
                        <a14:backgroundMark x1="17768" y1="30511" x2="17768" y2="30511"/>
                        <a14:backgroundMark x1="19590" y1="49912" x2="19590" y2="49912"/>
                        <a14:backgroundMark x1="19704" y1="49912" x2="19704" y2="49912"/>
                        <a14:backgroundMark x1="19704" y1="48854" x2="19704" y2="49912"/>
                        <a14:backgroundMark x1="17654" y1="37037" x2="17685" y2="37471"/>
                        <a14:backgroundMark x1="20273" y1="45503" x2="20273" y2="45503"/>
                        <a14:backgroundMark x1="19818" y1="49912" x2="19818" y2="49912"/>
                        <a14:backgroundMark x1="19932" y1="50088" x2="19932" y2="50088"/>
                        <a14:backgroundMark x1="20046" y1="49912" x2="20046" y2="49912"/>
                        <a14:backgroundMark x1="17540" y1="41975" x2="18337" y2="44797"/>
                        <a14:backgroundMark x1="17995" y1="41446" x2="17995" y2="41446"/>
                        <a14:backgroundMark x1="17995" y1="40917" x2="17995" y2="40917"/>
                        <a14:backgroundMark x1="18109" y1="40741" x2="18109" y2="40741"/>
                        <a14:backgroundMark x1="18223" y1="40741" x2="18223" y2="40741"/>
                        <a14:backgroundMark x1="18223" y1="40741" x2="18223" y2="40741"/>
                        <a14:backgroundMark x1="18337" y1="40564" x2="18337" y2="40564"/>
                        <a14:backgroundMark x1="18337" y1="40917" x2="18337" y2="40917"/>
                        <a14:backgroundMark x1="18337" y1="40917" x2="18337" y2="40917"/>
                      </a14:backgroundRemoval>
                    </a14:imgEffect>
                    <a14:imgEffect>
                      <a14:sharpenSoften amount="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85" t="21747" r="72861" b="45280"/>
          <a:stretch/>
        </p:blipFill>
        <p:spPr>
          <a:xfrm>
            <a:off x="3449782" y="2224782"/>
            <a:ext cx="914400" cy="1405467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92137F70-7DFE-BF42-B2FD-0886C09ECCEC}"/>
              </a:ext>
            </a:extLst>
          </p:cNvPr>
          <p:cNvGrpSpPr/>
          <p:nvPr/>
        </p:nvGrpSpPr>
        <p:grpSpPr>
          <a:xfrm>
            <a:off x="6609928" y="2224782"/>
            <a:ext cx="753626" cy="1513709"/>
            <a:chOff x="9177868" y="1784800"/>
            <a:chExt cx="753626" cy="1513709"/>
          </a:xfrm>
        </p:grpSpPr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7A85528D-BC46-5140-B5F5-E59A0F6F32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5044" b="56085" l="61276" r="71185">
                          <a14:foregroundMark x1="66211" y1="26631" x2="66287" y2="25926"/>
                          <a14:foregroundMark x1="66173" y1="26984" x2="66211" y2="26631"/>
                          <a14:foregroundMark x1="66078" y1="27866" x2="66173" y2="26984"/>
                          <a14:foregroundMark x1="66002" y1="28571" x2="66078" y2="27866"/>
                          <a14:foregroundMark x1="65964" y1="28924" x2="66002" y2="28571"/>
                          <a14:foregroundMark x1="65604" y1="32275" x2="65964" y2="28924"/>
                          <a14:foregroundMark x1="62187" y1="36155" x2="61276" y2="36332"/>
                          <a14:foregroundMark x1="65599" y1="54502" x2="65490" y2="56085"/>
                          <a14:backgroundMark x1="65490" y1="49206" x2="65490" y2="49206"/>
                          <a14:backgroundMark x1="65831" y1="49206" x2="65831" y2="49206"/>
                          <a14:backgroundMark x1="67654" y1="31393" x2="67768" y2="30688"/>
                          <a14:backgroundMark x1="68337" y1="28571" x2="68337" y2="28571"/>
                          <a14:backgroundMark x1="67084" y1="26631" x2="67084" y2="26631"/>
                          <a14:backgroundMark x1="63667" y1="26984" x2="63667" y2="26984"/>
                          <a14:backgroundMark x1="64351" y1="28571" x2="64351" y2="28571"/>
                          <a14:backgroundMark x1="65376" y1="28924" x2="65376" y2="28924"/>
                          <a14:backgroundMark x1="65376" y1="29101" x2="65376" y2="29101"/>
                          <a14:backgroundMark x1="65604" y1="28571" x2="65604" y2="28571"/>
                          <a14:backgroundMark x1="65831" y1="27866" x2="65831" y2="27866"/>
                          <a14:backgroundMark x1="65604" y1="26984" x2="65604" y2="26984"/>
                          <a14:backgroundMark x1="65604" y1="28042" x2="65718" y2="26631"/>
                          <a14:backgroundMark x1="65604" y1="48148" x2="65490" y2="54497"/>
                          <a14:backgroundMark x1="65604" y1="56437" x2="65148" y2="56614"/>
                          <a14:backgroundMark x1="65718" y1="48148" x2="65604" y2="47619"/>
                          <a14:backgroundMark x1="66629" y1="48501" x2="65718" y2="47795"/>
                        </a14:backgroundRemoval>
                      </a14:imgEffect>
                      <a14:imgEffect>
                        <a14:sharpenSoften amount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97" t="21697" r="27485" b="42790"/>
            <a:stretch/>
          </p:blipFill>
          <p:spPr>
            <a:xfrm>
              <a:off x="9177868" y="1784800"/>
              <a:ext cx="753626" cy="1513709"/>
            </a:xfrm>
            <a:prstGeom prst="rect">
              <a:avLst/>
            </a:prstGeom>
          </p:spPr>
        </p:pic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3904A97F-D79C-2342-911D-82B078716917}"/>
                </a:ext>
              </a:extLst>
            </p:cNvPr>
            <p:cNvCxnSpPr>
              <a:cxnSpLocks/>
            </p:cNvCxnSpPr>
            <p:nvPr/>
          </p:nvCxnSpPr>
          <p:spPr>
            <a:xfrm>
              <a:off x="9528741" y="2853559"/>
              <a:ext cx="0" cy="187096"/>
            </a:xfrm>
            <a:prstGeom prst="line">
              <a:avLst/>
            </a:prstGeom>
            <a:ln w="19050">
              <a:solidFill>
                <a:srgbClr val="B049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F6A2D6A9-6D29-164D-9E1A-730E862870CA}"/>
              </a:ext>
            </a:extLst>
          </p:cNvPr>
          <p:cNvGrpSpPr/>
          <p:nvPr/>
        </p:nvGrpSpPr>
        <p:grpSpPr>
          <a:xfrm>
            <a:off x="5001783" y="1969242"/>
            <a:ext cx="830179" cy="1405467"/>
            <a:chOff x="2162406" y="3630249"/>
            <a:chExt cx="830179" cy="1405467"/>
          </a:xfrm>
        </p:grpSpPr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2709C7C2-E0BC-4E4A-95CD-887D9EDAAE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8695" b="47443" l="37585" r="47950">
                          <a14:foregroundMark x1="42255" y1="45503" x2="42141" y2="47619"/>
                          <a14:foregroundMark x1="47494" y1="34039" x2="47722" y2="33862"/>
                          <a14:foregroundMark x1="38269" y1="31570" x2="37927" y2="33862"/>
                          <a14:foregroundMark x1="37927" y1="33686" x2="37585" y2="34215"/>
                          <a14:backgroundMark x1="39522" y1="27337" x2="39522" y2="27337"/>
                          <a14:backgroundMark x1="39522" y1="27337" x2="41458" y2="25926"/>
                        </a14:backgroundRemoval>
                      </a14:imgEffect>
                      <a14:imgEffect>
                        <a14:sharpenSoften amount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59" t="15657" r="50763" b="51369"/>
            <a:stretch/>
          </p:blipFill>
          <p:spPr>
            <a:xfrm>
              <a:off x="2162406" y="3630249"/>
              <a:ext cx="830179" cy="1405467"/>
            </a:xfrm>
            <a:prstGeom prst="rect">
              <a:avLst/>
            </a:prstGeom>
          </p:spPr>
        </p:pic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35B661B2-4450-0849-9BF1-73DF8ED8D53C}"/>
                </a:ext>
              </a:extLst>
            </p:cNvPr>
            <p:cNvSpPr/>
            <p:nvPr/>
          </p:nvSpPr>
          <p:spPr>
            <a:xfrm>
              <a:off x="2526112" y="4004199"/>
              <a:ext cx="52627" cy="120469"/>
            </a:xfrm>
            <a:custGeom>
              <a:avLst/>
              <a:gdLst>
                <a:gd name="connsiteX0" fmla="*/ 0 w 52627"/>
                <a:gd name="connsiteY0" fmla="*/ 34949 h 120469"/>
                <a:gd name="connsiteX1" fmla="*/ 39470 w 52627"/>
                <a:gd name="connsiteY1" fmla="*/ 2057 h 120469"/>
                <a:gd name="connsiteX2" fmla="*/ 46049 w 52627"/>
                <a:gd name="connsiteY2" fmla="*/ 87577 h 120469"/>
                <a:gd name="connsiteX3" fmla="*/ 52627 w 52627"/>
                <a:gd name="connsiteY3" fmla="*/ 120469 h 120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27" h="120469">
                  <a:moveTo>
                    <a:pt x="0" y="34949"/>
                  </a:moveTo>
                  <a:cubicBezTo>
                    <a:pt x="15897" y="14117"/>
                    <a:pt x="31795" y="-6714"/>
                    <a:pt x="39470" y="2057"/>
                  </a:cubicBezTo>
                  <a:cubicBezTo>
                    <a:pt x="47145" y="10828"/>
                    <a:pt x="43856" y="67842"/>
                    <a:pt x="46049" y="87577"/>
                  </a:cubicBezTo>
                  <a:cubicBezTo>
                    <a:pt x="48242" y="107312"/>
                    <a:pt x="50434" y="113890"/>
                    <a:pt x="52627" y="120469"/>
                  </a:cubicBezTo>
                </a:path>
              </a:pathLst>
            </a:custGeom>
            <a:noFill/>
            <a:ln w="28575">
              <a:solidFill>
                <a:srgbClr val="B049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EF23EF01-CC31-094B-B024-F97F2EB129C8}"/>
                </a:ext>
              </a:extLst>
            </p:cNvPr>
            <p:cNvSpPr/>
            <p:nvPr/>
          </p:nvSpPr>
          <p:spPr>
            <a:xfrm>
              <a:off x="2565584" y="4703568"/>
              <a:ext cx="0" cy="92098"/>
            </a:xfrm>
            <a:custGeom>
              <a:avLst/>
              <a:gdLst>
                <a:gd name="connsiteX0" fmla="*/ 0 w 0"/>
                <a:gd name="connsiteY0" fmla="*/ 0 h 92098"/>
                <a:gd name="connsiteX1" fmla="*/ 0 w 0"/>
                <a:gd name="connsiteY1" fmla="*/ 92098 h 92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92098">
                  <a:moveTo>
                    <a:pt x="0" y="0"/>
                  </a:moveTo>
                  <a:lnTo>
                    <a:pt x="0" y="92098"/>
                  </a:lnTo>
                </a:path>
              </a:pathLst>
            </a:custGeom>
            <a:noFill/>
            <a:ln w="28575">
              <a:solidFill>
                <a:srgbClr val="B049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754582" y="1981200"/>
            <a:ext cx="573737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latin typeface="Arial" pitchFamily="34" charset="0"/>
                <a:cs typeface="Arial" pitchFamily="34" charset="0"/>
              </a:rPr>
              <a:t>12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97209" y="2112359"/>
            <a:ext cx="573737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latin typeface="Arial" pitchFamily="34" charset="0"/>
                <a:cs typeface="Arial" pitchFamily="34" charset="0"/>
              </a:rPr>
              <a:t>14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15255" y="2038619"/>
            <a:ext cx="573737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latin typeface="Arial" pitchFamily="34" charset="0"/>
                <a:cs typeface="Arial" pitchFamily="34" charset="0"/>
              </a:rPr>
              <a:t>12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64382" y="1994375"/>
            <a:ext cx="573737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latin typeface="Arial" pitchFamily="34" charset="0"/>
                <a:cs typeface="Arial" pitchFamily="34" charset="0"/>
              </a:rPr>
              <a:t>11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90519" y="1950131"/>
            <a:ext cx="573737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latin typeface="Arial" pitchFamily="34" charset="0"/>
                <a:cs typeface="Arial" pitchFamily="34" charset="0"/>
              </a:rPr>
              <a:t>12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24706" y="2025782"/>
            <a:ext cx="573737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latin typeface="Arial" pitchFamily="34" charset="0"/>
                <a:cs typeface="Arial" pitchFamily="34" charset="0"/>
              </a:rPr>
              <a:t>15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0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85185E-6 L -0.18463 -0.02245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32" y="-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7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788E-7 -3.33333E-6 L -0.30855 0.19931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34" y="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0254E-6 -2.22222E-6 L -0.43758 0.39861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9" y="1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6" grpId="1"/>
      <p:bldP spid="2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13519" y="234899"/>
            <a:ext cx="726118" cy="73152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en-US" sz="4800">
              <a:ln w="57150" cmpd="sng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B32A21CB-665E-8C4D-AA4A-37F6F1B33F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496" y="1297786"/>
            <a:ext cx="6600372" cy="4262427"/>
          </a:xfrm>
          <a:prstGeom prst="rect">
            <a:avLst/>
          </a:prstGeom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9A37A104-6B2A-4A41-B569-1F4BFF0A362E}"/>
              </a:ext>
            </a:extLst>
          </p:cNvPr>
          <p:cNvSpPr txBox="1"/>
          <p:nvPr/>
        </p:nvSpPr>
        <p:spPr>
          <a:xfrm>
            <a:off x="1265761" y="344197"/>
            <a:ext cx="96604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bốn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đèn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lồng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đỏ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đèn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lồng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ghi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lớn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đèn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lồng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ghi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bé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4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BCA998EC-E03F-A64C-A7D6-BC22AC87B27E}"/>
              </a:ext>
            </a:extLst>
          </p:cNvPr>
          <p:cNvSpPr txBox="1"/>
          <p:nvPr/>
        </p:nvSpPr>
        <p:spPr>
          <a:xfrm>
            <a:off x="2212653" y="5789418"/>
            <a:ext cx="2474258" cy="646331"/>
          </a:xfrm>
          <a:prstGeom prst="rect">
            <a:avLst/>
          </a:prstGeom>
          <a:solidFill>
            <a:srgbClr val="EF5F5F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x-none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 + 7 = 15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3DDBA3AD-3509-B843-A1B2-E268D213462E}"/>
              </a:ext>
            </a:extLst>
          </p:cNvPr>
          <p:cNvSpPr txBox="1"/>
          <p:nvPr/>
        </p:nvSpPr>
        <p:spPr>
          <a:xfrm>
            <a:off x="7505091" y="5789418"/>
            <a:ext cx="2474258" cy="646331"/>
          </a:xfrm>
          <a:prstGeom prst="rect">
            <a:avLst/>
          </a:prstGeom>
          <a:solidFill>
            <a:srgbClr val="EF5F5F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x-none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+ 5 = 11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54582" y="1981200"/>
            <a:ext cx="573737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latin typeface="Arial" pitchFamily="34" charset="0"/>
                <a:cs typeface="Arial" pitchFamily="34" charset="0"/>
              </a:rPr>
              <a:t>12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97209" y="2112359"/>
            <a:ext cx="573737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latin typeface="Arial" pitchFamily="34" charset="0"/>
                <a:cs typeface="Arial" pitchFamily="34" charset="0"/>
              </a:rPr>
              <a:t>14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15255" y="2038619"/>
            <a:ext cx="573737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latin typeface="Arial" pitchFamily="34" charset="0"/>
                <a:cs typeface="Arial" pitchFamily="34" charset="0"/>
              </a:rPr>
              <a:t>12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64382" y="1994375"/>
            <a:ext cx="573737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latin typeface="Arial" pitchFamily="34" charset="0"/>
                <a:cs typeface="Arial" pitchFamily="34" charset="0"/>
              </a:rPr>
              <a:t>11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90519" y="1950131"/>
            <a:ext cx="573737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latin typeface="Arial" pitchFamily="34" charset="0"/>
                <a:cs typeface="Arial" pitchFamily="34" charset="0"/>
              </a:rPr>
              <a:t>12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24706" y="2025782"/>
            <a:ext cx="573737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latin typeface="Arial" pitchFamily="34" charset="0"/>
                <a:cs typeface="Arial" pitchFamily="34" charset="0"/>
              </a:rPr>
              <a:t>15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8138319" y="2411796"/>
            <a:ext cx="1295400" cy="33140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6251251" y="1950131"/>
            <a:ext cx="439268" cy="793069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228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4" grpId="0" animBg="1"/>
      <p:bldP spid="8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520000" y="419099"/>
            <a:ext cx="9118018" cy="1322987"/>
          </a:xfrm>
          <a:prstGeom prst="rect">
            <a:avLst/>
          </a:prstGeom>
          <a:noFill/>
          <a:ln w="57150">
            <a:noFill/>
          </a:ln>
        </p:spPr>
        <p:txBody>
          <a:bodyPr wrap="square" lIns="90993" tIns="45496" rIns="90993" bIns="45496" rtlCol="0">
            <a:spAutoFit/>
          </a:bodyPr>
          <a:lstStyle/>
          <a:p>
            <a:pPr algn="ctr">
              <a:spcBef>
                <a:spcPts val="598"/>
              </a:spcBef>
            </a:pPr>
            <a:r>
              <a:rPr lang="en-US" sz="800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287816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78"/>
          <a:stretch/>
        </p:blipFill>
        <p:spPr>
          <a:xfrm>
            <a:off x="3794919" y="0"/>
            <a:ext cx="6506641" cy="63246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185319" y="4114800"/>
            <a:ext cx="6172200" cy="1295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+ 8        9 + 3</a:t>
            </a:r>
            <a:endParaRPr lang="en-US" sz="5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776595" y="4258367"/>
            <a:ext cx="1005681" cy="1008266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5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776595" y="4258367"/>
            <a:ext cx="1005681" cy="100826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US" sz="54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99319" y="750399"/>
            <a:ext cx="3276600" cy="100826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&gt;, &lt;, = ?</a:t>
            </a:r>
            <a:endParaRPr lang="en-US" sz="54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>
            <a:extLst>
              <a:ext uri="{FF2B5EF4-FFF2-40B4-BE49-F238E27FC236}">
                <a16:creationId xmlns:a16="http://schemas.microsoft.com/office/drawing/2014/main" id="{679F0648-FE03-4ED3-AFE7-07E7A2ABE791}"/>
              </a:ext>
            </a:extLst>
          </p:cNvPr>
          <p:cNvGrpSpPr/>
          <p:nvPr/>
        </p:nvGrpSpPr>
        <p:grpSpPr>
          <a:xfrm>
            <a:off x="483855" y="1524000"/>
            <a:ext cx="1390760" cy="4215406"/>
            <a:chOff x="748145" y="914398"/>
            <a:chExt cx="1787236" cy="5417129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EA6F8FDB-70B2-4549-B6C5-B261965B413F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9 + 9 = 18</a:t>
              </a:r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2B564035-EB5B-4A81-B8C7-69C05FD29402}"/>
                </a:ext>
              </a:extLst>
            </p:cNvPr>
            <p:cNvGrpSpPr/>
            <p:nvPr/>
          </p:nvGrpSpPr>
          <p:grpSpPr>
            <a:xfrm>
              <a:off x="748145" y="914398"/>
              <a:ext cx="1787236" cy="4738256"/>
              <a:chOff x="748145" y="914398"/>
              <a:chExt cx="1787236" cy="4738256"/>
            </a:xfrm>
          </p:grpSpPr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B32AE9A6-0F42-43DE-9831-C7C5D41A0898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9 + 8 = 17</a:t>
                </a: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2F4A9849-7B00-44F7-93EF-615EAB9CCF29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9 + 7 = 16</a:t>
                </a: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425E7F42-5C3E-4EF3-A324-A7428CE26FB0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9 + 6 = 15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B62F25BC-D7B8-49B2-930F-E1FB99853F68}"/>
                  </a:ext>
                </a:extLst>
              </p:cNvPr>
              <p:cNvSpPr/>
              <p:nvPr/>
            </p:nvSpPr>
            <p:spPr>
              <a:xfrm>
                <a:off x="748145" y="2951017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9 + 5 = 14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A4916829-A4E0-4116-99F0-D5F25388C69A}"/>
                  </a:ext>
                </a:extLst>
              </p:cNvPr>
              <p:cNvSpPr/>
              <p:nvPr/>
            </p:nvSpPr>
            <p:spPr>
              <a:xfrm>
                <a:off x="748145" y="2272144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9 + 4 = 13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24983545-D83A-40AE-9E9A-AA661B3BE803}"/>
                  </a:ext>
                </a:extLst>
              </p:cNvPr>
              <p:cNvSpPr/>
              <p:nvPr/>
            </p:nvSpPr>
            <p:spPr>
              <a:xfrm>
                <a:off x="748145" y="1593271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9 + 3 =  ?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5B6E8982-EDC2-4150-B900-8C5AEF0AF852}"/>
                  </a:ext>
                </a:extLst>
              </p:cNvPr>
              <p:cNvSpPr/>
              <p:nvPr/>
            </p:nvSpPr>
            <p:spPr>
              <a:xfrm>
                <a:off x="748145" y="914398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4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9 + 2 = 11</a:t>
                </a:r>
              </a:p>
            </p:txBody>
          </p:sp>
        </p:grp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2BCA6D76-9E29-470C-AE84-BE3C8FD094F3}"/>
              </a:ext>
            </a:extLst>
          </p:cNvPr>
          <p:cNvGrpSpPr/>
          <p:nvPr/>
        </p:nvGrpSpPr>
        <p:grpSpPr>
          <a:xfrm>
            <a:off x="1886891" y="2052274"/>
            <a:ext cx="1390760" cy="3687132"/>
            <a:chOff x="748145" y="1593271"/>
            <a:chExt cx="1787236" cy="4738256"/>
          </a:xfrm>
          <a:solidFill>
            <a:srgbClr val="FFFF99"/>
          </a:solidFill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A2876AD5-6DE5-45BF-8628-C91101A730F7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8 + 9 = 17</a:t>
              </a:r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D8ED9D8C-E3E2-40EA-AF7A-247B3945426E}"/>
                </a:ext>
              </a:extLst>
            </p:cNvPr>
            <p:cNvGrpSpPr/>
            <p:nvPr/>
          </p:nvGrpSpPr>
          <p:grpSpPr>
            <a:xfrm>
              <a:off x="748145" y="1593271"/>
              <a:ext cx="1787236" cy="4059383"/>
              <a:chOff x="748145" y="1593271"/>
              <a:chExt cx="1787236" cy="4059383"/>
            </a:xfrm>
            <a:grpFill/>
          </p:grpSpPr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5DB1FE80-EF8B-44DA-AE01-88F998EDA028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8 + 8 = 16</a:t>
                </a:r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6F3B8421-D7E5-4D20-BA6B-70A7BB327D08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8 + 7 = 15</a:t>
                </a:r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DEF2E2F6-E1FE-47B7-8F3D-51CE7A709D31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8 + 6 = 14</a:t>
                </a: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F3C30671-87CF-483E-81C3-0B6839FB13C4}"/>
                  </a:ext>
                </a:extLst>
              </p:cNvPr>
              <p:cNvSpPr/>
              <p:nvPr/>
            </p:nvSpPr>
            <p:spPr>
              <a:xfrm>
                <a:off x="748145" y="2951017"/>
                <a:ext cx="1787236" cy="665018"/>
              </a:xfrm>
              <a:prstGeom prst="rect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8 + 5 = 13</a:t>
                </a: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ADA69C6D-12B8-407C-BEB2-CA854D58395D}"/>
                  </a:ext>
                </a:extLst>
              </p:cNvPr>
              <p:cNvSpPr/>
              <p:nvPr/>
            </p:nvSpPr>
            <p:spPr>
              <a:xfrm>
                <a:off x="748145" y="2272144"/>
                <a:ext cx="1787236" cy="665018"/>
              </a:xfrm>
              <a:prstGeom prst="rect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8 + 4 = 12</a:t>
                </a: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AF8763D2-E63B-427F-A572-9FD768D05BB1}"/>
                  </a:ext>
                </a:extLst>
              </p:cNvPr>
              <p:cNvSpPr/>
              <p:nvPr/>
            </p:nvSpPr>
            <p:spPr>
              <a:xfrm>
                <a:off x="748145" y="1593271"/>
                <a:ext cx="1787236" cy="665018"/>
              </a:xfrm>
              <a:prstGeom prst="rect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8 + 3 = 11</a:t>
                </a:r>
              </a:p>
            </p:txBody>
          </p:sp>
        </p:grp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BC753272-6B84-446E-BE73-BE8AC17A631A}"/>
              </a:ext>
            </a:extLst>
          </p:cNvPr>
          <p:cNvGrpSpPr/>
          <p:nvPr/>
        </p:nvGrpSpPr>
        <p:grpSpPr>
          <a:xfrm>
            <a:off x="3289928" y="2581295"/>
            <a:ext cx="1390760" cy="3158858"/>
            <a:chOff x="748145" y="2272144"/>
            <a:chExt cx="1787236" cy="4059383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E5D5D712-4C32-4910-A99E-D2A524B2C588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7 + 9 = 16</a:t>
              </a:r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3A45F06F-0996-40B9-BA66-99942BEDBDD0}"/>
                </a:ext>
              </a:extLst>
            </p:cNvPr>
            <p:cNvGrpSpPr/>
            <p:nvPr/>
          </p:nvGrpSpPr>
          <p:grpSpPr>
            <a:xfrm>
              <a:off x="748145" y="2272144"/>
              <a:ext cx="1787236" cy="3380510"/>
              <a:chOff x="748145" y="2272144"/>
              <a:chExt cx="1787236" cy="3380510"/>
            </a:xfrm>
          </p:grpSpPr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5AF2CB76-51D8-4772-8993-0DFE2A305D3C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7 + 8 = 15</a:t>
                </a: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23A32669-872E-4557-BC04-CB7C40FB6453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7 + 7 = 14</a:t>
                </a: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0AA59188-1471-443C-94EF-2C75E2B5D862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7 + 6 = 13</a:t>
                </a:r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86F7D1E4-4AF7-403F-9CA6-80EC5159F532}"/>
                  </a:ext>
                </a:extLst>
              </p:cNvPr>
              <p:cNvSpPr/>
              <p:nvPr/>
            </p:nvSpPr>
            <p:spPr>
              <a:xfrm>
                <a:off x="748145" y="2951017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7 + 5 =  ?</a:t>
                </a:r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88653608-4CA2-4524-AA47-627AABD34D80}"/>
                  </a:ext>
                </a:extLst>
              </p:cNvPr>
              <p:cNvSpPr/>
              <p:nvPr/>
            </p:nvSpPr>
            <p:spPr>
              <a:xfrm>
                <a:off x="748145" y="2272144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7 + 4 = 11</a:t>
                </a:r>
              </a:p>
            </p:txBody>
          </p:sp>
        </p:grp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655FA7D6-8042-4128-A009-45A69C0D2453}"/>
              </a:ext>
            </a:extLst>
          </p:cNvPr>
          <p:cNvGrpSpPr/>
          <p:nvPr/>
        </p:nvGrpSpPr>
        <p:grpSpPr>
          <a:xfrm>
            <a:off x="4692964" y="3095000"/>
            <a:ext cx="1390760" cy="2630585"/>
            <a:chOff x="748145" y="2951017"/>
            <a:chExt cx="1787236" cy="3380510"/>
          </a:xfrm>
          <a:solidFill>
            <a:srgbClr val="FFFF99"/>
          </a:solidFill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79F58ECB-DF69-4016-BEFA-321445066912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6 + 9 = 15</a:t>
              </a:r>
            </a:p>
          </p:txBody>
        </p: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69648B05-12E6-4DF6-A1D7-2BB68349CFE3}"/>
                </a:ext>
              </a:extLst>
            </p:cNvPr>
            <p:cNvGrpSpPr/>
            <p:nvPr/>
          </p:nvGrpSpPr>
          <p:grpSpPr>
            <a:xfrm>
              <a:off x="748145" y="2951017"/>
              <a:ext cx="1787236" cy="2701637"/>
              <a:chOff x="748145" y="2951017"/>
              <a:chExt cx="1787236" cy="2701637"/>
            </a:xfrm>
            <a:grpFill/>
          </p:grpSpPr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6C222148-A37E-4916-9AE0-6E3FF255F5FD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6 + 8 = 14</a:t>
                </a:r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09A95746-65EF-4722-A6C8-5FDBFC742DCC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6 + 7 = 13</a:t>
                </a:r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2166652E-DBF5-4E19-B9A9-0A6240EA60D5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6 + 6 = 12</a:t>
                </a:r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5B4057DA-D944-4BF3-8C45-3FEA7D56618F}"/>
                  </a:ext>
                </a:extLst>
              </p:cNvPr>
              <p:cNvSpPr/>
              <p:nvPr/>
            </p:nvSpPr>
            <p:spPr>
              <a:xfrm>
                <a:off x="748145" y="2951017"/>
                <a:ext cx="1787236" cy="665018"/>
              </a:xfrm>
              <a:prstGeom prst="rect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6 + 5 = 11</a:t>
                </a:r>
              </a:p>
            </p:txBody>
          </p:sp>
        </p:grp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DC99E913-220F-4468-896A-F65798BF712C}"/>
              </a:ext>
            </a:extLst>
          </p:cNvPr>
          <p:cNvGrpSpPr/>
          <p:nvPr/>
        </p:nvGrpSpPr>
        <p:grpSpPr>
          <a:xfrm>
            <a:off x="6098936" y="3628664"/>
            <a:ext cx="1390760" cy="2102312"/>
            <a:chOff x="748145" y="3629890"/>
            <a:chExt cx="1787236" cy="2701637"/>
          </a:xfrm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5FB23A82-CC3A-465D-8320-67BAA9358847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5 + 9 = 14</a:t>
              </a: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E280D959-AB74-47EE-A44A-82AE1A8C260E}"/>
                </a:ext>
              </a:extLst>
            </p:cNvPr>
            <p:cNvGrpSpPr/>
            <p:nvPr/>
          </p:nvGrpSpPr>
          <p:grpSpPr>
            <a:xfrm>
              <a:off x="748145" y="3629890"/>
              <a:ext cx="1787236" cy="2022764"/>
              <a:chOff x="748145" y="3629890"/>
              <a:chExt cx="1787236" cy="2022764"/>
            </a:xfrm>
          </p:grpSpPr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F0C4048C-4CD5-47F9-AE32-66824BA23F72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5 + 8 = 13</a:t>
                </a:r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7FE965F9-0F14-4C11-A154-0F3123235503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5 + 7 =  ?</a:t>
                </a:r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B0AAA4A9-4D45-40BC-92C6-6341ADA1B321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5 + 6 = 11</a:t>
                </a:r>
              </a:p>
            </p:txBody>
          </p:sp>
        </p:grp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B25F2BAC-1396-4F81-9872-21EF5846C4DF}"/>
              </a:ext>
            </a:extLst>
          </p:cNvPr>
          <p:cNvGrpSpPr/>
          <p:nvPr/>
        </p:nvGrpSpPr>
        <p:grpSpPr>
          <a:xfrm>
            <a:off x="7511313" y="4152665"/>
            <a:ext cx="1390760" cy="1574040"/>
            <a:chOff x="748145" y="4292442"/>
            <a:chExt cx="1787236" cy="2022766"/>
          </a:xfrm>
          <a:solidFill>
            <a:srgbClr val="FFFF99"/>
          </a:solidFill>
        </p:grpSpPr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BDA6C926-525A-4A1F-862A-293121D314B2}"/>
                </a:ext>
              </a:extLst>
            </p:cNvPr>
            <p:cNvSpPr/>
            <p:nvPr/>
          </p:nvSpPr>
          <p:spPr>
            <a:xfrm>
              <a:off x="748145" y="5650189"/>
              <a:ext cx="1787236" cy="665019"/>
            </a:xfrm>
            <a:prstGeom prst="rect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4 + 9 = 13</a:t>
              </a:r>
            </a:p>
          </p:txBody>
        </p: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19248779-25E2-4EE0-B849-FAC742BD074C}"/>
                </a:ext>
              </a:extLst>
            </p:cNvPr>
            <p:cNvGrpSpPr/>
            <p:nvPr/>
          </p:nvGrpSpPr>
          <p:grpSpPr>
            <a:xfrm>
              <a:off x="748145" y="4292442"/>
              <a:ext cx="1787236" cy="1343893"/>
              <a:chOff x="748145" y="4292442"/>
              <a:chExt cx="1787236" cy="1343893"/>
            </a:xfrm>
            <a:grpFill/>
          </p:grpSpPr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52FFEAED-C35A-4D9E-8FC9-C00D82637272}"/>
                  </a:ext>
                </a:extLst>
              </p:cNvPr>
              <p:cNvSpPr/>
              <p:nvPr/>
            </p:nvSpPr>
            <p:spPr>
              <a:xfrm>
                <a:off x="748145" y="4971316"/>
                <a:ext cx="1787236" cy="665019"/>
              </a:xfrm>
              <a:prstGeom prst="rect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4 + 8 = 12</a:t>
                </a:r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FF1B3F7F-E2E2-406C-A97F-FD84F3601F91}"/>
                  </a:ext>
                </a:extLst>
              </p:cNvPr>
              <p:cNvSpPr/>
              <p:nvPr/>
            </p:nvSpPr>
            <p:spPr>
              <a:xfrm>
                <a:off x="748145" y="4292442"/>
                <a:ext cx="1787236" cy="665018"/>
              </a:xfrm>
              <a:prstGeom prst="rect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4 + 7 = 11</a:t>
                </a:r>
              </a:p>
            </p:txBody>
          </p:sp>
        </p:grp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AECE4150-3CCC-432C-881C-6272A7CDD58A}"/>
              </a:ext>
            </a:extLst>
          </p:cNvPr>
          <p:cNvGrpSpPr/>
          <p:nvPr/>
        </p:nvGrpSpPr>
        <p:grpSpPr>
          <a:xfrm>
            <a:off x="8914349" y="4682693"/>
            <a:ext cx="1390760" cy="1045766"/>
            <a:chOff x="748145" y="4971314"/>
            <a:chExt cx="1787236" cy="1343892"/>
          </a:xfrm>
        </p:grpSpPr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9CE2660C-81AD-4C87-AE60-B67836D8B226}"/>
                </a:ext>
              </a:extLst>
            </p:cNvPr>
            <p:cNvSpPr/>
            <p:nvPr/>
          </p:nvSpPr>
          <p:spPr>
            <a:xfrm>
              <a:off x="748145" y="5650188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3 + 9 =  ?</a:t>
              </a: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45591577-5F55-42F8-B812-326DFC4D035E}"/>
                </a:ext>
              </a:extLst>
            </p:cNvPr>
            <p:cNvSpPr/>
            <p:nvPr/>
          </p:nvSpPr>
          <p:spPr>
            <a:xfrm>
              <a:off x="748145" y="4971314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3 + 8 = 11</a:t>
              </a:r>
            </a:p>
          </p:txBody>
        </p:sp>
      </p:grpSp>
      <p:sp>
        <p:nvSpPr>
          <p:cNvPr id="117" name="Rectangle 116">
            <a:extLst>
              <a:ext uri="{FF2B5EF4-FFF2-40B4-BE49-F238E27FC236}">
                <a16:creationId xmlns:a16="http://schemas.microsoft.com/office/drawing/2014/main" id="{C2492E85-8C9A-40F5-8C49-4734FED0AC81}"/>
              </a:ext>
            </a:extLst>
          </p:cNvPr>
          <p:cNvSpPr/>
          <p:nvPr/>
        </p:nvSpPr>
        <p:spPr>
          <a:xfrm>
            <a:off x="10317385" y="5209214"/>
            <a:ext cx="1390760" cy="517492"/>
          </a:xfrm>
          <a:prstGeom prst="rect">
            <a:avLst/>
          </a:prstGeom>
          <a:solidFill>
            <a:srgbClr val="FFFF99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+ 9 = 11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A6049FD8-5314-41E4-8344-8A003CD76214}"/>
              </a:ext>
            </a:extLst>
          </p:cNvPr>
          <p:cNvSpPr/>
          <p:nvPr/>
        </p:nvSpPr>
        <p:spPr>
          <a:xfrm>
            <a:off x="480763" y="2047686"/>
            <a:ext cx="1390760" cy="517492"/>
          </a:xfrm>
          <a:prstGeom prst="rect">
            <a:avLst/>
          </a:prstGeom>
          <a:solidFill>
            <a:srgbClr val="C3D69B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 + 3 = 12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4319D45F-50E1-4709-A5B4-12EF38B7A4AD}"/>
              </a:ext>
            </a:extLst>
          </p:cNvPr>
          <p:cNvSpPr/>
          <p:nvPr/>
        </p:nvSpPr>
        <p:spPr>
          <a:xfrm>
            <a:off x="3291401" y="3112727"/>
            <a:ext cx="1390760" cy="517492"/>
          </a:xfrm>
          <a:prstGeom prst="rect">
            <a:avLst/>
          </a:prstGeom>
          <a:solidFill>
            <a:srgbClr val="C3D69B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+ 5 = 12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F012F071-F493-4898-BF03-D900554D01F6}"/>
              </a:ext>
            </a:extLst>
          </p:cNvPr>
          <p:cNvSpPr/>
          <p:nvPr/>
        </p:nvSpPr>
        <p:spPr>
          <a:xfrm>
            <a:off x="8912042" y="5208093"/>
            <a:ext cx="1390760" cy="517492"/>
          </a:xfrm>
          <a:prstGeom prst="rect">
            <a:avLst/>
          </a:prstGeom>
          <a:solidFill>
            <a:srgbClr val="C3D69B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+ 9 = 12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FDDB9FFB-FEAD-8941-BCBC-E1C1C33CD20C}"/>
              </a:ext>
            </a:extLst>
          </p:cNvPr>
          <p:cNvSpPr/>
          <p:nvPr/>
        </p:nvSpPr>
        <p:spPr>
          <a:xfrm>
            <a:off x="6102526" y="4163842"/>
            <a:ext cx="1390760" cy="517492"/>
          </a:xfrm>
          <a:prstGeom prst="rect">
            <a:avLst/>
          </a:prstGeom>
          <a:solidFill>
            <a:srgbClr val="C3D69B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 + 7 = 12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25" r="67594" b="39621"/>
          <a:stretch/>
        </p:blipFill>
        <p:spPr>
          <a:xfrm>
            <a:off x="1430654" y="2613771"/>
            <a:ext cx="456237" cy="451044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46" t="29923" r="748" b="39623"/>
          <a:stretch/>
        </p:blipFill>
        <p:spPr>
          <a:xfrm>
            <a:off x="1435277" y="3128224"/>
            <a:ext cx="456237" cy="451044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8" t="724" r="27364" b="56232"/>
          <a:stretch/>
        </p:blipFill>
        <p:spPr>
          <a:xfrm>
            <a:off x="1384415" y="3678598"/>
            <a:ext cx="468295" cy="435980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2" t="53151" r="27332" b="8587"/>
          <a:stretch/>
        </p:blipFill>
        <p:spPr>
          <a:xfrm>
            <a:off x="1428239" y="4216400"/>
            <a:ext cx="437171" cy="3881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2" t="47222" r="74346" b="32859"/>
          <a:stretch/>
        </p:blipFill>
        <p:spPr>
          <a:xfrm>
            <a:off x="2822156" y="2066041"/>
            <a:ext cx="482843" cy="489958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90" t="27317" r="27208" b="52764"/>
          <a:stretch/>
        </p:blipFill>
        <p:spPr>
          <a:xfrm>
            <a:off x="2822784" y="2622769"/>
            <a:ext cx="482843" cy="489958"/>
          </a:xfrm>
          <a:prstGeom prst="rect">
            <a:avLst/>
          </a:prstGeom>
        </p:spPr>
      </p:pic>
      <p:pic>
        <p:nvPicPr>
          <p:cNvPr id="124" name="Picture 1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73" t="66787" r="50025" b="13294"/>
          <a:stretch/>
        </p:blipFill>
        <p:spPr>
          <a:xfrm>
            <a:off x="2836112" y="3166797"/>
            <a:ext cx="482843" cy="489958"/>
          </a:xfrm>
          <a:prstGeom prst="rect">
            <a:avLst/>
          </a:prstGeom>
        </p:spPr>
      </p:pic>
      <p:pic>
        <p:nvPicPr>
          <p:cNvPr id="127" name="Picture 12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31" t="4832" r="49260" b="76173"/>
          <a:stretch/>
        </p:blipFill>
        <p:spPr>
          <a:xfrm>
            <a:off x="2836740" y="3754024"/>
            <a:ext cx="440911" cy="3478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58" t="62133" r="7208" b="14825"/>
          <a:stretch/>
        </p:blipFill>
        <p:spPr>
          <a:xfrm>
            <a:off x="5677324" y="3614217"/>
            <a:ext cx="406400" cy="474067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35" t="53754" r="36504" b="22148"/>
          <a:stretch/>
        </p:blipFill>
        <p:spPr>
          <a:xfrm>
            <a:off x="7115830" y="4674429"/>
            <a:ext cx="323112" cy="495779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1" t="58790" r="63498" b="17112"/>
          <a:stretch/>
        </p:blipFill>
        <p:spPr>
          <a:xfrm>
            <a:off x="11385033" y="5208093"/>
            <a:ext cx="323112" cy="49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09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-740436" y="1731680"/>
            <a:ext cx="3405315" cy="341376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7" tIns="60853" rIns="121707" bIns="60853" rtlCol="0" anchor="ctr"/>
          <a:lstStyle/>
          <a:p>
            <a:pPr algn="ctr"/>
            <a:r>
              <a:rPr lang="en-US" sz="4300" b="1">
                <a:latin typeface="Arial" pitchFamily="34" charset="0"/>
                <a:cs typeface="Arial" pitchFamily="34" charset="0"/>
              </a:rPr>
              <a:t>  Dặn dò</a:t>
            </a:r>
          </a:p>
        </p:txBody>
      </p:sp>
      <p:sp>
        <p:nvSpPr>
          <p:cNvPr id="5" name="Block Arc 4"/>
          <p:cNvSpPr/>
          <p:nvPr/>
        </p:nvSpPr>
        <p:spPr>
          <a:xfrm>
            <a:off x="-3897642" y="-219542"/>
            <a:ext cx="7279036" cy="7297088"/>
          </a:xfrm>
          <a:prstGeom prst="blockArc">
            <a:avLst>
              <a:gd name="adj1" fmla="val 18900000"/>
              <a:gd name="adj2" fmla="val 2700000"/>
              <a:gd name="adj3" fmla="val 395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 5"/>
          <p:cNvSpPr/>
          <p:nvPr/>
        </p:nvSpPr>
        <p:spPr>
          <a:xfrm>
            <a:off x="2964426" y="1261534"/>
            <a:ext cx="9005975" cy="1083733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8707" tIns="94661" rIns="94661" bIns="94661" numCol="1" spcCol="1691" anchor="ctr" anchorCtr="0">
            <a:noAutofit/>
          </a:bodyPr>
          <a:lstStyle/>
          <a:p>
            <a:pPr defTabSz="165656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700" b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Xem lại bài đã học</a:t>
            </a:r>
          </a:p>
        </p:txBody>
      </p:sp>
      <p:sp>
        <p:nvSpPr>
          <p:cNvPr id="7" name="Oval 6"/>
          <p:cNvSpPr/>
          <p:nvPr/>
        </p:nvSpPr>
        <p:spPr>
          <a:xfrm>
            <a:off x="2288768" y="1126067"/>
            <a:ext cx="1351315" cy="135466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1707" tIns="60853" rIns="121707" bIns="60853"/>
          <a:lstStyle/>
          <a:p>
            <a:pPr algn="ctr">
              <a:spcBef>
                <a:spcPts val="798"/>
              </a:spcBef>
            </a:pPr>
            <a:r>
              <a:rPr lang="en-US" sz="53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8" name="Freeform 7"/>
          <p:cNvSpPr/>
          <p:nvPr/>
        </p:nvSpPr>
        <p:spPr>
          <a:xfrm>
            <a:off x="3357388" y="2887133"/>
            <a:ext cx="8613013" cy="1083733"/>
          </a:xfrm>
          <a:custGeom>
            <a:avLst/>
            <a:gdLst>
              <a:gd name="connsiteX0" fmla="*/ 0 w 6475780"/>
              <a:gd name="connsiteY0" fmla="*/ 0 h 812800"/>
              <a:gd name="connsiteX1" fmla="*/ 6475780 w 6475780"/>
              <a:gd name="connsiteY1" fmla="*/ 0 h 812800"/>
              <a:gd name="connsiteX2" fmla="*/ 6475780 w 6475780"/>
              <a:gd name="connsiteY2" fmla="*/ 812800 h 812800"/>
              <a:gd name="connsiteX3" fmla="*/ 0 w 6475780"/>
              <a:gd name="connsiteY3" fmla="*/ 812800 h 812800"/>
              <a:gd name="connsiteX4" fmla="*/ 0 w 6475780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5780" h="812800">
                <a:moveTo>
                  <a:pt x="0" y="0"/>
                </a:moveTo>
                <a:lnTo>
                  <a:pt x="6475780" y="0"/>
                </a:lnTo>
                <a:lnTo>
                  <a:pt x="6475780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FF99CC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8707" tIns="94661" rIns="94661" bIns="94661" numCol="1" spcCol="1691" anchor="ctr" anchorCtr="0">
            <a:noAutofit/>
          </a:bodyPr>
          <a:lstStyle/>
          <a:p>
            <a:pPr defTabSz="165656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700" b="1">
                <a:solidFill>
                  <a:srgbClr val="FF99CC"/>
                </a:solidFill>
                <a:latin typeface="Arial" pitchFamily="34" charset="0"/>
                <a:cs typeface="Arial" pitchFamily="34" charset="0"/>
              </a:rPr>
              <a:t>Hoàn thành bài …</a:t>
            </a:r>
          </a:p>
        </p:txBody>
      </p:sp>
      <p:sp>
        <p:nvSpPr>
          <p:cNvPr id="9" name="Oval 8"/>
          <p:cNvSpPr/>
          <p:nvPr/>
        </p:nvSpPr>
        <p:spPr>
          <a:xfrm>
            <a:off x="2681731" y="2751666"/>
            <a:ext cx="1351315" cy="1354666"/>
          </a:xfrm>
          <a:prstGeom prst="ellipse">
            <a:avLst/>
          </a:prstGeom>
          <a:solidFill>
            <a:srgbClr val="FF99CC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1707" tIns="60853" rIns="121707" bIns="60853"/>
          <a:lstStyle/>
          <a:p>
            <a:pPr algn="ctr"/>
            <a:r>
              <a:rPr lang="en-US" sz="53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0" name="Freeform 9"/>
          <p:cNvSpPr/>
          <p:nvPr/>
        </p:nvSpPr>
        <p:spPr>
          <a:xfrm>
            <a:off x="2964426" y="4512734"/>
            <a:ext cx="9005975" cy="1083733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3399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8707" tIns="94661" rIns="94661" bIns="94661" numCol="1" spcCol="1691" anchor="ctr" anchorCtr="0">
            <a:noAutofit/>
          </a:bodyPr>
          <a:lstStyle/>
          <a:p>
            <a:pPr defTabSz="165656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700" b="1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Chuẩn bị: </a:t>
            </a:r>
            <a:r>
              <a:rPr lang="en-US" sz="3700" b="1" i="1" smtClean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Luyện tập </a:t>
            </a:r>
            <a:r>
              <a:rPr lang="en-US" sz="3700" b="1" smtClean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(tr.34)</a:t>
            </a:r>
            <a:endParaRPr lang="en-US" sz="3700" b="1">
              <a:solidFill>
                <a:srgbClr val="3399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288768" y="4377267"/>
            <a:ext cx="1351315" cy="1354666"/>
          </a:xfrm>
          <a:prstGeom prst="ellipse">
            <a:avLst/>
          </a:prstGeom>
          <a:solidFill>
            <a:srgbClr val="3399FF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1707" tIns="60853" rIns="121707" bIns="60853"/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727" y="97854"/>
            <a:ext cx="2939111" cy="205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22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319" y="2819400"/>
            <a:ext cx="3150140" cy="315014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94519" y="411960"/>
            <a:ext cx="11032802" cy="2200146"/>
          </a:xfrm>
          <a:prstGeom prst="rect">
            <a:avLst/>
          </a:prstGeom>
          <a:noFill/>
          <a:ln w="57150">
            <a:noFill/>
          </a:ln>
        </p:spPr>
        <p:txBody>
          <a:bodyPr wrap="square" lIns="90988" tIns="45494" rIns="90988" bIns="45494" rtlCol="0">
            <a:spAutoFit/>
          </a:bodyPr>
          <a:lstStyle/>
          <a:p>
            <a:pPr algn="ctr">
              <a:spcBef>
                <a:spcPts val="597"/>
              </a:spcBef>
            </a:pPr>
            <a:r>
              <a:rPr lang="en-US" sz="660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Khởi </a:t>
            </a:r>
            <a:r>
              <a:rPr lang="en-US" sz="6600" smtClean="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động</a:t>
            </a:r>
          </a:p>
          <a:p>
            <a:pPr algn="ctr">
              <a:spcBef>
                <a:spcPts val="597"/>
              </a:spcBef>
            </a:pPr>
            <a:r>
              <a:rPr lang="en-US" sz="6600" smtClean="0">
                <a:solidFill>
                  <a:srgbClr val="002060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Thử tài Toán học</a:t>
            </a:r>
          </a:p>
        </p:txBody>
      </p:sp>
    </p:spTree>
    <p:extLst>
      <p:ext uri="{BB962C8B-B14F-4D97-AF65-F5344CB8AC3E}">
        <p14:creationId xmlns:p14="http://schemas.microsoft.com/office/powerpoint/2010/main" val="144498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8" r="22962" b="7963"/>
          <a:stretch/>
        </p:blipFill>
        <p:spPr>
          <a:xfrm rot="1346882">
            <a:off x="2270920" y="214507"/>
            <a:ext cx="1175529" cy="22733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871119" y="1039350"/>
            <a:ext cx="1005681" cy="100826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66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8" r="22962" b="7963"/>
          <a:stretch/>
        </p:blipFill>
        <p:spPr>
          <a:xfrm rot="1346882">
            <a:off x="5556007" y="214507"/>
            <a:ext cx="1175529" cy="22733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7376319" y="1039350"/>
            <a:ext cx="1005681" cy="100826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US" sz="66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128921" y="1039350"/>
            <a:ext cx="1234281" cy="100826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</a:t>
            </a:r>
            <a:endParaRPr lang="en-US" sz="66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154575" y="3290036"/>
            <a:ext cx="1005681" cy="100826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66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8" r="22962" b="7963"/>
          <a:stretch/>
        </p:blipFill>
        <p:spPr>
          <a:xfrm rot="1346882">
            <a:off x="5540924" y="2465193"/>
            <a:ext cx="1175529" cy="227330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7361236" y="3290036"/>
            <a:ext cx="1005681" cy="100826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US" sz="66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9113838" y="3290036"/>
            <a:ext cx="1234281" cy="100826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18</a:t>
            </a:r>
            <a:endParaRPr lang="en-US" sz="66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951036" y="3290036"/>
            <a:ext cx="1005681" cy="100826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66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4157">
            <a:off x="2926888" y="2707481"/>
            <a:ext cx="1381876" cy="178872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4157">
            <a:off x="583798" y="2626114"/>
            <a:ext cx="1381876" cy="178872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4157">
            <a:off x="5139669" y="4786506"/>
            <a:ext cx="1381876" cy="1788723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7361235" y="5316334"/>
            <a:ext cx="1005681" cy="100826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US" sz="66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9113837" y="5316334"/>
            <a:ext cx="1234281" cy="100826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66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9113836" y="5316334"/>
            <a:ext cx="1234281" cy="100826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6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06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02697" y="-216640"/>
            <a:ext cx="12668581" cy="1651000"/>
          </a:xfrm>
          <a:prstGeom prst="rect">
            <a:avLst/>
          </a:prstGeom>
          <a:solidFill>
            <a:srgbClr val="99FF99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7" tIns="60853" rIns="121707" bIns="60853" spcCol="0"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 flipH="1">
            <a:off x="-1004459" y="2546622"/>
            <a:ext cx="1004460" cy="42859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533400">
              <a:schemeClr val="bg1">
                <a:alpha val="65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88" tIns="45494" rIns="90988" bIns="45494"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686014" y="1324927"/>
            <a:ext cx="10665034" cy="2307274"/>
            <a:chOff x="563562" y="438150"/>
            <a:chExt cx="10889457" cy="1676400"/>
          </a:xfrm>
        </p:grpSpPr>
        <p:sp>
          <p:nvSpPr>
            <p:cNvPr id="15" name="Rounded Rectangle 14"/>
            <p:cNvSpPr/>
            <p:nvPr/>
          </p:nvSpPr>
          <p:spPr>
            <a:xfrm>
              <a:off x="563562" y="438150"/>
              <a:ext cx="10889457" cy="16764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861219" y="514350"/>
              <a:ext cx="10439400" cy="1371600"/>
            </a:xfrm>
            <a:prstGeom prst="roundRect">
              <a:avLst/>
            </a:prstGeom>
            <a:solidFill>
              <a:srgbClr val="FFFB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 rot="21134311">
            <a:off x="96628" y="1010467"/>
            <a:ext cx="2849774" cy="1008707"/>
          </a:xfrm>
          <a:custGeom>
            <a:avLst/>
            <a:gdLst>
              <a:gd name="connsiteX0" fmla="*/ 0 w 3001962"/>
              <a:gd name="connsiteY0" fmla="*/ 0 h 762000"/>
              <a:gd name="connsiteX1" fmla="*/ 3001962 w 3001962"/>
              <a:gd name="connsiteY1" fmla="*/ 0 h 762000"/>
              <a:gd name="connsiteX2" fmla="*/ 3001962 w 3001962"/>
              <a:gd name="connsiteY2" fmla="*/ 762000 h 762000"/>
              <a:gd name="connsiteX3" fmla="*/ 0 w 3001962"/>
              <a:gd name="connsiteY3" fmla="*/ 762000 h 762000"/>
              <a:gd name="connsiteX4" fmla="*/ 0 w 3001962"/>
              <a:gd name="connsiteY4" fmla="*/ 0 h 762000"/>
              <a:gd name="connsiteX0" fmla="*/ 0 w 3001962"/>
              <a:gd name="connsiteY0" fmla="*/ 0 h 814421"/>
              <a:gd name="connsiteX1" fmla="*/ 3001962 w 3001962"/>
              <a:gd name="connsiteY1" fmla="*/ 0 h 814421"/>
              <a:gd name="connsiteX2" fmla="*/ 3001962 w 3001962"/>
              <a:gd name="connsiteY2" fmla="*/ 762000 h 814421"/>
              <a:gd name="connsiteX3" fmla="*/ 1100138 w 3001962"/>
              <a:gd name="connsiteY3" fmla="*/ 814388 h 814421"/>
              <a:gd name="connsiteX4" fmla="*/ 0 w 3001962"/>
              <a:gd name="connsiteY4" fmla="*/ 762000 h 814421"/>
              <a:gd name="connsiteX5" fmla="*/ 0 w 3001962"/>
              <a:gd name="connsiteY5" fmla="*/ 0 h 814421"/>
              <a:gd name="connsiteX0" fmla="*/ 0 w 3001962"/>
              <a:gd name="connsiteY0" fmla="*/ 0 h 814421"/>
              <a:gd name="connsiteX1" fmla="*/ 3001962 w 3001962"/>
              <a:gd name="connsiteY1" fmla="*/ 0 h 814421"/>
              <a:gd name="connsiteX2" fmla="*/ 3001962 w 3001962"/>
              <a:gd name="connsiteY2" fmla="*/ 762000 h 814421"/>
              <a:gd name="connsiteX3" fmla="*/ 1100138 w 3001962"/>
              <a:gd name="connsiteY3" fmla="*/ 814388 h 814421"/>
              <a:gd name="connsiteX4" fmla="*/ 0 w 3001962"/>
              <a:gd name="connsiteY4" fmla="*/ 762000 h 814421"/>
              <a:gd name="connsiteX5" fmla="*/ 0 w 3001962"/>
              <a:gd name="connsiteY5" fmla="*/ 0 h 814421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14 h 814402"/>
              <a:gd name="connsiteX1" fmla="*/ 1047750 w 3001962"/>
              <a:gd name="connsiteY1" fmla="*/ 123839 h 814402"/>
              <a:gd name="connsiteX2" fmla="*/ 3001962 w 3001962"/>
              <a:gd name="connsiteY2" fmla="*/ 14 h 814402"/>
              <a:gd name="connsiteX3" fmla="*/ 3001962 w 3001962"/>
              <a:gd name="connsiteY3" fmla="*/ 762014 h 814402"/>
              <a:gd name="connsiteX4" fmla="*/ 1100138 w 3001962"/>
              <a:gd name="connsiteY4" fmla="*/ 814402 h 814402"/>
              <a:gd name="connsiteX5" fmla="*/ 0 w 3001962"/>
              <a:gd name="connsiteY5" fmla="*/ 762014 h 814402"/>
              <a:gd name="connsiteX6" fmla="*/ 0 w 3001962"/>
              <a:gd name="connsiteY6" fmla="*/ 14 h 814402"/>
              <a:gd name="connsiteX0" fmla="*/ 0 w 3001962"/>
              <a:gd name="connsiteY0" fmla="*/ 45263 h 859651"/>
              <a:gd name="connsiteX1" fmla="*/ 1047750 w 3001962"/>
              <a:gd name="connsiteY1" fmla="*/ 169088 h 859651"/>
              <a:gd name="connsiteX2" fmla="*/ 3001962 w 3001962"/>
              <a:gd name="connsiteY2" fmla="*/ 45263 h 859651"/>
              <a:gd name="connsiteX3" fmla="*/ 3001962 w 3001962"/>
              <a:gd name="connsiteY3" fmla="*/ 807263 h 859651"/>
              <a:gd name="connsiteX4" fmla="*/ 1100138 w 3001962"/>
              <a:gd name="connsiteY4" fmla="*/ 859651 h 859651"/>
              <a:gd name="connsiteX5" fmla="*/ 0 w 3001962"/>
              <a:gd name="connsiteY5" fmla="*/ 807263 h 859651"/>
              <a:gd name="connsiteX6" fmla="*/ 0 w 3001962"/>
              <a:gd name="connsiteY6" fmla="*/ 45263 h 859651"/>
              <a:gd name="connsiteX0" fmla="*/ 0 w 3001962"/>
              <a:gd name="connsiteY0" fmla="*/ 79206 h 893594"/>
              <a:gd name="connsiteX1" fmla="*/ 1047750 w 3001962"/>
              <a:gd name="connsiteY1" fmla="*/ 203031 h 893594"/>
              <a:gd name="connsiteX2" fmla="*/ 3001962 w 3001962"/>
              <a:gd name="connsiteY2" fmla="*/ 79206 h 893594"/>
              <a:gd name="connsiteX3" fmla="*/ 3001962 w 3001962"/>
              <a:gd name="connsiteY3" fmla="*/ 841206 h 893594"/>
              <a:gd name="connsiteX4" fmla="*/ 1100138 w 3001962"/>
              <a:gd name="connsiteY4" fmla="*/ 893594 h 893594"/>
              <a:gd name="connsiteX5" fmla="*/ 0 w 3001962"/>
              <a:gd name="connsiteY5" fmla="*/ 841206 h 893594"/>
              <a:gd name="connsiteX6" fmla="*/ 0 w 3001962"/>
              <a:gd name="connsiteY6" fmla="*/ 79206 h 893594"/>
              <a:gd name="connsiteX0" fmla="*/ 0 w 3001962"/>
              <a:gd name="connsiteY0" fmla="*/ 88885 h 903273"/>
              <a:gd name="connsiteX1" fmla="*/ 1047750 w 3001962"/>
              <a:gd name="connsiteY1" fmla="*/ 212710 h 903273"/>
              <a:gd name="connsiteX2" fmla="*/ 3001962 w 3001962"/>
              <a:gd name="connsiteY2" fmla="*/ 69835 h 903273"/>
              <a:gd name="connsiteX3" fmla="*/ 3001962 w 3001962"/>
              <a:gd name="connsiteY3" fmla="*/ 850885 h 903273"/>
              <a:gd name="connsiteX4" fmla="*/ 1100138 w 3001962"/>
              <a:gd name="connsiteY4" fmla="*/ 903273 h 903273"/>
              <a:gd name="connsiteX5" fmla="*/ 0 w 3001962"/>
              <a:gd name="connsiteY5" fmla="*/ 850885 h 903273"/>
              <a:gd name="connsiteX6" fmla="*/ 0 w 3001962"/>
              <a:gd name="connsiteY6" fmla="*/ 88885 h 903273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1962" h="872657">
                <a:moveTo>
                  <a:pt x="0" y="58269"/>
                </a:moveTo>
                <a:cubicBezTo>
                  <a:pt x="346075" y="56682"/>
                  <a:pt x="577850" y="45569"/>
                  <a:pt x="1047750" y="182094"/>
                </a:cubicBezTo>
                <a:cubicBezTo>
                  <a:pt x="1970617" y="-40156"/>
                  <a:pt x="2245783" y="-19518"/>
                  <a:pt x="3001962" y="39219"/>
                </a:cubicBezTo>
                <a:lnTo>
                  <a:pt x="3001962" y="820269"/>
                </a:lnTo>
                <a:cubicBezTo>
                  <a:pt x="2107671" y="700135"/>
                  <a:pt x="1935691" y="730185"/>
                  <a:pt x="1100138" y="872657"/>
                </a:cubicBezTo>
                <a:cubicBezTo>
                  <a:pt x="504825" y="621832"/>
                  <a:pt x="109538" y="790107"/>
                  <a:pt x="0" y="820269"/>
                </a:cubicBezTo>
                <a:lnTo>
                  <a:pt x="0" y="58269"/>
                </a:lnTo>
                <a:close/>
              </a:path>
            </a:pathLst>
          </a:custGeom>
          <a:solidFill>
            <a:srgbClr val="00D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88" tIns="45494" rIns="90988" bIns="45494" rtlCol="0" anchor="ctr"/>
          <a:lstStyle/>
          <a:p>
            <a:pPr algn="ctr"/>
            <a:endParaRPr lang="en-US"/>
          </a:p>
        </p:txBody>
      </p:sp>
      <p:sp>
        <p:nvSpPr>
          <p:cNvPr id="12" name="Title 6"/>
          <p:cNvSpPr txBox="1">
            <a:spLocks/>
          </p:cNvSpPr>
          <p:nvPr/>
        </p:nvSpPr>
        <p:spPr>
          <a:xfrm rot="20744418">
            <a:off x="1110593" y="1500272"/>
            <a:ext cx="1713474" cy="511053"/>
          </a:xfrm>
          <a:prstGeom prst="rect">
            <a:avLst/>
          </a:prstGeom>
        </p:spPr>
        <p:txBody>
          <a:bodyPr spcFirstLastPara="1" lIns="90988" tIns="45494" rIns="90988" bIns="45494" numCol="1">
            <a:prstTxWarp prst="textArchUp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3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Bài </a:t>
            </a:r>
            <a:r>
              <a:rPr lang="en-US" sz="43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32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03298" y="2050415"/>
            <a:ext cx="9559795" cy="768985"/>
          </a:xfrm>
          <a:prstGeom prst="rect">
            <a:avLst/>
          </a:prstGeom>
          <a:noFill/>
        </p:spPr>
        <p:txBody>
          <a:bodyPr wrap="square" lIns="90988" tIns="45494" rIns="90988" bIns="45494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FF0168"/>
                </a:solidFill>
                <a:latin typeface="Arial" pitchFamily="34" charset="0"/>
                <a:cs typeface="Arial" pitchFamily="34" charset="0"/>
              </a:rPr>
              <a:t>BẢNG CỘNG (qua 10)</a:t>
            </a:r>
            <a:endParaRPr lang="en-US" sz="4400" b="1">
              <a:solidFill>
                <a:srgbClr val="FF016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9806604" y="975061"/>
            <a:ext cx="226912" cy="228600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88" tIns="45494" rIns="90988" bIns="45494"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9805478" y="1445869"/>
            <a:ext cx="226912" cy="228600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88" tIns="45494" rIns="90988" bIns="45494" rtlCol="0" anchor="ctr"/>
          <a:lstStyle/>
          <a:p>
            <a:pPr algn="ctr"/>
            <a:endParaRPr lang="en-US"/>
          </a:p>
        </p:txBody>
      </p:sp>
      <p:sp>
        <p:nvSpPr>
          <p:cNvPr id="22" name="Rectangle 5"/>
          <p:cNvSpPr/>
          <p:nvPr/>
        </p:nvSpPr>
        <p:spPr>
          <a:xfrm>
            <a:off x="9868401" y="1089418"/>
            <a:ext cx="103322" cy="453255"/>
          </a:xfrm>
          <a:custGeom>
            <a:avLst/>
            <a:gdLst>
              <a:gd name="connsiteX0" fmla="*/ 0 w 104091"/>
              <a:gd name="connsiteY0" fmla="*/ 0 h 320492"/>
              <a:gd name="connsiteX1" fmla="*/ 104091 w 104091"/>
              <a:gd name="connsiteY1" fmla="*/ 0 h 320492"/>
              <a:gd name="connsiteX2" fmla="*/ 104091 w 104091"/>
              <a:gd name="connsiteY2" fmla="*/ 320492 h 320492"/>
              <a:gd name="connsiteX3" fmla="*/ 0 w 104091"/>
              <a:gd name="connsiteY3" fmla="*/ 320492 h 320492"/>
              <a:gd name="connsiteX4" fmla="*/ 0 w 104091"/>
              <a:gd name="connsiteY4" fmla="*/ 0 h 320492"/>
              <a:gd name="connsiteX0" fmla="*/ 0 w 104091"/>
              <a:gd name="connsiteY0" fmla="*/ 9708 h 330200"/>
              <a:gd name="connsiteX1" fmla="*/ 53181 w 104091"/>
              <a:gd name="connsiteY1" fmla="*/ 0 h 330200"/>
              <a:gd name="connsiteX2" fmla="*/ 104091 w 104091"/>
              <a:gd name="connsiteY2" fmla="*/ 9708 h 330200"/>
              <a:gd name="connsiteX3" fmla="*/ 104091 w 104091"/>
              <a:gd name="connsiteY3" fmla="*/ 330200 h 330200"/>
              <a:gd name="connsiteX4" fmla="*/ 0 w 104091"/>
              <a:gd name="connsiteY4" fmla="*/ 330200 h 330200"/>
              <a:gd name="connsiteX5" fmla="*/ 0 w 104091"/>
              <a:gd name="connsiteY5" fmla="*/ 9708 h 330200"/>
              <a:gd name="connsiteX0" fmla="*/ 0 w 104091"/>
              <a:gd name="connsiteY0" fmla="*/ 9708 h 340536"/>
              <a:gd name="connsiteX1" fmla="*/ 53181 w 104091"/>
              <a:gd name="connsiteY1" fmla="*/ 0 h 340536"/>
              <a:gd name="connsiteX2" fmla="*/ 104091 w 104091"/>
              <a:gd name="connsiteY2" fmla="*/ 9708 h 340536"/>
              <a:gd name="connsiteX3" fmla="*/ 104091 w 104091"/>
              <a:gd name="connsiteY3" fmla="*/ 330200 h 340536"/>
              <a:gd name="connsiteX4" fmla="*/ 46037 w 104091"/>
              <a:gd name="connsiteY4" fmla="*/ 340519 h 340536"/>
              <a:gd name="connsiteX5" fmla="*/ 0 w 104091"/>
              <a:gd name="connsiteY5" fmla="*/ 330200 h 340536"/>
              <a:gd name="connsiteX6" fmla="*/ 0 w 104091"/>
              <a:gd name="connsiteY6" fmla="*/ 9708 h 340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091" h="340536">
                <a:moveTo>
                  <a:pt x="0" y="9708"/>
                </a:moveTo>
                <a:cubicBezTo>
                  <a:pt x="16933" y="9647"/>
                  <a:pt x="36248" y="61"/>
                  <a:pt x="53181" y="0"/>
                </a:cubicBezTo>
                <a:lnTo>
                  <a:pt x="104091" y="9708"/>
                </a:lnTo>
                <a:lnTo>
                  <a:pt x="104091" y="330200"/>
                </a:lnTo>
                <a:cubicBezTo>
                  <a:pt x="84740" y="329671"/>
                  <a:pt x="65388" y="341048"/>
                  <a:pt x="46037" y="340519"/>
                </a:cubicBezTo>
                <a:lnTo>
                  <a:pt x="0" y="330200"/>
                </a:lnTo>
                <a:lnTo>
                  <a:pt x="0" y="970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88" tIns="45494" rIns="90988" bIns="45494"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98" t="53940" r="12318" b="23030"/>
          <a:stretch/>
        </p:blipFill>
        <p:spPr>
          <a:xfrm>
            <a:off x="8760881" y="4689612"/>
            <a:ext cx="1101899" cy="133037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599" y="4290928"/>
            <a:ext cx="2887968" cy="1840428"/>
          </a:xfrm>
          <a:prstGeom prst="rect">
            <a:avLst/>
          </a:prstGeom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427" b="50130" l="60615" r="706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56" t="30018" r="28936" b="50095"/>
          <a:stretch/>
        </p:blipFill>
        <p:spPr bwMode="auto">
          <a:xfrm flipH="1">
            <a:off x="2457228" y="4677059"/>
            <a:ext cx="1397676" cy="1417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64" t="27747" r="38519" b="52083"/>
          <a:stretch/>
        </p:blipFill>
        <p:spPr bwMode="auto">
          <a:xfrm>
            <a:off x="6536181" y="4377954"/>
            <a:ext cx="2015624" cy="1716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ounded Rectangle 22"/>
          <p:cNvSpPr/>
          <p:nvPr/>
        </p:nvSpPr>
        <p:spPr>
          <a:xfrm>
            <a:off x="8918683" y="6293429"/>
            <a:ext cx="3228848" cy="54594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7" tIns="60853" rIns="121707" bIns="60853"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Sách Toán_trang 33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2925929" y="990600"/>
            <a:ext cx="226912" cy="228600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88" tIns="45494" rIns="90988" bIns="45494"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924802" y="1461408"/>
            <a:ext cx="226912" cy="228600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88" tIns="45494" rIns="90988" bIns="45494" rtlCol="0" anchor="ctr"/>
          <a:lstStyle/>
          <a:p>
            <a:pPr algn="ctr"/>
            <a:endParaRPr lang="en-US"/>
          </a:p>
        </p:txBody>
      </p:sp>
      <p:sp>
        <p:nvSpPr>
          <p:cNvPr id="31" name="Rectangle 5"/>
          <p:cNvSpPr/>
          <p:nvPr/>
        </p:nvSpPr>
        <p:spPr>
          <a:xfrm>
            <a:off x="2987725" y="1104956"/>
            <a:ext cx="103322" cy="453255"/>
          </a:xfrm>
          <a:custGeom>
            <a:avLst/>
            <a:gdLst>
              <a:gd name="connsiteX0" fmla="*/ 0 w 104091"/>
              <a:gd name="connsiteY0" fmla="*/ 0 h 320492"/>
              <a:gd name="connsiteX1" fmla="*/ 104091 w 104091"/>
              <a:gd name="connsiteY1" fmla="*/ 0 h 320492"/>
              <a:gd name="connsiteX2" fmla="*/ 104091 w 104091"/>
              <a:gd name="connsiteY2" fmla="*/ 320492 h 320492"/>
              <a:gd name="connsiteX3" fmla="*/ 0 w 104091"/>
              <a:gd name="connsiteY3" fmla="*/ 320492 h 320492"/>
              <a:gd name="connsiteX4" fmla="*/ 0 w 104091"/>
              <a:gd name="connsiteY4" fmla="*/ 0 h 320492"/>
              <a:gd name="connsiteX0" fmla="*/ 0 w 104091"/>
              <a:gd name="connsiteY0" fmla="*/ 9708 h 330200"/>
              <a:gd name="connsiteX1" fmla="*/ 53181 w 104091"/>
              <a:gd name="connsiteY1" fmla="*/ 0 h 330200"/>
              <a:gd name="connsiteX2" fmla="*/ 104091 w 104091"/>
              <a:gd name="connsiteY2" fmla="*/ 9708 h 330200"/>
              <a:gd name="connsiteX3" fmla="*/ 104091 w 104091"/>
              <a:gd name="connsiteY3" fmla="*/ 330200 h 330200"/>
              <a:gd name="connsiteX4" fmla="*/ 0 w 104091"/>
              <a:gd name="connsiteY4" fmla="*/ 330200 h 330200"/>
              <a:gd name="connsiteX5" fmla="*/ 0 w 104091"/>
              <a:gd name="connsiteY5" fmla="*/ 9708 h 330200"/>
              <a:gd name="connsiteX0" fmla="*/ 0 w 104091"/>
              <a:gd name="connsiteY0" fmla="*/ 9708 h 340536"/>
              <a:gd name="connsiteX1" fmla="*/ 53181 w 104091"/>
              <a:gd name="connsiteY1" fmla="*/ 0 h 340536"/>
              <a:gd name="connsiteX2" fmla="*/ 104091 w 104091"/>
              <a:gd name="connsiteY2" fmla="*/ 9708 h 340536"/>
              <a:gd name="connsiteX3" fmla="*/ 104091 w 104091"/>
              <a:gd name="connsiteY3" fmla="*/ 330200 h 340536"/>
              <a:gd name="connsiteX4" fmla="*/ 46037 w 104091"/>
              <a:gd name="connsiteY4" fmla="*/ 340519 h 340536"/>
              <a:gd name="connsiteX5" fmla="*/ 0 w 104091"/>
              <a:gd name="connsiteY5" fmla="*/ 330200 h 340536"/>
              <a:gd name="connsiteX6" fmla="*/ 0 w 104091"/>
              <a:gd name="connsiteY6" fmla="*/ 9708 h 340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091" h="340536">
                <a:moveTo>
                  <a:pt x="0" y="9708"/>
                </a:moveTo>
                <a:cubicBezTo>
                  <a:pt x="16933" y="9647"/>
                  <a:pt x="36248" y="61"/>
                  <a:pt x="53181" y="0"/>
                </a:cubicBezTo>
                <a:lnTo>
                  <a:pt x="104091" y="9708"/>
                </a:lnTo>
                <a:lnTo>
                  <a:pt x="104091" y="330200"/>
                </a:lnTo>
                <a:cubicBezTo>
                  <a:pt x="84740" y="329671"/>
                  <a:pt x="65388" y="341048"/>
                  <a:pt x="46037" y="340519"/>
                </a:cubicBezTo>
                <a:lnTo>
                  <a:pt x="0" y="330200"/>
                </a:lnTo>
                <a:lnTo>
                  <a:pt x="0" y="970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88" tIns="45494" rIns="90988" bIns="45494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40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719" y="1828800"/>
            <a:ext cx="4838909" cy="241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70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922AAA3-382F-C84A-B6AC-8E07DBDA57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1021" b="97680" l="6442" r="67485">
                        <a14:foregroundMark x1="19632" y1="97680" x2="39877" y2="95128"/>
                        <a14:foregroundMark x1="61350" y1="84455" x2="67485" y2="81439"/>
                        <a14:foregroundMark x1="45399" y1="61485" x2="43865" y2="61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797" r="30512"/>
          <a:stretch/>
        </p:blipFill>
        <p:spPr>
          <a:xfrm>
            <a:off x="-669322" y="4909978"/>
            <a:ext cx="2369873" cy="19480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18D36B2-FCB8-470F-A7F2-B0788FCD97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77641" t="30811" b="3077"/>
          <a:stretch/>
        </p:blipFill>
        <p:spPr>
          <a:xfrm>
            <a:off x="10729119" y="4931749"/>
            <a:ext cx="1275689" cy="1750631"/>
          </a:xfrm>
          <a:prstGeom prst="rect">
            <a:avLst/>
          </a:prstGeom>
          <a:solidFill>
            <a:schemeClr val="bg1"/>
          </a:solidFill>
        </p:spPr>
      </p:pic>
      <p:graphicFrame>
        <p:nvGraphicFramePr>
          <p:cNvPr id="15" name="Table 11">
            <a:extLst>
              <a:ext uri="{FF2B5EF4-FFF2-40B4-BE49-F238E27FC236}">
                <a16:creationId xmlns:a16="http://schemas.microsoft.com/office/drawing/2014/main" id="{A78B7914-343E-AB43-A84D-E5B54B6EFA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633305"/>
              </p:ext>
            </p:extLst>
          </p:nvPr>
        </p:nvGraphicFramePr>
        <p:xfrm>
          <a:off x="1785821" y="1080288"/>
          <a:ext cx="8790898" cy="516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0893">
                  <a:extLst>
                    <a:ext uri="{9D8B030D-6E8A-4147-A177-3AD203B41FA5}">
                      <a16:colId xmlns:a16="http://schemas.microsoft.com/office/drawing/2014/main" val="3771531389"/>
                    </a:ext>
                  </a:extLst>
                </a:gridCol>
                <a:gridCol w="3320005">
                  <a:extLst>
                    <a:ext uri="{9D8B030D-6E8A-4147-A177-3AD203B41FA5}">
                      <a16:colId xmlns:a16="http://schemas.microsoft.com/office/drawing/2014/main" val="3196908186"/>
                    </a:ext>
                  </a:extLst>
                </a:gridCol>
              </a:tblGrid>
              <a:tr h="1292028">
                <a:tc>
                  <a:txBody>
                    <a:bodyPr/>
                    <a:lstStyle/>
                    <a:p>
                      <a:r>
                        <a:rPr lang="en-US" smtClean="0"/>
                        <a:t>a</a:t>
                      </a:r>
                      <a:endParaRPr lang="x-none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575935"/>
                  </a:ext>
                </a:extLst>
              </a:tr>
              <a:tr h="1292028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0156620"/>
                  </a:ext>
                </a:extLst>
              </a:tr>
              <a:tr h="1292028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20524"/>
                  </a:ext>
                </a:extLst>
              </a:tr>
              <a:tr h="1292028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205366"/>
                  </a:ext>
                </a:extLst>
              </a:tr>
            </a:tbl>
          </a:graphicData>
        </a:graphic>
      </p:graphicFrame>
      <p:sp>
        <p:nvSpPr>
          <p:cNvPr id="16" name="Can 33">
            <a:extLst>
              <a:ext uri="{FF2B5EF4-FFF2-40B4-BE49-F238E27FC236}">
                <a16:creationId xmlns:a16="http://schemas.microsoft.com/office/drawing/2014/main" id="{BCDDD83A-21CE-1542-AFF5-96091B6CA3B8}"/>
              </a:ext>
            </a:extLst>
          </p:cNvPr>
          <p:cNvSpPr/>
          <p:nvPr/>
        </p:nvSpPr>
        <p:spPr>
          <a:xfrm>
            <a:off x="2061062" y="1252857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Can 33">
            <a:extLst>
              <a:ext uri="{FF2B5EF4-FFF2-40B4-BE49-F238E27FC236}">
                <a16:creationId xmlns:a16="http://schemas.microsoft.com/office/drawing/2014/main" id="{EEAABEC1-3BB9-CD4A-BC0C-B3A32D99D481}"/>
              </a:ext>
            </a:extLst>
          </p:cNvPr>
          <p:cNvSpPr/>
          <p:nvPr/>
        </p:nvSpPr>
        <p:spPr>
          <a:xfrm>
            <a:off x="2292403" y="1252857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Can 33">
            <a:extLst>
              <a:ext uri="{FF2B5EF4-FFF2-40B4-BE49-F238E27FC236}">
                <a16:creationId xmlns:a16="http://schemas.microsoft.com/office/drawing/2014/main" id="{99722FAE-8266-1D42-946D-C259B9EF4413}"/>
              </a:ext>
            </a:extLst>
          </p:cNvPr>
          <p:cNvSpPr/>
          <p:nvPr/>
        </p:nvSpPr>
        <p:spPr>
          <a:xfrm>
            <a:off x="2523744" y="1252857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Can 33">
            <a:extLst>
              <a:ext uri="{FF2B5EF4-FFF2-40B4-BE49-F238E27FC236}">
                <a16:creationId xmlns:a16="http://schemas.microsoft.com/office/drawing/2014/main" id="{173DEC67-8686-2B4A-8A65-8CC4A5BCD05E}"/>
              </a:ext>
            </a:extLst>
          </p:cNvPr>
          <p:cNvSpPr/>
          <p:nvPr/>
        </p:nvSpPr>
        <p:spPr>
          <a:xfrm>
            <a:off x="2755085" y="1252857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Can 33">
            <a:extLst>
              <a:ext uri="{FF2B5EF4-FFF2-40B4-BE49-F238E27FC236}">
                <a16:creationId xmlns:a16="http://schemas.microsoft.com/office/drawing/2014/main" id="{20918AF1-5AC0-724E-B10D-5F78E8AA1B77}"/>
              </a:ext>
            </a:extLst>
          </p:cNvPr>
          <p:cNvSpPr/>
          <p:nvPr/>
        </p:nvSpPr>
        <p:spPr>
          <a:xfrm>
            <a:off x="2986426" y="1252857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Can 33">
            <a:extLst>
              <a:ext uri="{FF2B5EF4-FFF2-40B4-BE49-F238E27FC236}">
                <a16:creationId xmlns:a16="http://schemas.microsoft.com/office/drawing/2014/main" id="{50E4E71D-4187-A541-BEC6-241282486315}"/>
              </a:ext>
            </a:extLst>
          </p:cNvPr>
          <p:cNvSpPr/>
          <p:nvPr/>
        </p:nvSpPr>
        <p:spPr>
          <a:xfrm>
            <a:off x="3217767" y="1252857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Can 33">
            <a:extLst>
              <a:ext uri="{FF2B5EF4-FFF2-40B4-BE49-F238E27FC236}">
                <a16:creationId xmlns:a16="http://schemas.microsoft.com/office/drawing/2014/main" id="{F4CAD8F6-5393-2F46-A71D-6960B44D636B}"/>
              </a:ext>
            </a:extLst>
          </p:cNvPr>
          <p:cNvSpPr/>
          <p:nvPr/>
        </p:nvSpPr>
        <p:spPr>
          <a:xfrm>
            <a:off x="3449108" y="1252857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Can 33">
            <a:extLst>
              <a:ext uri="{FF2B5EF4-FFF2-40B4-BE49-F238E27FC236}">
                <a16:creationId xmlns:a16="http://schemas.microsoft.com/office/drawing/2014/main" id="{56ABF7FD-E67E-4243-BD55-E7C2BCF30EFD}"/>
              </a:ext>
            </a:extLst>
          </p:cNvPr>
          <p:cNvSpPr/>
          <p:nvPr/>
        </p:nvSpPr>
        <p:spPr>
          <a:xfrm>
            <a:off x="3680449" y="1252857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Can 33">
            <a:extLst>
              <a:ext uri="{FF2B5EF4-FFF2-40B4-BE49-F238E27FC236}">
                <a16:creationId xmlns:a16="http://schemas.microsoft.com/office/drawing/2014/main" id="{5C91F0DC-279A-0342-B853-19E19E826072}"/>
              </a:ext>
            </a:extLst>
          </p:cNvPr>
          <p:cNvSpPr/>
          <p:nvPr/>
        </p:nvSpPr>
        <p:spPr>
          <a:xfrm>
            <a:off x="3893527" y="1252857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Can 33">
            <a:extLst>
              <a:ext uri="{FF2B5EF4-FFF2-40B4-BE49-F238E27FC236}">
                <a16:creationId xmlns:a16="http://schemas.microsoft.com/office/drawing/2014/main" id="{CE09D2EF-1B9A-6C41-9F70-293A9B83FA67}"/>
              </a:ext>
            </a:extLst>
          </p:cNvPr>
          <p:cNvSpPr/>
          <p:nvPr/>
        </p:nvSpPr>
        <p:spPr>
          <a:xfrm>
            <a:off x="5335309" y="1252857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Can 33">
            <a:extLst>
              <a:ext uri="{FF2B5EF4-FFF2-40B4-BE49-F238E27FC236}">
                <a16:creationId xmlns:a16="http://schemas.microsoft.com/office/drawing/2014/main" id="{FA15293D-80B6-8B4C-8F0F-A59761B29DAD}"/>
              </a:ext>
            </a:extLst>
          </p:cNvPr>
          <p:cNvSpPr/>
          <p:nvPr/>
        </p:nvSpPr>
        <p:spPr>
          <a:xfrm>
            <a:off x="5548387" y="1252857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B6AF2E23-C230-6946-A45C-5FDFF76DCF6F}"/>
              </a:ext>
            </a:extLst>
          </p:cNvPr>
          <p:cNvSpPr/>
          <p:nvPr/>
        </p:nvSpPr>
        <p:spPr>
          <a:xfrm>
            <a:off x="7538029" y="1282697"/>
            <a:ext cx="213388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  +  2  =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1C4FC736-6E18-7F43-B098-5F5B030160C5}"/>
              </a:ext>
            </a:extLst>
          </p:cNvPr>
          <p:cNvSpPr/>
          <p:nvPr/>
        </p:nvSpPr>
        <p:spPr>
          <a:xfrm>
            <a:off x="9508345" y="1282697"/>
            <a:ext cx="77296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</a:t>
            </a:r>
          </a:p>
        </p:txBody>
      </p:sp>
      <p:sp>
        <p:nvSpPr>
          <p:cNvPr id="29" name="Right Brace 28">
            <a:extLst>
              <a:ext uri="{FF2B5EF4-FFF2-40B4-BE49-F238E27FC236}">
                <a16:creationId xmlns:a16="http://schemas.microsoft.com/office/drawing/2014/main" id="{69A7EE34-4EA5-394B-BFE2-B9E221D5D0A3}"/>
              </a:ext>
            </a:extLst>
          </p:cNvPr>
          <p:cNvSpPr/>
          <p:nvPr/>
        </p:nvSpPr>
        <p:spPr>
          <a:xfrm rot="16200000" flipV="1">
            <a:off x="2940232" y="-155282"/>
            <a:ext cx="301354" cy="2094867"/>
          </a:xfrm>
          <a:prstGeom prst="rightBrace">
            <a:avLst>
              <a:gd name="adj1" fmla="val 60019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1A6DA14-A42B-E549-B171-D0C8CCCDBF6B}"/>
              </a:ext>
            </a:extLst>
          </p:cNvPr>
          <p:cNvSpPr/>
          <p:nvPr/>
        </p:nvSpPr>
        <p:spPr>
          <a:xfrm flipH="1">
            <a:off x="2611647" y="152452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600" dirty="0"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31" name="Can 33">
            <a:extLst>
              <a:ext uri="{FF2B5EF4-FFF2-40B4-BE49-F238E27FC236}">
                <a16:creationId xmlns:a16="http://schemas.microsoft.com/office/drawing/2014/main" id="{21B245A5-09D8-6544-B41A-6AC8F6B7082F}"/>
              </a:ext>
            </a:extLst>
          </p:cNvPr>
          <p:cNvSpPr/>
          <p:nvPr/>
        </p:nvSpPr>
        <p:spPr>
          <a:xfrm>
            <a:off x="2043476" y="25101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Can 33">
            <a:extLst>
              <a:ext uri="{FF2B5EF4-FFF2-40B4-BE49-F238E27FC236}">
                <a16:creationId xmlns:a16="http://schemas.microsoft.com/office/drawing/2014/main" id="{F1C7A056-7075-384D-8961-562AA6F1E44A}"/>
              </a:ext>
            </a:extLst>
          </p:cNvPr>
          <p:cNvSpPr/>
          <p:nvPr/>
        </p:nvSpPr>
        <p:spPr>
          <a:xfrm>
            <a:off x="2274817" y="25101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Can 33">
            <a:extLst>
              <a:ext uri="{FF2B5EF4-FFF2-40B4-BE49-F238E27FC236}">
                <a16:creationId xmlns:a16="http://schemas.microsoft.com/office/drawing/2014/main" id="{467583A1-F9F5-8B4E-ADBE-59083BF9EBE4}"/>
              </a:ext>
            </a:extLst>
          </p:cNvPr>
          <p:cNvSpPr/>
          <p:nvPr/>
        </p:nvSpPr>
        <p:spPr>
          <a:xfrm>
            <a:off x="2506158" y="25101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Can 33">
            <a:extLst>
              <a:ext uri="{FF2B5EF4-FFF2-40B4-BE49-F238E27FC236}">
                <a16:creationId xmlns:a16="http://schemas.microsoft.com/office/drawing/2014/main" id="{248E1DF5-0089-594B-A487-C2D5D4A02A1A}"/>
              </a:ext>
            </a:extLst>
          </p:cNvPr>
          <p:cNvSpPr/>
          <p:nvPr/>
        </p:nvSpPr>
        <p:spPr>
          <a:xfrm>
            <a:off x="2737499" y="25101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Can 33">
            <a:extLst>
              <a:ext uri="{FF2B5EF4-FFF2-40B4-BE49-F238E27FC236}">
                <a16:creationId xmlns:a16="http://schemas.microsoft.com/office/drawing/2014/main" id="{BF67FBC9-FEFC-0D4F-9149-A457C31E1FF8}"/>
              </a:ext>
            </a:extLst>
          </p:cNvPr>
          <p:cNvSpPr/>
          <p:nvPr/>
        </p:nvSpPr>
        <p:spPr>
          <a:xfrm>
            <a:off x="2968840" y="25101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Can 33">
            <a:extLst>
              <a:ext uri="{FF2B5EF4-FFF2-40B4-BE49-F238E27FC236}">
                <a16:creationId xmlns:a16="http://schemas.microsoft.com/office/drawing/2014/main" id="{37E517E6-21DD-564C-AF09-2B8BE07BCADD}"/>
              </a:ext>
            </a:extLst>
          </p:cNvPr>
          <p:cNvSpPr/>
          <p:nvPr/>
        </p:nvSpPr>
        <p:spPr>
          <a:xfrm>
            <a:off x="3200181" y="25101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Can 33">
            <a:extLst>
              <a:ext uri="{FF2B5EF4-FFF2-40B4-BE49-F238E27FC236}">
                <a16:creationId xmlns:a16="http://schemas.microsoft.com/office/drawing/2014/main" id="{2956AED1-67D8-794E-AD3E-1595D5E4D133}"/>
              </a:ext>
            </a:extLst>
          </p:cNvPr>
          <p:cNvSpPr/>
          <p:nvPr/>
        </p:nvSpPr>
        <p:spPr>
          <a:xfrm>
            <a:off x="3431522" y="25101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Can 33">
            <a:extLst>
              <a:ext uri="{FF2B5EF4-FFF2-40B4-BE49-F238E27FC236}">
                <a16:creationId xmlns:a16="http://schemas.microsoft.com/office/drawing/2014/main" id="{E8027AC5-B5F5-8F40-848E-F18C5E3D03E5}"/>
              </a:ext>
            </a:extLst>
          </p:cNvPr>
          <p:cNvSpPr/>
          <p:nvPr/>
        </p:nvSpPr>
        <p:spPr>
          <a:xfrm>
            <a:off x="3662863" y="25101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Can 33">
            <a:extLst>
              <a:ext uri="{FF2B5EF4-FFF2-40B4-BE49-F238E27FC236}">
                <a16:creationId xmlns:a16="http://schemas.microsoft.com/office/drawing/2014/main" id="{BCA289B8-5629-2B44-AE34-5565022D72C3}"/>
              </a:ext>
            </a:extLst>
          </p:cNvPr>
          <p:cNvSpPr/>
          <p:nvPr/>
        </p:nvSpPr>
        <p:spPr>
          <a:xfrm>
            <a:off x="5086363" y="2518157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Can 33">
            <a:extLst>
              <a:ext uri="{FF2B5EF4-FFF2-40B4-BE49-F238E27FC236}">
                <a16:creationId xmlns:a16="http://schemas.microsoft.com/office/drawing/2014/main" id="{15BDBD5C-8C5D-9443-A7C1-64A5CE97DBA8}"/>
              </a:ext>
            </a:extLst>
          </p:cNvPr>
          <p:cNvSpPr/>
          <p:nvPr/>
        </p:nvSpPr>
        <p:spPr>
          <a:xfrm>
            <a:off x="5535780" y="2518155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165B087B-2BAB-6946-9953-AD0772E29BC9}"/>
              </a:ext>
            </a:extLst>
          </p:cNvPr>
          <p:cNvSpPr/>
          <p:nvPr/>
        </p:nvSpPr>
        <p:spPr>
          <a:xfrm>
            <a:off x="7552865" y="2558507"/>
            <a:ext cx="213388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 +  6  =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25098E22-EB3F-AE44-99A0-DEACDE891862}"/>
              </a:ext>
            </a:extLst>
          </p:cNvPr>
          <p:cNvSpPr/>
          <p:nvPr/>
        </p:nvSpPr>
        <p:spPr>
          <a:xfrm>
            <a:off x="9523181" y="2558507"/>
            <a:ext cx="77296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14</a:t>
            </a:r>
          </a:p>
        </p:txBody>
      </p:sp>
      <p:sp>
        <p:nvSpPr>
          <p:cNvPr id="43" name="Can 33">
            <a:extLst>
              <a:ext uri="{FF2B5EF4-FFF2-40B4-BE49-F238E27FC236}">
                <a16:creationId xmlns:a16="http://schemas.microsoft.com/office/drawing/2014/main" id="{C3EAB659-35A1-F54A-A614-27546930D87B}"/>
              </a:ext>
            </a:extLst>
          </p:cNvPr>
          <p:cNvSpPr/>
          <p:nvPr/>
        </p:nvSpPr>
        <p:spPr>
          <a:xfrm>
            <a:off x="5298934" y="2518155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Can 33">
            <a:extLst>
              <a:ext uri="{FF2B5EF4-FFF2-40B4-BE49-F238E27FC236}">
                <a16:creationId xmlns:a16="http://schemas.microsoft.com/office/drawing/2014/main" id="{93956C7F-7763-2141-A7EF-96231732CE8C}"/>
              </a:ext>
            </a:extLst>
          </p:cNvPr>
          <p:cNvSpPr/>
          <p:nvPr/>
        </p:nvSpPr>
        <p:spPr>
          <a:xfrm>
            <a:off x="5772626" y="2518155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Can 33">
            <a:extLst>
              <a:ext uri="{FF2B5EF4-FFF2-40B4-BE49-F238E27FC236}">
                <a16:creationId xmlns:a16="http://schemas.microsoft.com/office/drawing/2014/main" id="{61C95BE6-2A4F-1F47-87F5-3DF015EE3FA7}"/>
              </a:ext>
            </a:extLst>
          </p:cNvPr>
          <p:cNvSpPr/>
          <p:nvPr/>
        </p:nvSpPr>
        <p:spPr>
          <a:xfrm>
            <a:off x="6009778" y="2518155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Can 33">
            <a:extLst>
              <a:ext uri="{FF2B5EF4-FFF2-40B4-BE49-F238E27FC236}">
                <a16:creationId xmlns:a16="http://schemas.microsoft.com/office/drawing/2014/main" id="{D16FCC5A-8610-7D42-8BCB-5E516AAB0A5E}"/>
              </a:ext>
            </a:extLst>
          </p:cNvPr>
          <p:cNvSpPr/>
          <p:nvPr/>
        </p:nvSpPr>
        <p:spPr>
          <a:xfrm>
            <a:off x="6246624" y="2518155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Can 33">
            <a:extLst>
              <a:ext uri="{FF2B5EF4-FFF2-40B4-BE49-F238E27FC236}">
                <a16:creationId xmlns:a16="http://schemas.microsoft.com/office/drawing/2014/main" id="{69FEE3FF-1689-8C48-B231-01BBEF5B9D7A}"/>
              </a:ext>
            </a:extLst>
          </p:cNvPr>
          <p:cNvSpPr/>
          <p:nvPr/>
        </p:nvSpPr>
        <p:spPr>
          <a:xfrm>
            <a:off x="2043476" y="3846162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Can 33">
            <a:extLst>
              <a:ext uri="{FF2B5EF4-FFF2-40B4-BE49-F238E27FC236}">
                <a16:creationId xmlns:a16="http://schemas.microsoft.com/office/drawing/2014/main" id="{EA366B24-9410-3D49-BBBD-F8F00A82DF2D}"/>
              </a:ext>
            </a:extLst>
          </p:cNvPr>
          <p:cNvSpPr/>
          <p:nvPr/>
        </p:nvSpPr>
        <p:spPr>
          <a:xfrm>
            <a:off x="2274817" y="3846162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Can 33">
            <a:extLst>
              <a:ext uri="{FF2B5EF4-FFF2-40B4-BE49-F238E27FC236}">
                <a16:creationId xmlns:a16="http://schemas.microsoft.com/office/drawing/2014/main" id="{55A7653D-4F73-3646-A44F-81E331D396BA}"/>
              </a:ext>
            </a:extLst>
          </p:cNvPr>
          <p:cNvSpPr/>
          <p:nvPr/>
        </p:nvSpPr>
        <p:spPr>
          <a:xfrm>
            <a:off x="2506158" y="3846162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Can 33">
            <a:extLst>
              <a:ext uri="{FF2B5EF4-FFF2-40B4-BE49-F238E27FC236}">
                <a16:creationId xmlns:a16="http://schemas.microsoft.com/office/drawing/2014/main" id="{A0676464-50E9-9F46-A979-B044B6A0F961}"/>
              </a:ext>
            </a:extLst>
          </p:cNvPr>
          <p:cNvSpPr/>
          <p:nvPr/>
        </p:nvSpPr>
        <p:spPr>
          <a:xfrm>
            <a:off x="2737499" y="3846162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Can 33">
            <a:extLst>
              <a:ext uri="{FF2B5EF4-FFF2-40B4-BE49-F238E27FC236}">
                <a16:creationId xmlns:a16="http://schemas.microsoft.com/office/drawing/2014/main" id="{7AB7B04E-3E2C-AA4D-9795-586F54822663}"/>
              </a:ext>
            </a:extLst>
          </p:cNvPr>
          <p:cNvSpPr/>
          <p:nvPr/>
        </p:nvSpPr>
        <p:spPr>
          <a:xfrm>
            <a:off x="2968840" y="3846162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Can 33">
            <a:extLst>
              <a:ext uri="{FF2B5EF4-FFF2-40B4-BE49-F238E27FC236}">
                <a16:creationId xmlns:a16="http://schemas.microsoft.com/office/drawing/2014/main" id="{2B6A3E9D-5FEF-B545-88B4-61BB5B4B2ACC}"/>
              </a:ext>
            </a:extLst>
          </p:cNvPr>
          <p:cNvSpPr/>
          <p:nvPr/>
        </p:nvSpPr>
        <p:spPr>
          <a:xfrm>
            <a:off x="3200181" y="3846162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Can 33">
            <a:extLst>
              <a:ext uri="{FF2B5EF4-FFF2-40B4-BE49-F238E27FC236}">
                <a16:creationId xmlns:a16="http://schemas.microsoft.com/office/drawing/2014/main" id="{85A1B6AA-F184-804E-8404-03073D6E1C2F}"/>
              </a:ext>
            </a:extLst>
          </p:cNvPr>
          <p:cNvSpPr/>
          <p:nvPr/>
        </p:nvSpPr>
        <p:spPr>
          <a:xfrm>
            <a:off x="3431522" y="3846162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Can 33">
            <a:extLst>
              <a:ext uri="{FF2B5EF4-FFF2-40B4-BE49-F238E27FC236}">
                <a16:creationId xmlns:a16="http://schemas.microsoft.com/office/drawing/2014/main" id="{F2DDD6C2-83A7-D847-99EE-47493CBBC749}"/>
              </a:ext>
            </a:extLst>
          </p:cNvPr>
          <p:cNvSpPr/>
          <p:nvPr/>
        </p:nvSpPr>
        <p:spPr>
          <a:xfrm>
            <a:off x="4849211" y="3846164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Can 33">
            <a:extLst>
              <a:ext uri="{FF2B5EF4-FFF2-40B4-BE49-F238E27FC236}">
                <a16:creationId xmlns:a16="http://schemas.microsoft.com/office/drawing/2014/main" id="{6154C535-8AAE-B143-BD12-D9055053479E}"/>
              </a:ext>
            </a:extLst>
          </p:cNvPr>
          <p:cNvSpPr/>
          <p:nvPr/>
        </p:nvSpPr>
        <p:spPr>
          <a:xfrm>
            <a:off x="5298628" y="3846162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A62FCD01-0A27-B445-B163-E9992227CCD7}"/>
              </a:ext>
            </a:extLst>
          </p:cNvPr>
          <p:cNvSpPr/>
          <p:nvPr/>
        </p:nvSpPr>
        <p:spPr>
          <a:xfrm>
            <a:off x="7552865" y="3914250"/>
            <a:ext cx="213388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  +  5  =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986C278D-3660-8347-87CC-E98773F72E9A}"/>
              </a:ext>
            </a:extLst>
          </p:cNvPr>
          <p:cNvSpPr/>
          <p:nvPr/>
        </p:nvSpPr>
        <p:spPr>
          <a:xfrm>
            <a:off x="9523181" y="3914250"/>
            <a:ext cx="77296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</a:t>
            </a:r>
          </a:p>
        </p:txBody>
      </p:sp>
      <p:sp>
        <p:nvSpPr>
          <p:cNvPr id="58" name="Can 33">
            <a:extLst>
              <a:ext uri="{FF2B5EF4-FFF2-40B4-BE49-F238E27FC236}">
                <a16:creationId xmlns:a16="http://schemas.microsoft.com/office/drawing/2014/main" id="{4AD26179-FE8C-9E4E-83EC-565D0C0BB550}"/>
              </a:ext>
            </a:extLst>
          </p:cNvPr>
          <p:cNvSpPr/>
          <p:nvPr/>
        </p:nvSpPr>
        <p:spPr>
          <a:xfrm>
            <a:off x="5061782" y="3846162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Can 33">
            <a:extLst>
              <a:ext uri="{FF2B5EF4-FFF2-40B4-BE49-F238E27FC236}">
                <a16:creationId xmlns:a16="http://schemas.microsoft.com/office/drawing/2014/main" id="{D156BA86-CB69-6F4E-8FAD-23E8BAD9C5F4}"/>
              </a:ext>
            </a:extLst>
          </p:cNvPr>
          <p:cNvSpPr/>
          <p:nvPr/>
        </p:nvSpPr>
        <p:spPr>
          <a:xfrm>
            <a:off x="5535474" y="3846162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Can 33">
            <a:extLst>
              <a:ext uri="{FF2B5EF4-FFF2-40B4-BE49-F238E27FC236}">
                <a16:creationId xmlns:a16="http://schemas.microsoft.com/office/drawing/2014/main" id="{C5339CFF-645F-9947-84CC-9335FA5E168D}"/>
              </a:ext>
            </a:extLst>
          </p:cNvPr>
          <p:cNvSpPr/>
          <p:nvPr/>
        </p:nvSpPr>
        <p:spPr>
          <a:xfrm>
            <a:off x="5772626" y="3846162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Can 33">
            <a:extLst>
              <a:ext uri="{FF2B5EF4-FFF2-40B4-BE49-F238E27FC236}">
                <a16:creationId xmlns:a16="http://schemas.microsoft.com/office/drawing/2014/main" id="{B0AEB16B-84F3-904F-BE7B-DF6BB20E7FB5}"/>
              </a:ext>
            </a:extLst>
          </p:cNvPr>
          <p:cNvSpPr/>
          <p:nvPr/>
        </p:nvSpPr>
        <p:spPr>
          <a:xfrm>
            <a:off x="2043476" y="5106079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Can 33">
            <a:extLst>
              <a:ext uri="{FF2B5EF4-FFF2-40B4-BE49-F238E27FC236}">
                <a16:creationId xmlns:a16="http://schemas.microsoft.com/office/drawing/2014/main" id="{F7CA4B1D-DAC4-C44A-B898-32AC38B4E3E2}"/>
              </a:ext>
            </a:extLst>
          </p:cNvPr>
          <p:cNvSpPr/>
          <p:nvPr/>
        </p:nvSpPr>
        <p:spPr>
          <a:xfrm>
            <a:off x="2274817" y="5106079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Can 33">
            <a:extLst>
              <a:ext uri="{FF2B5EF4-FFF2-40B4-BE49-F238E27FC236}">
                <a16:creationId xmlns:a16="http://schemas.microsoft.com/office/drawing/2014/main" id="{4A395BAF-729F-C045-B958-95C84F6AD92B}"/>
              </a:ext>
            </a:extLst>
          </p:cNvPr>
          <p:cNvSpPr/>
          <p:nvPr/>
        </p:nvSpPr>
        <p:spPr>
          <a:xfrm>
            <a:off x="2506158" y="5106079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Can 33">
            <a:extLst>
              <a:ext uri="{FF2B5EF4-FFF2-40B4-BE49-F238E27FC236}">
                <a16:creationId xmlns:a16="http://schemas.microsoft.com/office/drawing/2014/main" id="{40118C67-91EE-5647-B954-E50BEBDFE852}"/>
              </a:ext>
            </a:extLst>
          </p:cNvPr>
          <p:cNvSpPr/>
          <p:nvPr/>
        </p:nvSpPr>
        <p:spPr>
          <a:xfrm>
            <a:off x="2737499" y="5106079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Can 33">
            <a:extLst>
              <a:ext uri="{FF2B5EF4-FFF2-40B4-BE49-F238E27FC236}">
                <a16:creationId xmlns:a16="http://schemas.microsoft.com/office/drawing/2014/main" id="{CB44BEA0-5E9F-694C-82A3-0B2906F83CB4}"/>
              </a:ext>
            </a:extLst>
          </p:cNvPr>
          <p:cNvSpPr/>
          <p:nvPr/>
        </p:nvSpPr>
        <p:spPr>
          <a:xfrm>
            <a:off x="2968840" y="5106079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Can 33">
            <a:extLst>
              <a:ext uri="{FF2B5EF4-FFF2-40B4-BE49-F238E27FC236}">
                <a16:creationId xmlns:a16="http://schemas.microsoft.com/office/drawing/2014/main" id="{4881736B-770E-9D48-8981-FA64BF0F68EE}"/>
              </a:ext>
            </a:extLst>
          </p:cNvPr>
          <p:cNvSpPr/>
          <p:nvPr/>
        </p:nvSpPr>
        <p:spPr>
          <a:xfrm>
            <a:off x="3200181" y="5106079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Can 33">
            <a:extLst>
              <a:ext uri="{FF2B5EF4-FFF2-40B4-BE49-F238E27FC236}">
                <a16:creationId xmlns:a16="http://schemas.microsoft.com/office/drawing/2014/main" id="{25E83CD0-C83A-2444-AAEE-EBD62F64B13C}"/>
              </a:ext>
            </a:extLst>
          </p:cNvPr>
          <p:cNvSpPr/>
          <p:nvPr/>
        </p:nvSpPr>
        <p:spPr>
          <a:xfrm>
            <a:off x="4621793" y="5106082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Can 33">
            <a:extLst>
              <a:ext uri="{FF2B5EF4-FFF2-40B4-BE49-F238E27FC236}">
                <a16:creationId xmlns:a16="http://schemas.microsoft.com/office/drawing/2014/main" id="{C0AFD212-C624-884C-B7B2-553515425331}"/>
              </a:ext>
            </a:extLst>
          </p:cNvPr>
          <p:cNvSpPr/>
          <p:nvPr/>
        </p:nvSpPr>
        <p:spPr>
          <a:xfrm>
            <a:off x="5071210" y="5106080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4FEE9711-AAA6-184C-A885-C7C9F312EB5C}"/>
              </a:ext>
            </a:extLst>
          </p:cNvPr>
          <p:cNvSpPr/>
          <p:nvPr/>
        </p:nvSpPr>
        <p:spPr>
          <a:xfrm>
            <a:off x="7552865" y="5174167"/>
            <a:ext cx="213388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  +  6  =</a:t>
            </a: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378838A3-3C59-EF4A-8541-059DDBDEF5FF}"/>
              </a:ext>
            </a:extLst>
          </p:cNvPr>
          <p:cNvSpPr/>
          <p:nvPr/>
        </p:nvSpPr>
        <p:spPr>
          <a:xfrm>
            <a:off x="9523181" y="5174167"/>
            <a:ext cx="77296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</a:t>
            </a:r>
          </a:p>
        </p:txBody>
      </p:sp>
      <p:sp>
        <p:nvSpPr>
          <p:cNvPr id="71" name="Can 33">
            <a:extLst>
              <a:ext uri="{FF2B5EF4-FFF2-40B4-BE49-F238E27FC236}">
                <a16:creationId xmlns:a16="http://schemas.microsoft.com/office/drawing/2014/main" id="{00685F56-BF64-DA48-8B1C-EBBE70AC4FF8}"/>
              </a:ext>
            </a:extLst>
          </p:cNvPr>
          <p:cNvSpPr/>
          <p:nvPr/>
        </p:nvSpPr>
        <p:spPr>
          <a:xfrm>
            <a:off x="4834364" y="5106080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Can 33">
            <a:extLst>
              <a:ext uri="{FF2B5EF4-FFF2-40B4-BE49-F238E27FC236}">
                <a16:creationId xmlns:a16="http://schemas.microsoft.com/office/drawing/2014/main" id="{6D62FE52-22F4-3E44-B5D1-391AC132C102}"/>
              </a:ext>
            </a:extLst>
          </p:cNvPr>
          <p:cNvSpPr/>
          <p:nvPr/>
        </p:nvSpPr>
        <p:spPr>
          <a:xfrm>
            <a:off x="5308056" y="5106080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Can 33">
            <a:extLst>
              <a:ext uri="{FF2B5EF4-FFF2-40B4-BE49-F238E27FC236}">
                <a16:creationId xmlns:a16="http://schemas.microsoft.com/office/drawing/2014/main" id="{69D8861E-457B-7E42-B8CC-E566D3DF85D1}"/>
              </a:ext>
            </a:extLst>
          </p:cNvPr>
          <p:cNvSpPr/>
          <p:nvPr/>
        </p:nvSpPr>
        <p:spPr>
          <a:xfrm>
            <a:off x="5545208" y="5106080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Can 33">
            <a:extLst>
              <a:ext uri="{FF2B5EF4-FFF2-40B4-BE49-F238E27FC236}">
                <a16:creationId xmlns:a16="http://schemas.microsoft.com/office/drawing/2014/main" id="{32915658-94DB-8544-AE12-E941F40A620C}"/>
              </a:ext>
            </a:extLst>
          </p:cNvPr>
          <p:cNvSpPr/>
          <p:nvPr/>
        </p:nvSpPr>
        <p:spPr>
          <a:xfrm>
            <a:off x="5772626" y="5106079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46919" y="3124200"/>
            <a:ext cx="3505200" cy="1785778"/>
            <a:chOff x="746919" y="3124200"/>
            <a:chExt cx="3505200" cy="1785778"/>
          </a:xfrm>
        </p:grpSpPr>
        <p:sp>
          <p:nvSpPr>
            <p:cNvPr id="11" name="Oval Callout 10"/>
            <p:cNvSpPr/>
            <p:nvPr/>
          </p:nvSpPr>
          <p:spPr>
            <a:xfrm>
              <a:off x="746919" y="3124200"/>
              <a:ext cx="3505200" cy="1785778"/>
            </a:xfrm>
            <a:prstGeom prst="wedgeEllipseCallout">
              <a:avLst>
                <a:gd name="adj1" fmla="val -31564"/>
                <a:gd name="adj2" fmla="val 64444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66019" y="3267748"/>
              <a:ext cx="2438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Mình và Rô-bốt cùng hoàn thành các phép cộng này nhé!</a:t>
              </a:r>
              <a:endParaRPr lang="en-US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100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1.48148E-6 L -0.10065 -0.00069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6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"/>
                            </p:stCondLst>
                            <p:childTnLst>
                              <p:par>
                                <p:cTn id="10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000"/>
                            </p:stCondLst>
                            <p:childTnLst>
                              <p:par>
                                <p:cTn id="1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500"/>
                            </p:stCondLst>
                            <p:childTnLst>
                              <p:par>
                                <p:cTn id="1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500"/>
                            </p:stCondLst>
                            <p:childTnLst>
                              <p:par>
                                <p:cTn id="14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000"/>
                            </p:stCondLst>
                            <p:childTnLst>
                              <p:par>
                                <p:cTn id="15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500"/>
                            </p:stCondLst>
                            <p:childTnLst>
                              <p:par>
                                <p:cTn id="15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-0.09883 -0.00092 " pathEditMode="relative" rAng="0" ptsTypes="AA">
                                      <p:cBhvr>
                                        <p:cTn id="17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-46"/>
                                    </p:animMotion>
                                  </p:childTnLst>
                                </p:cTn>
                              </p:par>
                              <p:par>
                                <p:cTn id="17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-0.09727 -0.00092 " pathEditMode="relative" rAng="0" ptsTypes="AA">
                                      <p:cBhvr>
                                        <p:cTn id="17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00"/>
                            </p:stCondLst>
                            <p:childTnLst>
                              <p:par>
                                <p:cTn id="18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000"/>
                            </p:stCondLst>
                            <p:childTnLst>
                              <p:par>
                                <p:cTn id="19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500"/>
                            </p:stCondLst>
                            <p:childTnLst>
                              <p:par>
                                <p:cTn id="19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000"/>
                            </p:stCondLst>
                            <p:childTnLst>
                              <p:par>
                                <p:cTn id="20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500"/>
                            </p:stCondLst>
                            <p:childTnLst>
                              <p:par>
                                <p:cTn id="20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1500"/>
                            </p:stCondLst>
                            <p:childTnLst>
                              <p:par>
                                <p:cTn id="23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2000"/>
                            </p:stCondLst>
                            <p:childTnLst>
                              <p:par>
                                <p:cTn id="23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-0.09883 -0.00093 " pathEditMode="relative" rAng="0" ptsTypes="AA">
                                      <p:cBhvr>
                                        <p:cTn id="249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-46"/>
                                    </p:animMotion>
                                  </p:childTnLst>
                                </p:cTn>
                              </p:par>
                              <p:par>
                                <p:cTn id="25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7.40741E-7 L -0.09727 -0.00093 " pathEditMode="relative" rAng="0" ptsTypes="AA">
                                      <p:cBhvr>
                                        <p:cTn id="25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0" y="-46"/>
                                    </p:animMotion>
                                  </p:childTnLst>
                                </p:cTn>
                              </p:par>
                              <p:par>
                                <p:cTn id="25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-0.09896 0.00046 " pathEditMode="relative" rAng="0" ptsTypes="AA">
                                      <p:cBhvr>
                                        <p:cTn id="25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3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500"/>
                            </p:stCondLst>
                            <p:childTnLst>
                              <p:par>
                                <p:cTn id="26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1000"/>
                            </p:stCondLst>
                            <p:childTnLst>
                              <p:par>
                                <p:cTn id="27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1500"/>
                            </p:stCondLst>
                            <p:childTnLst>
                              <p:par>
                                <p:cTn id="27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2000"/>
                            </p:stCondLst>
                            <p:childTnLst>
                              <p:par>
                                <p:cTn id="28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3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500"/>
                            </p:stCondLst>
                            <p:childTnLst>
                              <p:par>
                                <p:cTn id="28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500"/>
                            </p:stCondLst>
                            <p:childTnLst>
                              <p:par>
                                <p:cTn id="29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9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000"/>
                            </p:stCondLst>
                            <p:childTnLst>
                              <p:par>
                                <p:cTn id="30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4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500"/>
                            </p:stCondLst>
                            <p:childTnLst>
                              <p:par>
                                <p:cTn id="30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9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2000"/>
                            </p:stCondLst>
                            <p:childTnLst>
                              <p:par>
                                <p:cTn id="3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4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2500"/>
                            </p:stCondLst>
                            <p:childTnLst>
                              <p:par>
                                <p:cTn id="3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9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96296E-6 L -0.09883 -0.00093 " pathEditMode="relative" rAng="0" ptsTypes="AA">
                                      <p:cBhvr>
                                        <p:cTn id="329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-46"/>
                                    </p:animMotion>
                                  </p:childTnLst>
                                </p:cTn>
                              </p:par>
                              <p:par>
                                <p:cTn id="33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96296E-6 L -0.09727 -0.00093 " pathEditMode="relative" rAng="0" ptsTypes="AA">
                                      <p:cBhvr>
                                        <p:cTn id="331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0" y="-46"/>
                                    </p:animMotion>
                                  </p:childTnLst>
                                </p:cTn>
                              </p:par>
                              <p:par>
                                <p:cTn id="33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-0.09896 0.00046 " pathEditMode="relative" rAng="0" ptsTypes="AA">
                                      <p:cBhvr>
                                        <p:cTn id="333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23"/>
                                    </p:animMotion>
                                  </p:childTnLst>
                                </p:cTn>
                              </p:par>
                              <p:par>
                                <p:cTn id="33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96296E-6 L -0.1 2.96296E-6 " pathEditMode="relative" rAng="0" ptsTypes="AA">
                                      <p:cBhvr>
                                        <p:cTn id="335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5" grpId="1" animBg="1"/>
      <p:bldP spid="26" grpId="0" animBg="1"/>
      <p:bldP spid="27" grpId="0"/>
      <p:bldP spid="28" grpId="0"/>
      <p:bldP spid="29" grpId="0" animBg="1"/>
      <p:bldP spid="30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39" grpId="1" animBg="1"/>
      <p:bldP spid="40" grpId="0" animBg="1"/>
      <p:bldP spid="41" grpId="0"/>
      <p:bldP spid="42" grpId="0"/>
      <p:bldP spid="43" grpId="0" animBg="1"/>
      <p:bldP spid="43" grpId="1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4" grpId="1" animBg="1"/>
      <p:bldP spid="55" grpId="0" animBg="1"/>
      <p:bldP spid="55" grpId="1" animBg="1"/>
      <p:bldP spid="56" grpId="0"/>
      <p:bldP spid="57" grpId="0"/>
      <p:bldP spid="58" grpId="0" animBg="1"/>
      <p:bldP spid="58" grpId="1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7" grpId="1" animBg="1"/>
      <p:bldP spid="68" grpId="0" animBg="1"/>
      <p:bldP spid="68" grpId="1" animBg="1"/>
      <p:bldP spid="69" grpId="0"/>
      <p:bldP spid="70" grpId="0"/>
      <p:bldP spid="71" grpId="0" animBg="1"/>
      <p:bldP spid="71" grpId="1" animBg="1"/>
      <p:bldP spid="72" grpId="0" animBg="1"/>
      <p:bldP spid="72" grpId="1" animBg="1"/>
      <p:bldP spid="73" grpId="0" animBg="1"/>
      <p:bldP spid="7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66">
            <a:extLst>
              <a:ext uri="{FF2B5EF4-FFF2-40B4-BE49-F238E27FC236}">
                <a16:creationId xmlns:a16="http://schemas.microsoft.com/office/drawing/2014/main" id="{07398E26-7CD1-0045-B460-3FDEA6AA0F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143" b="95455" l="694" r="93750">
                        <a14:foregroundMark x1="5556" y1="94805" x2="5556" y2="94805"/>
                        <a14:foregroundMark x1="43750" y1="7792" x2="43750" y2="7792"/>
                        <a14:foregroundMark x1="59028" y1="12338" x2="59028" y2="12338"/>
                        <a14:foregroundMark x1="56944" y1="9091" x2="61806" y2="14286"/>
                        <a14:foregroundMark x1="85417" y1="66883" x2="85417" y2="66883"/>
                        <a14:foregroundMark x1="87500" y1="64935" x2="87500" y2="64935"/>
                        <a14:foregroundMark x1="90972" y1="57792" x2="90972" y2="57792"/>
                        <a14:foregroundMark x1="93750" y1="55844" x2="93750" y2="55844"/>
                        <a14:foregroundMark x1="4861" y1="95455" x2="694" y2="92208"/>
                      </a14:backgroundRemoval>
                    </a14:imgEffect>
                    <a14:imgEffect>
                      <a14:sharpenSoften amount="34000"/>
                    </a14:imgEffect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58"/>
            <a:ext cx="1484416" cy="1587500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679F0648-FE03-4ED3-AFE7-07E7A2ABE791}"/>
              </a:ext>
            </a:extLst>
          </p:cNvPr>
          <p:cNvGrpSpPr/>
          <p:nvPr/>
        </p:nvGrpSpPr>
        <p:grpSpPr>
          <a:xfrm>
            <a:off x="483855" y="1764697"/>
            <a:ext cx="1390760" cy="4215406"/>
            <a:chOff x="748145" y="914398"/>
            <a:chExt cx="1787236" cy="5417129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EA6F8FDB-70B2-4549-B6C5-B261965B413F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9 + 9 = 18</a:t>
              </a:r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2B564035-EB5B-4A81-B8C7-69C05FD29402}"/>
                </a:ext>
              </a:extLst>
            </p:cNvPr>
            <p:cNvGrpSpPr/>
            <p:nvPr/>
          </p:nvGrpSpPr>
          <p:grpSpPr>
            <a:xfrm>
              <a:off x="748145" y="914398"/>
              <a:ext cx="1787236" cy="4738256"/>
              <a:chOff x="748145" y="914398"/>
              <a:chExt cx="1787236" cy="4738256"/>
            </a:xfrm>
          </p:grpSpPr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B32AE9A6-0F42-43DE-9831-C7C5D41A0898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9 + 8 = 17</a:t>
                </a: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2F4A9849-7B00-44F7-93EF-615EAB9CCF29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9 + 7 = 16</a:t>
                </a: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425E7F42-5C3E-4EF3-A324-A7428CE26FB0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9 + 6 = 15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B62F25BC-D7B8-49B2-930F-E1FB99853F68}"/>
                  </a:ext>
                </a:extLst>
              </p:cNvPr>
              <p:cNvSpPr/>
              <p:nvPr/>
            </p:nvSpPr>
            <p:spPr>
              <a:xfrm>
                <a:off x="748145" y="2951017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9 + 5 = 14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A4916829-A4E0-4116-99F0-D5F25388C69A}"/>
                  </a:ext>
                </a:extLst>
              </p:cNvPr>
              <p:cNvSpPr/>
              <p:nvPr/>
            </p:nvSpPr>
            <p:spPr>
              <a:xfrm>
                <a:off x="748145" y="2272144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9 + 4 = 13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24983545-D83A-40AE-9E9A-AA661B3BE803}"/>
                  </a:ext>
                </a:extLst>
              </p:cNvPr>
              <p:cNvSpPr/>
              <p:nvPr/>
            </p:nvSpPr>
            <p:spPr>
              <a:xfrm>
                <a:off x="748145" y="1593271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9 + 3 =  ?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5B6E8982-EDC2-4150-B900-8C5AEF0AF852}"/>
                  </a:ext>
                </a:extLst>
              </p:cNvPr>
              <p:cNvSpPr/>
              <p:nvPr/>
            </p:nvSpPr>
            <p:spPr>
              <a:xfrm>
                <a:off x="748145" y="914398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4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9 + 2 = 11</a:t>
                </a:r>
              </a:p>
            </p:txBody>
          </p:sp>
        </p:grp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2BCA6D76-9E29-470C-AE84-BE3C8FD094F3}"/>
              </a:ext>
            </a:extLst>
          </p:cNvPr>
          <p:cNvGrpSpPr/>
          <p:nvPr/>
        </p:nvGrpSpPr>
        <p:grpSpPr>
          <a:xfrm>
            <a:off x="1886891" y="2292971"/>
            <a:ext cx="1390760" cy="3687132"/>
            <a:chOff x="748145" y="1593271"/>
            <a:chExt cx="1787236" cy="4738256"/>
          </a:xfrm>
          <a:solidFill>
            <a:srgbClr val="FFFF99"/>
          </a:solidFill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A2876AD5-6DE5-45BF-8628-C91101A730F7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8 + 9 = 17</a:t>
              </a:r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D8ED9D8C-E3E2-40EA-AF7A-247B3945426E}"/>
                </a:ext>
              </a:extLst>
            </p:cNvPr>
            <p:cNvGrpSpPr/>
            <p:nvPr/>
          </p:nvGrpSpPr>
          <p:grpSpPr>
            <a:xfrm>
              <a:off x="748145" y="1593271"/>
              <a:ext cx="1787236" cy="4059383"/>
              <a:chOff x="748145" y="1593271"/>
              <a:chExt cx="1787236" cy="4059383"/>
            </a:xfrm>
            <a:grpFill/>
          </p:grpSpPr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5DB1FE80-EF8B-44DA-AE01-88F998EDA028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8 + 8 = 16</a:t>
                </a:r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6F3B8421-D7E5-4D20-BA6B-70A7BB327D08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8 + 7 = 15</a:t>
                </a:r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DEF2E2F6-E1FE-47B7-8F3D-51CE7A709D31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8 + 6 = 14</a:t>
                </a: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F3C30671-87CF-483E-81C3-0B6839FB13C4}"/>
                  </a:ext>
                </a:extLst>
              </p:cNvPr>
              <p:cNvSpPr/>
              <p:nvPr/>
            </p:nvSpPr>
            <p:spPr>
              <a:xfrm>
                <a:off x="748145" y="2951017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8 + 5 = 13</a:t>
                </a: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ADA69C6D-12B8-407C-BEB2-CA854D58395D}"/>
                  </a:ext>
                </a:extLst>
              </p:cNvPr>
              <p:cNvSpPr/>
              <p:nvPr/>
            </p:nvSpPr>
            <p:spPr>
              <a:xfrm>
                <a:off x="748145" y="2272144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8 + 4 = 12</a:t>
                </a: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AF8763D2-E63B-427F-A572-9FD768D05BB1}"/>
                  </a:ext>
                </a:extLst>
              </p:cNvPr>
              <p:cNvSpPr/>
              <p:nvPr/>
            </p:nvSpPr>
            <p:spPr>
              <a:xfrm>
                <a:off x="748145" y="1593271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8 + 3 = 11</a:t>
                </a:r>
              </a:p>
            </p:txBody>
          </p:sp>
        </p:grp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BC753272-6B84-446E-BE73-BE8AC17A631A}"/>
              </a:ext>
            </a:extLst>
          </p:cNvPr>
          <p:cNvGrpSpPr/>
          <p:nvPr/>
        </p:nvGrpSpPr>
        <p:grpSpPr>
          <a:xfrm>
            <a:off x="3289928" y="2821992"/>
            <a:ext cx="1390760" cy="3158858"/>
            <a:chOff x="748145" y="2272144"/>
            <a:chExt cx="1787236" cy="4059383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E5D5D712-4C32-4910-A99E-D2A524B2C588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7 + 9 = 16</a:t>
              </a:r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3A45F06F-0996-40B9-BA66-99942BEDBDD0}"/>
                </a:ext>
              </a:extLst>
            </p:cNvPr>
            <p:cNvGrpSpPr/>
            <p:nvPr/>
          </p:nvGrpSpPr>
          <p:grpSpPr>
            <a:xfrm>
              <a:off x="748145" y="2272144"/>
              <a:ext cx="1787236" cy="3380510"/>
              <a:chOff x="748145" y="2272144"/>
              <a:chExt cx="1787236" cy="3380510"/>
            </a:xfrm>
          </p:grpSpPr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5AF2CB76-51D8-4772-8993-0DFE2A305D3C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7 + 8 = 15</a:t>
                </a: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23A32669-872E-4557-BC04-CB7C40FB6453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7 + 7 = 14</a:t>
                </a: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0AA59188-1471-443C-94EF-2C75E2B5D862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7 + 6 = 13</a:t>
                </a:r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86F7D1E4-4AF7-403F-9CA6-80EC5159F532}"/>
                  </a:ext>
                </a:extLst>
              </p:cNvPr>
              <p:cNvSpPr/>
              <p:nvPr/>
            </p:nvSpPr>
            <p:spPr>
              <a:xfrm>
                <a:off x="748145" y="2951017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7 + 5 =  ?</a:t>
                </a:r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88653608-4CA2-4524-AA47-627AABD34D80}"/>
                  </a:ext>
                </a:extLst>
              </p:cNvPr>
              <p:cNvSpPr/>
              <p:nvPr/>
            </p:nvSpPr>
            <p:spPr>
              <a:xfrm>
                <a:off x="748145" y="2272144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7 + 4 = 11</a:t>
                </a:r>
              </a:p>
            </p:txBody>
          </p:sp>
        </p:grp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655FA7D6-8042-4128-A009-45A69C0D2453}"/>
              </a:ext>
            </a:extLst>
          </p:cNvPr>
          <p:cNvGrpSpPr/>
          <p:nvPr/>
        </p:nvGrpSpPr>
        <p:grpSpPr>
          <a:xfrm>
            <a:off x="4692964" y="3335697"/>
            <a:ext cx="1390760" cy="2630585"/>
            <a:chOff x="748145" y="2951017"/>
            <a:chExt cx="1787236" cy="3380510"/>
          </a:xfrm>
          <a:solidFill>
            <a:srgbClr val="FFFF99"/>
          </a:solidFill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79F58ECB-DF69-4016-BEFA-321445066912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6 + 9 = 15</a:t>
              </a:r>
            </a:p>
          </p:txBody>
        </p: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69648B05-12E6-4DF6-A1D7-2BB68349CFE3}"/>
                </a:ext>
              </a:extLst>
            </p:cNvPr>
            <p:cNvGrpSpPr/>
            <p:nvPr/>
          </p:nvGrpSpPr>
          <p:grpSpPr>
            <a:xfrm>
              <a:off x="748145" y="2951017"/>
              <a:ext cx="1787236" cy="2701637"/>
              <a:chOff x="748145" y="2951017"/>
              <a:chExt cx="1787236" cy="2701637"/>
            </a:xfrm>
            <a:grpFill/>
          </p:grpSpPr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6C222148-A37E-4916-9AE0-6E3FF255F5FD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6 + 8 = 14</a:t>
                </a:r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09A95746-65EF-4722-A6C8-5FDBFC742DCC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6 + 7 = 13</a:t>
                </a:r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2166652E-DBF5-4E19-B9A9-0A6240EA60D5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6 + 6 = 12</a:t>
                </a:r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5B4057DA-D944-4BF3-8C45-3FEA7D56618F}"/>
                  </a:ext>
                </a:extLst>
              </p:cNvPr>
              <p:cNvSpPr/>
              <p:nvPr/>
            </p:nvSpPr>
            <p:spPr>
              <a:xfrm>
                <a:off x="748145" y="2951017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6 + 5 = 11</a:t>
                </a:r>
              </a:p>
            </p:txBody>
          </p:sp>
        </p:grp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DC99E913-220F-4468-896A-F65798BF712C}"/>
              </a:ext>
            </a:extLst>
          </p:cNvPr>
          <p:cNvGrpSpPr/>
          <p:nvPr/>
        </p:nvGrpSpPr>
        <p:grpSpPr>
          <a:xfrm>
            <a:off x="6098936" y="3869361"/>
            <a:ext cx="1390760" cy="2102312"/>
            <a:chOff x="748145" y="3629890"/>
            <a:chExt cx="1787236" cy="2701637"/>
          </a:xfrm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5FB23A82-CC3A-465D-8320-67BAA9358847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5 + 9 = 14</a:t>
              </a: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E280D959-AB74-47EE-A44A-82AE1A8C260E}"/>
                </a:ext>
              </a:extLst>
            </p:cNvPr>
            <p:cNvGrpSpPr/>
            <p:nvPr/>
          </p:nvGrpSpPr>
          <p:grpSpPr>
            <a:xfrm>
              <a:off x="748145" y="3629890"/>
              <a:ext cx="1787236" cy="2022764"/>
              <a:chOff x="748145" y="3629890"/>
              <a:chExt cx="1787236" cy="2022764"/>
            </a:xfrm>
          </p:grpSpPr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F0C4048C-4CD5-47F9-AE32-66824BA23F72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5 + 8 = 13</a:t>
                </a:r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7FE965F9-0F14-4C11-A154-0F3123235503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5 + 7 =  ?</a:t>
                </a:r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B0AAA4A9-4D45-40BC-92C6-6341ADA1B321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5 + 6 = 11</a:t>
                </a:r>
              </a:p>
            </p:txBody>
          </p:sp>
        </p:grp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B25F2BAC-1396-4F81-9872-21EF5846C4DF}"/>
              </a:ext>
            </a:extLst>
          </p:cNvPr>
          <p:cNvGrpSpPr/>
          <p:nvPr/>
        </p:nvGrpSpPr>
        <p:grpSpPr>
          <a:xfrm>
            <a:off x="7511313" y="4393362"/>
            <a:ext cx="1390760" cy="1574040"/>
            <a:chOff x="748145" y="4292442"/>
            <a:chExt cx="1787236" cy="2022766"/>
          </a:xfrm>
          <a:solidFill>
            <a:srgbClr val="FFFF99"/>
          </a:solidFill>
        </p:grpSpPr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BDA6C926-525A-4A1F-862A-293121D314B2}"/>
                </a:ext>
              </a:extLst>
            </p:cNvPr>
            <p:cNvSpPr/>
            <p:nvPr/>
          </p:nvSpPr>
          <p:spPr>
            <a:xfrm>
              <a:off x="748145" y="5650189"/>
              <a:ext cx="1787236" cy="6650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4 + 9 = 13</a:t>
              </a:r>
            </a:p>
          </p:txBody>
        </p: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19248779-25E2-4EE0-B849-FAC742BD074C}"/>
                </a:ext>
              </a:extLst>
            </p:cNvPr>
            <p:cNvGrpSpPr/>
            <p:nvPr/>
          </p:nvGrpSpPr>
          <p:grpSpPr>
            <a:xfrm>
              <a:off x="748145" y="4292442"/>
              <a:ext cx="1787236" cy="1343893"/>
              <a:chOff x="748145" y="4292442"/>
              <a:chExt cx="1787236" cy="1343893"/>
            </a:xfrm>
            <a:grpFill/>
          </p:grpSpPr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52FFEAED-C35A-4D9E-8FC9-C00D82637272}"/>
                  </a:ext>
                </a:extLst>
              </p:cNvPr>
              <p:cNvSpPr/>
              <p:nvPr/>
            </p:nvSpPr>
            <p:spPr>
              <a:xfrm>
                <a:off x="748145" y="4971316"/>
                <a:ext cx="1787236" cy="6650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4 + 8 = 12</a:t>
                </a:r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FF1B3F7F-E2E2-406C-A97F-FD84F3601F91}"/>
                  </a:ext>
                </a:extLst>
              </p:cNvPr>
              <p:cNvSpPr/>
              <p:nvPr/>
            </p:nvSpPr>
            <p:spPr>
              <a:xfrm>
                <a:off x="748145" y="4292442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4 + 7 = 11</a:t>
                </a:r>
              </a:p>
            </p:txBody>
          </p:sp>
        </p:grp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AECE4150-3CCC-432C-881C-6272A7CDD58A}"/>
              </a:ext>
            </a:extLst>
          </p:cNvPr>
          <p:cNvGrpSpPr/>
          <p:nvPr/>
        </p:nvGrpSpPr>
        <p:grpSpPr>
          <a:xfrm>
            <a:off x="8914349" y="4923390"/>
            <a:ext cx="1390760" cy="1045766"/>
            <a:chOff x="748145" y="4971314"/>
            <a:chExt cx="1787236" cy="1343892"/>
          </a:xfrm>
        </p:grpSpPr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9CE2660C-81AD-4C87-AE60-B67836D8B226}"/>
                </a:ext>
              </a:extLst>
            </p:cNvPr>
            <p:cNvSpPr/>
            <p:nvPr/>
          </p:nvSpPr>
          <p:spPr>
            <a:xfrm>
              <a:off x="748145" y="5650188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3 + 9 =  ?</a:t>
              </a: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45591577-5F55-42F8-B812-326DFC4D035E}"/>
                </a:ext>
              </a:extLst>
            </p:cNvPr>
            <p:cNvSpPr/>
            <p:nvPr/>
          </p:nvSpPr>
          <p:spPr>
            <a:xfrm>
              <a:off x="748145" y="4971314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3 + 8 = 11</a:t>
              </a:r>
            </a:p>
          </p:txBody>
        </p:sp>
      </p:grpSp>
      <p:sp>
        <p:nvSpPr>
          <p:cNvPr id="117" name="Rectangle 116">
            <a:extLst>
              <a:ext uri="{FF2B5EF4-FFF2-40B4-BE49-F238E27FC236}">
                <a16:creationId xmlns:a16="http://schemas.microsoft.com/office/drawing/2014/main" id="{C2492E85-8C9A-40F5-8C49-4734FED0AC81}"/>
              </a:ext>
            </a:extLst>
          </p:cNvPr>
          <p:cNvSpPr/>
          <p:nvPr/>
        </p:nvSpPr>
        <p:spPr>
          <a:xfrm>
            <a:off x="10317385" y="5449911"/>
            <a:ext cx="1390760" cy="51749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 + 9 = 11</a:t>
            </a:r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3154650B-A0B0-478C-BD7B-3FB4F58DF48B}"/>
              </a:ext>
            </a:extLst>
          </p:cNvPr>
          <p:cNvGrpSpPr/>
          <p:nvPr/>
        </p:nvGrpSpPr>
        <p:grpSpPr>
          <a:xfrm>
            <a:off x="4858219" y="838200"/>
            <a:ext cx="6154546" cy="2507607"/>
            <a:chOff x="5107266" y="455668"/>
            <a:chExt cx="6154546" cy="2507607"/>
          </a:xfrm>
        </p:grpSpPr>
        <p:pic>
          <p:nvPicPr>
            <p:cNvPr id="119" name="Picture 118">
              <a:extLst>
                <a:ext uri="{FF2B5EF4-FFF2-40B4-BE49-F238E27FC236}">
                  <a16:creationId xmlns:a16="http://schemas.microsoft.com/office/drawing/2014/main" id="{D18D36B2-FCB8-470F-A7F2-B0788FCD97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rcRect l="77641" t="30811" b="3077"/>
            <a:stretch/>
          </p:blipFill>
          <p:spPr>
            <a:xfrm>
              <a:off x="9986123" y="1212644"/>
              <a:ext cx="1275689" cy="1750631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20" name="Thought Bubble: Cloud 184">
              <a:extLst>
                <a:ext uri="{FF2B5EF4-FFF2-40B4-BE49-F238E27FC236}">
                  <a16:creationId xmlns:a16="http://schemas.microsoft.com/office/drawing/2014/main" id="{1500D817-9C50-4936-94FA-F4F4D33DF95A}"/>
                </a:ext>
              </a:extLst>
            </p:cNvPr>
            <p:cNvSpPr/>
            <p:nvPr/>
          </p:nvSpPr>
          <p:spPr>
            <a:xfrm>
              <a:off x="5107266" y="455668"/>
              <a:ext cx="4878857" cy="1537502"/>
            </a:xfrm>
            <a:prstGeom prst="cloudCallout">
              <a:avLst>
                <a:gd name="adj1" fmla="val 54834"/>
                <a:gd name="adj2" fmla="val 58929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F82E6B88-B0AB-41BE-975A-DBD2C9D861AD}"/>
                </a:ext>
              </a:extLst>
            </p:cNvPr>
            <p:cNvSpPr txBox="1"/>
            <p:nvPr/>
          </p:nvSpPr>
          <p:spPr>
            <a:xfrm>
              <a:off x="5567918" y="750979"/>
              <a:ext cx="378661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À, </a:t>
              </a:r>
              <a:r>
                <a:rPr lang="en-US" sz="20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đó</a:t>
              </a:r>
              <a:r>
                <a:rPr lang="en-US" sz="2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là</a:t>
              </a:r>
              <a:r>
                <a:rPr lang="en-US" sz="2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các</a:t>
              </a:r>
              <a:r>
                <a:rPr lang="en-US" sz="2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phép</a:t>
              </a:r>
              <a:r>
                <a:rPr lang="en-US" sz="2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cộng</a:t>
              </a:r>
              <a:r>
                <a:rPr lang="en-US" sz="2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qua 10. </a:t>
              </a:r>
            </a:p>
            <a:p>
              <a:pPr algn="ctr"/>
              <a:r>
                <a:rPr lang="en-US" sz="20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Chúng</a:t>
              </a:r>
              <a:r>
                <a:rPr lang="en-US" sz="2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ta </a:t>
              </a:r>
              <a:r>
                <a:rPr lang="en-US" sz="20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hoàn</a:t>
              </a:r>
              <a:r>
                <a:rPr lang="en-US" sz="2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thành</a:t>
              </a:r>
              <a:r>
                <a:rPr lang="en-US" sz="2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luôn</a:t>
              </a:r>
              <a:r>
                <a:rPr lang="en-US" sz="2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algn="ctr"/>
              <a:r>
                <a:rPr lang="en-US" sz="20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bảng</a:t>
              </a:r>
              <a:r>
                <a:rPr lang="en-US" sz="2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cộng</a:t>
              </a:r>
              <a:r>
                <a:rPr lang="en-US" sz="2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(qua 10) </a:t>
              </a:r>
              <a:r>
                <a:rPr lang="en-US" sz="20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nào</a:t>
              </a:r>
              <a:r>
                <a:rPr lang="en-US" sz="2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!</a:t>
              </a:r>
            </a:p>
          </p:txBody>
        </p:sp>
      </p:grpSp>
      <p:sp>
        <p:nvSpPr>
          <p:cNvPr id="122" name="Rectangle 121">
            <a:extLst>
              <a:ext uri="{FF2B5EF4-FFF2-40B4-BE49-F238E27FC236}">
                <a16:creationId xmlns:a16="http://schemas.microsoft.com/office/drawing/2014/main" id="{A6049FD8-5314-41E4-8344-8A003CD76214}"/>
              </a:ext>
            </a:extLst>
          </p:cNvPr>
          <p:cNvSpPr/>
          <p:nvPr/>
        </p:nvSpPr>
        <p:spPr>
          <a:xfrm>
            <a:off x="480763" y="2288383"/>
            <a:ext cx="1390760" cy="5174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 + 3 = 12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4319D45F-50E1-4709-A5B4-12EF38B7A4AD}"/>
              </a:ext>
            </a:extLst>
          </p:cNvPr>
          <p:cNvSpPr/>
          <p:nvPr/>
        </p:nvSpPr>
        <p:spPr>
          <a:xfrm>
            <a:off x="3291401" y="3353424"/>
            <a:ext cx="1390760" cy="5174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 + 5 = 12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F012F071-F493-4898-BF03-D900554D01F6}"/>
              </a:ext>
            </a:extLst>
          </p:cNvPr>
          <p:cNvSpPr/>
          <p:nvPr/>
        </p:nvSpPr>
        <p:spPr>
          <a:xfrm>
            <a:off x="8912042" y="5448790"/>
            <a:ext cx="1390760" cy="5174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 + 9 = 12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FDDB9FFB-FEAD-8941-BCBC-E1C1C33CD20C}"/>
              </a:ext>
            </a:extLst>
          </p:cNvPr>
          <p:cNvSpPr/>
          <p:nvPr/>
        </p:nvSpPr>
        <p:spPr>
          <a:xfrm>
            <a:off x="6102526" y="4404539"/>
            <a:ext cx="1390760" cy="5174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+ 7 = 12</a:t>
            </a:r>
          </a:p>
        </p:txBody>
      </p:sp>
    </p:spTree>
    <p:extLst>
      <p:ext uri="{BB962C8B-B14F-4D97-AF65-F5344CB8AC3E}">
        <p14:creationId xmlns:p14="http://schemas.microsoft.com/office/powerpoint/2010/main" val="395524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23" grpId="0" animBg="1"/>
      <p:bldP spid="125" grpId="0" animBg="1"/>
      <p:bldP spid="1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911" y="1452395"/>
            <a:ext cx="6223000" cy="311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41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46919" y="381000"/>
            <a:ext cx="6172200" cy="914400"/>
            <a:chOff x="137319" y="151501"/>
            <a:chExt cx="6172200" cy="914400"/>
          </a:xfrm>
        </p:grpSpPr>
        <p:sp>
          <p:nvSpPr>
            <p:cNvPr id="14" name="Oval 13"/>
            <p:cNvSpPr/>
            <p:nvPr/>
          </p:nvSpPr>
          <p:spPr>
            <a:xfrm>
              <a:off x="137319" y="151501"/>
              <a:ext cx="914400" cy="9144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958C564-DBFB-5448-81B2-4D5456FC4CBC}"/>
                </a:ext>
              </a:extLst>
            </p:cNvPr>
            <p:cNvSpPr txBox="1"/>
            <p:nvPr/>
          </p:nvSpPr>
          <p:spPr>
            <a:xfrm>
              <a:off x="1071051" y="392637"/>
              <a:ext cx="52384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Tính nhẩm</a:t>
              </a:r>
              <a:endParaRPr lang="x-none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3A54E224-FAF6-1F45-B360-571F1DF422D5}"/>
              </a:ext>
            </a:extLst>
          </p:cNvPr>
          <p:cNvSpPr/>
          <p:nvPr/>
        </p:nvSpPr>
        <p:spPr>
          <a:xfrm>
            <a:off x="1404077" y="1722695"/>
            <a:ext cx="2643031" cy="359463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x-none" sz="4000" dirty="0">
                <a:latin typeface="Arial" pitchFamily="34" charset="0"/>
                <a:cs typeface="Arial" pitchFamily="34" charset="0"/>
              </a:rPr>
              <a:t>9   +   5 	</a:t>
            </a:r>
          </a:p>
          <a:p>
            <a:pPr>
              <a:lnSpc>
                <a:spcPct val="200000"/>
              </a:lnSpc>
            </a:pPr>
            <a:r>
              <a:rPr lang="x-none" sz="4000" dirty="0">
                <a:latin typeface="Arial" pitchFamily="34" charset="0"/>
                <a:cs typeface="Arial" pitchFamily="34" charset="0"/>
              </a:rPr>
              <a:t>8   +   3	</a:t>
            </a:r>
          </a:p>
          <a:p>
            <a:pPr>
              <a:lnSpc>
                <a:spcPct val="200000"/>
              </a:lnSpc>
            </a:pPr>
            <a:r>
              <a:rPr lang="x-none" sz="4000" dirty="0">
                <a:latin typeface="Arial" pitchFamily="34" charset="0"/>
                <a:cs typeface="Arial" pitchFamily="34" charset="0"/>
              </a:rPr>
              <a:t>7   +   7	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170EF45-3A2F-8644-81D7-2C88896D99B7}"/>
              </a:ext>
            </a:extLst>
          </p:cNvPr>
          <p:cNvSpPr/>
          <p:nvPr/>
        </p:nvSpPr>
        <p:spPr>
          <a:xfrm>
            <a:off x="7050504" y="1722695"/>
            <a:ext cx="2643031" cy="3594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x-none" sz="4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   +   6	</a:t>
            </a:r>
          </a:p>
          <a:p>
            <a:pPr>
              <a:lnSpc>
                <a:spcPct val="200000"/>
              </a:lnSpc>
            </a:pPr>
            <a:r>
              <a:rPr lang="x-none" sz="4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7   +   6	</a:t>
            </a:r>
          </a:p>
          <a:p>
            <a:pPr>
              <a:lnSpc>
                <a:spcPct val="200000"/>
              </a:lnSpc>
            </a:pPr>
            <a:r>
              <a:rPr lang="x-none" sz="4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9   +   4</a:t>
            </a:r>
            <a:endParaRPr lang="x-none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E7F0592-B928-EC43-88FD-054CA88E4701}"/>
              </a:ext>
            </a:extLst>
          </p:cNvPr>
          <p:cNvSpPr/>
          <p:nvPr/>
        </p:nvSpPr>
        <p:spPr>
          <a:xfrm>
            <a:off x="3664169" y="1722695"/>
            <a:ext cx="1413849" cy="359463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x-none" sz="4000" dirty="0">
                <a:latin typeface="Arial" pitchFamily="34" charset="0"/>
                <a:cs typeface="Arial" pitchFamily="34" charset="0"/>
              </a:rPr>
              <a:t>=  </a:t>
            </a:r>
            <a:r>
              <a:rPr lang="x-none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14</a:t>
            </a:r>
            <a:r>
              <a:rPr lang="x-none" sz="4000" dirty="0"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lnSpc>
                <a:spcPct val="200000"/>
              </a:lnSpc>
            </a:pPr>
            <a:r>
              <a:rPr lang="x-none" sz="4000" dirty="0">
                <a:latin typeface="Arial" pitchFamily="34" charset="0"/>
                <a:cs typeface="Arial" pitchFamily="34" charset="0"/>
              </a:rPr>
              <a:t>=  </a:t>
            </a:r>
            <a:r>
              <a:rPr lang="x-none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</a:t>
            </a:r>
          </a:p>
          <a:p>
            <a:pPr>
              <a:lnSpc>
                <a:spcPct val="200000"/>
              </a:lnSpc>
            </a:pPr>
            <a:r>
              <a:rPr lang="x-none" sz="4000" dirty="0">
                <a:latin typeface="Arial" pitchFamily="34" charset="0"/>
                <a:cs typeface="Arial" pitchFamily="34" charset="0"/>
              </a:rPr>
              <a:t>=  </a:t>
            </a:r>
            <a:r>
              <a:rPr lang="x-none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14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6EEB7C5-AAEC-294F-8395-B6BDA7528DA2}"/>
              </a:ext>
            </a:extLst>
          </p:cNvPr>
          <p:cNvSpPr/>
          <p:nvPr/>
        </p:nvSpPr>
        <p:spPr>
          <a:xfrm>
            <a:off x="9174472" y="1722695"/>
            <a:ext cx="1413849" cy="359463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x-none" sz="4000" dirty="0">
                <a:latin typeface="Arial" pitchFamily="34" charset="0"/>
                <a:cs typeface="Arial" pitchFamily="34" charset="0"/>
              </a:rPr>
              <a:t>=  </a:t>
            </a:r>
            <a:r>
              <a:rPr lang="x-none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</a:t>
            </a:r>
            <a:r>
              <a:rPr lang="x-none" sz="4000" dirty="0"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lnSpc>
                <a:spcPct val="200000"/>
              </a:lnSpc>
            </a:pPr>
            <a:r>
              <a:rPr lang="x-none" sz="4000" dirty="0">
                <a:latin typeface="Arial" pitchFamily="34" charset="0"/>
                <a:cs typeface="Arial" pitchFamily="34" charset="0"/>
              </a:rPr>
              <a:t>=  </a:t>
            </a:r>
            <a:r>
              <a:rPr lang="x-none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13</a:t>
            </a:r>
          </a:p>
          <a:p>
            <a:pPr>
              <a:lnSpc>
                <a:spcPct val="200000"/>
              </a:lnSpc>
            </a:pPr>
            <a:r>
              <a:rPr lang="x-none" sz="4000" dirty="0">
                <a:latin typeface="Arial" pitchFamily="34" charset="0"/>
                <a:cs typeface="Arial" pitchFamily="34" charset="0"/>
              </a:rPr>
              <a:t>=  </a:t>
            </a:r>
            <a:r>
              <a:rPr lang="x-none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9" t="6850" r="74459" b="77849"/>
          <a:stretch/>
        </p:blipFill>
        <p:spPr>
          <a:xfrm>
            <a:off x="4123956" y="1822124"/>
            <a:ext cx="988142" cy="10493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39" t="5560" r="51799" b="77458"/>
          <a:stretch/>
        </p:blipFill>
        <p:spPr>
          <a:xfrm>
            <a:off x="4123956" y="2937679"/>
            <a:ext cx="988142" cy="11646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22" t="6268" r="12416" b="76750"/>
          <a:stretch/>
        </p:blipFill>
        <p:spPr>
          <a:xfrm>
            <a:off x="4123956" y="4152663"/>
            <a:ext cx="988142" cy="11646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08" t="25243" r="11130" b="57775"/>
          <a:stretch/>
        </p:blipFill>
        <p:spPr>
          <a:xfrm>
            <a:off x="9600179" y="1915942"/>
            <a:ext cx="908544" cy="10708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68" t="46669" r="31570" b="36349"/>
          <a:stretch/>
        </p:blipFill>
        <p:spPr>
          <a:xfrm>
            <a:off x="9602978" y="3120463"/>
            <a:ext cx="828947" cy="97703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9" t="69227" r="11329" b="13791"/>
          <a:stretch/>
        </p:blipFill>
        <p:spPr>
          <a:xfrm>
            <a:off x="9602978" y="4340298"/>
            <a:ext cx="828947" cy="97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00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2044</TotalTime>
  <Words>634</Words>
  <Application>Microsoft Office PowerPoint</Application>
  <PresentationFormat>Custom</PresentationFormat>
  <Paragraphs>166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Kids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Quynh Chi</dc:creator>
  <cp:lastModifiedBy>Quynh Mai</cp:lastModifiedBy>
  <cp:revision>243</cp:revision>
  <dcterms:created xsi:type="dcterms:W3CDTF">2020-04-19T13:18:56Z</dcterms:created>
  <dcterms:modified xsi:type="dcterms:W3CDTF">2024-10-15T09:10:12Z</dcterms:modified>
</cp:coreProperties>
</file>