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12"/>
  </p:notesMasterIdLst>
  <p:sldIdLst>
    <p:sldId id="300" r:id="rId2"/>
    <p:sldId id="302" r:id="rId3"/>
    <p:sldId id="294" r:id="rId4"/>
    <p:sldId id="323" r:id="rId5"/>
    <p:sldId id="297" r:id="rId6"/>
    <p:sldId id="314" r:id="rId7"/>
    <p:sldId id="326" r:id="rId8"/>
    <p:sldId id="327" r:id="rId9"/>
    <p:sldId id="315" r:id="rId10"/>
    <p:sldId id="305" r:id="rId11"/>
  </p:sldIdLst>
  <p:sldSz cx="12161838" cy="6858000"/>
  <p:notesSz cx="6858000" cy="9144000"/>
  <p:embeddedFontLst>
    <p:embeddedFont>
      <p:font typeface="Quicksand Medium" charset="0"/>
      <p:regular r:id="rId13"/>
      <p:bold r:id="rId14"/>
    </p:embeddedFont>
    <p:embeddedFont>
      <p:font typeface="Amatic SC" charset="-79"/>
      <p:regular r:id="rId15"/>
      <p:bold r:id="rId16"/>
    </p:embeddedFont>
    <p:embeddedFont>
      <p:font typeface="Quicksand" charset="0"/>
      <p:regular r:id="rId17"/>
      <p:bold r:id="rId18"/>
    </p:embeddedFont>
    <p:embeddedFont>
      <p:font typeface="Bebas Neue"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71"/>
    <a:srgbClr val="7DDD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9DAE9EB-E220-4925-94B2-EE377E0A48A3}">
  <a:tblStyle styleId="{19DAE9EB-E220-4925-94B2-EE377E0A48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12" autoAdjust="0"/>
  </p:normalViewPr>
  <p:slideViewPr>
    <p:cSldViewPr>
      <p:cViewPr varScale="1">
        <p:scale>
          <a:sx n="65" d="100"/>
          <a:sy n="65" d="100"/>
        </p:scale>
        <p:origin x="-402" y="-102"/>
      </p:cViewPr>
      <p:guideLst>
        <p:guide orient="horz" pos="2160"/>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361424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chia</a:t>
            </a:r>
            <a:r>
              <a:rPr lang="en-US" baseline="0" smtClean="0"/>
              <a:t> lớp thành hai đội A B và thi xem đội nào kẻ xong đoạn thẳng có độ dài theo yêu cầu</a:t>
            </a:r>
          </a:p>
          <a:p>
            <a:r>
              <a:rPr lang="en-US" baseline="0" smtClean="0"/>
              <a:t>Con vẽ vào đâu thì GV linh động nhé!</a:t>
            </a:r>
          </a:p>
          <a:p>
            <a:r>
              <a:rPr lang="en-US" baseline="0" smtClean="0"/>
              <a:t>Nếu dạy online GV có thể phân ra đội bạn trai và đội bạn gái</a:t>
            </a:r>
            <a:endParaRPr lang="en-US"/>
          </a:p>
        </p:txBody>
      </p:sp>
    </p:spTree>
    <p:extLst>
      <p:ext uri="{BB962C8B-B14F-4D97-AF65-F5344CB8AC3E}">
        <p14:creationId xmlns:p14="http://schemas.microsoft.com/office/powerpoint/2010/main" val="1382263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3"/>
        <p:cNvGrpSpPr/>
        <p:nvPr/>
      </p:nvGrpSpPr>
      <p:grpSpPr>
        <a:xfrm>
          <a:off x="0" y="0"/>
          <a:ext cx="0" cy="0"/>
          <a:chOff x="0" y="0"/>
          <a:chExt cx="0" cy="0"/>
        </a:xfrm>
      </p:grpSpPr>
      <p:sp>
        <p:nvSpPr>
          <p:cNvPr id="9124" name="Google Shape;9124;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5" name="Google Shape;9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click 1 cái xong để yên cho Ốc sên di chuyển nhé</a:t>
            </a:r>
            <a:endParaRPr lang="en-US"/>
          </a:p>
        </p:txBody>
      </p:sp>
    </p:spTree>
    <p:extLst>
      <p:ext uri="{BB962C8B-B14F-4D97-AF65-F5344CB8AC3E}">
        <p14:creationId xmlns:p14="http://schemas.microsoft.com/office/powerpoint/2010/main" val="206742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5"/>
        <p:cNvGrpSpPr/>
        <p:nvPr/>
      </p:nvGrpSpPr>
      <p:grpSpPr>
        <a:xfrm>
          <a:off x="0" y="0"/>
          <a:ext cx="0" cy="0"/>
          <a:chOff x="0" y="0"/>
          <a:chExt cx="0" cy="0"/>
        </a:xfrm>
      </p:grpSpPr>
      <p:sp>
        <p:nvSpPr>
          <p:cNvPr id="9926" name="Google Shape;9926;geb25178e7c_0_2455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7" name="Google Shape;9927;geb25178e7c_0_24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656" y="496906"/>
            <a:ext cx="11388531" cy="5729212"/>
            <a:chOff x="-20797" y="547977"/>
            <a:chExt cx="10011977" cy="6318048"/>
          </a:xfrm>
        </p:grpSpPr>
        <p:sp>
          <p:nvSpPr>
            <p:cNvPr id="10" name="Google Shape;10;p2"/>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9631959" y="3959950"/>
              <a:ext cx="340302" cy="334375"/>
              <a:chOff x="4864725" y="4564050"/>
              <a:chExt cx="337300" cy="334375"/>
            </a:xfrm>
          </p:grpSpPr>
          <p:sp>
            <p:nvSpPr>
              <p:cNvPr id="14" name="Google Shape;14;p2"/>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6981913" y="6588475"/>
              <a:ext cx="291244" cy="277550"/>
              <a:chOff x="3689675" y="865975"/>
              <a:chExt cx="288675" cy="277550"/>
            </a:xfrm>
          </p:grpSpPr>
          <p:sp>
            <p:nvSpPr>
              <p:cNvPr id="18" name="Google Shape;18;p2"/>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6643903" y="1074100"/>
              <a:ext cx="295255" cy="276725"/>
              <a:chOff x="5348675" y="2068175"/>
              <a:chExt cx="292650" cy="276725"/>
            </a:xfrm>
          </p:grpSpPr>
          <p:sp>
            <p:nvSpPr>
              <p:cNvPr id="22" name="Google Shape;22;p2"/>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3073043" y="6288528"/>
              <a:ext cx="228593" cy="194302"/>
              <a:chOff x="1916200" y="1417475"/>
              <a:chExt cx="229350" cy="228000"/>
            </a:xfrm>
          </p:grpSpPr>
          <p:sp>
            <p:nvSpPr>
              <p:cNvPr id="26" name="Google Shape;26;p2"/>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8472525" y="4670500"/>
              <a:ext cx="135369" cy="129375"/>
              <a:chOff x="2419900" y="952925"/>
              <a:chExt cx="134175" cy="129375"/>
            </a:xfrm>
          </p:grpSpPr>
          <p:sp>
            <p:nvSpPr>
              <p:cNvPr id="30" name="Google Shape;30;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1397120" y="3005138"/>
              <a:ext cx="139329" cy="128300"/>
              <a:chOff x="732600" y="1890325"/>
              <a:chExt cx="138100" cy="128300"/>
            </a:xfrm>
          </p:grpSpPr>
          <p:sp>
            <p:nvSpPr>
              <p:cNvPr id="34" name="Google Shape;3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rot="-1856811">
              <a:off x="1565612" y="819222"/>
              <a:ext cx="1338947" cy="1025873"/>
              <a:chOff x="6015800" y="923575"/>
              <a:chExt cx="1212225" cy="937075"/>
            </a:xfrm>
          </p:grpSpPr>
          <p:sp>
            <p:nvSpPr>
              <p:cNvPr id="38" name="Google Shape;38;p2"/>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9272395" y="2451888"/>
              <a:ext cx="139329" cy="128300"/>
              <a:chOff x="732600" y="1890325"/>
              <a:chExt cx="138100" cy="128300"/>
            </a:xfrm>
          </p:grpSpPr>
          <p:sp>
            <p:nvSpPr>
              <p:cNvPr id="51" name="Google Shape;5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4961800" y="6288600"/>
              <a:ext cx="135369" cy="129375"/>
              <a:chOff x="2419900" y="952925"/>
              <a:chExt cx="134175" cy="129375"/>
            </a:xfrm>
          </p:grpSpPr>
          <p:sp>
            <p:nvSpPr>
              <p:cNvPr id="55" name="Google Shape;55;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2275" y="-11449"/>
            <a:ext cx="12162051" cy="6882076"/>
            <a:chOff x="-2000" y="-12625"/>
            <a:chExt cx="10692000" cy="7589400"/>
          </a:xfrm>
        </p:grpSpPr>
        <p:sp>
          <p:nvSpPr>
            <p:cNvPr id="59" name="Google Shape;59;p2"/>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a:off x="73845" y="61396"/>
              <a:ext cx="10544304" cy="7425379"/>
              <a:chOff x="73845" y="61396"/>
              <a:chExt cx="10544304" cy="7425379"/>
            </a:xfrm>
          </p:grpSpPr>
          <p:grpSp>
            <p:nvGrpSpPr>
              <p:cNvPr id="61" name="Google Shape;61;p2"/>
              <p:cNvGrpSpPr/>
              <p:nvPr/>
            </p:nvGrpSpPr>
            <p:grpSpPr>
              <a:xfrm rot="10800000" flipH="1">
                <a:off x="541072" y="7200946"/>
                <a:ext cx="9609875" cy="285829"/>
                <a:chOff x="471460" y="61396"/>
                <a:chExt cx="9609875" cy="285829"/>
              </a:xfrm>
            </p:grpSpPr>
            <p:grpSp>
              <p:nvGrpSpPr>
                <p:cNvPr id="62" name="Google Shape;62;p2"/>
                <p:cNvGrpSpPr/>
                <p:nvPr/>
              </p:nvGrpSpPr>
              <p:grpSpPr>
                <a:xfrm>
                  <a:off x="471460" y="61396"/>
                  <a:ext cx="8862425" cy="285829"/>
                  <a:chOff x="395260" y="61396"/>
                  <a:chExt cx="8862425" cy="285829"/>
                </a:xfrm>
              </p:grpSpPr>
              <p:grpSp>
                <p:nvGrpSpPr>
                  <p:cNvPr id="63" name="Google Shape;63;p2"/>
                  <p:cNvGrpSpPr/>
                  <p:nvPr/>
                </p:nvGrpSpPr>
                <p:grpSpPr>
                  <a:xfrm rot="5400000">
                    <a:off x="8465008" y="-445452"/>
                    <a:ext cx="278654" cy="1306700"/>
                    <a:chOff x="73845" y="3561500"/>
                    <a:chExt cx="278654" cy="1306700"/>
                  </a:xfrm>
                </p:grpSpPr>
                <p:grpSp>
                  <p:nvGrpSpPr>
                    <p:cNvPr id="64" name="Google Shape;64;p2"/>
                    <p:cNvGrpSpPr/>
                    <p:nvPr/>
                  </p:nvGrpSpPr>
                  <p:grpSpPr>
                    <a:xfrm>
                      <a:off x="179620" y="3954300"/>
                      <a:ext cx="139329" cy="128300"/>
                      <a:chOff x="732600" y="1890325"/>
                      <a:chExt cx="138100" cy="128300"/>
                    </a:xfrm>
                  </p:grpSpPr>
                  <p:sp>
                    <p:nvSpPr>
                      <p:cNvPr id="65" name="Google Shape;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116495" y="4347100"/>
                      <a:ext cx="139329" cy="128300"/>
                      <a:chOff x="732600" y="1890325"/>
                      <a:chExt cx="138100" cy="128300"/>
                    </a:xfrm>
                  </p:grpSpPr>
                  <p:sp>
                    <p:nvSpPr>
                      <p:cNvPr id="69" name="Google Shape;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213170" y="4739900"/>
                      <a:ext cx="139329" cy="128300"/>
                      <a:chOff x="732600" y="1890325"/>
                      <a:chExt cx="138100" cy="128300"/>
                    </a:xfrm>
                  </p:grpSpPr>
                  <p:sp>
                    <p:nvSpPr>
                      <p:cNvPr id="73" name="Google Shape;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73845" y="3561500"/>
                      <a:ext cx="139329" cy="128300"/>
                      <a:chOff x="732600" y="1890325"/>
                      <a:chExt cx="138100" cy="128300"/>
                    </a:xfrm>
                  </p:grpSpPr>
                  <p:sp>
                    <p:nvSpPr>
                      <p:cNvPr id="77" name="Google Shape;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80;p2"/>
                  <p:cNvGrpSpPr/>
                  <p:nvPr/>
                </p:nvGrpSpPr>
                <p:grpSpPr>
                  <a:xfrm rot="5400000">
                    <a:off x="3923120" y="-3466465"/>
                    <a:ext cx="285829" cy="7341550"/>
                    <a:chOff x="73845" y="36500"/>
                    <a:chExt cx="285829" cy="7341550"/>
                  </a:xfrm>
                </p:grpSpPr>
                <p:grpSp>
                  <p:nvGrpSpPr>
                    <p:cNvPr id="81" name="Google Shape;81;p2"/>
                    <p:cNvGrpSpPr/>
                    <p:nvPr/>
                  </p:nvGrpSpPr>
                  <p:grpSpPr>
                    <a:xfrm>
                      <a:off x="73845" y="4538300"/>
                      <a:ext cx="285829" cy="2839750"/>
                      <a:chOff x="73845" y="3561500"/>
                      <a:chExt cx="285829" cy="2839750"/>
                    </a:xfrm>
                  </p:grpSpPr>
                  <p:grpSp>
                    <p:nvGrpSpPr>
                      <p:cNvPr id="82" name="Google Shape;82;p2"/>
                      <p:cNvGrpSpPr/>
                      <p:nvPr/>
                    </p:nvGrpSpPr>
                    <p:grpSpPr>
                      <a:xfrm>
                        <a:off x="73845" y="3561500"/>
                        <a:ext cx="278654" cy="1306700"/>
                        <a:chOff x="73845" y="3561500"/>
                        <a:chExt cx="278654" cy="1306700"/>
                      </a:xfrm>
                    </p:grpSpPr>
                    <p:grpSp>
                      <p:nvGrpSpPr>
                        <p:cNvPr id="83" name="Google Shape;83;p2"/>
                        <p:cNvGrpSpPr/>
                        <p:nvPr/>
                      </p:nvGrpSpPr>
                      <p:grpSpPr>
                        <a:xfrm>
                          <a:off x="179620" y="3954300"/>
                          <a:ext cx="139329" cy="128300"/>
                          <a:chOff x="732600" y="1890325"/>
                          <a:chExt cx="138100" cy="128300"/>
                        </a:xfrm>
                      </p:grpSpPr>
                      <p:sp>
                        <p:nvSpPr>
                          <p:cNvPr id="84" name="Google Shape;8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116495" y="4347100"/>
                          <a:ext cx="139329" cy="128300"/>
                          <a:chOff x="732600" y="1890325"/>
                          <a:chExt cx="138100" cy="128300"/>
                        </a:xfrm>
                      </p:grpSpPr>
                      <p:sp>
                        <p:nvSpPr>
                          <p:cNvPr id="88" name="Google Shape;8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213170" y="4739900"/>
                          <a:ext cx="139329" cy="128300"/>
                          <a:chOff x="732600" y="1890325"/>
                          <a:chExt cx="138100" cy="128300"/>
                        </a:xfrm>
                      </p:grpSpPr>
                      <p:sp>
                        <p:nvSpPr>
                          <p:cNvPr id="92" name="Google Shape;9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2"/>
                        <p:cNvGrpSpPr/>
                        <p:nvPr/>
                      </p:nvGrpSpPr>
                      <p:grpSpPr>
                        <a:xfrm>
                          <a:off x="73845" y="3561500"/>
                          <a:ext cx="139329" cy="128300"/>
                          <a:chOff x="732600" y="1890325"/>
                          <a:chExt cx="138100" cy="128300"/>
                        </a:xfrm>
                      </p:grpSpPr>
                      <p:sp>
                        <p:nvSpPr>
                          <p:cNvPr id="96" name="Google Shape;9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 name="Google Shape;99;p2"/>
                      <p:cNvGrpSpPr/>
                      <p:nvPr/>
                    </p:nvGrpSpPr>
                    <p:grpSpPr>
                      <a:xfrm>
                        <a:off x="81020" y="5094550"/>
                        <a:ext cx="278654" cy="1306700"/>
                        <a:chOff x="73845" y="3561500"/>
                        <a:chExt cx="278654" cy="1306700"/>
                      </a:xfrm>
                    </p:grpSpPr>
                    <p:grpSp>
                      <p:nvGrpSpPr>
                        <p:cNvPr id="100" name="Google Shape;100;p2"/>
                        <p:cNvGrpSpPr/>
                        <p:nvPr/>
                      </p:nvGrpSpPr>
                      <p:grpSpPr>
                        <a:xfrm>
                          <a:off x="179620" y="3954300"/>
                          <a:ext cx="139329" cy="128300"/>
                          <a:chOff x="732600" y="1890325"/>
                          <a:chExt cx="138100" cy="128300"/>
                        </a:xfrm>
                      </p:grpSpPr>
                      <p:sp>
                        <p:nvSpPr>
                          <p:cNvPr id="101" name="Google Shape;1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2"/>
                        <p:cNvGrpSpPr/>
                        <p:nvPr/>
                      </p:nvGrpSpPr>
                      <p:grpSpPr>
                        <a:xfrm>
                          <a:off x="116495" y="4347100"/>
                          <a:ext cx="139329" cy="128300"/>
                          <a:chOff x="732600" y="1890325"/>
                          <a:chExt cx="138100" cy="128300"/>
                        </a:xfrm>
                      </p:grpSpPr>
                      <p:sp>
                        <p:nvSpPr>
                          <p:cNvPr id="105" name="Google Shape;1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213170" y="4739900"/>
                          <a:ext cx="139329" cy="128300"/>
                          <a:chOff x="732600" y="1890325"/>
                          <a:chExt cx="138100" cy="128300"/>
                        </a:xfrm>
                      </p:grpSpPr>
                      <p:sp>
                        <p:nvSpPr>
                          <p:cNvPr id="109" name="Google Shape;1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73845" y="3561500"/>
                          <a:ext cx="139329" cy="128300"/>
                          <a:chOff x="732600" y="1890325"/>
                          <a:chExt cx="138100" cy="128300"/>
                        </a:xfrm>
                      </p:grpSpPr>
                      <p:sp>
                        <p:nvSpPr>
                          <p:cNvPr id="113" name="Google Shape;11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6" name="Google Shape;116;p2"/>
                    <p:cNvGrpSpPr/>
                    <p:nvPr/>
                  </p:nvGrpSpPr>
                  <p:grpSpPr>
                    <a:xfrm>
                      <a:off x="73845" y="1524775"/>
                      <a:ext cx="285829" cy="2839750"/>
                      <a:chOff x="73845" y="3561500"/>
                      <a:chExt cx="285829" cy="2839750"/>
                    </a:xfrm>
                  </p:grpSpPr>
                  <p:grpSp>
                    <p:nvGrpSpPr>
                      <p:cNvPr id="117" name="Google Shape;117;p2"/>
                      <p:cNvGrpSpPr/>
                      <p:nvPr/>
                    </p:nvGrpSpPr>
                    <p:grpSpPr>
                      <a:xfrm>
                        <a:off x="73845" y="3561500"/>
                        <a:ext cx="278654" cy="1306700"/>
                        <a:chOff x="73845" y="3561500"/>
                        <a:chExt cx="278654" cy="1306700"/>
                      </a:xfrm>
                    </p:grpSpPr>
                    <p:grpSp>
                      <p:nvGrpSpPr>
                        <p:cNvPr id="118" name="Google Shape;118;p2"/>
                        <p:cNvGrpSpPr/>
                        <p:nvPr/>
                      </p:nvGrpSpPr>
                      <p:grpSpPr>
                        <a:xfrm>
                          <a:off x="179620" y="3954300"/>
                          <a:ext cx="139329" cy="128300"/>
                          <a:chOff x="732600" y="1890325"/>
                          <a:chExt cx="138100" cy="128300"/>
                        </a:xfrm>
                      </p:grpSpPr>
                      <p:sp>
                        <p:nvSpPr>
                          <p:cNvPr id="119" name="Google Shape;11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116495" y="4347100"/>
                          <a:ext cx="139329" cy="128300"/>
                          <a:chOff x="732600" y="1890325"/>
                          <a:chExt cx="138100" cy="128300"/>
                        </a:xfrm>
                      </p:grpSpPr>
                      <p:sp>
                        <p:nvSpPr>
                          <p:cNvPr id="123" name="Google Shape;12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213170" y="4739900"/>
                          <a:ext cx="139329" cy="128300"/>
                          <a:chOff x="732600" y="1890325"/>
                          <a:chExt cx="138100" cy="128300"/>
                        </a:xfrm>
                      </p:grpSpPr>
                      <p:sp>
                        <p:nvSpPr>
                          <p:cNvPr id="127" name="Google Shape;12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a:off x="73845" y="3561500"/>
                          <a:ext cx="139329" cy="128300"/>
                          <a:chOff x="732600" y="1890325"/>
                          <a:chExt cx="138100" cy="128300"/>
                        </a:xfrm>
                      </p:grpSpPr>
                      <p:sp>
                        <p:nvSpPr>
                          <p:cNvPr id="131" name="Google Shape;13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134;p2"/>
                      <p:cNvGrpSpPr/>
                      <p:nvPr/>
                    </p:nvGrpSpPr>
                    <p:grpSpPr>
                      <a:xfrm>
                        <a:off x="81020" y="5094550"/>
                        <a:ext cx="278654" cy="1306700"/>
                        <a:chOff x="73845" y="3561500"/>
                        <a:chExt cx="278654" cy="1306700"/>
                      </a:xfrm>
                    </p:grpSpPr>
                    <p:grpSp>
                      <p:nvGrpSpPr>
                        <p:cNvPr id="135" name="Google Shape;135;p2"/>
                        <p:cNvGrpSpPr/>
                        <p:nvPr/>
                      </p:nvGrpSpPr>
                      <p:grpSpPr>
                        <a:xfrm>
                          <a:off x="179620" y="3954300"/>
                          <a:ext cx="139329" cy="128300"/>
                          <a:chOff x="732600" y="1890325"/>
                          <a:chExt cx="138100" cy="128300"/>
                        </a:xfrm>
                      </p:grpSpPr>
                      <p:sp>
                        <p:nvSpPr>
                          <p:cNvPr id="136" name="Google Shape;1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2"/>
                        <p:cNvGrpSpPr/>
                        <p:nvPr/>
                      </p:nvGrpSpPr>
                      <p:grpSpPr>
                        <a:xfrm>
                          <a:off x="116495" y="4347100"/>
                          <a:ext cx="139329" cy="128300"/>
                          <a:chOff x="732600" y="1890325"/>
                          <a:chExt cx="138100" cy="128300"/>
                        </a:xfrm>
                      </p:grpSpPr>
                      <p:sp>
                        <p:nvSpPr>
                          <p:cNvPr id="140" name="Google Shape;1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2"/>
                        <p:cNvGrpSpPr/>
                        <p:nvPr/>
                      </p:nvGrpSpPr>
                      <p:grpSpPr>
                        <a:xfrm>
                          <a:off x="213170" y="4739900"/>
                          <a:ext cx="139329" cy="128300"/>
                          <a:chOff x="732600" y="1890325"/>
                          <a:chExt cx="138100" cy="128300"/>
                        </a:xfrm>
                      </p:grpSpPr>
                      <p:sp>
                        <p:nvSpPr>
                          <p:cNvPr id="144" name="Google Shape;1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a:off x="73845" y="3561500"/>
                          <a:ext cx="139329" cy="128300"/>
                          <a:chOff x="732600" y="1890325"/>
                          <a:chExt cx="138100" cy="128300"/>
                        </a:xfrm>
                      </p:grpSpPr>
                      <p:sp>
                        <p:nvSpPr>
                          <p:cNvPr id="148" name="Google Shape;14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1" name="Google Shape;151;p2"/>
                    <p:cNvGrpSpPr/>
                    <p:nvPr/>
                  </p:nvGrpSpPr>
                  <p:grpSpPr>
                    <a:xfrm>
                      <a:off x="81020" y="36500"/>
                      <a:ext cx="278654" cy="1306700"/>
                      <a:chOff x="73845" y="3561500"/>
                      <a:chExt cx="278654" cy="1306700"/>
                    </a:xfrm>
                  </p:grpSpPr>
                  <p:grpSp>
                    <p:nvGrpSpPr>
                      <p:cNvPr id="152" name="Google Shape;152;p2"/>
                      <p:cNvGrpSpPr/>
                      <p:nvPr/>
                    </p:nvGrpSpPr>
                    <p:grpSpPr>
                      <a:xfrm>
                        <a:off x="179620" y="3954300"/>
                        <a:ext cx="139329" cy="128300"/>
                        <a:chOff x="732600" y="1890325"/>
                        <a:chExt cx="138100" cy="128300"/>
                      </a:xfrm>
                    </p:grpSpPr>
                    <p:sp>
                      <p:nvSpPr>
                        <p:cNvPr id="153" name="Google Shape;1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2"/>
                      <p:cNvGrpSpPr/>
                      <p:nvPr/>
                    </p:nvGrpSpPr>
                    <p:grpSpPr>
                      <a:xfrm>
                        <a:off x="116495" y="4347100"/>
                        <a:ext cx="139329" cy="128300"/>
                        <a:chOff x="732600" y="1890325"/>
                        <a:chExt cx="138100" cy="128300"/>
                      </a:xfrm>
                    </p:grpSpPr>
                    <p:sp>
                      <p:nvSpPr>
                        <p:cNvPr id="157" name="Google Shape;1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2"/>
                      <p:cNvGrpSpPr/>
                      <p:nvPr/>
                    </p:nvGrpSpPr>
                    <p:grpSpPr>
                      <a:xfrm>
                        <a:off x="213170" y="4739900"/>
                        <a:ext cx="139329" cy="128300"/>
                        <a:chOff x="732600" y="1890325"/>
                        <a:chExt cx="138100" cy="128300"/>
                      </a:xfrm>
                    </p:grpSpPr>
                    <p:sp>
                      <p:nvSpPr>
                        <p:cNvPr id="161" name="Google Shape;1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2"/>
                      <p:cNvGrpSpPr/>
                      <p:nvPr/>
                    </p:nvGrpSpPr>
                    <p:grpSpPr>
                      <a:xfrm>
                        <a:off x="73845" y="3561500"/>
                        <a:ext cx="139329" cy="128300"/>
                        <a:chOff x="732600" y="1890325"/>
                        <a:chExt cx="138100" cy="128300"/>
                      </a:xfrm>
                    </p:grpSpPr>
                    <p:sp>
                      <p:nvSpPr>
                        <p:cNvPr id="165" name="Google Shape;1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68" name="Google Shape;168;p2"/>
                <p:cNvGrpSpPr/>
                <p:nvPr/>
              </p:nvGrpSpPr>
              <p:grpSpPr>
                <a:xfrm rot="5400000">
                  <a:off x="9702783" y="-38502"/>
                  <a:ext cx="236004" cy="521100"/>
                  <a:chOff x="116495" y="4347100"/>
                  <a:chExt cx="236004" cy="521100"/>
                </a:xfrm>
              </p:grpSpPr>
              <p:grpSp>
                <p:nvGrpSpPr>
                  <p:cNvPr id="169" name="Google Shape;169;p2"/>
                  <p:cNvGrpSpPr/>
                  <p:nvPr/>
                </p:nvGrpSpPr>
                <p:grpSpPr>
                  <a:xfrm>
                    <a:off x="116495" y="4347100"/>
                    <a:ext cx="139329" cy="128300"/>
                    <a:chOff x="732600" y="1890325"/>
                    <a:chExt cx="138100" cy="128300"/>
                  </a:xfrm>
                </p:grpSpPr>
                <p:sp>
                  <p:nvSpPr>
                    <p:cNvPr id="170" name="Google Shape;1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2"/>
                  <p:cNvGrpSpPr/>
                  <p:nvPr/>
                </p:nvGrpSpPr>
                <p:grpSpPr>
                  <a:xfrm>
                    <a:off x="213170" y="4739900"/>
                    <a:ext cx="139329" cy="128300"/>
                    <a:chOff x="732600" y="1890325"/>
                    <a:chExt cx="138100" cy="128300"/>
                  </a:xfrm>
                </p:grpSpPr>
                <p:sp>
                  <p:nvSpPr>
                    <p:cNvPr id="174" name="Google Shape;1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7" name="Google Shape;177;p2"/>
              <p:cNvGrpSpPr/>
              <p:nvPr/>
            </p:nvGrpSpPr>
            <p:grpSpPr>
              <a:xfrm>
                <a:off x="471460" y="61396"/>
                <a:ext cx="9609875" cy="285829"/>
                <a:chOff x="471460" y="61396"/>
                <a:chExt cx="9609875" cy="285829"/>
              </a:xfrm>
            </p:grpSpPr>
            <p:grpSp>
              <p:nvGrpSpPr>
                <p:cNvPr id="178" name="Google Shape;178;p2"/>
                <p:cNvGrpSpPr/>
                <p:nvPr/>
              </p:nvGrpSpPr>
              <p:grpSpPr>
                <a:xfrm>
                  <a:off x="471460" y="61396"/>
                  <a:ext cx="8862425" cy="285829"/>
                  <a:chOff x="395260" y="61396"/>
                  <a:chExt cx="8862425" cy="285829"/>
                </a:xfrm>
              </p:grpSpPr>
              <p:grpSp>
                <p:nvGrpSpPr>
                  <p:cNvPr id="179" name="Google Shape;179;p2"/>
                  <p:cNvGrpSpPr/>
                  <p:nvPr/>
                </p:nvGrpSpPr>
                <p:grpSpPr>
                  <a:xfrm rot="5400000">
                    <a:off x="8465008" y="-445452"/>
                    <a:ext cx="278654" cy="1306700"/>
                    <a:chOff x="73845" y="3561500"/>
                    <a:chExt cx="278654" cy="1306700"/>
                  </a:xfrm>
                </p:grpSpPr>
                <p:grpSp>
                  <p:nvGrpSpPr>
                    <p:cNvPr id="180" name="Google Shape;180;p2"/>
                    <p:cNvGrpSpPr/>
                    <p:nvPr/>
                  </p:nvGrpSpPr>
                  <p:grpSpPr>
                    <a:xfrm>
                      <a:off x="179620" y="3954300"/>
                      <a:ext cx="139329" cy="128300"/>
                      <a:chOff x="732600" y="1890325"/>
                      <a:chExt cx="138100" cy="128300"/>
                    </a:xfrm>
                  </p:grpSpPr>
                  <p:sp>
                    <p:nvSpPr>
                      <p:cNvPr id="181" name="Google Shape;1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2"/>
                    <p:cNvGrpSpPr/>
                    <p:nvPr/>
                  </p:nvGrpSpPr>
                  <p:grpSpPr>
                    <a:xfrm>
                      <a:off x="116495" y="4347100"/>
                      <a:ext cx="139329" cy="128300"/>
                      <a:chOff x="732600" y="1890325"/>
                      <a:chExt cx="138100" cy="128300"/>
                    </a:xfrm>
                  </p:grpSpPr>
                  <p:sp>
                    <p:nvSpPr>
                      <p:cNvPr id="185" name="Google Shape;1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
                    <p:cNvGrpSpPr/>
                    <p:nvPr/>
                  </p:nvGrpSpPr>
                  <p:grpSpPr>
                    <a:xfrm>
                      <a:off x="213170" y="4739900"/>
                      <a:ext cx="139329" cy="128300"/>
                      <a:chOff x="732600" y="1890325"/>
                      <a:chExt cx="138100" cy="128300"/>
                    </a:xfrm>
                  </p:grpSpPr>
                  <p:sp>
                    <p:nvSpPr>
                      <p:cNvPr id="189" name="Google Shape;1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
                    <p:cNvGrpSpPr/>
                    <p:nvPr/>
                  </p:nvGrpSpPr>
                  <p:grpSpPr>
                    <a:xfrm>
                      <a:off x="73845" y="3561500"/>
                      <a:ext cx="139329" cy="128300"/>
                      <a:chOff x="732600" y="1890325"/>
                      <a:chExt cx="138100" cy="128300"/>
                    </a:xfrm>
                  </p:grpSpPr>
                  <p:sp>
                    <p:nvSpPr>
                      <p:cNvPr id="193" name="Google Shape;1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6" name="Google Shape;196;p2"/>
                  <p:cNvGrpSpPr/>
                  <p:nvPr/>
                </p:nvGrpSpPr>
                <p:grpSpPr>
                  <a:xfrm rot="5400000">
                    <a:off x="3923120" y="-3466465"/>
                    <a:ext cx="285829" cy="7341550"/>
                    <a:chOff x="73845" y="36500"/>
                    <a:chExt cx="285829" cy="7341550"/>
                  </a:xfrm>
                </p:grpSpPr>
                <p:grpSp>
                  <p:nvGrpSpPr>
                    <p:cNvPr id="197" name="Google Shape;197;p2"/>
                    <p:cNvGrpSpPr/>
                    <p:nvPr/>
                  </p:nvGrpSpPr>
                  <p:grpSpPr>
                    <a:xfrm>
                      <a:off x="73845" y="4538300"/>
                      <a:ext cx="285829" cy="2839750"/>
                      <a:chOff x="73845" y="3561500"/>
                      <a:chExt cx="285829" cy="2839750"/>
                    </a:xfrm>
                  </p:grpSpPr>
                  <p:grpSp>
                    <p:nvGrpSpPr>
                      <p:cNvPr id="198" name="Google Shape;198;p2"/>
                      <p:cNvGrpSpPr/>
                      <p:nvPr/>
                    </p:nvGrpSpPr>
                    <p:grpSpPr>
                      <a:xfrm>
                        <a:off x="73845" y="3561500"/>
                        <a:ext cx="278654" cy="1306700"/>
                        <a:chOff x="73845" y="3561500"/>
                        <a:chExt cx="278654" cy="1306700"/>
                      </a:xfrm>
                    </p:grpSpPr>
                    <p:grpSp>
                      <p:nvGrpSpPr>
                        <p:cNvPr id="199" name="Google Shape;199;p2"/>
                        <p:cNvGrpSpPr/>
                        <p:nvPr/>
                      </p:nvGrpSpPr>
                      <p:grpSpPr>
                        <a:xfrm>
                          <a:off x="179620" y="3954300"/>
                          <a:ext cx="139329" cy="128300"/>
                          <a:chOff x="732600" y="1890325"/>
                          <a:chExt cx="138100" cy="128300"/>
                        </a:xfrm>
                      </p:grpSpPr>
                      <p:sp>
                        <p:nvSpPr>
                          <p:cNvPr id="200" name="Google Shape;20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2"/>
                        <p:cNvGrpSpPr/>
                        <p:nvPr/>
                      </p:nvGrpSpPr>
                      <p:grpSpPr>
                        <a:xfrm>
                          <a:off x="116495" y="4347100"/>
                          <a:ext cx="139329" cy="128300"/>
                          <a:chOff x="732600" y="1890325"/>
                          <a:chExt cx="138100" cy="128300"/>
                        </a:xfrm>
                      </p:grpSpPr>
                      <p:sp>
                        <p:nvSpPr>
                          <p:cNvPr id="204" name="Google Shape;20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2"/>
                        <p:cNvGrpSpPr/>
                        <p:nvPr/>
                      </p:nvGrpSpPr>
                      <p:grpSpPr>
                        <a:xfrm>
                          <a:off x="213170" y="4739900"/>
                          <a:ext cx="139329" cy="128300"/>
                          <a:chOff x="732600" y="1890325"/>
                          <a:chExt cx="138100" cy="128300"/>
                        </a:xfrm>
                      </p:grpSpPr>
                      <p:sp>
                        <p:nvSpPr>
                          <p:cNvPr id="208" name="Google Shape;20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
                        <p:cNvGrpSpPr/>
                        <p:nvPr/>
                      </p:nvGrpSpPr>
                      <p:grpSpPr>
                        <a:xfrm>
                          <a:off x="73845" y="3561500"/>
                          <a:ext cx="139329" cy="128300"/>
                          <a:chOff x="732600" y="1890325"/>
                          <a:chExt cx="138100" cy="128300"/>
                        </a:xfrm>
                      </p:grpSpPr>
                      <p:sp>
                        <p:nvSpPr>
                          <p:cNvPr id="212" name="Google Shape;21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2"/>
                      <p:cNvGrpSpPr/>
                      <p:nvPr/>
                    </p:nvGrpSpPr>
                    <p:grpSpPr>
                      <a:xfrm>
                        <a:off x="81020" y="5094550"/>
                        <a:ext cx="278654" cy="1306700"/>
                        <a:chOff x="73845" y="3561500"/>
                        <a:chExt cx="278654" cy="1306700"/>
                      </a:xfrm>
                    </p:grpSpPr>
                    <p:grpSp>
                      <p:nvGrpSpPr>
                        <p:cNvPr id="216" name="Google Shape;216;p2"/>
                        <p:cNvGrpSpPr/>
                        <p:nvPr/>
                      </p:nvGrpSpPr>
                      <p:grpSpPr>
                        <a:xfrm>
                          <a:off x="179620" y="3954300"/>
                          <a:ext cx="139329" cy="128300"/>
                          <a:chOff x="732600" y="1890325"/>
                          <a:chExt cx="138100" cy="128300"/>
                        </a:xfrm>
                      </p:grpSpPr>
                      <p:sp>
                        <p:nvSpPr>
                          <p:cNvPr id="217" name="Google Shape;21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2"/>
                        <p:cNvGrpSpPr/>
                        <p:nvPr/>
                      </p:nvGrpSpPr>
                      <p:grpSpPr>
                        <a:xfrm>
                          <a:off x="116495" y="4347100"/>
                          <a:ext cx="139329" cy="128300"/>
                          <a:chOff x="732600" y="1890325"/>
                          <a:chExt cx="138100" cy="128300"/>
                        </a:xfrm>
                      </p:grpSpPr>
                      <p:sp>
                        <p:nvSpPr>
                          <p:cNvPr id="221" name="Google Shape;22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213170" y="4739900"/>
                          <a:ext cx="139329" cy="128300"/>
                          <a:chOff x="732600" y="1890325"/>
                          <a:chExt cx="138100" cy="128300"/>
                        </a:xfrm>
                      </p:grpSpPr>
                      <p:sp>
                        <p:nvSpPr>
                          <p:cNvPr id="225" name="Google Shape;22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2"/>
                        <p:cNvGrpSpPr/>
                        <p:nvPr/>
                      </p:nvGrpSpPr>
                      <p:grpSpPr>
                        <a:xfrm>
                          <a:off x="73845" y="3561500"/>
                          <a:ext cx="139329" cy="128300"/>
                          <a:chOff x="732600" y="1890325"/>
                          <a:chExt cx="138100" cy="128300"/>
                        </a:xfrm>
                      </p:grpSpPr>
                      <p:sp>
                        <p:nvSpPr>
                          <p:cNvPr id="229" name="Google Shape;22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2" name="Google Shape;232;p2"/>
                    <p:cNvGrpSpPr/>
                    <p:nvPr/>
                  </p:nvGrpSpPr>
                  <p:grpSpPr>
                    <a:xfrm>
                      <a:off x="73845" y="1524775"/>
                      <a:ext cx="285829" cy="2839750"/>
                      <a:chOff x="73845" y="3561500"/>
                      <a:chExt cx="285829" cy="2839750"/>
                    </a:xfrm>
                  </p:grpSpPr>
                  <p:grpSp>
                    <p:nvGrpSpPr>
                      <p:cNvPr id="233" name="Google Shape;233;p2"/>
                      <p:cNvGrpSpPr/>
                      <p:nvPr/>
                    </p:nvGrpSpPr>
                    <p:grpSpPr>
                      <a:xfrm>
                        <a:off x="73845" y="3561500"/>
                        <a:ext cx="278654" cy="1306700"/>
                        <a:chOff x="73845" y="3561500"/>
                        <a:chExt cx="278654" cy="1306700"/>
                      </a:xfrm>
                    </p:grpSpPr>
                    <p:grpSp>
                      <p:nvGrpSpPr>
                        <p:cNvPr id="234" name="Google Shape;234;p2"/>
                        <p:cNvGrpSpPr/>
                        <p:nvPr/>
                      </p:nvGrpSpPr>
                      <p:grpSpPr>
                        <a:xfrm>
                          <a:off x="179620" y="3954300"/>
                          <a:ext cx="139329" cy="128300"/>
                          <a:chOff x="732600" y="1890325"/>
                          <a:chExt cx="138100" cy="128300"/>
                        </a:xfrm>
                      </p:grpSpPr>
                      <p:sp>
                        <p:nvSpPr>
                          <p:cNvPr id="235" name="Google Shape;23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
                        <p:cNvGrpSpPr/>
                        <p:nvPr/>
                      </p:nvGrpSpPr>
                      <p:grpSpPr>
                        <a:xfrm>
                          <a:off x="116495" y="4347100"/>
                          <a:ext cx="139329" cy="128300"/>
                          <a:chOff x="732600" y="1890325"/>
                          <a:chExt cx="138100" cy="128300"/>
                        </a:xfrm>
                      </p:grpSpPr>
                      <p:sp>
                        <p:nvSpPr>
                          <p:cNvPr id="239" name="Google Shape;23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
                        <p:cNvGrpSpPr/>
                        <p:nvPr/>
                      </p:nvGrpSpPr>
                      <p:grpSpPr>
                        <a:xfrm>
                          <a:off x="213170" y="4739900"/>
                          <a:ext cx="139329" cy="128300"/>
                          <a:chOff x="732600" y="1890325"/>
                          <a:chExt cx="138100" cy="128300"/>
                        </a:xfrm>
                      </p:grpSpPr>
                      <p:sp>
                        <p:nvSpPr>
                          <p:cNvPr id="243" name="Google Shape;24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
                        <p:cNvGrpSpPr/>
                        <p:nvPr/>
                      </p:nvGrpSpPr>
                      <p:grpSpPr>
                        <a:xfrm>
                          <a:off x="73845" y="3561500"/>
                          <a:ext cx="139329" cy="128300"/>
                          <a:chOff x="732600" y="1890325"/>
                          <a:chExt cx="138100" cy="128300"/>
                        </a:xfrm>
                      </p:grpSpPr>
                      <p:sp>
                        <p:nvSpPr>
                          <p:cNvPr id="247" name="Google Shape;24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2"/>
                      <p:cNvGrpSpPr/>
                      <p:nvPr/>
                    </p:nvGrpSpPr>
                    <p:grpSpPr>
                      <a:xfrm>
                        <a:off x="81020" y="5094550"/>
                        <a:ext cx="278654" cy="1306700"/>
                        <a:chOff x="73845" y="3561500"/>
                        <a:chExt cx="278654" cy="1306700"/>
                      </a:xfrm>
                    </p:grpSpPr>
                    <p:grpSp>
                      <p:nvGrpSpPr>
                        <p:cNvPr id="251" name="Google Shape;251;p2"/>
                        <p:cNvGrpSpPr/>
                        <p:nvPr/>
                      </p:nvGrpSpPr>
                      <p:grpSpPr>
                        <a:xfrm>
                          <a:off x="179620" y="3954300"/>
                          <a:ext cx="139329" cy="128300"/>
                          <a:chOff x="732600" y="1890325"/>
                          <a:chExt cx="138100" cy="128300"/>
                        </a:xfrm>
                      </p:grpSpPr>
                      <p:sp>
                        <p:nvSpPr>
                          <p:cNvPr id="252" name="Google Shape;25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116495" y="4347100"/>
                          <a:ext cx="139329" cy="128300"/>
                          <a:chOff x="732600" y="1890325"/>
                          <a:chExt cx="138100" cy="128300"/>
                        </a:xfrm>
                      </p:grpSpPr>
                      <p:sp>
                        <p:nvSpPr>
                          <p:cNvPr id="256" name="Google Shape;25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2"/>
                        <p:cNvGrpSpPr/>
                        <p:nvPr/>
                      </p:nvGrpSpPr>
                      <p:grpSpPr>
                        <a:xfrm>
                          <a:off x="213170" y="4739900"/>
                          <a:ext cx="139329" cy="128300"/>
                          <a:chOff x="732600" y="1890325"/>
                          <a:chExt cx="138100" cy="128300"/>
                        </a:xfrm>
                      </p:grpSpPr>
                      <p:sp>
                        <p:nvSpPr>
                          <p:cNvPr id="260" name="Google Shape;26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
                        <p:cNvGrpSpPr/>
                        <p:nvPr/>
                      </p:nvGrpSpPr>
                      <p:grpSpPr>
                        <a:xfrm>
                          <a:off x="73845" y="3561500"/>
                          <a:ext cx="139329" cy="128300"/>
                          <a:chOff x="732600" y="1890325"/>
                          <a:chExt cx="138100" cy="128300"/>
                        </a:xfrm>
                      </p:grpSpPr>
                      <p:sp>
                        <p:nvSpPr>
                          <p:cNvPr id="264" name="Google Shape;26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7" name="Google Shape;267;p2"/>
                    <p:cNvGrpSpPr/>
                    <p:nvPr/>
                  </p:nvGrpSpPr>
                  <p:grpSpPr>
                    <a:xfrm>
                      <a:off x="81020" y="36500"/>
                      <a:ext cx="278654" cy="1306700"/>
                      <a:chOff x="73845" y="3561500"/>
                      <a:chExt cx="278654" cy="1306700"/>
                    </a:xfrm>
                  </p:grpSpPr>
                  <p:grpSp>
                    <p:nvGrpSpPr>
                      <p:cNvPr id="268" name="Google Shape;268;p2"/>
                      <p:cNvGrpSpPr/>
                      <p:nvPr/>
                    </p:nvGrpSpPr>
                    <p:grpSpPr>
                      <a:xfrm>
                        <a:off x="179620" y="3954300"/>
                        <a:ext cx="139329" cy="128300"/>
                        <a:chOff x="732600" y="1890325"/>
                        <a:chExt cx="138100" cy="128300"/>
                      </a:xfrm>
                    </p:grpSpPr>
                    <p:sp>
                      <p:nvSpPr>
                        <p:cNvPr id="269" name="Google Shape;2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2"/>
                      <p:cNvGrpSpPr/>
                      <p:nvPr/>
                    </p:nvGrpSpPr>
                    <p:grpSpPr>
                      <a:xfrm>
                        <a:off x="116495" y="4347100"/>
                        <a:ext cx="139329" cy="128300"/>
                        <a:chOff x="732600" y="1890325"/>
                        <a:chExt cx="138100" cy="128300"/>
                      </a:xfrm>
                    </p:grpSpPr>
                    <p:sp>
                      <p:nvSpPr>
                        <p:cNvPr id="273" name="Google Shape;2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
                      <p:cNvGrpSpPr/>
                      <p:nvPr/>
                    </p:nvGrpSpPr>
                    <p:grpSpPr>
                      <a:xfrm>
                        <a:off x="213170" y="4739900"/>
                        <a:ext cx="139329" cy="128300"/>
                        <a:chOff x="732600" y="1890325"/>
                        <a:chExt cx="138100" cy="128300"/>
                      </a:xfrm>
                    </p:grpSpPr>
                    <p:sp>
                      <p:nvSpPr>
                        <p:cNvPr id="277" name="Google Shape;2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2"/>
                      <p:cNvGrpSpPr/>
                      <p:nvPr/>
                    </p:nvGrpSpPr>
                    <p:grpSpPr>
                      <a:xfrm>
                        <a:off x="73845" y="3561500"/>
                        <a:ext cx="139329" cy="128300"/>
                        <a:chOff x="732600" y="1890325"/>
                        <a:chExt cx="138100" cy="128300"/>
                      </a:xfrm>
                    </p:grpSpPr>
                    <p:sp>
                      <p:nvSpPr>
                        <p:cNvPr id="281" name="Google Shape;2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84" name="Google Shape;284;p2"/>
                <p:cNvGrpSpPr/>
                <p:nvPr/>
              </p:nvGrpSpPr>
              <p:grpSpPr>
                <a:xfrm rot="5400000">
                  <a:off x="9702783" y="-38502"/>
                  <a:ext cx="236004" cy="521100"/>
                  <a:chOff x="116495" y="4347100"/>
                  <a:chExt cx="236004" cy="521100"/>
                </a:xfrm>
              </p:grpSpPr>
              <p:grpSp>
                <p:nvGrpSpPr>
                  <p:cNvPr id="285" name="Google Shape;285;p2"/>
                  <p:cNvGrpSpPr/>
                  <p:nvPr/>
                </p:nvGrpSpPr>
                <p:grpSpPr>
                  <a:xfrm>
                    <a:off x="116495" y="4347100"/>
                    <a:ext cx="139329" cy="128300"/>
                    <a:chOff x="732600" y="1890325"/>
                    <a:chExt cx="138100" cy="128300"/>
                  </a:xfrm>
                </p:grpSpPr>
                <p:sp>
                  <p:nvSpPr>
                    <p:cNvPr id="286" name="Google Shape;28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2"/>
                  <p:cNvGrpSpPr/>
                  <p:nvPr/>
                </p:nvGrpSpPr>
                <p:grpSpPr>
                  <a:xfrm>
                    <a:off x="213170" y="4739900"/>
                    <a:ext cx="139329" cy="128300"/>
                    <a:chOff x="732600" y="1890325"/>
                    <a:chExt cx="138100" cy="128300"/>
                  </a:xfrm>
                </p:grpSpPr>
                <p:sp>
                  <p:nvSpPr>
                    <p:cNvPr id="290" name="Google Shape;29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3" name="Google Shape;293;p2"/>
              <p:cNvGrpSpPr/>
              <p:nvPr/>
            </p:nvGrpSpPr>
            <p:grpSpPr>
              <a:xfrm>
                <a:off x="73845" y="98713"/>
                <a:ext cx="285829" cy="7341550"/>
                <a:chOff x="73845" y="36500"/>
                <a:chExt cx="285829" cy="7341550"/>
              </a:xfrm>
            </p:grpSpPr>
            <p:grpSp>
              <p:nvGrpSpPr>
                <p:cNvPr id="294" name="Google Shape;294;p2"/>
                <p:cNvGrpSpPr/>
                <p:nvPr/>
              </p:nvGrpSpPr>
              <p:grpSpPr>
                <a:xfrm>
                  <a:off x="73845" y="4538300"/>
                  <a:ext cx="285829" cy="2839750"/>
                  <a:chOff x="73845" y="3561500"/>
                  <a:chExt cx="285829" cy="2839750"/>
                </a:xfrm>
              </p:grpSpPr>
              <p:grpSp>
                <p:nvGrpSpPr>
                  <p:cNvPr id="295" name="Google Shape;295;p2"/>
                  <p:cNvGrpSpPr/>
                  <p:nvPr/>
                </p:nvGrpSpPr>
                <p:grpSpPr>
                  <a:xfrm>
                    <a:off x="73845" y="3561500"/>
                    <a:ext cx="278654" cy="1306700"/>
                    <a:chOff x="73845" y="3561500"/>
                    <a:chExt cx="278654" cy="1306700"/>
                  </a:xfrm>
                </p:grpSpPr>
                <p:grpSp>
                  <p:nvGrpSpPr>
                    <p:cNvPr id="296" name="Google Shape;296;p2"/>
                    <p:cNvGrpSpPr/>
                    <p:nvPr/>
                  </p:nvGrpSpPr>
                  <p:grpSpPr>
                    <a:xfrm>
                      <a:off x="179620" y="3954300"/>
                      <a:ext cx="139329" cy="128300"/>
                      <a:chOff x="732600" y="1890325"/>
                      <a:chExt cx="138100" cy="128300"/>
                    </a:xfrm>
                  </p:grpSpPr>
                  <p:sp>
                    <p:nvSpPr>
                      <p:cNvPr id="297" name="Google Shape;2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
                    <p:cNvGrpSpPr/>
                    <p:nvPr/>
                  </p:nvGrpSpPr>
                  <p:grpSpPr>
                    <a:xfrm>
                      <a:off x="116495" y="4347100"/>
                      <a:ext cx="139329" cy="128300"/>
                      <a:chOff x="732600" y="1890325"/>
                      <a:chExt cx="138100" cy="128300"/>
                    </a:xfrm>
                  </p:grpSpPr>
                  <p:sp>
                    <p:nvSpPr>
                      <p:cNvPr id="301" name="Google Shape;3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2"/>
                    <p:cNvGrpSpPr/>
                    <p:nvPr/>
                  </p:nvGrpSpPr>
                  <p:grpSpPr>
                    <a:xfrm>
                      <a:off x="213170" y="4739900"/>
                      <a:ext cx="139329" cy="128300"/>
                      <a:chOff x="732600" y="1890325"/>
                      <a:chExt cx="138100" cy="128300"/>
                    </a:xfrm>
                  </p:grpSpPr>
                  <p:sp>
                    <p:nvSpPr>
                      <p:cNvPr id="305" name="Google Shape;3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
                    <p:cNvGrpSpPr/>
                    <p:nvPr/>
                  </p:nvGrpSpPr>
                  <p:grpSpPr>
                    <a:xfrm>
                      <a:off x="73845" y="3561500"/>
                      <a:ext cx="139329" cy="128300"/>
                      <a:chOff x="732600" y="1890325"/>
                      <a:chExt cx="138100" cy="128300"/>
                    </a:xfrm>
                  </p:grpSpPr>
                  <p:sp>
                    <p:nvSpPr>
                      <p:cNvPr id="309" name="Google Shape;3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2" name="Google Shape;312;p2"/>
                  <p:cNvGrpSpPr/>
                  <p:nvPr/>
                </p:nvGrpSpPr>
                <p:grpSpPr>
                  <a:xfrm>
                    <a:off x="81020" y="5094550"/>
                    <a:ext cx="278654" cy="1306700"/>
                    <a:chOff x="73845" y="3561500"/>
                    <a:chExt cx="278654" cy="1306700"/>
                  </a:xfrm>
                </p:grpSpPr>
                <p:grpSp>
                  <p:nvGrpSpPr>
                    <p:cNvPr id="313" name="Google Shape;313;p2"/>
                    <p:cNvGrpSpPr/>
                    <p:nvPr/>
                  </p:nvGrpSpPr>
                  <p:grpSpPr>
                    <a:xfrm>
                      <a:off x="179620" y="3954300"/>
                      <a:ext cx="139329" cy="128300"/>
                      <a:chOff x="732600" y="1890325"/>
                      <a:chExt cx="138100" cy="128300"/>
                    </a:xfrm>
                  </p:grpSpPr>
                  <p:sp>
                    <p:nvSpPr>
                      <p:cNvPr id="314" name="Google Shape;3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
                    <p:cNvGrpSpPr/>
                    <p:nvPr/>
                  </p:nvGrpSpPr>
                  <p:grpSpPr>
                    <a:xfrm>
                      <a:off x="116495" y="4347100"/>
                      <a:ext cx="139329" cy="128300"/>
                      <a:chOff x="732600" y="1890325"/>
                      <a:chExt cx="138100" cy="128300"/>
                    </a:xfrm>
                  </p:grpSpPr>
                  <p:sp>
                    <p:nvSpPr>
                      <p:cNvPr id="318" name="Google Shape;31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2"/>
                    <p:cNvGrpSpPr/>
                    <p:nvPr/>
                  </p:nvGrpSpPr>
                  <p:grpSpPr>
                    <a:xfrm>
                      <a:off x="213170" y="4739900"/>
                      <a:ext cx="139329" cy="128300"/>
                      <a:chOff x="732600" y="1890325"/>
                      <a:chExt cx="138100" cy="128300"/>
                    </a:xfrm>
                  </p:grpSpPr>
                  <p:sp>
                    <p:nvSpPr>
                      <p:cNvPr id="322" name="Google Shape;32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2"/>
                    <p:cNvGrpSpPr/>
                    <p:nvPr/>
                  </p:nvGrpSpPr>
                  <p:grpSpPr>
                    <a:xfrm>
                      <a:off x="73845" y="3561500"/>
                      <a:ext cx="139329" cy="128300"/>
                      <a:chOff x="732600" y="1890325"/>
                      <a:chExt cx="138100" cy="128300"/>
                    </a:xfrm>
                  </p:grpSpPr>
                  <p:sp>
                    <p:nvSpPr>
                      <p:cNvPr id="326" name="Google Shape;32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29" name="Google Shape;329;p2"/>
                <p:cNvGrpSpPr/>
                <p:nvPr/>
              </p:nvGrpSpPr>
              <p:grpSpPr>
                <a:xfrm>
                  <a:off x="73845" y="1524775"/>
                  <a:ext cx="285829" cy="2839750"/>
                  <a:chOff x="73845" y="3561500"/>
                  <a:chExt cx="285829" cy="2839750"/>
                </a:xfrm>
              </p:grpSpPr>
              <p:grpSp>
                <p:nvGrpSpPr>
                  <p:cNvPr id="330" name="Google Shape;330;p2"/>
                  <p:cNvGrpSpPr/>
                  <p:nvPr/>
                </p:nvGrpSpPr>
                <p:grpSpPr>
                  <a:xfrm>
                    <a:off x="73845" y="3561500"/>
                    <a:ext cx="278654" cy="1306700"/>
                    <a:chOff x="73845" y="3561500"/>
                    <a:chExt cx="278654" cy="1306700"/>
                  </a:xfrm>
                </p:grpSpPr>
                <p:grpSp>
                  <p:nvGrpSpPr>
                    <p:cNvPr id="331" name="Google Shape;331;p2"/>
                    <p:cNvGrpSpPr/>
                    <p:nvPr/>
                  </p:nvGrpSpPr>
                  <p:grpSpPr>
                    <a:xfrm>
                      <a:off x="179620" y="3954300"/>
                      <a:ext cx="139329" cy="128300"/>
                      <a:chOff x="732600" y="1890325"/>
                      <a:chExt cx="138100" cy="128300"/>
                    </a:xfrm>
                  </p:grpSpPr>
                  <p:sp>
                    <p:nvSpPr>
                      <p:cNvPr id="332" name="Google Shape;3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2"/>
                    <p:cNvGrpSpPr/>
                    <p:nvPr/>
                  </p:nvGrpSpPr>
                  <p:grpSpPr>
                    <a:xfrm>
                      <a:off x="116495" y="4347100"/>
                      <a:ext cx="139329" cy="128300"/>
                      <a:chOff x="732600" y="1890325"/>
                      <a:chExt cx="138100" cy="128300"/>
                    </a:xfrm>
                  </p:grpSpPr>
                  <p:sp>
                    <p:nvSpPr>
                      <p:cNvPr id="336" name="Google Shape;3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2"/>
                    <p:cNvGrpSpPr/>
                    <p:nvPr/>
                  </p:nvGrpSpPr>
                  <p:grpSpPr>
                    <a:xfrm>
                      <a:off x="213170" y="4739900"/>
                      <a:ext cx="139329" cy="128300"/>
                      <a:chOff x="732600" y="1890325"/>
                      <a:chExt cx="138100" cy="128300"/>
                    </a:xfrm>
                  </p:grpSpPr>
                  <p:sp>
                    <p:nvSpPr>
                      <p:cNvPr id="340" name="Google Shape;3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2"/>
                    <p:cNvGrpSpPr/>
                    <p:nvPr/>
                  </p:nvGrpSpPr>
                  <p:grpSpPr>
                    <a:xfrm>
                      <a:off x="73845" y="3561500"/>
                      <a:ext cx="139329" cy="128300"/>
                      <a:chOff x="732600" y="1890325"/>
                      <a:chExt cx="138100" cy="128300"/>
                    </a:xfrm>
                  </p:grpSpPr>
                  <p:sp>
                    <p:nvSpPr>
                      <p:cNvPr id="344" name="Google Shape;3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7" name="Google Shape;347;p2"/>
                  <p:cNvGrpSpPr/>
                  <p:nvPr/>
                </p:nvGrpSpPr>
                <p:grpSpPr>
                  <a:xfrm>
                    <a:off x="81020" y="5094550"/>
                    <a:ext cx="278654" cy="1306700"/>
                    <a:chOff x="73845" y="3561500"/>
                    <a:chExt cx="278654" cy="1306700"/>
                  </a:xfrm>
                </p:grpSpPr>
                <p:grpSp>
                  <p:nvGrpSpPr>
                    <p:cNvPr id="348" name="Google Shape;348;p2"/>
                    <p:cNvGrpSpPr/>
                    <p:nvPr/>
                  </p:nvGrpSpPr>
                  <p:grpSpPr>
                    <a:xfrm>
                      <a:off x="179620" y="3954300"/>
                      <a:ext cx="139329" cy="128300"/>
                      <a:chOff x="732600" y="1890325"/>
                      <a:chExt cx="138100" cy="128300"/>
                    </a:xfrm>
                  </p:grpSpPr>
                  <p:sp>
                    <p:nvSpPr>
                      <p:cNvPr id="349" name="Google Shape;3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2"/>
                    <p:cNvGrpSpPr/>
                    <p:nvPr/>
                  </p:nvGrpSpPr>
                  <p:grpSpPr>
                    <a:xfrm>
                      <a:off x="116495" y="4347100"/>
                      <a:ext cx="139329" cy="128300"/>
                      <a:chOff x="732600" y="1890325"/>
                      <a:chExt cx="138100" cy="128300"/>
                    </a:xfrm>
                  </p:grpSpPr>
                  <p:sp>
                    <p:nvSpPr>
                      <p:cNvPr id="353" name="Google Shape;3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
                    <p:cNvGrpSpPr/>
                    <p:nvPr/>
                  </p:nvGrpSpPr>
                  <p:grpSpPr>
                    <a:xfrm>
                      <a:off x="213170" y="4739900"/>
                      <a:ext cx="139329" cy="128300"/>
                      <a:chOff x="732600" y="1890325"/>
                      <a:chExt cx="138100" cy="128300"/>
                    </a:xfrm>
                  </p:grpSpPr>
                  <p:sp>
                    <p:nvSpPr>
                      <p:cNvPr id="357" name="Google Shape;3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
                    <p:cNvGrpSpPr/>
                    <p:nvPr/>
                  </p:nvGrpSpPr>
                  <p:grpSpPr>
                    <a:xfrm>
                      <a:off x="73845" y="3561500"/>
                      <a:ext cx="139329" cy="128300"/>
                      <a:chOff x="732600" y="1890325"/>
                      <a:chExt cx="138100" cy="128300"/>
                    </a:xfrm>
                  </p:grpSpPr>
                  <p:sp>
                    <p:nvSpPr>
                      <p:cNvPr id="361" name="Google Shape;3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64" name="Google Shape;364;p2"/>
                <p:cNvGrpSpPr/>
                <p:nvPr/>
              </p:nvGrpSpPr>
              <p:grpSpPr>
                <a:xfrm>
                  <a:off x="81020" y="36500"/>
                  <a:ext cx="278654" cy="1306700"/>
                  <a:chOff x="73845" y="3561500"/>
                  <a:chExt cx="278654" cy="1306700"/>
                </a:xfrm>
              </p:grpSpPr>
              <p:grpSp>
                <p:nvGrpSpPr>
                  <p:cNvPr id="365" name="Google Shape;365;p2"/>
                  <p:cNvGrpSpPr/>
                  <p:nvPr/>
                </p:nvGrpSpPr>
                <p:grpSpPr>
                  <a:xfrm>
                    <a:off x="179620" y="3954300"/>
                    <a:ext cx="139329" cy="128300"/>
                    <a:chOff x="732600" y="1890325"/>
                    <a:chExt cx="138100" cy="128300"/>
                  </a:xfrm>
                </p:grpSpPr>
                <p:sp>
                  <p:nvSpPr>
                    <p:cNvPr id="366" name="Google Shape;3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
                  <p:cNvGrpSpPr/>
                  <p:nvPr/>
                </p:nvGrpSpPr>
                <p:grpSpPr>
                  <a:xfrm>
                    <a:off x="116495" y="4347100"/>
                    <a:ext cx="139329" cy="128300"/>
                    <a:chOff x="732600" y="1890325"/>
                    <a:chExt cx="138100" cy="128300"/>
                  </a:xfrm>
                </p:grpSpPr>
                <p:sp>
                  <p:nvSpPr>
                    <p:cNvPr id="370" name="Google Shape;3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
                  <p:cNvGrpSpPr/>
                  <p:nvPr/>
                </p:nvGrpSpPr>
                <p:grpSpPr>
                  <a:xfrm>
                    <a:off x="213170" y="4739900"/>
                    <a:ext cx="139329" cy="128300"/>
                    <a:chOff x="732600" y="1890325"/>
                    <a:chExt cx="138100" cy="128300"/>
                  </a:xfrm>
                </p:grpSpPr>
                <p:sp>
                  <p:nvSpPr>
                    <p:cNvPr id="374" name="Google Shape;3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2"/>
                  <p:cNvGrpSpPr/>
                  <p:nvPr/>
                </p:nvGrpSpPr>
                <p:grpSpPr>
                  <a:xfrm>
                    <a:off x="73845" y="3561500"/>
                    <a:ext cx="139329" cy="128300"/>
                    <a:chOff x="732600" y="1890325"/>
                    <a:chExt cx="138100" cy="128300"/>
                  </a:xfrm>
                </p:grpSpPr>
                <p:sp>
                  <p:nvSpPr>
                    <p:cNvPr id="378" name="Google Shape;37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1" name="Google Shape;381;p2"/>
              <p:cNvGrpSpPr/>
              <p:nvPr/>
            </p:nvGrpSpPr>
            <p:grpSpPr>
              <a:xfrm>
                <a:off x="10332320" y="145213"/>
                <a:ext cx="285829" cy="7341550"/>
                <a:chOff x="73845" y="36500"/>
                <a:chExt cx="285829" cy="7341550"/>
              </a:xfrm>
            </p:grpSpPr>
            <p:grpSp>
              <p:nvGrpSpPr>
                <p:cNvPr id="382" name="Google Shape;382;p2"/>
                <p:cNvGrpSpPr/>
                <p:nvPr/>
              </p:nvGrpSpPr>
              <p:grpSpPr>
                <a:xfrm>
                  <a:off x="73845" y="4538300"/>
                  <a:ext cx="285829" cy="2839750"/>
                  <a:chOff x="73845" y="3561500"/>
                  <a:chExt cx="285829" cy="2839750"/>
                </a:xfrm>
              </p:grpSpPr>
              <p:grpSp>
                <p:nvGrpSpPr>
                  <p:cNvPr id="383" name="Google Shape;383;p2"/>
                  <p:cNvGrpSpPr/>
                  <p:nvPr/>
                </p:nvGrpSpPr>
                <p:grpSpPr>
                  <a:xfrm>
                    <a:off x="73845" y="3561500"/>
                    <a:ext cx="278654" cy="1306700"/>
                    <a:chOff x="73845" y="3561500"/>
                    <a:chExt cx="278654" cy="1306700"/>
                  </a:xfrm>
                </p:grpSpPr>
                <p:grpSp>
                  <p:nvGrpSpPr>
                    <p:cNvPr id="384" name="Google Shape;384;p2"/>
                    <p:cNvGrpSpPr/>
                    <p:nvPr/>
                  </p:nvGrpSpPr>
                  <p:grpSpPr>
                    <a:xfrm>
                      <a:off x="179620" y="3954300"/>
                      <a:ext cx="139329" cy="128300"/>
                      <a:chOff x="732600" y="1890325"/>
                      <a:chExt cx="138100" cy="128300"/>
                    </a:xfrm>
                  </p:grpSpPr>
                  <p:sp>
                    <p:nvSpPr>
                      <p:cNvPr id="385" name="Google Shape;3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2"/>
                    <p:cNvGrpSpPr/>
                    <p:nvPr/>
                  </p:nvGrpSpPr>
                  <p:grpSpPr>
                    <a:xfrm>
                      <a:off x="116495" y="4347100"/>
                      <a:ext cx="139329" cy="128300"/>
                      <a:chOff x="732600" y="1890325"/>
                      <a:chExt cx="138100" cy="128300"/>
                    </a:xfrm>
                  </p:grpSpPr>
                  <p:sp>
                    <p:nvSpPr>
                      <p:cNvPr id="389" name="Google Shape;3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
                    <p:cNvGrpSpPr/>
                    <p:nvPr/>
                  </p:nvGrpSpPr>
                  <p:grpSpPr>
                    <a:xfrm>
                      <a:off x="213170" y="4739900"/>
                      <a:ext cx="139329" cy="128300"/>
                      <a:chOff x="732600" y="1890325"/>
                      <a:chExt cx="138100" cy="128300"/>
                    </a:xfrm>
                  </p:grpSpPr>
                  <p:sp>
                    <p:nvSpPr>
                      <p:cNvPr id="393" name="Google Shape;3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
                    <p:cNvGrpSpPr/>
                    <p:nvPr/>
                  </p:nvGrpSpPr>
                  <p:grpSpPr>
                    <a:xfrm>
                      <a:off x="73845" y="3561500"/>
                      <a:ext cx="139329" cy="128300"/>
                      <a:chOff x="732600" y="1890325"/>
                      <a:chExt cx="138100" cy="128300"/>
                    </a:xfrm>
                  </p:grpSpPr>
                  <p:sp>
                    <p:nvSpPr>
                      <p:cNvPr id="397" name="Google Shape;3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 name="Google Shape;400;p2"/>
                  <p:cNvGrpSpPr/>
                  <p:nvPr/>
                </p:nvGrpSpPr>
                <p:grpSpPr>
                  <a:xfrm>
                    <a:off x="81020" y="5094550"/>
                    <a:ext cx="278654" cy="1306700"/>
                    <a:chOff x="73845" y="3561500"/>
                    <a:chExt cx="278654" cy="1306700"/>
                  </a:xfrm>
                </p:grpSpPr>
                <p:grpSp>
                  <p:nvGrpSpPr>
                    <p:cNvPr id="401" name="Google Shape;401;p2"/>
                    <p:cNvGrpSpPr/>
                    <p:nvPr/>
                  </p:nvGrpSpPr>
                  <p:grpSpPr>
                    <a:xfrm>
                      <a:off x="179620" y="3954300"/>
                      <a:ext cx="139329" cy="128300"/>
                      <a:chOff x="732600" y="1890325"/>
                      <a:chExt cx="138100" cy="128300"/>
                    </a:xfrm>
                  </p:grpSpPr>
                  <p:sp>
                    <p:nvSpPr>
                      <p:cNvPr id="402" name="Google Shape;40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
                    <p:cNvGrpSpPr/>
                    <p:nvPr/>
                  </p:nvGrpSpPr>
                  <p:grpSpPr>
                    <a:xfrm>
                      <a:off x="116495" y="4347100"/>
                      <a:ext cx="139329" cy="128300"/>
                      <a:chOff x="732600" y="1890325"/>
                      <a:chExt cx="138100" cy="128300"/>
                    </a:xfrm>
                  </p:grpSpPr>
                  <p:sp>
                    <p:nvSpPr>
                      <p:cNvPr id="406" name="Google Shape;40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2"/>
                    <p:cNvGrpSpPr/>
                    <p:nvPr/>
                  </p:nvGrpSpPr>
                  <p:grpSpPr>
                    <a:xfrm>
                      <a:off x="213170" y="4739900"/>
                      <a:ext cx="139329" cy="128300"/>
                      <a:chOff x="732600" y="1890325"/>
                      <a:chExt cx="138100" cy="128300"/>
                    </a:xfrm>
                  </p:grpSpPr>
                  <p:sp>
                    <p:nvSpPr>
                      <p:cNvPr id="410" name="Google Shape;41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a:off x="73845" y="3561500"/>
                      <a:ext cx="139329" cy="128300"/>
                      <a:chOff x="732600" y="1890325"/>
                      <a:chExt cx="138100" cy="128300"/>
                    </a:xfrm>
                  </p:grpSpPr>
                  <p:sp>
                    <p:nvSpPr>
                      <p:cNvPr id="414" name="Google Shape;4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17" name="Google Shape;417;p2"/>
                <p:cNvGrpSpPr/>
                <p:nvPr/>
              </p:nvGrpSpPr>
              <p:grpSpPr>
                <a:xfrm>
                  <a:off x="73845" y="1524775"/>
                  <a:ext cx="285829" cy="2839750"/>
                  <a:chOff x="73845" y="3561500"/>
                  <a:chExt cx="285829" cy="2839750"/>
                </a:xfrm>
              </p:grpSpPr>
              <p:grpSp>
                <p:nvGrpSpPr>
                  <p:cNvPr id="418" name="Google Shape;418;p2"/>
                  <p:cNvGrpSpPr/>
                  <p:nvPr/>
                </p:nvGrpSpPr>
                <p:grpSpPr>
                  <a:xfrm>
                    <a:off x="73845" y="3561500"/>
                    <a:ext cx="278654" cy="1306700"/>
                    <a:chOff x="73845" y="3561500"/>
                    <a:chExt cx="278654" cy="1306700"/>
                  </a:xfrm>
                </p:grpSpPr>
                <p:grpSp>
                  <p:nvGrpSpPr>
                    <p:cNvPr id="419" name="Google Shape;419;p2"/>
                    <p:cNvGrpSpPr/>
                    <p:nvPr/>
                  </p:nvGrpSpPr>
                  <p:grpSpPr>
                    <a:xfrm>
                      <a:off x="179620" y="3954300"/>
                      <a:ext cx="139329" cy="128300"/>
                      <a:chOff x="732600" y="1890325"/>
                      <a:chExt cx="138100" cy="128300"/>
                    </a:xfrm>
                  </p:grpSpPr>
                  <p:sp>
                    <p:nvSpPr>
                      <p:cNvPr id="420" name="Google Shape;42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2"/>
                    <p:cNvGrpSpPr/>
                    <p:nvPr/>
                  </p:nvGrpSpPr>
                  <p:grpSpPr>
                    <a:xfrm>
                      <a:off x="116495" y="4347100"/>
                      <a:ext cx="139329" cy="128300"/>
                      <a:chOff x="732600" y="1890325"/>
                      <a:chExt cx="138100" cy="128300"/>
                    </a:xfrm>
                  </p:grpSpPr>
                  <p:sp>
                    <p:nvSpPr>
                      <p:cNvPr id="424" name="Google Shape;42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2"/>
                    <p:cNvGrpSpPr/>
                    <p:nvPr/>
                  </p:nvGrpSpPr>
                  <p:grpSpPr>
                    <a:xfrm>
                      <a:off x="213170" y="4739900"/>
                      <a:ext cx="139329" cy="128300"/>
                      <a:chOff x="732600" y="1890325"/>
                      <a:chExt cx="138100" cy="128300"/>
                    </a:xfrm>
                  </p:grpSpPr>
                  <p:sp>
                    <p:nvSpPr>
                      <p:cNvPr id="428" name="Google Shape;42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
                    <p:cNvGrpSpPr/>
                    <p:nvPr/>
                  </p:nvGrpSpPr>
                  <p:grpSpPr>
                    <a:xfrm>
                      <a:off x="73845" y="3561500"/>
                      <a:ext cx="139329" cy="128300"/>
                      <a:chOff x="732600" y="1890325"/>
                      <a:chExt cx="138100" cy="128300"/>
                    </a:xfrm>
                  </p:grpSpPr>
                  <p:sp>
                    <p:nvSpPr>
                      <p:cNvPr id="432" name="Google Shape;4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5" name="Google Shape;435;p2"/>
                  <p:cNvGrpSpPr/>
                  <p:nvPr/>
                </p:nvGrpSpPr>
                <p:grpSpPr>
                  <a:xfrm>
                    <a:off x="81020" y="5094550"/>
                    <a:ext cx="278654" cy="1306700"/>
                    <a:chOff x="73845" y="3561500"/>
                    <a:chExt cx="278654" cy="1306700"/>
                  </a:xfrm>
                </p:grpSpPr>
                <p:grpSp>
                  <p:nvGrpSpPr>
                    <p:cNvPr id="436" name="Google Shape;436;p2"/>
                    <p:cNvGrpSpPr/>
                    <p:nvPr/>
                  </p:nvGrpSpPr>
                  <p:grpSpPr>
                    <a:xfrm>
                      <a:off x="179620" y="3954300"/>
                      <a:ext cx="139329" cy="128300"/>
                      <a:chOff x="732600" y="1890325"/>
                      <a:chExt cx="138100" cy="128300"/>
                    </a:xfrm>
                  </p:grpSpPr>
                  <p:sp>
                    <p:nvSpPr>
                      <p:cNvPr id="437" name="Google Shape;43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
                    <p:cNvGrpSpPr/>
                    <p:nvPr/>
                  </p:nvGrpSpPr>
                  <p:grpSpPr>
                    <a:xfrm>
                      <a:off x="116495" y="4347100"/>
                      <a:ext cx="139329" cy="128300"/>
                      <a:chOff x="732600" y="1890325"/>
                      <a:chExt cx="138100" cy="128300"/>
                    </a:xfrm>
                  </p:grpSpPr>
                  <p:sp>
                    <p:nvSpPr>
                      <p:cNvPr id="441" name="Google Shape;44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
                    <p:cNvGrpSpPr/>
                    <p:nvPr/>
                  </p:nvGrpSpPr>
                  <p:grpSpPr>
                    <a:xfrm>
                      <a:off x="213170" y="4739900"/>
                      <a:ext cx="139329" cy="128300"/>
                      <a:chOff x="732600" y="1890325"/>
                      <a:chExt cx="138100" cy="128300"/>
                    </a:xfrm>
                  </p:grpSpPr>
                  <p:sp>
                    <p:nvSpPr>
                      <p:cNvPr id="445" name="Google Shape;44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
                    <p:cNvGrpSpPr/>
                    <p:nvPr/>
                  </p:nvGrpSpPr>
                  <p:grpSpPr>
                    <a:xfrm>
                      <a:off x="73845" y="3561500"/>
                      <a:ext cx="139329" cy="128300"/>
                      <a:chOff x="732600" y="1890325"/>
                      <a:chExt cx="138100" cy="128300"/>
                    </a:xfrm>
                  </p:grpSpPr>
                  <p:sp>
                    <p:nvSpPr>
                      <p:cNvPr id="449" name="Google Shape;4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2" name="Google Shape;452;p2"/>
                <p:cNvGrpSpPr/>
                <p:nvPr/>
              </p:nvGrpSpPr>
              <p:grpSpPr>
                <a:xfrm>
                  <a:off x="81020" y="36500"/>
                  <a:ext cx="278654" cy="1306700"/>
                  <a:chOff x="73845" y="3561500"/>
                  <a:chExt cx="278654" cy="1306700"/>
                </a:xfrm>
              </p:grpSpPr>
              <p:grpSp>
                <p:nvGrpSpPr>
                  <p:cNvPr id="453" name="Google Shape;453;p2"/>
                  <p:cNvGrpSpPr/>
                  <p:nvPr/>
                </p:nvGrpSpPr>
                <p:grpSpPr>
                  <a:xfrm>
                    <a:off x="179620" y="3954300"/>
                    <a:ext cx="139329" cy="128300"/>
                    <a:chOff x="732600" y="1890325"/>
                    <a:chExt cx="138100" cy="128300"/>
                  </a:xfrm>
                </p:grpSpPr>
                <p:sp>
                  <p:nvSpPr>
                    <p:cNvPr id="454" name="Google Shape;45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2"/>
                  <p:cNvGrpSpPr/>
                  <p:nvPr/>
                </p:nvGrpSpPr>
                <p:grpSpPr>
                  <a:xfrm>
                    <a:off x="116495" y="4347100"/>
                    <a:ext cx="139329" cy="128300"/>
                    <a:chOff x="732600" y="1890325"/>
                    <a:chExt cx="138100" cy="128300"/>
                  </a:xfrm>
                </p:grpSpPr>
                <p:sp>
                  <p:nvSpPr>
                    <p:cNvPr id="458" name="Google Shape;45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2"/>
                  <p:cNvGrpSpPr/>
                  <p:nvPr/>
                </p:nvGrpSpPr>
                <p:grpSpPr>
                  <a:xfrm>
                    <a:off x="213170" y="4739900"/>
                    <a:ext cx="139329" cy="128300"/>
                    <a:chOff x="732600" y="1890325"/>
                    <a:chExt cx="138100" cy="128300"/>
                  </a:xfrm>
                </p:grpSpPr>
                <p:sp>
                  <p:nvSpPr>
                    <p:cNvPr id="462" name="Google Shape;46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2"/>
                  <p:cNvGrpSpPr/>
                  <p:nvPr/>
                </p:nvGrpSpPr>
                <p:grpSpPr>
                  <a:xfrm>
                    <a:off x="73845" y="3561500"/>
                    <a:ext cx="139329" cy="128300"/>
                    <a:chOff x="732600" y="1890325"/>
                    <a:chExt cx="138100" cy="128300"/>
                  </a:xfrm>
                </p:grpSpPr>
                <p:sp>
                  <p:nvSpPr>
                    <p:cNvPr id="466" name="Google Shape;4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69" name="Google Shape;469;p2"/>
          <p:cNvGrpSpPr/>
          <p:nvPr/>
        </p:nvGrpSpPr>
        <p:grpSpPr>
          <a:xfrm>
            <a:off x="7185871" y="131695"/>
            <a:ext cx="3613715" cy="3379369"/>
            <a:chOff x="3123500" y="607850"/>
            <a:chExt cx="2692075" cy="3186025"/>
          </a:xfrm>
        </p:grpSpPr>
        <p:sp>
          <p:nvSpPr>
            <p:cNvPr id="470" name="Google Shape;470;p2"/>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2"/>
          <p:cNvGrpSpPr/>
          <p:nvPr/>
        </p:nvGrpSpPr>
        <p:grpSpPr>
          <a:xfrm>
            <a:off x="8800537" y="4761837"/>
            <a:ext cx="2974975" cy="2107812"/>
            <a:chOff x="2130575" y="4054150"/>
            <a:chExt cx="1526875" cy="1369175"/>
          </a:xfrm>
        </p:grpSpPr>
        <p:sp>
          <p:nvSpPr>
            <p:cNvPr id="484" name="Google Shape;484;p2"/>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2"/>
          <p:cNvGrpSpPr/>
          <p:nvPr/>
        </p:nvGrpSpPr>
        <p:grpSpPr>
          <a:xfrm>
            <a:off x="604403" y="4812839"/>
            <a:ext cx="2295956" cy="2056817"/>
            <a:chOff x="598450" y="4075425"/>
            <a:chExt cx="1178375" cy="1336050"/>
          </a:xfrm>
        </p:grpSpPr>
        <p:sp>
          <p:nvSpPr>
            <p:cNvPr id="496" name="Google Shape;496;p2"/>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2"/>
          <p:cNvSpPr txBox="1">
            <a:spLocks noGrp="1"/>
          </p:cNvSpPr>
          <p:nvPr>
            <p:ph type="ctrTitle"/>
          </p:nvPr>
        </p:nvSpPr>
        <p:spPr>
          <a:xfrm>
            <a:off x="1879931" y="2385657"/>
            <a:ext cx="8402189" cy="2224202"/>
          </a:xfrm>
          <a:prstGeom prst="rect">
            <a:avLst/>
          </a:prstGeom>
        </p:spPr>
        <p:txBody>
          <a:bodyPr spcFirstLastPara="1" wrap="square" lIns="114525" tIns="114525" rIns="114525" bIns="114525" anchor="ctr" anchorCtr="0">
            <a:noAutofit/>
          </a:bodyPr>
          <a:lstStyle>
            <a:lvl1pPr lvl="0" algn="ctr">
              <a:lnSpc>
                <a:spcPct val="90000"/>
              </a:lnSpc>
              <a:spcBef>
                <a:spcPts val="0"/>
              </a:spcBef>
              <a:spcAft>
                <a:spcPts val="0"/>
              </a:spcAft>
              <a:buClr>
                <a:schemeClr val="dk1"/>
              </a:buClr>
              <a:buSzPts val="6500"/>
              <a:buNone/>
              <a:defRPr sz="10600">
                <a:solidFill>
                  <a:schemeClr val="dk1"/>
                </a:solidFill>
              </a:defRPr>
            </a:lvl1pPr>
            <a:lvl2pPr lvl="1" algn="ctr">
              <a:spcBef>
                <a:spcPts val="0"/>
              </a:spcBef>
              <a:spcAft>
                <a:spcPts val="0"/>
              </a:spcAft>
              <a:buClr>
                <a:srgbClr val="191919"/>
              </a:buClr>
              <a:buSzPts val="6500"/>
              <a:buNone/>
              <a:defRPr sz="6500">
                <a:solidFill>
                  <a:srgbClr val="191919"/>
                </a:solidFill>
              </a:defRPr>
            </a:lvl2pPr>
            <a:lvl3pPr lvl="2" algn="ctr">
              <a:spcBef>
                <a:spcPts val="0"/>
              </a:spcBef>
              <a:spcAft>
                <a:spcPts val="0"/>
              </a:spcAft>
              <a:buClr>
                <a:srgbClr val="191919"/>
              </a:buClr>
              <a:buSzPts val="6500"/>
              <a:buNone/>
              <a:defRPr sz="6500">
                <a:solidFill>
                  <a:srgbClr val="191919"/>
                </a:solidFill>
              </a:defRPr>
            </a:lvl3pPr>
            <a:lvl4pPr lvl="3" algn="ctr">
              <a:spcBef>
                <a:spcPts val="0"/>
              </a:spcBef>
              <a:spcAft>
                <a:spcPts val="0"/>
              </a:spcAft>
              <a:buClr>
                <a:srgbClr val="191919"/>
              </a:buClr>
              <a:buSzPts val="6500"/>
              <a:buNone/>
              <a:defRPr sz="6500">
                <a:solidFill>
                  <a:srgbClr val="191919"/>
                </a:solidFill>
              </a:defRPr>
            </a:lvl4pPr>
            <a:lvl5pPr lvl="4" algn="ctr">
              <a:spcBef>
                <a:spcPts val="0"/>
              </a:spcBef>
              <a:spcAft>
                <a:spcPts val="0"/>
              </a:spcAft>
              <a:buClr>
                <a:srgbClr val="191919"/>
              </a:buClr>
              <a:buSzPts val="6500"/>
              <a:buNone/>
              <a:defRPr sz="6500">
                <a:solidFill>
                  <a:srgbClr val="191919"/>
                </a:solidFill>
              </a:defRPr>
            </a:lvl5pPr>
            <a:lvl6pPr lvl="5" algn="ctr">
              <a:spcBef>
                <a:spcPts val="0"/>
              </a:spcBef>
              <a:spcAft>
                <a:spcPts val="0"/>
              </a:spcAft>
              <a:buClr>
                <a:srgbClr val="191919"/>
              </a:buClr>
              <a:buSzPts val="6500"/>
              <a:buNone/>
              <a:defRPr sz="6500">
                <a:solidFill>
                  <a:srgbClr val="191919"/>
                </a:solidFill>
              </a:defRPr>
            </a:lvl6pPr>
            <a:lvl7pPr lvl="6" algn="ctr">
              <a:spcBef>
                <a:spcPts val="0"/>
              </a:spcBef>
              <a:spcAft>
                <a:spcPts val="0"/>
              </a:spcAft>
              <a:buClr>
                <a:srgbClr val="191919"/>
              </a:buClr>
              <a:buSzPts val="6500"/>
              <a:buNone/>
              <a:defRPr sz="6500">
                <a:solidFill>
                  <a:srgbClr val="191919"/>
                </a:solidFill>
              </a:defRPr>
            </a:lvl7pPr>
            <a:lvl8pPr lvl="7" algn="ctr">
              <a:spcBef>
                <a:spcPts val="0"/>
              </a:spcBef>
              <a:spcAft>
                <a:spcPts val="0"/>
              </a:spcAft>
              <a:buClr>
                <a:srgbClr val="191919"/>
              </a:buClr>
              <a:buSzPts val="6500"/>
              <a:buNone/>
              <a:defRPr sz="6500">
                <a:solidFill>
                  <a:srgbClr val="191919"/>
                </a:solidFill>
              </a:defRPr>
            </a:lvl8pPr>
            <a:lvl9pPr lvl="8" algn="ctr">
              <a:spcBef>
                <a:spcPts val="0"/>
              </a:spcBef>
              <a:spcAft>
                <a:spcPts val="0"/>
              </a:spcAft>
              <a:buClr>
                <a:srgbClr val="191919"/>
              </a:buClr>
              <a:buSzPts val="6500"/>
              <a:buNone/>
              <a:defRPr sz="6500">
                <a:solidFill>
                  <a:srgbClr val="191919"/>
                </a:solidFill>
              </a:defRPr>
            </a:lvl9pPr>
          </a:lstStyle>
          <a:p>
            <a:endParaRPr/>
          </a:p>
        </p:txBody>
      </p:sp>
      <p:sp>
        <p:nvSpPr>
          <p:cNvPr id="510" name="Google Shape;510;p2"/>
          <p:cNvSpPr txBox="1">
            <a:spLocks noGrp="1"/>
          </p:cNvSpPr>
          <p:nvPr>
            <p:ph type="subTitle" idx="1"/>
          </p:nvPr>
        </p:nvSpPr>
        <p:spPr>
          <a:xfrm>
            <a:off x="3056722" y="4842646"/>
            <a:ext cx="6048607" cy="402620"/>
          </a:xfrm>
          <a:prstGeom prst="rect">
            <a:avLst/>
          </a:prstGeom>
        </p:spPr>
        <p:txBody>
          <a:bodyPr spcFirstLastPara="1" wrap="square" lIns="114525" tIns="114525" rIns="114525" bIns="1145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2_1_1">
    <p:spTree>
      <p:nvGrpSpPr>
        <p:cNvPr id="1" name="Shape 8700"/>
        <p:cNvGrpSpPr/>
        <p:nvPr/>
      </p:nvGrpSpPr>
      <p:grpSpPr>
        <a:xfrm>
          <a:off x="0" y="0"/>
          <a:ext cx="0" cy="0"/>
          <a:chOff x="0" y="0"/>
          <a:chExt cx="0" cy="0"/>
        </a:xfrm>
      </p:grpSpPr>
      <p:grpSp>
        <p:nvGrpSpPr>
          <p:cNvPr id="8701" name="Google Shape;8701;p47"/>
          <p:cNvGrpSpPr/>
          <p:nvPr/>
        </p:nvGrpSpPr>
        <p:grpSpPr>
          <a:xfrm>
            <a:off x="-2275" y="-11449"/>
            <a:ext cx="12162051" cy="6882076"/>
            <a:chOff x="-2000" y="-12625"/>
            <a:chExt cx="10692000" cy="7589400"/>
          </a:xfrm>
        </p:grpSpPr>
        <p:sp>
          <p:nvSpPr>
            <p:cNvPr id="8702" name="Google Shape;8702;p47"/>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03" name="Google Shape;8703;p47"/>
            <p:cNvGrpSpPr/>
            <p:nvPr/>
          </p:nvGrpSpPr>
          <p:grpSpPr>
            <a:xfrm rot="10800000" flipH="1">
              <a:off x="541072" y="7200946"/>
              <a:ext cx="9609875" cy="285829"/>
              <a:chOff x="471460" y="61396"/>
              <a:chExt cx="9609875" cy="285829"/>
            </a:xfrm>
          </p:grpSpPr>
          <p:grpSp>
            <p:nvGrpSpPr>
              <p:cNvPr id="8704" name="Google Shape;8704;p47"/>
              <p:cNvGrpSpPr/>
              <p:nvPr/>
            </p:nvGrpSpPr>
            <p:grpSpPr>
              <a:xfrm>
                <a:off x="471460" y="61396"/>
                <a:ext cx="8862425" cy="285829"/>
                <a:chOff x="395260" y="61396"/>
                <a:chExt cx="8862425" cy="285829"/>
              </a:xfrm>
            </p:grpSpPr>
            <p:grpSp>
              <p:nvGrpSpPr>
                <p:cNvPr id="8705" name="Google Shape;8705;p47"/>
                <p:cNvGrpSpPr/>
                <p:nvPr/>
              </p:nvGrpSpPr>
              <p:grpSpPr>
                <a:xfrm rot="5400000">
                  <a:off x="8465008" y="-445452"/>
                  <a:ext cx="278654" cy="1306700"/>
                  <a:chOff x="73845" y="3561500"/>
                  <a:chExt cx="278654" cy="1306700"/>
                </a:xfrm>
              </p:grpSpPr>
              <p:grpSp>
                <p:nvGrpSpPr>
                  <p:cNvPr id="8706" name="Google Shape;8706;p47"/>
                  <p:cNvGrpSpPr/>
                  <p:nvPr/>
                </p:nvGrpSpPr>
                <p:grpSpPr>
                  <a:xfrm>
                    <a:off x="179620" y="3954300"/>
                    <a:ext cx="139329" cy="128300"/>
                    <a:chOff x="732600" y="1890325"/>
                    <a:chExt cx="138100" cy="128300"/>
                  </a:xfrm>
                </p:grpSpPr>
                <p:sp>
                  <p:nvSpPr>
                    <p:cNvPr id="8707" name="Google Shape;87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0" name="Google Shape;8710;p47"/>
                  <p:cNvGrpSpPr/>
                  <p:nvPr/>
                </p:nvGrpSpPr>
                <p:grpSpPr>
                  <a:xfrm>
                    <a:off x="116495" y="4347100"/>
                    <a:ext cx="139329" cy="128300"/>
                    <a:chOff x="732600" y="1890325"/>
                    <a:chExt cx="138100" cy="128300"/>
                  </a:xfrm>
                </p:grpSpPr>
                <p:sp>
                  <p:nvSpPr>
                    <p:cNvPr id="8711" name="Google Shape;87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4" name="Google Shape;8714;p47"/>
                  <p:cNvGrpSpPr/>
                  <p:nvPr/>
                </p:nvGrpSpPr>
                <p:grpSpPr>
                  <a:xfrm>
                    <a:off x="213170" y="4739900"/>
                    <a:ext cx="139329" cy="128300"/>
                    <a:chOff x="732600" y="1890325"/>
                    <a:chExt cx="138100" cy="128300"/>
                  </a:xfrm>
                </p:grpSpPr>
                <p:sp>
                  <p:nvSpPr>
                    <p:cNvPr id="8715" name="Google Shape;87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8" name="Google Shape;8718;p47"/>
                  <p:cNvGrpSpPr/>
                  <p:nvPr/>
                </p:nvGrpSpPr>
                <p:grpSpPr>
                  <a:xfrm>
                    <a:off x="73845" y="3561500"/>
                    <a:ext cx="139329" cy="128300"/>
                    <a:chOff x="732600" y="1890325"/>
                    <a:chExt cx="138100" cy="128300"/>
                  </a:xfrm>
                </p:grpSpPr>
                <p:sp>
                  <p:nvSpPr>
                    <p:cNvPr id="8719" name="Google Shape;87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22" name="Google Shape;8722;p47"/>
                <p:cNvGrpSpPr/>
                <p:nvPr/>
              </p:nvGrpSpPr>
              <p:grpSpPr>
                <a:xfrm rot="5400000">
                  <a:off x="3923120" y="-3466465"/>
                  <a:ext cx="285829" cy="7341550"/>
                  <a:chOff x="73845" y="36500"/>
                  <a:chExt cx="285829" cy="7341550"/>
                </a:xfrm>
              </p:grpSpPr>
              <p:grpSp>
                <p:nvGrpSpPr>
                  <p:cNvPr id="8723" name="Google Shape;8723;p47"/>
                  <p:cNvGrpSpPr/>
                  <p:nvPr/>
                </p:nvGrpSpPr>
                <p:grpSpPr>
                  <a:xfrm>
                    <a:off x="73845" y="4538300"/>
                    <a:ext cx="285829" cy="2839750"/>
                    <a:chOff x="73845" y="3561500"/>
                    <a:chExt cx="285829" cy="2839750"/>
                  </a:xfrm>
                </p:grpSpPr>
                <p:grpSp>
                  <p:nvGrpSpPr>
                    <p:cNvPr id="8724" name="Google Shape;8724;p47"/>
                    <p:cNvGrpSpPr/>
                    <p:nvPr/>
                  </p:nvGrpSpPr>
                  <p:grpSpPr>
                    <a:xfrm>
                      <a:off x="73845" y="3561500"/>
                      <a:ext cx="278654" cy="1306700"/>
                      <a:chOff x="73845" y="3561500"/>
                      <a:chExt cx="278654" cy="1306700"/>
                    </a:xfrm>
                  </p:grpSpPr>
                  <p:grpSp>
                    <p:nvGrpSpPr>
                      <p:cNvPr id="8725" name="Google Shape;8725;p47"/>
                      <p:cNvGrpSpPr/>
                      <p:nvPr/>
                    </p:nvGrpSpPr>
                    <p:grpSpPr>
                      <a:xfrm>
                        <a:off x="179620" y="3954300"/>
                        <a:ext cx="139329" cy="128300"/>
                        <a:chOff x="732600" y="1890325"/>
                        <a:chExt cx="138100" cy="128300"/>
                      </a:xfrm>
                    </p:grpSpPr>
                    <p:sp>
                      <p:nvSpPr>
                        <p:cNvPr id="8726" name="Google Shape;872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9" name="Google Shape;8729;p47"/>
                      <p:cNvGrpSpPr/>
                      <p:nvPr/>
                    </p:nvGrpSpPr>
                    <p:grpSpPr>
                      <a:xfrm>
                        <a:off x="116495" y="4347100"/>
                        <a:ext cx="139329" cy="128300"/>
                        <a:chOff x="732600" y="1890325"/>
                        <a:chExt cx="138100" cy="128300"/>
                      </a:xfrm>
                    </p:grpSpPr>
                    <p:sp>
                      <p:nvSpPr>
                        <p:cNvPr id="8730" name="Google Shape;873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3" name="Google Shape;8733;p47"/>
                      <p:cNvGrpSpPr/>
                      <p:nvPr/>
                    </p:nvGrpSpPr>
                    <p:grpSpPr>
                      <a:xfrm>
                        <a:off x="213170" y="4739900"/>
                        <a:ext cx="139329" cy="128300"/>
                        <a:chOff x="732600" y="1890325"/>
                        <a:chExt cx="138100" cy="128300"/>
                      </a:xfrm>
                    </p:grpSpPr>
                    <p:sp>
                      <p:nvSpPr>
                        <p:cNvPr id="8734" name="Google Shape;873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7" name="Google Shape;8737;p47"/>
                      <p:cNvGrpSpPr/>
                      <p:nvPr/>
                    </p:nvGrpSpPr>
                    <p:grpSpPr>
                      <a:xfrm>
                        <a:off x="73845" y="3561500"/>
                        <a:ext cx="139329" cy="128300"/>
                        <a:chOff x="732600" y="1890325"/>
                        <a:chExt cx="138100" cy="128300"/>
                      </a:xfrm>
                    </p:grpSpPr>
                    <p:sp>
                      <p:nvSpPr>
                        <p:cNvPr id="8738" name="Google Shape;873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41" name="Google Shape;8741;p47"/>
                    <p:cNvGrpSpPr/>
                    <p:nvPr/>
                  </p:nvGrpSpPr>
                  <p:grpSpPr>
                    <a:xfrm>
                      <a:off x="81020" y="5094550"/>
                      <a:ext cx="278654" cy="1306700"/>
                      <a:chOff x="73845" y="3561500"/>
                      <a:chExt cx="278654" cy="1306700"/>
                    </a:xfrm>
                  </p:grpSpPr>
                  <p:grpSp>
                    <p:nvGrpSpPr>
                      <p:cNvPr id="8742" name="Google Shape;8742;p47"/>
                      <p:cNvGrpSpPr/>
                      <p:nvPr/>
                    </p:nvGrpSpPr>
                    <p:grpSpPr>
                      <a:xfrm>
                        <a:off x="179620" y="3954300"/>
                        <a:ext cx="139329" cy="128300"/>
                        <a:chOff x="732600" y="1890325"/>
                        <a:chExt cx="138100" cy="128300"/>
                      </a:xfrm>
                    </p:grpSpPr>
                    <p:sp>
                      <p:nvSpPr>
                        <p:cNvPr id="8743" name="Google Shape;87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6" name="Google Shape;8746;p47"/>
                      <p:cNvGrpSpPr/>
                      <p:nvPr/>
                    </p:nvGrpSpPr>
                    <p:grpSpPr>
                      <a:xfrm>
                        <a:off x="116495" y="4347100"/>
                        <a:ext cx="139329" cy="128300"/>
                        <a:chOff x="732600" y="1890325"/>
                        <a:chExt cx="138100" cy="128300"/>
                      </a:xfrm>
                    </p:grpSpPr>
                    <p:sp>
                      <p:nvSpPr>
                        <p:cNvPr id="8747" name="Google Shape;87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0" name="Google Shape;8750;p47"/>
                      <p:cNvGrpSpPr/>
                      <p:nvPr/>
                    </p:nvGrpSpPr>
                    <p:grpSpPr>
                      <a:xfrm>
                        <a:off x="213170" y="4739900"/>
                        <a:ext cx="139329" cy="128300"/>
                        <a:chOff x="732600" y="1890325"/>
                        <a:chExt cx="138100" cy="128300"/>
                      </a:xfrm>
                    </p:grpSpPr>
                    <p:sp>
                      <p:nvSpPr>
                        <p:cNvPr id="8751" name="Google Shape;87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4" name="Google Shape;8754;p47"/>
                      <p:cNvGrpSpPr/>
                      <p:nvPr/>
                    </p:nvGrpSpPr>
                    <p:grpSpPr>
                      <a:xfrm>
                        <a:off x="73845" y="3561500"/>
                        <a:ext cx="139329" cy="128300"/>
                        <a:chOff x="732600" y="1890325"/>
                        <a:chExt cx="138100" cy="128300"/>
                      </a:xfrm>
                    </p:grpSpPr>
                    <p:sp>
                      <p:nvSpPr>
                        <p:cNvPr id="8755" name="Google Shape;875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758" name="Google Shape;8758;p47"/>
                  <p:cNvGrpSpPr/>
                  <p:nvPr/>
                </p:nvGrpSpPr>
                <p:grpSpPr>
                  <a:xfrm>
                    <a:off x="73845" y="1524775"/>
                    <a:ext cx="285829" cy="2839750"/>
                    <a:chOff x="73845" y="3561500"/>
                    <a:chExt cx="285829" cy="2839750"/>
                  </a:xfrm>
                </p:grpSpPr>
                <p:grpSp>
                  <p:nvGrpSpPr>
                    <p:cNvPr id="8759" name="Google Shape;8759;p47"/>
                    <p:cNvGrpSpPr/>
                    <p:nvPr/>
                  </p:nvGrpSpPr>
                  <p:grpSpPr>
                    <a:xfrm>
                      <a:off x="73845" y="3561500"/>
                      <a:ext cx="278654" cy="1306700"/>
                      <a:chOff x="73845" y="3561500"/>
                      <a:chExt cx="278654" cy="1306700"/>
                    </a:xfrm>
                  </p:grpSpPr>
                  <p:grpSp>
                    <p:nvGrpSpPr>
                      <p:cNvPr id="8760" name="Google Shape;8760;p47"/>
                      <p:cNvGrpSpPr/>
                      <p:nvPr/>
                    </p:nvGrpSpPr>
                    <p:grpSpPr>
                      <a:xfrm>
                        <a:off x="179620" y="3954300"/>
                        <a:ext cx="139329" cy="128300"/>
                        <a:chOff x="732600" y="1890325"/>
                        <a:chExt cx="138100" cy="128300"/>
                      </a:xfrm>
                    </p:grpSpPr>
                    <p:sp>
                      <p:nvSpPr>
                        <p:cNvPr id="8761" name="Google Shape;876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4" name="Google Shape;8764;p47"/>
                      <p:cNvGrpSpPr/>
                      <p:nvPr/>
                    </p:nvGrpSpPr>
                    <p:grpSpPr>
                      <a:xfrm>
                        <a:off x="116495" y="4347100"/>
                        <a:ext cx="139329" cy="128300"/>
                        <a:chOff x="732600" y="1890325"/>
                        <a:chExt cx="138100" cy="128300"/>
                      </a:xfrm>
                    </p:grpSpPr>
                    <p:sp>
                      <p:nvSpPr>
                        <p:cNvPr id="8765" name="Google Shape;876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8" name="Google Shape;8768;p47"/>
                      <p:cNvGrpSpPr/>
                      <p:nvPr/>
                    </p:nvGrpSpPr>
                    <p:grpSpPr>
                      <a:xfrm>
                        <a:off x="213170" y="4739900"/>
                        <a:ext cx="139329" cy="128300"/>
                        <a:chOff x="732600" y="1890325"/>
                        <a:chExt cx="138100" cy="128300"/>
                      </a:xfrm>
                    </p:grpSpPr>
                    <p:sp>
                      <p:nvSpPr>
                        <p:cNvPr id="8769" name="Google Shape;876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2" name="Google Shape;8772;p47"/>
                      <p:cNvGrpSpPr/>
                      <p:nvPr/>
                    </p:nvGrpSpPr>
                    <p:grpSpPr>
                      <a:xfrm>
                        <a:off x="73845" y="3561500"/>
                        <a:ext cx="139329" cy="128300"/>
                        <a:chOff x="732600" y="1890325"/>
                        <a:chExt cx="138100" cy="128300"/>
                      </a:xfrm>
                    </p:grpSpPr>
                    <p:sp>
                      <p:nvSpPr>
                        <p:cNvPr id="8773" name="Google Shape;877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76" name="Google Shape;8776;p47"/>
                    <p:cNvGrpSpPr/>
                    <p:nvPr/>
                  </p:nvGrpSpPr>
                  <p:grpSpPr>
                    <a:xfrm>
                      <a:off x="81020" y="5094550"/>
                      <a:ext cx="278654" cy="1306700"/>
                      <a:chOff x="73845" y="3561500"/>
                      <a:chExt cx="278654" cy="1306700"/>
                    </a:xfrm>
                  </p:grpSpPr>
                  <p:grpSp>
                    <p:nvGrpSpPr>
                      <p:cNvPr id="8777" name="Google Shape;8777;p47"/>
                      <p:cNvGrpSpPr/>
                      <p:nvPr/>
                    </p:nvGrpSpPr>
                    <p:grpSpPr>
                      <a:xfrm>
                        <a:off x="179620" y="3954300"/>
                        <a:ext cx="139329" cy="128300"/>
                        <a:chOff x="732600" y="1890325"/>
                        <a:chExt cx="138100" cy="128300"/>
                      </a:xfrm>
                    </p:grpSpPr>
                    <p:sp>
                      <p:nvSpPr>
                        <p:cNvPr id="8778" name="Google Shape;87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1" name="Google Shape;8781;p47"/>
                      <p:cNvGrpSpPr/>
                      <p:nvPr/>
                    </p:nvGrpSpPr>
                    <p:grpSpPr>
                      <a:xfrm>
                        <a:off x="116495" y="4347100"/>
                        <a:ext cx="139329" cy="128300"/>
                        <a:chOff x="732600" y="1890325"/>
                        <a:chExt cx="138100" cy="128300"/>
                      </a:xfrm>
                    </p:grpSpPr>
                    <p:sp>
                      <p:nvSpPr>
                        <p:cNvPr id="8782" name="Google Shape;87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5" name="Google Shape;8785;p47"/>
                      <p:cNvGrpSpPr/>
                      <p:nvPr/>
                    </p:nvGrpSpPr>
                    <p:grpSpPr>
                      <a:xfrm>
                        <a:off x="213170" y="4739900"/>
                        <a:ext cx="139329" cy="128300"/>
                        <a:chOff x="732600" y="1890325"/>
                        <a:chExt cx="138100" cy="128300"/>
                      </a:xfrm>
                    </p:grpSpPr>
                    <p:sp>
                      <p:nvSpPr>
                        <p:cNvPr id="8786" name="Google Shape;87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9" name="Google Shape;8789;p47"/>
                      <p:cNvGrpSpPr/>
                      <p:nvPr/>
                    </p:nvGrpSpPr>
                    <p:grpSpPr>
                      <a:xfrm>
                        <a:off x="73845" y="3561500"/>
                        <a:ext cx="139329" cy="128300"/>
                        <a:chOff x="732600" y="1890325"/>
                        <a:chExt cx="138100" cy="128300"/>
                      </a:xfrm>
                    </p:grpSpPr>
                    <p:sp>
                      <p:nvSpPr>
                        <p:cNvPr id="8790" name="Google Shape;879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793" name="Google Shape;8793;p47"/>
                  <p:cNvGrpSpPr/>
                  <p:nvPr/>
                </p:nvGrpSpPr>
                <p:grpSpPr>
                  <a:xfrm>
                    <a:off x="81020" y="36500"/>
                    <a:ext cx="278654" cy="1306700"/>
                    <a:chOff x="73845" y="3561500"/>
                    <a:chExt cx="278654" cy="1306700"/>
                  </a:xfrm>
                </p:grpSpPr>
                <p:grpSp>
                  <p:nvGrpSpPr>
                    <p:cNvPr id="8794" name="Google Shape;8794;p47"/>
                    <p:cNvGrpSpPr/>
                    <p:nvPr/>
                  </p:nvGrpSpPr>
                  <p:grpSpPr>
                    <a:xfrm>
                      <a:off x="179620" y="3954300"/>
                      <a:ext cx="139329" cy="128300"/>
                      <a:chOff x="732600" y="1890325"/>
                      <a:chExt cx="138100" cy="128300"/>
                    </a:xfrm>
                  </p:grpSpPr>
                  <p:sp>
                    <p:nvSpPr>
                      <p:cNvPr id="8795" name="Google Shape;87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8" name="Google Shape;8798;p47"/>
                    <p:cNvGrpSpPr/>
                    <p:nvPr/>
                  </p:nvGrpSpPr>
                  <p:grpSpPr>
                    <a:xfrm>
                      <a:off x="116495" y="4347100"/>
                      <a:ext cx="139329" cy="128300"/>
                      <a:chOff x="732600" y="1890325"/>
                      <a:chExt cx="138100" cy="128300"/>
                    </a:xfrm>
                  </p:grpSpPr>
                  <p:sp>
                    <p:nvSpPr>
                      <p:cNvPr id="8799" name="Google Shape;87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2" name="Google Shape;8802;p47"/>
                    <p:cNvGrpSpPr/>
                    <p:nvPr/>
                  </p:nvGrpSpPr>
                  <p:grpSpPr>
                    <a:xfrm>
                      <a:off x="213170" y="4739900"/>
                      <a:ext cx="139329" cy="128300"/>
                      <a:chOff x="732600" y="1890325"/>
                      <a:chExt cx="138100" cy="128300"/>
                    </a:xfrm>
                  </p:grpSpPr>
                  <p:sp>
                    <p:nvSpPr>
                      <p:cNvPr id="8803" name="Google Shape;88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6" name="Google Shape;8806;p47"/>
                    <p:cNvGrpSpPr/>
                    <p:nvPr/>
                  </p:nvGrpSpPr>
                  <p:grpSpPr>
                    <a:xfrm>
                      <a:off x="73845" y="3561500"/>
                      <a:ext cx="139329" cy="128300"/>
                      <a:chOff x="732600" y="1890325"/>
                      <a:chExt cx="138100" cy="128300"/>
                    </a:xfrm>
                  </p:grpSpPr>
                  <p:sp>
                    <p:nvSpPr>
                      <p:cNvPr id="8807" name="Google Shape;88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810" name="Google Shape;8810;p47"/>
              <p:cNvGrpSpPr/>
              <p:nvPr/>
            </p:nvGrpSpPr>
            <p:grpSpPr>
              <a:xfrm rot="5400000">
                <a:off x="9702783" y="-38502"/>
                <a:ext cx="236004" cy="521100"/>
                <a:chOff x="116495" y="4347100"/>
                <a:chExt cx="236004" cy="521100"/>
              </a:xfrm>
            </p:grpSpPr>
            <p:grpSp>
              <p:nvGrpSpPr>
                <p:cNvPr id="8811" name="Google Shape;8811;p47"/>
                <p:cNvGrpSpPr/>
                <p:nvPr/>
              </p:nvGrpSpPr>
              <p:grpSpPr>
                <a:xfrm>
                  <a:off x="116495" y="4347100"/>
                  <a:ext cx="139329" cy="128300"/>
                  <a:chOff x="732600" y="1890325"/>
                  <a:chExt cx="138100" cy="128300"/>
                </a:xfrm>
              </p:grpSpPr>
              <p:sp>
                <p:nvSpPr>
                  <p:cNvPr id="8812" name="Google Shape;88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5" name="Google Shape;8815;p47"/>
                <p:cNvGrpSpPr/>
                <p:nvPr/>
              </p:nvGrpSpPr>
              <p:grpSpPr>
                <a:xfrm>
                  <a:off x="213170" y="4739900"/>
                  <a:ext cx="139329" cy="128300"/>
                  <a:chOff x="732600" y="1890325"/>
                  <a:chExt cx="138100" cy="128300"/>
                </a:xfrm>
              </p:grpSpPr>
              <p:sp>
                <p:nvSpPr>
                  <p:cNvPr id="8816" name="Google Shape;88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19" name="Google Shape;8819;p47"/>
            <p:cNvGrpSpPr/>
            <p:nvPr/>
          </p:nvGrpSpPr>
          <p:grpSpPr>
            <a:xfrm>
              <a:off x="471460" y="61396"/>
              <a:ext cx="9609875" cy="285829"/>
              <a:chOff x="471460" y="61396"/>
              <a:chExt cx="9609875" cy="285829"/>
            </a:xfrm>
          </p:grpSpPr>
          <p:grpSp>
            <p:nvGrpSpPr>
              <p:cNvPr id="8820" name="Google Shape;8820;p47"/>
              <p:cNvGrpSpPr/>
              <p:nvPr/>
            </p:nvGrpSpPr>
            <p:grpSpPr>
              <a:xfrm>
                <a:off x="471460" y="61396"/>
                <a:ext cx="8862425" cy="285829"/>
                <a:chOff x="395260" y="61396"/>
                <a:chExt cx="8862425" cy="285829"/>
              </a:xfrm>
            </p:grpSpPr>
            <p:grpSp>
              <p:nvGrpSpPr>
                <p:cNvPr id="8821" name="Google Shape;8821;p47"/>
                <p:cNvGrpSpPr/>
                <p:nvPr/>
              </p:nvGrpSpPr>
              <p:grpSpPr>
                <a:xfrm rot="5400000">
                  <a:off x="8465008" y="-445452"/>
                  <a:ext cx="278654" cy="1306700"/>
                  <a:chOff x="73845" y="3561500"/>
                  <a:chExt cx="278654" cy="1306700"/>
                </a:xfrm>
              </p:grpSpPr>
              <p:grpSp>
                <p:nvGrpSpPr>
                  <p:cNvPr id="8822" name="Google Shape;8822;p47"/>
                  <p:cNvGrpSpPr/>
                  <p:nvPr/>
                </p:nvGrpSpPr>
                <p:grpSpPr>
                  <a:xfrm>
                    <a:off x="179620" y="3954300"/>
                    <a:ext cx="139329" cy="128300"/>
                    <a:chOff x="732600" y="1890325"/>
                    <a:chExt cx="138100" cy="128300"/>
                  </a:xfrm>
                </p:grpSpPr>
                <p:sp>
                  <p:nvSpPr>
                    <p:cNvPr id="8823" name="Google Shape;88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6" name="Google Shape;8826;p47"/>
                  <p:cNvGrpSpPr/>
                  <p:nvPr/>
                </p:nvGrpSpPr>
                <p:grpSpPr>
                  <a:xfrm>
                    <a:off x="116495" y="4347100"/>
                    <a:ext cx="139329" cy="128300"/>
                    <a:chOff x="732600" y="1890325"/>
                    <a:chExt cx="138100" cy="128300"/>
                  </a:xfrm>
                </p:grpSpPr>
                <p:sp>
                  <p:nvSpPr>
                    <p:cNvPr id="8827" name="Google Shape;88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0" name="Google Shape;8830;p47"/>
                  <p:cNvGrpSpPr/>
                  <p:nvPr/>
                </p:nvGrpSpPr>
                <p:grpSpPr>
                  <a:xfrm>
                    <a:off x="213170" y="4739900"/>
                    <a:ext cx="139329" cy="128300"/>
                    <a:chOff x="732600" y="1890325"/>
                    <a:chExt cx="138100" cy="128300"/>
                  </a:xfrm>
                </p:grpSpPr>
                <p:sp>
                  <p:nvSpPr>
                    <p:cNvPr id="8831" name="Google Shape;88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4" name="Google Shape;8834;p47"/>
                  <p:cNvGrpSpPr/>
                  <p:nvPr/>
                </p:nvGrpSpPr>
                <p:grpSpPr>
                  <a:xfrm>
                    <a:off x="73845" y="3561500"/>
                    <a:ext cx="139329" cy="128300"/>
                    <a:chOff x="732600" y="1890325"/>
                    <a:chExt cx="138100" cy="128300"/>
                  </a:xfrm>
                </p:grpSpPr>
                <p:sp>
                  <p:nvSpPr>
                    <p:cNvPr id="8835" name="Google Shape;88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38" name="Google Shape;8838;p47"/>
                <p:cNvGrpSpPr/>
                <p:nvPr/>
              </p:nvGrpSpPr>
              <p:grpSpPr>
                <a:xfrm rot="5400000">
                  <a:off x="3923120" y="-3466465"/>
                  <a:ext cx="285829" cy="7341550"/>
                  <a:chOff x="73845" y="36500"/>
                  <a:chExt cx="285829" cy="7341550"/>
                </a:xfrm>
              </p:grpSpPr>
              <p:grpSp>
                <p:nvGrpSpPr>
                  <p:cNvPr id="8839" name="Google Shape;8839;p47"/>
                  <p:cNvGrpSpPr/>
                  <p:nvPr/>
                </p:nvGrpSpPr>
                <p:grpSpPr>
                  <a:xfrm>
                    <a:off x="73845" y="4538300"/>
                    <a:ext cx="285829" cy="2839750"/>
                    <a:chOff x="73845" y="3561500"/>
                    <a:chExt cx="285829" cy="2839750"/>
                  </a:xfrm>
                </p:grpSpPr>
                <p:grpSp>
                  <p:nvGrpSpPr>
                    <p:cNvPr id="8840" name="Google Shape;8840;p47"/>
                    <p:cNvGrpSpPr/>
                    <p:nvPr/>
                  </p:nvGrpSpPr>
                  <p:grpSpPr>
                    <a:xfrm>
                      <a:off x="73845" y="3561500"/>
                      <a:ext cx="278654" cy="1306700"/>
                      <a:chOff x="73845" y="3561500"/>
                      <a:chExt cx="278654" cy="1306700"/>
                    </a:xfrm>
                  </p:grpSpPr>
                  <p:grpSp>
                    <p:nvGrpSpPr>
                      <p:cNvPr id="8841" name="Google Shape;8841;p47"/>
                      <p:cNvGrpSpPr/>
                      <p:nvPr/>
                    </p:nvGrpSpPr>
                    <p:grpSpPr>
                      <a:xfrm>
                        <a:off x="179620" y="3954300"/>
                        <a:ext cx="139329" cy="128300"/>
                        <a:chOff x="732600" y="1890325"/>
                        <a:chExt cx="138100" cy="128300"/>
                      </a:xfrm>
                    </p:grpSpPr>
                    <p:sp>
                      <p:nvSpPr>
                        <p:cNvPr id="8842" name="Google Shape;884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5" name="Google Shape;8845;p47"/>
                      <p:cNvGrpSpPr/>
                      <p:nvPr/>
                    </p:nvGrpSpPr>
                    <p:grpSpPr>
                      <a:xfrm>
                        <a:off x="116495" y="4347100"/>
                        <a:ext cx="139329" cy="128300"/>
                        <a:chOff x="732600" y="1890325"/>
                        <a:chExt cx="138100" cy="128300"/>
                      </a:xfrm>
                    </p:grpSpPr>
                    <p:sp>
                      <p:nvSpPr>
                        <p:cNvPr id="8846" name="Google Shape;884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9" name="Google Shape;8849;p47"/>
                      <p:cNvGrpSpPr/>
                      <p:nvPr/>
                    </p:nvGrpSpPr>
                    <p:grpSpPr>
                      <a:xfrm>
                        <a:off x="213170" y="4739900"/>
                        <a:ext cx="139329" cy="128300"/>
                        <a:chOff x="732600" y="1890325"/>
                        <a:chExt cx="138100" cy="128300"/>
                      </a:xfrm>
                    </p:grpSpPr>
                    <p:sp>
                      <p:nvSpPr>
                        <p:cNvPr id="8850" name="Google Shape;885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3" name="Google Shape;8853;p47"/>
                      <p:cNvGrpSpPr/>
                      <p:nvPr/>
                    </p:nvGrpSpPr>
                    <p:grpSpPr>
                      <a:xfrm>
                        <a:off x="73845" y="3561500"/>
                        <a:ext cx="139329" cy="128300"/>
                        <a:chOff x="732600" y="1890325"/>
                        <a:chExt cx="138100" cy="128300"/>
                      </a:xfrm>
                    </p:grpSpPr>
                    <p:sp>
                      <p:nvSpPr>
                        <p:cNvPr id="8854" name="Google Shape;885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57" name="Google Shape;8857;p47"/>
                    <p:cNvGrpSpPr/>
                    <p:nvPr/>
                  </p:nvGrpSpPr>
                  <p:grpSpPr>
                    <a:xfrm>
                      <a:off x="81020" y="5094550"/>
                      <a:ext cx="278654" cy="1306700"/>
                      <a:chOff x="73845" y="3561500"/>
                      <a:chExt cx="278654" cy="1306700"/>
                    </a:xfrm>
                  </p:grpSpPr>
                  <p:grpSp>
                    <p:nvGrpSpPr>
                      <p:cNvPr id="8858" name="Google Shape;8858;p47"/>
                      <p:cNvGrpSpPr/>
                      <p:nvPr/>
                    </p:nvGrpSpPr>
                    <p:grpSpPr>
                      <a:xfrm>
                        <a:off x="179620" y="3954300"/>
                        <a:ext cx="139329" cy="128300"/>
                        <a:chOff x="732600" y="1890325"/>
                        <a:chExt cx="138100" cy="128300"/>
                      </a:xfrm>
                    </p:grpSpPr>
                    <p:sp>
                      <p:nvSpPr>
                        <p:cNvPr id="8859" name="Google Shape;885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2" name="Google Shape;8862;p47"/>
                      <p:cNvGrpSpPr/>
                      <p:nvPr/>
                    </p:nvGrpSpPr>
                    <p:grpSpPr>
                      <a:xfrm>
                        <a:off x="116495" y="4347100"/>
                        <a:ext cx="139329" cy="128300"/>
                        <a:chOff x="732600" y="1890325"/>
                        <a:chExt cx="138100" cy="128300"/>
                      </a:xfrm>
                    </p:grpSpPr>
                    <p:sp>
                      <p:nvSpPr>
                        <p:cNvPr id="8863" name="Google Shape;886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6" name="Google Shape;8866;p47"/>
                      <p:cNvGrpSpPr/>
                      <p:nvPr/>
                    </p:nvGrpSpPr>
                    <p:grpSpPr>
                      <a:xfrm>
                        <a:off x="213170" y="4739900"/>
                        <a:ext cx="139329" cy="128300"/>
                        <a:chOff x="732600" y="1890325"/>
                        <a:chExt cx="138100" cy="128300"/>
                      </a:xfrm>
                    </p:grpSpPr>
                    <p:sp>
                      <p:nvSpPr>
                        <p:cNvPr id="8867" name="Google Shape;886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0" name="Google Shape;8870;p47"/>
                      <p:cNvGrpSpPr/>
                      <p:nvPr/>
                    </p:nvGrpSpPr>
                    <p:grpSpPr>
                      <a:xfrm>
                        <a:off x="73845" y="3561500"/>
                        <a:ext cx="139329" cy="128300"/>
                        <a:chOff x="732600" y="1890325"/>
                        <a:chExt cx="138100" cy="128300"/>
                      </a:xfrm>
                    </p:grpSpPr>
                    <p:sp>
                      <p:nvSpPr>
                        <p:cNvPr id="8871" name="Google Shape;887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74" name="Google Shape;8874;p47"/>
                  <p:cNvGrpSpPr/>
                  <p:nvPr/>
                </p:nvGrpSpPr>
                <p:grpSpPr>
                  <a:xfrm>
                    <a:off x="73845" y="1524775"/>
                    <a:ext cx="285829" cy="2839750"/>
                    <a:chOff x="73845" y="3561500"/>
                    <a:chExt cx="285829" cy="2839750"/>
                  </a:xfrm>
                </p:grpSpPr>
                <p:grpSp>
                  <p:nvGrpSpPr>
                    <p:cNvPr id="8875" name="Google Shape;8875;p47"/>
                    <p:cNvGrpSpPr/>
                    <p:nvPr/>
                  </p:nvGrpSpPr>
                  <p:grpSpPr>
                    <a:xfrm>
                      <a:off x="73845" y="3561500"/>
                      <a:ext cx="278654" cy="1306700"/>
                      <a:chOff x="73845" y="3561500"/>
                      <a:chExt cx="278654" cy="1306700"/>
                    </a:xfrm>
                  </p:grpSpPr>
                  <p:grpSp>
                    <p:nvGrpSpPr>
                      <p:cNvPr id="8876" name="Google Shape;8876;p47"/>
                      <p:cNvGrpSpPr/>
                      <p:nvPr/>
                    </p:nvGrpSpPr>
                    <p:grpSpPr>
                      <a:xfrm>
                        <a:off x="179620" y="3954300"/>
                        <a:ext cx="139329" cy="128300"/>
                        <a:chOff x="732600" y="1890325"/>
                        <a:chExt cx="138100" cy="128300"/>
                      </a:xfrm>
                    </p:grpSpPr>
                    <p:sp>
                      <p:nvSpPr>
                        <p:cNvPr id="8877" name="Google Shape;887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0" name="Google Shape;8880;p47"/>
                      <p:cNvGrpSpPr/>
                      <p:nvPr/>
                    </p:nvGrpSpPr>
                    <p:grpSpPr>
                      <a:xfrm>
                        <a:off x="116495" y="4347100"/>
                        <a:ext cx="139329" cy="128300"/>
                        <a:chOff x="732600" y="1890325"/>
                        <a:chExt cx="138100" cy="128300"/>
                      </a:xfrm>
                    </p:grpSpPr>
                    <p:sp>
                      <p:nvSpPr>
                        <p:cNvPr id="8881" name="Google Shape;888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4" name="Google Shape;8884;p47"/>
                      <p:cNvGrpSpPr/>
                      <p:nvPr/>
                    </p:nvGrpSpPr>
                    <p:grpSpPr>
                      <a:xfrm>
                        <a:off x="213170" y="4739900"/>
                        <a:ext cx="139329" cy="128300"/>
                        <a:chOff x="732600" y="1890325"/>
                        <a:chExt cx="138100" cy="128300"/>
                      </a:xfrm>
                    </p:grpSpPr>
                    <p:sp>
                      <p:nvSpPr>
                        <p:cNvPr id="8885" name="Google Shape;888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8" name="Google Shape;8888;p47"/>
                      <p:cNvGrpSpPr/>
                      <p:nvPr/>
                    </p:nvGrpSpPr>
                    <p:grpSpPr>
                      <a:xfrm>
                        <a:off x="73845" y="3561500"/>
                        <a:ext cx="139329" cy="128300"/>
                        <a:chOff x="732600" y="1890325"/>
                        <a:chExt cx="138100" cy="128300"/>
                      </a:xfrm>
                    </p:grpSpPr>
                    <p:sp>
                      <p:nvSpPr>
                        <p:cNvPr id="8889" name="Google Shape;888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92" name="Google Shape;8892;p47"/>
                    <p:cNvGrpSpPr/>
                    <p:nvPr/>
                  </p:nvGrpSpPr>
                  <p:grpSpPr>
                    <a:xfrm>
                      <a:off x="81020" y="5094550"/>
                      <a:ext cx="278654" cy="1306700"/>
                      <a:chOff x="73845" y="3561500"/>
                      <a:chExt cx="278654" cy="1306700"/>
                    </a:xfrm>
                  </p:grpSpPr>
                  <p:grpSp>
                    <p:nvGrpSpPr>
                      <p:cNvPr id="8893" name="Google Shape;8893;p47"/>
                      <p:cNvGrpSpPr/>
                      <p:nvPr/>
                    </p:nvGrpSpPr>
                    <p:grpSpPr>
                      <a:xfrm>
                        <a:off x="179620" y="3954300"/>
                        <a:ext cx="139329" cy="128300"/>
                        <a:chOff x="732600" y="1890325"/>
                        <a:chExt cx="138100" cy="128300"/>
                      </a:xfrm>
                    </p:grpSpPr>
                    <p:sp>
                      <p:nvSpPr>
                        <p:cNvPr id="8894" name="Google Shape;889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7" name="Google Shape;8897;p47"/>
                      <p:cNvGrpSpPr/>
                      <p:nvPr/>
                    </p:nvGrpSpPr>
                    <p:grpSpPr>
                      <a:xfrm>
                        <a:off x="116495" y="4347100"/>
                        <a:ext cx="139329" cy="128300"/>
                        <a:chOff x="732600" y="1890325"/>
                        <a:chExt cx="138100" cy="128300"/>
                      </a:xfrm>
                    </p:grpSpPr>
                    <p:sp>
                      <p:nvSpPr>
                        <p:cNvPr id="8898" name="Google Shape;889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1" name="Google Shape;8901;p47"/>
                      <p:cNvGrpSpPr/>
                      <p:nvPr/>
                    </p:nvGrpSpPr>
                    <p:grpSpPr>
                      <a:xfrm>
                        <a:off x="213170" y="4739900"/>
                        <a:ext cx="139329" cy="128300"/>
                        <a:chOff x="732600" y="1890325"/>
                        <a:chExt cx="138100" cy="128300"/>
                      </a:xfrm>
                    </p:grpSpPr>
                    <p:sp>
                      <p:nvSpPr>
                        <p:cNvPr id="8902" name="Google Shape;890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5" name="Google Shape;8905;p47"/>
                      <p:cNvGrpSpPr/>
                      <p:nvPr/>
                    </p:nvGrpSpPr>
                    <p:grpSpPr>
                      <a:xfrm>
                        <a:off x="73845" y="3561500"/>
                        <a:ext cx="139329" cy="128300"/>
                        <a:chOff x="732600" y="1890325"/>
                        <a:chExt cx="138100" cy="128300"/>
                      </a:xfrm>
                    </p:grpSpPr>
                    <p:sp>
                      <p:nvSpPr>
                        <p:cNvPr id="8906" name="Google Shape;890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09" name="Google Shape;8909;p47"/>
                  <p:cNvGrpSpPr/>
                  <p:nvPr/>
                </p:nvGrpSpPr>
                <p:grpSpPr>
                  <a:xfrm>
                    <a:off x="81020" y="36500"/>
                    <a:ext cx="278654" cy="1306700"/>
                    <a:chOff x="73845" y="3561500"/>
                    <a:chExt cx="278654" cy="1306700"/>
                  </a:xfrm>
                </p:grpSpPr>
                <p:grpSp>
                  <p:nvGrpSpPr>
                    <p:cNvPr id="8910" name="Google Shape;8910;p47"/>
                    <p:cNvGrpSpPr/>
                    <p:nvPr/>
                  </p:nvGrpSpPr>
                  <p:grpSpPr>
                    <a:xfrm>
                      <a:off x="179620" y="3954300"/>
                      <a:ext cx="139329" cy="128300"/>
                      <a:chOff x="732600" y="1890325"/>
                      <a:chExt cx="138100" cy="128300"/>
                    </a:xfrm>
                  </p:grpSpPr>
                  <p:sp>
                    <p:nvSpPr>
                      <p:cNvPr id="8911" name="Google Shape;89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4" name="Google Shape;8914;p47"/>
                    <p:cNvGrpSpPr/>
                    <p:nvPr/>
                  </p:nvGrpSpPr>
                  <p:grpSpPr>
                    <a:xfrm>
                      <a:off x="116495" y="4347100"/>
                      <a:ext cx="139329" cy="128300"/>
                      <a:chOff x="732600" y="1890325"/>
                      <a:chExt cx="138100" cy="128300"/>
                    </a:xfrm>
                  </p:grpSpPr>
                  <p:sp>
                    <p:nvSpPr>
                      <p:cNvPr id="8915" name="Google Shape;89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8" name="Google Shape;8918;p47"/>
                    <p:cNvGrpSpPr/>
                    <p:nvPr/>
                  </p:nvGrpSpPr>
                  <p:grpSpPr>
                    <a:xfrm>
                      <a:off x="213170" y="4739900"/>
                      <a:ext cx="139329" cy="128300"/>
                      <a:chOff x="732600" y="1890325"/>
                      <a:chExt cx="138100" cy="128300"/>
                    </a:xfrm>
                  </p:grpSpPr>
                  <p:sp>
                    <p:nvSpPr>
                      <p:cNvPr id="8919" name="Google Shape;89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2" name="Google Shape;8922;p47"/>
                    <p:cNvGrpSpPr/>
                    <p:nvPr/>
                  </p:nvGrpSpPr>
                  <p:grpSpPr>
                    <a:xfrm>
                      <a:off x="73845" y="3561500"/>
                      <a:ext cx="139329" cy="128300"/>
                      <a:chOff x="732600" y="1890325"/>
                      <a:chExt cx="138100" cy="128300"/>
                    </a:xfrm>
                  </p:grpSpPr>
                  <p:sp>
                    <p:nvSpPr>
                      <p:cNvPr id="8923" name="Google Shape;89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926" name="Google Shape;8926;p47"/>
              <p:cNvGrpSpPr/>
              <p:nvPr/>
            </p:nvGrpSpPr>
            <p:grpSpPr>
              <a:xfrm rot="5400000">
                <a:off x="9702783" y="-38502"/>
                <a:ext cx="236004" cy="521100"/>
                <a:chOff x="116495" y="4347100"/>
                <a:chExt cx="236004" cy="521100"/>
              </a:xfrm>
            </p:grpSpPr>
            <p:grpSp>
              <p:nvGrpSpPr>
                <p:cNvPr id="8927" name="Google Shape;8927;p47"/>
                <p:cNvGrpSpPr/>
                <p:nvPr/>
              </p:nvGrpSpPr>
              <p:grpSpPr>
                <a:xfrm>
                  <a:off x="116495" y="4347100"/>
                  <a:ext cx="139329" cy="128300"/>
                  <a:chOff x="732600" y="1890325"/>
                  <a:chExt cx="138100" cy="128300"/>
                </a:xfrm>
              </p:grpSpPr>
              <p:sp>
                <p:nvSpPr>
                  <p:cNvPr id="8928" name="Google Shape;892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1" name="Google Shape;8931;p47"/>
                <p:cNvGrpSpPr/>
                <p:nvPr/>
              </p:nvGrpSpPr>
              <p:grpSpPr>
                <a:xfrm>
                  <a:off x="213170" y="4739900"/>
                  <a:ext cx="139329" cy="128300"/>
                  <a:chOff x="732600" y="1890325"/>
                  <a:chExt cx="138100" cy="128300"/>
                </a:xfrm>
              </p:grpSpPr>
              <p:sp>
                <p:nvSpPr>
                  <p:cNvPr id="8932" name="Google Shape;893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35" name="Google Shape;8935;p47"/>
            <p:cNvGrpSpPr/>
            <p:nvPr/>
          </p:nvGrpSpPr>
          <p:grpSpPr>
            <a:xfrm>
              <a:off x="73845" y="98713"/>
              <a:ext cx="285829" cy="7341550"/>
              <a:chOff x="73845" y="36500"/>
              <a:chExt cx="285829" cy="7341550"/>
            </a:xfrm>
          </p:grpSpPr>
          <p:grpSp>
            <p:nvGrpSpPr>
              <p:cNvPr id="8936" name="Google Shape;8936;p47"/>
              <p:cNvGrpSpPr/>
              <p:nvPr/>
            </p:nvGrpSpPr>
            <p:grpSpPr>
              <a:xfrm>
                <a:off x="73845" y="4538300"/>
                <a:ext cx="285829" cy="2839750"/>
                <a:chOff x="73845" y="3561500"/>
                <a:chExt cx="285829" cy="2839750"/>
              </a:xfrm>
            </p:grpSpPr>
            <p:grpSp>
              <p:nvGrpSpPr>
                <p:cNvPr id="8937" name="Google Shape;8937;p47"/>
                <p:cNvGrpSpPr/>
                <p:nvPr/>
              </p:nvGrpSpPr>
              <p:grpSpPr>
                <a:xfrm>
                  <a:off x="73845" y="3561500"/>
                  <a:ext cx="278654" cy="1306700"/>
                  <a:chOff x="73845" y="3561500"/>
                  <a:chExt cx="278654" cy="1306700"/>
                </a:xfrm>
              </p:grpSpPr>
              <p:grpSp>
                <p:nvGrpSpPr>
                  <p:cNvPr id="8938" name="Google Shape;8938;p47"/>
                  <p:cNvGrpSpPr/>
                  <p:nvPr/>
                </p:nvGrpSpPr>
                <p:grpSpPr>
                  <a:xfrm>
                    <a:off x="179620" y="3954300"/>
                    <a:ext cx="139329" cy="128300"/>
                    <a:chOff x="732600" y="1890325"/>
                    <a:chExt cx="138100" cy="128300"/>
                  </a:xfrm>
                </p:grpSpPr>
                <p:sp>
                  <p:nvSpPr>
                    <p:cNvPr id="8939" name="Google Shape;89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2" name="Google Shape;8942;p47"/>
                  <p:cNvGrpSpPr/>
                  <p:nvPr/>
                </p:nvGrpSpPr>
                <p:grpSpPr>
                  <a:xfrm>
                    <a:off x="116495" y="4347100"/>
                    <a:ext cx="139329" cy="128300"/>
                    <a:chOff x="732600" y="1890325"/>
                    <a:chExt cx="138100" cy="128300"/>
                  </a:xfrm>
                </p:grpSpPr>
                <p:sp>
                  <p:nvSpPr>
                    <p:cNvPr id="8943" name="Google Shape;89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6" name="Google Shape;8946;p47"/>
                  <p:cNvGrpSpPr/>
                  <p:nvPr/>
                </p:nvGrpSpPr>
                <p:grpSpPr>
                  <a:xfrm>
                    <a:off x="213170" y="4739900"/>
                    <a:ext cx="139329" cy="128300"/>
                    <a:chOff x="732600" y="1890325"/>
                    <a:chExt cx="138100" cy="128300"/>
                  </a:xfrm>
                </p:grpSpPr>
                <p:sp>
                  <p:nvSpPr>
                    <p:cNvPr id="8947" name="Google Shape;89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0" name="Google Shape;8950;p47"/>
                  <p:cNvGrpSpPr/>
                  <p:nvPr/>
                </p:nvGrpSpPr>
                <p:grpSpPr>
                  <a:xfrm>
                    <a:off x="73845" y="3561500"/>
                    <a:ext cx="139329" cy="128300"/>
                    <a:chOff x="732600" y="1890325"/>
                    <a:chExt cx="138100" cy="128300"/>
                  </a:xfrm>
                </p:grpSpPr>
                <p:sp>
                  <p:nvSpPr>
                    <p:cNvPr id="8951" name="Google Shape;89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54" name="Google Shape;8954;p47"/>
                <p:cNvGrpSpPr/>
                <p:nvPr/>
              </p:nvGrpSpPr>
              <p:grpSpPr>
                <a:xfrm>
                  <a:off x="81020" y="5094550"/>
                  <a:ext cx="278654" cy="1306700"/>
                  <a:chOff x="73845" y="3561500"/>
                  <a:chExt cx="278654" cy="1306700"/>
                </a:xfrm>
              </p:grpSpPr>
              <p:grpSp>
                <p:nvGrpSpPr>
                  <p:cNvPr id="8955" name="Google Shape;8955;p47"/>
                  <p:cNvGrpSpPr/>
                  <p:nvPr/>
                </p:nvGrpSpPr>
                <p:grpSpPr>
                  <a:xfrm>
                    <a:off x="179620" y="3954300"/>
                    <a:ext cx="139329" cy="128300"/>
                    <a:chOff x="732600" y="1890325"/>
                    <a:chExt cx="138100" cy="128300"/>
                  </a:xfrm>
                </p:grpSpPr>
                <p:sp>
                  <p:nvSpPr>
                    <p:cNvPr id="8956" name="Google Shape;89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9" name="Google Shape;8959;p47"/>
                  <p:cNvGrpSpPr/>
                  <p:nvPr/>
                </p:nvGrpSpPr>
                <p:grpSpPr>
                  <a:xfrm>
                    <a:off x="116495" y="4347100"/>
                    <a:ext cx="139329" cy="128300"/>
                    <a:chOff x="732600" y="1890325"/>
                    <a:chExt cx="138100" cy="128300"/>
                  </a:xfrm>
                </p:grpSpPr>
                <p:sp>
                  <p:nvSpPr>
                    <p:cNvPr id="8960" name="Google Shape;896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3" name="Google Shape;8963;p47"/>
                  <p:cNvGrpSpPr/>
                  <p:nvPr/>
                </p:nvGrpSpPr>
                <p:grpSpPr>
                  <a:xfrm>
                    <a:off x="213170" y="4739900"/>
                    <a:ext cx="139329" cy="128300"/>
                    <a:chOff x="732600" y="1890325"/>
                    <a:chExt cx="138100" cy="128300"/>
                  </a:xfrm>
                </p:grpSpPr>
                <p:sp>
                  <p:nvSpPr>
                    <p:cNvPr id="8964" name="Google Shape;896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7" name="Google Shape;8967;p47"/>
                  <p:cNvGrpSpPr/>
                  <p:nvPr/>
                </p:nvGrpSpPr>
                <p:grpSpPr>
                  <a:xfrm>
                    <a:off x="73845" y="3561500"/>
                    <a:ext cx="139329" cy="128300"/>
                    <a:chOff x="732600" y="1890325"/>
                    <a:chExt cx="138100" cy="128300"/>
                  </a:xfrm>
                </p:grpSpPr>
                <p:sp>
                  <p:nvSpPr>
                    <p:cNvPr id="8968" name="Google Shape;896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71" name="Google Shape;8971;p47"/>
              <p:cNvGrpSpPr/>
              <p:nvPr/>
            </p:nvGrpSpPr>
            <p:grpSpPr>
              <a:xfrm>
                <a:off x="73845" y="1524775"/>
                <a:ext cx="285829" cy="2839750"/>
                <a:chOff x="73845" y="3561500"/>
                <a:chExt cx="285829" cy="2839750"/>
              </a:xfrm>
            </p:grpSpPr>
            <p:grpSp>
              <p:nvGrpSpPr>
                <p:cNvPr id="8972" name="Google Shape;8972;p47"/>
                <p:cNvGrpSpPr/>
                <p:nvPr/>
              </p:nvGrpSpPr>
              <p:grpSpPr>
                <a:xfrm>
                  <a:off x="73845" y="3561500"/>
                  <a:ext cx="278654" cy="1306700"/>
                  <a:chOff x="73845" y="3561500"/>
                  <a:chExt cx="278654" cy="1306700"/>
                </a:xfrm>
              </p:grpSpPr>
              <p:grpSp>
                <p:nvGrpSpPr>
                  <p:cNvPr id="8973" name="Google Shape;8973;p47"/>
                  <p:cNvGrpSpPr/>
                  <p:nvPr/>
                </p:nvGrpSpPr>
                <p:grpSpPr>
                  <a:xfrm>
                    <a:off x="179620" y="3954300"/>
                    <a:ext cx="139329" cy="128300"/>
                    <a:chOff x="732600" y="1890325"/>
                    <a:chExt cx="138100" cy="128300"/>
                  </a:xfrm>
                </p:grpSpPr>
                <p:sp>
                  <p:nvSpPr>
                    <p:cNvPr id="8974" name="Google Shape;89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7" name="Google Shape;8977;p47"/>
                  <p:cNvGrpSpPr/>
                  <p:nvPr/>
                </p:nvGrpSpPr>
                <p:grpSpPr>
                  <a:xfrm>
                    <a:off x="116495" y="4347100"/>
                    <a:ext cx="139329" cy="128300"/>
                    <a:chOff x="732600" y="1890325"/>
                    <a:chExt cx="138100" cy="128300"/>
                  </a:xfrm>
                </p:grpSpPr>
                <p:sp>
                  <p:nvSpPr>
                    <p:cNvPr id="8978" name="Google Shape;89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1" name="Google Shape;8981;p47"/>
                  <p:cNvGrpSpPr/>
                  <p:nvPr/>
                </p:nvGrpSpPr>
                <p:grpSpPr>
                  <a:xfrm>
                    <a:off x="213170" y="4739900"/>
                    <a:ext cx="139329" cy="128300"/>
                    <a:chOff x="732600" y="1890325"/>
                    <a:chExt cx="138100" cy="128300"/>
                  </a:xfrm>
                </p:grpSpPr>
                <p:sp>
                  <p:nvSpPr>
                    <p:cNvPr id="8982" name="Google Shape;89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5" name="Google Shape;8985;p47"/>
                  <p:cNvGrpSpPr/>
                  <p:nvPr/>
                </p:nvGrpSpPr>
                <p:grpSpPr>
                  <a:xfrm>
                    <a:off x="73845" y="3561500"/>
                    <a:ext cx="139329" cy="128300"/>
                    <a:chOff x="732600" y="1890325"/>
                    <a:chExt cx="138100" cy="128300"/>
                  </a:xfrm>
                </p:grpSpPr>
                <p:sp>
                  <p:nvSpPr>
                    <p:cNvPr id="8986" name="Google Shape;89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89" name="Google Shape;8989;p47"/>
                <p:cNvGrpSpPr/>
                <p:nvPr/>
              </p:nvGrpSpPr>
              <p:grpSpPr>
                <a:xfrm>
                  <a:off x="81020" y="5094550"/>
                  <a:ext cx="278654" cy="1306700"/>
                  <a:chOff x="73845" y="3561500"/>
                  <a:chExt cx="278654" cy="1306700"/>
                </a:xfrm>
              </p:grpSpPr>
              <p:grpSp>
                <p:nvGrpSpPr>
                  <p:cNvPr id="8990" name="Google Shape;8990;p47"/>
                  <p:cNvGrpSpPr/>
                  <p:nvPr/>
                </p:nvGrpSpPr>
                <p:grpSpPr>
                  <a:xfrm>
                    <a:off x="179620" y="3954300"/>
                    <a:ext cx="139329" cy="128300"/>
                    <a:chOff x="732600" y="1890325"/>
                    <a:chExt cx="138100" cy="128300"/>
                  </a:xfrm>
                </p:grpSpPr>
                <p:sp>
                  <p:nvSpPr>
                    <p:cNvPr id="8991" name="Google Shape;89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4" name="Google Shape;8994;p47"/>
                  <p:cNvGrpSpPr/>
                  <p:nvPr/>
                </p:nvGrpSpPr>
                <p:grpSpPr>
                  <a:xfrm>
                    <a:off x="116495" y="4347100"/>
                    <a:ext cx="139329" cy="128300"/>
                    <a:chOff x="732600" y="1890325"/>
                    <a:chExt cx="138100" cy="128300"/>
                  </a:xfrm>
                </p:grpSpPr>
                <p:sp>
                  <p:nvSpPr>
                    <p:cNvPr id="8995" name="Google Shape;89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8" name="Google Shape;8998;p47"/>
                  <p:cNvGrpSpPr/>
                  <p:nvPr/>
                </p:nvGrpSpPr>
                <p:grpSpPr>
                  <a:xfrm>
                    <a:off x="213170" y="4739900"/>
                    <a:ext cx="139329" cy="128300"/>
                    <a:chOff x="732600" y="1890325"/>
                    <a:chExt cx="138100" cy="128300"/>
                  </a:xfrm>
                </p:grpSpPr>
                <p:sp>
                  <p:nvSpPr>
                    <p:cNvPr id="8999" name="Google Shape;89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2" name="Google Shape;9002;p47"/>
                  <p:cNvGrpSpPr/>
                  <p:nvPr/>
                </p:nvGrpSpPr>
                <p:grpSpPr>
                  <a:xfrm>
                    <a:off x="73845" y="3561500"/>
                    <a:ext cx="139329" cy="128300"/>
                    <a:chOff x="732600" y="1890325"/>
                    <a:chExt cx="138100" cy="128300"/>
                  </a:xfrm>
                </p:grpSpPr>
                <p:sp>
                  <p:nvSpPr>
                    <p:cNvPr id="9003" name="Google Shape;90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06" name="Google Shape;9006;p47"/>
              <p:cNvGrpSpPr/>
              <p:nvPr/>
            </p:nvGrpSpPr>
            <p:grpSpPr>
              <a:xfrm>
                <a:off x="81020" y="36500"/>
                <a:ext cx="278654" cy="1306700"/>
                <a:chOff x="73845" y="3561500"/>
                <a:chExt cx="278654" cy="1306700"/>
              </a:xfrm>
            </p:grpSpPr>
            <p:grpSp>
              <p:nvGrpSpPr>
                <p:cNvPr id="9007" name="Google Shape;9007;p47"/>
                <p:cNvGrpSpPr/>
                <p:nvPr/>
              </p:nvGrpSpPr>
              <p:grpSpPr>
                <a:xfrm>
                  <a:off x="179620" y="3954300"/>
                  <a:ext cx="139329" cy="128300"/>
                  <a:chOff x="732600" y="1890325"/>
                  <a:chExt cx="138100" cy="128300"/>
                </a:xfrm>
              </p:grpSpPr>
              <p:sp>
                <p:nvSpPr>
                  <p:cNvPr id="9008" name="Google Shape;90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1" name="Google Shape;9011;p47"/>
                <p:cNvGrpSpPr/>
                <p:nvPr/>
              </p:nvGrpSpPr>
              <p:grpSpPr>
                <a:xfrm>
                  <a:off x="116495" y="4347100"/>
                  <a:ext cx="139329" cy="128300"/>
                  <a:chOff x="732600" y="1890325"/>
                  <a:chExt cx="138100" cy="128300"/>
                </a:xfrm>
              </p:grpSpPr>
              <p:sp>
                <p:nvSpPr>
                  <p:cNvPr id="9012" name="Google Shape;90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5" name="Google Shape;9015;p47"/>
                <p:cNvGrpSpPr/>
                <p:nvPr/>
              </p:nvGrpSpPr>
              <p:grpSpPr>
                <a:xfrm>
                  <a:off x="213170" y="4739900"/>
                  <a:ext cx="139329" cy="128300"/>
                  <a:chOff x="732600" y="1890325"/>
                  <a:chExt cx="138100" cy="128300"/>
                </a:xfrm>
              </p:grpSpPr>
              <p:sp>
                <p:nvSpPr>
                  <p:cNvPr id="9016" name="Google Shape;90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9" name="Google Shape;9019;p47"/>
                <p:cNvGrpSpPr/>
                <p:nvPr/>
              </p:nvGrpSpPr>
              <p:grpSpPr>
                <a:xfrm>
                  <a:off x="73845" y="3561500"/>
                  <a:ext cx="139329" cy="128300"/>
                  <a:chOff x="732600" y="1890325"/>
                  <a:chExt cx="138100" cy="128300"/>
                </a:xfrm>
              </p:grpSpPr>
              <p:sp>
                <p:nvSpPr>
                  <p:cNvPr id="9020" name="Google Shape;902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23" name="Google Shape;9023;p47"/>
            <p:cNvGrpSpPr/>
            <p:nvPr/>
          </p:nvGrpSpPr>
          <p:grpSpPr>
            <a:xfrm>
              <a:off x="10332320" y="145213"/>
              <a:ext cx="285829" cy="7341550"/>
              <a:chOff x="73845" y="36500"/>
              <a:chExt cx="285829" cy="7341550"/>
            </a:xfrm>
          </p:grpSpPr>
          <p:grpSp>
            <p:nvGrpSpPr>
              <p:cNvPr id="9024" name="Google Shape;9024;p47"/>
              <p:cNvGrpSpPr/>
              <p:nvPr/>
            </p:nvGrpSpPr>
            <p:grpSpPr>
              <a:xfrm>
                <a:off x="73845" y="4538300"/>
                <a:ext cx="285829" cy="2839750"/>
                <a:chOff x="73845" y="3561500"/>
                <a:chExt cx="285829" cy="2839750"/>
              </a:xfrm>
            </p:grpSpPr>
            <p:grpSp>
              <p:nvGrpSpPr>
                <p:cNvPr id="9025" name="Google Shape;9025;p47"/>
                <p:cNvGrpSpPr/>
                <p:nvPr/>
              </p:nvGrpSpPr>
              <p:grpSpPr>
                <a:xfrm>
                  <a:off x="73845" y="3561500"/>
                  <a:ext cx="278654" cy="1306700"/>
                  <a:chOff x="73845" y="3561500"/>
                  <a:chExt cx="278654" cy="1306700"/>
                </a:xfrm>
              </p:grpSpPr>
              <p:grpSp>
                <p:nvGrpSpPr>
                  <p:cNvPr id="9026" name="Google Shape;9026;p47"/>
                  <p:cNvGrpSpPr/>
                  <p:nvPr/>
                </p:nvGrpSpPr>
                <p:grpSpPr>
                  <a:xfrm>
                    <a:off x="179620" y="3954300"/>
                    <a:ext cx="139329" cy="128300"/>
                    <a:chOff x="732600" y="1890325"/>
                    <a:chExt cx="138100" cy="128300"/>
                  </a:xfrm>
                </p:grpSpPr>
                <p:sp>
                  <p:nvSpPr>
                    <p:cNvPr id="9027" name="Google Shape;90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0" name="Google Shape;9030;p47"/>
                  <p:cNvGrpSpPr/>
                  <p:nvPr/>
                </p:nvGrpSpPr>
                <p:grpSpPr>
                  <a:xfrm>
                    <a:off x="116495" y="4347100"/>
                    <a:ext cx="139329" cy="128300"/>
                    <a:chOff x="732600" y="1890325"/>
                    <a:chExt cx="138100" cy="128300"/>
                  </a:xfrm>
                </p:grpSpPr>
                <p:sp>
                  <p:nvSpPr>
                    <p:cNvPr id="9031" name="Google Shape;90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4" name="Google Shape;9034;p47"/>
                  <p:cNvGrpSpPr/>
                  <p:nvPr/>
                </p:nvGrpSpPr>
                <p:grpSpPr>
                  <a:xfrm>
                    <a:off x="213170" y="4739900"/>
                    <a:ext cx="139329" cy="128300"/>
                    <a:chOff x="732600" y="1890325"/>
                    <a:chExt cx="138100" cy="128300"/>
                  </a:xfrm>
                </p:grpSpPr>
                <p:sp>
                  <p:nvSpPr>
                    <p:cNvPr id="9035" name="Google Shape;90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8" name="Google Shape;9038;p47"/>
                  <p:cNvGrpSpPr/>
                  <p:nvPr/>
                </p:nvGrpSpPr>
                <p:grpSpPr>
                  <a:xfrm>
                    <a:off x="73845" y="3561500"/>
                    <a:ext cx="139329" cy="128300"/>
                    <a:chOff x="732600" y="1890325"/>
                    <a:chExt cx="138100" cy="128300"/>
                  </a:xfrm>
                </p:grpSpPr>
                <p:sp>
                  <p:nvSpPr>
                    <p:cNvPr id="9039" name="Google Shape;90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42" name="Google Shape;9042;p47"/>
                <p:cNvGrpSpPr/>
                <p:nvPr/>
              </p:nvGrpSpPr>
              <p:grpSpPr>
                <a:xfrm>
                  <a:off x="81020" y="5094550"/>
                  <a:ext cx="278654" cy="1306700"/>
                  <a:chOff x="73845" y="3561500"/>
                  <a:chExt cx="278654" cy="1306700"/>
                </a:xfrm>
              </p:grpSpPr>
              <p:grpSp>
                <p:nvGrpSpPr>
                  <p:cNvPr id="9043" name="Google Shape;9043;p47"/>
                  <p:cNvGrpSpPr/>
                  <p:nvPr/>
                </p:nvGrpSpPr>
                <p:grpSpPr>
                  <a:xfrm>
                    <a:off x="179620" y="3954300"/>
                    <a:ext cx="139329" cy="128300"/>
                    <a:chOff x="732600" y="1890325"/>
                    <a:chExt cx="138100" cy="128300"/>
                  </a:xfrm>
                </p:grpSpPr>
                <p:sp>
                  <p:nvSpPr>
                    <p:cNvPr id="9044" name="Google Shape;904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7" name="Google Shape;9047;p47"/>
                  <p:cNvGrpSpPr/>
                  <p:nvPr/>
                </p:nvGrpSpPr>
                <p:grpSpPr>
                  <a:xfrm>
                    <a:off x="116495" y="4347100"/>
                    <a:ext cx="139329" cy="128300"/>
                    <a:chOff x="732600" y="1890325"/>
                    <a:chExt cx="138100" cy="128300"/>
                  </a:xfrm>
                </p:grpSpPr>
                <p:sp>
                  <p:nvSpPr>
                    <p:cNvPr id="9048" name="Google Shape;904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1" name="Google Shape;9051;p47"/>
                  <p:cNvGrpSpPr/>
                  <p:nvPr/>
                </p:nvGrpSpPr>
                <p:grpSpPr>
                  <a:xfrm>
                    <a:off x="213170" y="4739900"/>
                    <a:ext cx="139329" cy="128300"/>
                    <a:chOff x="732600" y="1890325"/>
                    <a:chExt cx="138100" cy="128300"/>
                  </a:xfrm>
                </p:grpSpPr>
                <p:sp>
                  <p:nvSpPr>
                    <p:cNvPr id="9052" name="Google Shape;905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5" name="Google Shape;9055;p47"/>
                  <p:cNvGrpSpPr/>
                  <p:nvPr/>
                </p:nvGrpSpPr>
                <p:grpSpPr>
                  <a:xfrm>
                    <a:off x="73845" y="3561500"/>
                    <a:ext cx="139329" cy="128300"/>
                    <a:chOff x="732600" y="1890325"/>
                    <a:chExt cx="138100" cy="128300"/>
                  </a:xfrm>
                </p:grpSpPr>
                <p:sp>
                  <p:nvSpPr>
                    <p:cNvPr id="9056" name="Google Shape;90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59" name="Google Shape;9059;p47"/>
              <p:cNvGrpSpPr/>
              <p:nvPr/>
            </p:nvGrpSpPr>
            <p:grpSpPr>
              <a:xfrm>
                <a:off x="73845" y="1524775"/>
                <a:ext cx="285829" cy="2839750"/>
                <a:chOff x="73845" y="3561500"/>
                <a:chExt cx="285829" cy="2839750"/>
              </a:xfrm>
            </p:grpSpPr>
            <p:grpSp>
              <p:nvGrpSpPr>
                <p:cNvPr id="9060" name="Google Shape;9060;p47"/>
                <p:cNvGrpSpPr/>
                <p:nvPr/>
              </p:nvGrpSpPr>
              <p:grpSpPr>
                <a:xfrm>
                  <a:off x="73845" y="3561500"/>
                  <a:ext cx="278654" cy="1306700"/>
                  <a:chOff x="73845" y="3561500"/>
                  <a:chExt cx="278654" cy="1306700"/>
                </a:xfrm>
              </p:grpSpPr>
              <p:grpSp>
                <p:nvGrpSpPr>
                  <p:cNvPr id="9061" name="Google Shape;9061;p47"/>
                  <p:cNvGrpSpPr/>
                  <p:nvPr/>
                </p:nvGrpSpPr>
                <p:grpSpPr>
                  <a:xfrm>
                    <a:off x="179620" y="3954300"/>
                    <a:ext cx="139329" cy="128300"/>
                    <a:chOff x="732600" y="1890325"/>
                    <a:chExt cx="138100" cy="128300"/>
                  </a:xfrm>
                </p:grpSpPr>
                <p:sp>
                  <p:nvSpPr>
                    <p:cNvPr id="9062" name="Google Shape;906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5" name="Google Shape;9065;p47"/>
                  <p:cNvGrpSpPr/>
                  <p:nvPr/>
                </p:nvGrpSpPr>
                <p:grpSpPr>
                  <a:xfrm>
                    <a:off x="116495" y="4347100"/>
                    <a:ext cx="139329" cy="128300"/>
                    <a:chOff x="732600" y="1890325"/>
                    <a:chExt cx="138100" cy="128300"/>
                  </a:xfrm>
                </p:grpSpPr>
                <p:sp>
                  <p:nvSpPr>
                    <p:cNvPr id="9066" name="Google Shape;906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9" name="Google Shape;9069;p47"/>
                  <p:cNvGrpSpPr/>
                  <p:nvPr/>
                </p:nvGrpSpPr>
                <p:grpSpPr>
                  <a:xfrm>
                    <a:off x="213170" y="4739900"/>
                    <a:ext cx="139329" cy="128300"/>
                    <a:chOff x="732600" y="1890325"/>
                    <a:chExt cx="138100" cy="128300"/>
                  </a:xfrm>
                </p:grpSpPr>
                <p:sp>
                  <p:nvSpPr>
                    <p:cNvPr id="9070" name="Google Shape;907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3" name="Google Shape;9073;p47"/>
                  <p:cNvGrpSpPr/>
                  <p:nvPr/>
                </p:nvGrpSpPr>
                <p:grpSpPr>
                  <a:xfrm>
                    <a:off x="73845" y="3561500"/>
                    <a:ext cx="139329" cy="128300"/>
                    <a:chOff x="732600" y="1890325"/>
                    <a:chExt cx="138100" cy="128300"/>
                  </a:xfrm>
                </p:grpSpPr>
                <p:sp>
                  <p:nvSpPr>
                    <p:cNvPr id="9074" name="Google Shape;90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77" name="Google Shape;9077;p47"/>
                <p:cNvGrpSpPr/>
                <p:nvPr/>
              </p:nvGrpSpPr>
              <p:grpSpPr>
                <a:xfrm>
                  <a:off x="81020" y="5094550"/>
                  <a:ext cx="278654" cy="1306700"/>
                  <a:chOff x="73845" y="3561500"/>
                  <a:chExt cx="278654" cy="1306700"/>
                </a:xfrm>
              </p:grpSpPr>
              <p:grpSp>
                <p:nvGrpSpPr>
                  <p:cNvPr id="9078" name="Google Shape;9078;p47"/>
                  <p:cNvGrpSpPr/>
                  <p:nvPr/>
                </p:nvGrpSpPr>
                <p:grpSpPr>
                  <a:xfrm>
                    <a:off x="179620" y="3954300"/>
                    <a:ext cx="139329" cy="128300"/>
                    <a:chOff x="732600" y="1890325"/>
                    <a:chExt cx="138100" cy="128300"/>
                  </a:xfrm>
                </p:grpSpPr>
                <p:sp>
                  <p:nvSpPr>
                    <p:cNvPr id="9079" name="Google Shape;907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2" name="Google Shape;9082;p47"/>
                  <p:cNvGrpSpPr/>
                  <p:nvPr/>
                </p:nvGrpSpPr>
                <p:grpSpPr>
                  <a:xfrm>
                    <a:off x="116495" y="4347100"/>
                    <a:ext cx="139329" cy="128300"/>
                    <a:chOff x="732600" y="1890325"/>
                    <a:chExt cx="138100" cy="128300"/>
                  </a:xfrm>
                </p:grpSpPr>
                <p:sp>
                  <p:nvSpPr>
                    <p:cNvPr id="9083" name="Google Shape;908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6" name="Google Shape;9086;p47"/>
                  <p:cNvGrpSpPr/>
                  <p:nvPr/>
                </p:nvGrpSpPr>
                <p:grpSpPr>
                  <a:xfrm>
                    <a:off x="213170" y="4739900"/>
                    <a:ext cx="139329" cy="128300"/>
                    <a:chOff x="732600" y="1890325"/>
                    <a:chExt cx="138100" cy="128300"/>
                  </a:xfrm>
                </p:grpSpPr>
                <p:sp>
                  <p:nvSpPr>
                    <p:cNvPr id="9087" name="Google Shape;908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0" name="Google Shape;9090;p47"/>
                  <p:cNvGrpSpPr/>
                  <p:nvPr/>
                </p:nvGrpSpPr>
                <p:grpSpPr>
                  <a:xfrm>
                    <a:off x="73845" y="3561500"/>
                    <a:ext cx="139329" cy="128300"/>
                    <a:chOff x="732600" y="1890325"/>
                    <a:chExt cx="138100" cy="128300"/>
                  </a:xfrm>
                </p:grpSpPr>
                <p:sp>
                  <p:nvSpPr>
                    <p:cNvPr id="9091" name="Google Shape;90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94" name="Google Shape;9094;p47"/>
              <p:cNvGrpSpPr/>
              <p:nvPr/>
            </p:nvGrpSpPr>
            <p:grpSpPr>
              <a:xfrm>
                <a:off x="81020" y="36500"/>
                <a:ext cx="278654" cy="1306700"/>
                <a:chOff x="73845" y="3561500"/>
                <a:chExt cx="278654" cy="1306700"/>
              </a:xfrm>
            </p:grpSpPr>
            <p:grpSp>
              <p:nvGrpSpPr>
                <p:cNvPr id="9095" name="Google Shape;9095;p47"/>
                <p:cNvGrpSpPr/>
                <p:nvPr/>
              </p:nvGrpSpPr>
              <p:grpSpPr>
                <a:xfrm>
                  <a:off x="179620" y="3954300"/>
                  <a:ext cx="139329" cy="128300"/>
                  <a:chOff x="732600" y="1890325"/>
                  <a:chExt cx="138100" cy="128300"/>
                </a:xfrm>
              </p:grpSpPr>
              <p:sp>
                <p:nvSpPr>
                  <p:cNvPr id="9096" name="Google Shape;909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9" name="Google Shape;9099;p47"/>
                <p:cNvGrpSpPr/>
                <p:nvPr/>
              </p:nvGrpSpPr>
              <p:grpSpPr>
                <a:xfrm>
                  <a:off x="116495" y="4347100"/>
                  <a:ext cx="139329" cy="128300"/>
                  <a:chOff x="732600" y="1890325"/>
                  <a:chExt cx="138100" cy="128300"/>
                </a:xfrm>
              </p:grpSpPr>
              <p:sp>
                <p:nvSpPr>
                  <p:cNvPr id="9100" name="Google Shape;910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3" name="Google Shape;9103;p47"/>
                <p:cNvGrpSpPr/>
                <p:nvPr/>
              </p:nvGrpSpPr>
              <p:grpSpPr>
                <a:xfrm>
                  <a:off x="213170" y="4739900"/>
                  <a:ext cx="139329" cy="128300"/>
                  <a:chOff x="732600" y="1890325"/>
                  <a:chExt cx="138100" cy="128300"/>
                </a:xfrm>
              </p:grpSpPr>
              <p:sp>
                <p:nvSpPr>
                  <p:cNvPr id="9104" name="Google Shape;910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7" name="Google Shape;9107;p47"/>
                <p:cNvGrpSpPr/>
                <p:nvPr/>
              </p:nvGrpSpPr>
              <p:grpSpPr>
                <a:xfrm>
                  <a:off x="73845" y="3561500"/>
                  <a:ext cx="139329" cy="128300"/>
                  <a:chOff x="732600" y="1890325"/>
                  <a:chExt cx="138100" cy="128300"/>
                </a:xfrm>
              </p:grpSpPr>
              <p:sp>
                <p:nvSpPr>
                  <p:cNvPr id="9108" name="Google Shape;91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29"/>
        <p:cNvGrpSpPr/>
        <p:nvPr/>
      </p:nvGrpSpPr>
      <p:grpSpPr>
        <a:xfrm>
          <a:off x="0" y="0"/>
          <a:ext cx="0" cy="0"/>
          <a:chOff x="0" y="0"/>
          <a:chExt cx="0" cy="0"/>
        </a:xfrm>
      </p:grpSpPr>
      <p:grpSp>
        <p:nvGrpSpPr>
          <p:cNvPr id="1930" name="Google Shape;1930;p7"/>
          <p:cNvGrpSpPr/>
          <p:nvPr/>
        </p:nvGrpSpPr>
        <p:grpSpPr>
          <a:xfrm>
            <a:off x="-350400" y="889413"/>
            <a:ext cx="10419787" cy="5028609"/>
            <a:chOff x="-308047" y="980825"/>
            <a:chExt cx="9160327" cy="5545438"/>
          </a:xfrm>
        </p:grpSpPr>
        <p:sp>
          <p:nvSpPr>
            <p:cNvPr id="1931" name="Google Shape;1931;p7"/>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7"/>
          <p:cNvGrpSpPr/>
          <p:nvPr/>
        </p:nvGrpSpPr>
        <p:grpSpPr>
          <a:xfrm>
            <a:off x="-2275" y="-11449"/>
            <a:ext cx="12162051" cy="6882076"/>
            <a:chOff x="-2000" y="-12625"/>
            <a:chExt cx="10692000" cy="7589400"/>
          </a:xfrm>
        </p:grpSpPr>
        <p:sp>
          <p:nvSpPr>
            <p:cNvPr id="1935" name="Google Shape;1935;p7"/>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6" name="Google Shape;1936;p7"/>
            <p:cNvGrpSpPr/>
            <p:nvPr/>
          </p:nvGrpSpPr>
          <p:grpSpPr>
            <a:xfrm rot="10800000" flipH="1">
              <a:off x="541072" y="7200946"/>
              <a:ext cx="9609875" cy="285829"/>
              <a:chOff x="471460" y="61396"/>
              <a:chExt cx="9609875" cy="285829"/>
            </a:xfrm>
          </p:grpSpPr>
          <p:grpSp>
            <p:nvGrpSpPr>
              <p:cNvPr id="1937" name="Google Shape;1937;p7"/>
              <p:cNvGrpSpPr/>
              <p:nvPr/>
            </p:nvGrpSpPr>
            <p:grpSpPr>
              <a:xfrm>
                <a:off x="471460" y="61396"/>
                <a:ext cx="8862425" cy="285829"/>
                <a:chOff x="395260" y="61396"/>
                <a:chExt cx="8862425" cy="285829"/>
              </a:xfrm>
            </p:grpSpPr>
            <p:grpSp>
              <p:nvGrpSpPr>
                <p:cNvPr id="1938" name="Google Shape;1938;p7"/>
                <p:cNvGrpSpPr/>
                <p:nvPr/>
              </p:nvGrpSpPr>
              <p:grpSpPr>
                <a:xfrm rot="5400000">
                  <a:off x="8465008" y="-445452"/>
                  <a:ext cx="278654" cy="1306700"/>
                  <a:chOff x="73845" y="3561500"/>
                  <a:chExt cx="278654" cy="1306700"/>
                </a:xfrm>
              </p:grpSpPr>
              <p:grpSp>
                <p:nvGrpSpPr>
                  <p:cNvPr id="1939" name="Google Shape;1939;p7"/>
                  <p:cNvGrpSpPr/>
                  <p:nvPr/>
                </p:nvGrpSpPr>
                <p:grpSpPr>
                  <a:xfrm>
                    <a:off x="179620" y="3954300"/>
                    <a:ext cx="139329" cy="128300"/>
                    <a:chOff x="732600" y="1890325"/>
                    <a:chExt cx="138100" cy="128300"/>
                  </a:xfrm>
                </p:grpSpPr>
                <p:sp>
                  <p:nvSpPr>
                    <p:cNvPr id="1940" name="Google Shape;19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7"/>
                  <p:cNvGrpSpPr/>
                  <p:nvPr/>
                </p:nvGrpSpPr>
                <p:grpSpPr>
                  <a:xfrm>
                    <a:off x="116495" y="4347100"/>
                    <a:ext cx="139329" cy="128300"/>
                    <a:chOff x="732600" y="1890325"/>
                    <a:chExt cx="138100" cy="128300"/>
                  </a:xfrm>
                </p:grpSpPr>
                <p:sp>
                  <p:nvSpPr>
                    <p:cNvPr id="1944" name="Google Shape;19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 name="Google Shape;1947;p7"/>
                  <p:cNvGrpSpPr/>
                  <p:nvPr/>
                </p:nvGrpSpPr>
                <p:grpSpPr>
                  <a:xfrm>
                    <a:off x="213170" y="4739900"/>
                    <a:ext cx="139329" cy="128300"/>
                    <a:chOff x="732600" y="1890325"/>
                    <a:chExt cx="138100" cy="128300"/>
                  </a:xfrm>
                </p:grpSpPr>
                <p:sp>
                  <p:nvSpPr>
                    <p:cNvPr id="1948" name="Google Shape;19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7"/>
                  <p:cNvGrpSpPr/>
                  <p:nvPr/>
                </p:nvGrpSpPr>
                <p:grpSpPr>
                  <a:xfrm>
                    <a:off x="73845" y="3561500"/>
                    <a:ext cx="139329" cy="128300"/>
                    <a:chOff x="732600" y="1890325"/>
                    <a:chExt cx="138100" cy="128300"/>
                  </a:xfrm>
                </p:grpSpPr>
                <p:sp>
                  <p:nvSpPr>
                    <p:cNvPr id="1952" name="Google Shape;19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5" name="Google Shape;1955;p7"/>
                <p:cNvGrpSpPr/>
                <p:nvPr/>
              </p:nvGrpSpPr>
              <p:grpSpPr>
                <a:xfrm rot="5400000">
                  <a:off x="3923120" y="-3466465"/>
                  <a:ext cx="285829" cy="7341550"/>
                  <a:chOff x="73845" y="36500"/>
                  <a:chExt cx="285829" cy="7341550"/>
                </a:xfrm>
              </p:grpSpPr>
              <p:grpSp>
                <p:nvGrpSpPr>
                  <p:cNvPr id="1956" name="Google Shape;1956;p7"/>
                  <p:cNvGrpSpPr/>
                  <p:nvPr/>
                </p:nvGrpSpPr>
                <p:grpSpPr>
                  <a:xfrm>
                    <a:off x="73845" y="4538300"/>
                    <a:ext cx="285829" cy="2839750"/>
                    <a:chOff x="73845" y="3561500"/>
                    <a:chExt cx="285829" cy="2839750"/>
                  </a:xfrm>
                </p:grpSpPr>
                <p:grpSp>
                  <p:nvGrpSpPr>
                    <p:cNvPr id="1957" name="Google Shape;1957;p7"/>
                    <p:cNvGrpSpPr/>
                    <p:nvPr/>
                  </p:nvGrpSpPr>
                  <p:grpSpPr>
                    <a:xfrm>
                      <a:off x="73845" y="3561500"/>
                      <a:ext cx="278654" cy="1306700"/>
                      <a:chOff x="73845" y="3561500"/>
                      <a:chExt cx="278654" cy="1306700"/>
                    </a:xfrm>
                  </p:grpSpPr>
                  <p:grpSp>
                    <p:nvGrpSpPr>
                      <p:cNvPr id="1958" name="Google Shape;1958;p7"/>
                      <p:cNvGrpSpPr/>
                      <p:nvPr/>
                    </p:nvGrpSpPr>
                    <p:grpSpPr>
                      <a:xfrm>
                        <a:off x="179620" y="3954300"/>
                        <a:ext cx="139329" cy="128300"/>
                        <a:chOff x="732600" y="1890325"/>
                        <a:chExt cx="138100" cy="128300"/>
                      </a:xfrm>
                    </p:grpSpPr>
                    <p:sp>
                      <p:nvSpPr>
                        <p:cNvPr id="1959" name="Google Shape;195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7"/>
                      <p:cNvGrpSpPr/>
                      <p:nvPr/>
                    </p:nvGrpSpPr>
                    <p:grpSpPr>
                      <a:xfrm>
                        <a:off x="116495" y="4347100"/>
                        <a:ext cx="139329" cy="128300"/>
                        <a:chOff x="732600" y="1890325"/>
                        <a:chExt cx="138100" cy="128300"/>
                      </a:xfrm>
                    </p:grpSpPr>
                    <p:sp>
                      <p:nvSpPr>
                        <p:cNvPr id="1963" name="Google Shape;196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7"/>
                      <p:cNvGrpSpPr/>
                      <p:nvPr/>
                    </p:nvGrpSpPr>
                    <p:grpSpPr>
                      <a:xfrm>
                        <a:off x="213170" y="4739900"/>
                        <a:ext cx="139329" cy="128300"/>
                        <a:chOff x="732600" y="1890325"/>
                        <a:chExt cx="138100" cy="128300"/>
                      </a:xfrm>
                    </p:grpSpPr>
                    <p:sp>
                      <p:nvSpPr>
                        <p:cNvPr id="1967" name="Google Shape;196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 name="Google Shape;1970;p7"/>
                      <p:cNvGrpSpPr/>
                      <p:nvPr/>
                    </p:nvGrpSpPr>
                    <p:grpSpPr>
                      <a:xfrm>
                        <a:off x="73845" y="3561500"/>
                        <a:ext cx="139329" cy="128300"/>
                        <a:chOff x="732600" y="1890325"/>
                        <a:chExt cx="138100" cy="128300"/>
                      </a:xfrm>
                    </p:grpSpPr>
                    <p:sp>
                      <p:nvSpPr>
                        <p:cNvPr id="1971" name="Google Shape;197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4" name="Google Shape;1974;p7"/>
                    <p:cNvGrpSpPr/>
                    <p:nvPr/>
                  </p:nvGrpSpPr>
                  <p:grpSpPr>
                    <a:xfrm>
                      <a:off x="81020" y="5094550"/>
                      <a:ext cx="278654" cy="1306700"/>
                      <a:chOff x="73845" y="3561500"/>
                      <a:chExt cx="278654" cy="1306700"/>
                    </a:xfrm>
                  </p:grpSpPr>
                  <p:grpSp>
                    <p:nvGrpSpPr>
                      <p:cNvPr id="1975" name="Google Shape;1975;p7"/>
                      <p:cNvGrpSpPr/>
                      <p:nvPr/>
                    </p:nvGrpSpPr>
                    <p:grpSpPr>
                      <a:xfrm>
                        <a:off x="179620" y="3954300"/>
                        <a:ext cx="139329" cy="128300"/>
                        <a:chOff x="732600" y="1890325"/>
                        <a:chExt cx="138100" cy="128300"/>
                      </a:xfrm>
                    </p:grpSpPr>
                    <p:sp>
                      <p:nvSpPr>
                        <p:cNvPr id="1976" name="Google Shape;19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 name="Google Shape;1979;p7"/>
                      <p:cNvGrpSpPr/>
                      <p:nvPr/>
                    </p:nvGrpSpPr>
                    <p:grpSpPr>
                      <a:xfrm>
                        <a:off x="116495" y="4347100"/>
                        <a:ext cx="139329" cy="128300"/>
                        <a:chOff x="732600" y="1890325"/>
                        <a:chExt cx="138100" cy="128300"/>
                      </a:xfrm>
                    </p:grpSpPr>
                    <p:sp>
                      <p:nvSpPr>
                        <p:cNvPr id="1980" name="Google Shape;19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7"/>
                      <p:cNvGrpSpPr/>
                      <p:nvPr/>
                    </p:nvGrpSpPr>
                    <p:grpSpPr>
                      <a:xfrm>
                        <a:off x="213170" y="4739900"/>
                        <a:ext cx="139329" cy="128300"/>
                        <a:chOff x="732600" y="1890325"/>
                        <a:chExt cx="138100" cy="128300"/>
                      </a:xfrm>
                    </p:grpSpPr>
                    <p:sp>
                      <p:nvSpPr>
                        <p:cNvPr id="1984" name="Google Shape;19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 name="Google Shape;1987;p7"/>
                      <p:cNvGrpSpPr/>
                      <p:nvPr/>
                    </p:nvGrpSpPr>
                    <p:grpSpPr>
                      <a:xfrm>
                        <a:off x="73845" y="3561500"/>
                        <a:ext cx="139329" cy="128300"/>
                        <a:chOff x="732600" y="1890325"/>
                        <a:chExt cx="138100" cy="128300"/>
                      </a:xfrm>
                    </p:grpSpPr>
                    <p:sp>
                      <p:nvSpPr>
                        <p:cNvPr id="1988" name="Google Shape;198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91" name="Google Shape;1991;p7"/>
                  <p:cNvGrpSpPr/>
                  <p:nvPr/>
                </p:nvGrpSpPr>
                <p:grpSpPr>
                  <a:xfrm>
                    <a:off x="73845" y="1524775"/>
                    <a:ext cx="285829" cy="2839750"/>
                    <a:chOff x="73845" y="3561500"/>
                    <a:chExt cx="285829" cy="2839750"/>
                  </a:xfrm>
                </p:grpSpPr>
                <p:grpSp>
                  <p:nvGrpSpPr>
                    <p:cNvPr id="1992" name="Google Shape;1992;p7"/>
                    <p:cNvGrpSpPr/>
                    <p:nvPr/>
                  </p:nvGrpSpPr>
                  <p:grpSpPr>
                    <a:xfrm>
                      <a:off x="73845" y="3561500"/>
                      <a:ext cx="278654" cy="1306700"/>
                      <a:chOff x="73845" y="3561500"/>
                      <a:chExt cx="278654" cy="1306700"/>
                    </a:xfrm>
                  </p:grpSpPr>
                  <p:grpSp>
                    <p:nvGrpSpPr>
                      <p:cNvPr id="1993" name="Google Shape;1993;p7"/>
                      <p:cNvGrpSpPr/>
                      <p:nvPr/>
                    </p:nvGrpSpPr>
                    <p:grpSpPr>
                      <a:xfrm>
                        <a:off x="179620" y="3954300"/>
                        <a:ext cx="139329" cy="128300"/>
                        <a:chOff x="732600" y="1890325"/>
                        <a:chExt cx="138100" cy="128300"/>
                      </a:xfrm>
                    </p:grpSpPr>
                    <p:sp>
                      <p:nvSpPr>
                        <p:cNvPr id="1994" name="Google Shape;199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7"/>
                      <p:cNvGrpSpPr/>
                      <p:nvPr/>
                    </p:nvGrpSpPr>
                    <p:grpSpPr>
                      <a:xfrm>
                        <a:off x="116495" y="4347100"/>
                        <a:ext cx="139329" cy="128300"/>
                        <a:chOff x="732600" y="1890325"/>
                        <a:chExt cx="138100" cy="128300"/>
                      </a:xfrm>
                    </p:grpSpPr>
                    <p:sp>
                      <p:nvSpPr>
                        <p:cNvPr id="1998" name="Google Shape;199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1" name="Google Shape;2001;p7"/>
                      <p:cNvGrpSpPr/>
                      <p:nvPr/>
                    </p:nvGrpSpPr>
                    <p:grpSpPr>
                      <a:xfrm>
                        <a:off x="213170" y="4739900"/>
                        <a:ext cx="139329" cy="128300"/>
                        <a:chOff x="732600" y="1890325"/>
                        <a:chExt cx="138100" cy="128300"/>
                      </a:xfrm>
                    </p:grpSpPr>
                    <p:sp>
                      <p:nvSpPr>
                        <p:cNvPr id="2002" name="Google Shape;200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7"/>
                      <p:cNvGrpSpPr/>
                      <p:nvPr/>
                    </p:nvGrpSpPr>
                    <p:grpSpPr>
                      <a:xfrm>
                        <a:off x="73845" y="3561500"/>
                        <a:ext cx="139329" cy="128300"/>
                        <a:chOff x="732600" y="1890325"/>
                        <a:chExt cx="138100" cy="128300"/>
                      </a:xfrm>
                    </p:grpSpPr>
                    <p:sp>
                      <p:nvSpPr>
                        <p:cNvPr id="2006" name="Google Shape;200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9" name="Google Shape;2009;p7"/>
                    <p:cNvGrpSpPr/>
                    <p:nvPr/>
                  </p:nvGrpSpPr>
                  <p:grpSpPr>
                    <a:xfrm>
                      <a:off x="81020" y="5094550"/>
                      <a:ext cx="278654" cy="1306700"/>
                      <a:chOff x="73845" y="3561500"/>
                      <a:chExt cx="278654" cy="1306700"/>
                    </a:xfrm>
                  </p:grpSpPr>
                  <p:grpSp>
                    <p:nvGrpSpPr>
                      <p:cNvPr id="2010" name="Google Shape;2010;p7"/>
                      <p:cNvGrpSpPr/>
                      <p:nvPr/>
                    </p:nvGrpSpPr>
                    <p:grpSpPr>
                      <a:xfrm>
                        <a:off x="179620" y="3954300"/>
                        <a:ext cx="139329" cy="128300"/>
                        <a:chOff x="732600" y="1890325"/>
                        <a:chExt cx="138100" cy="128300"/>
                      </a:xfrm>
                    </p:grpSpPr>
                    <p:sp>
                      <p:nvSpPr>
                        <p:cNvPr id="2011" name="Google Shape;20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4" name="Google Shape;2014;p7"/>
                      <p:cNvGrpSpPr/>
                      <p:nvPr/>
                    </p:nvGrpSpPr>
                    <p:grpSpPr>
                      <a:xfrm>
                        <a:off x="116495" y="4347100"/>
                        <a:ext cx="139329" cy="128300"/>
                        <a:chOff x="732600" y="1890325"/>
                        <a:chExt cx="138100" cy="128300"/>
                      </a:xfrm>
                    </p:grpSpPr>
                    <p:sp>
                      <p:nvSpPr>
                        <p:cNvPr id="2015" name="Google Shape;20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7"/>
                      <p:cNvGrpSpPr/>
                      <p:nvPr/>
                    </p:nvGrpSpPr>
                    <p:grpSpPr>
                      <a:xfrm>
                        <a:off x="213170" y="4739900"/>
                        <a:ext cx="139329" cy="128300"/>
                        <a:chOff x="732600" y="1890325"/>
                        <a:chExt cx="138100" cy="128300"/>
                      </a:xfrm>
                    </p:grpSpPr>
                    <p:sp>
                      <p:nvSpPr>
                        <p:cNvPr id="2019" name="Google Shape;20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2" name="Google Shape;2022;p7"/>
                      <p:cNvGrpSpPr/>
                      <p:nvPr/>
                    </p:nvGrpSpPr>
                    <p:grpSpPr>
                      <a:xfrm>
                        <a:off x="73845" y="3561500"/>
                        <a:ext cx="139329" cy="128300"/>
                        <a:chOff x="732600" y="1890325"/>
                        <a:chExt cx="138100" cy="128300"/>
                      </a:xfrm>
                    </p:grpSpPr>
                    <p:sp>
                      <p:nvSpPr>
                        <p:cNvPr id="2023" name="Google Shape;202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7"/>
                  <p:cNvGrpSpPr/>
                  <p:nvPr/>
                </p:nvGrpSpPr>
                <p:grpSpPr>
                  <a:xfrm>
                    <a:off x="81020" y="36500"/>
                    <a:ext cx="278654" cy="1306700"/>
                    <a:chOff x="73845" y="3561500"/>
                    <a:chExt cx="278654" cy="1306700"/>
                  </a:xfrm>
                </p:grpSpPr>
                <p:grpSp>
                  <p:nvGrpSpPr>
                    <p:cNvPr id="2027" name="Google Shape;2027;p7"/>
                    <p:cNvGrpSpPr/>
                    <p:nvPr/>
                  </p:nvGrpSpPr>
                  <p:grpSpPr>
                    <a:xfrm>
                      <a:off x="179620" y="3954300"/>
                      <a:ext cx="139329" cy="128300"/>
                      <a:chOff x="732600" y="1890325"/>
                      <a:chExt cx="138100" cy="128300"/>
                    </a:xfrm>
                  </p:grpSpPr>
                  <p:sp>
                    <p:nvSpPr>
                      <p:cNvPr id="2028" name="Google Shape;20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1" name="Google Shape;2031;p7"/>
                    <p:cNvGrpSpPr/>
                    <p:nvPr/>
                  </p:nvGrpSpPr>
                  <p:grpSpPr>
                    <a:xfrm>
                      <a:off x="116495" y="4347100"/>
                      <a:ext cx="139329" cy="128300"/>
                      <a:chOff x="732600" y="1890325"/>
                      <a:chExt cx="138100" cy="128300"/>
                    </a:xfrm>
                  </p:grpSpPr>
                  <p:sp>
                    <p:nvSpPr>
                      <p:cNvPr id="2032" name="Google Shape;20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5" name="Google Shape;2035;p7"/>
                    <p:cNvGrpSpPr/>
                    <p:nvPr/>
                  </p:nvGrpSpPr>
                  <p:grpSpPr>
                    <a:xfrm>
                      <a:off x="213170" y="4739900"/>
                      <a:ext cx="139329" cy="128300"/>
                      <a:chOff x="732600" y="1890325"/>
                      <a:chExt cx="138100" cy="128300"/>
                    </a:xfrm>
                  </p:grpSpPr>
                  <p:sp>
                    <p:nvSpPr>
                      <p:cNvPr id="2036" name="Google Shape;20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7"/>
                    <p:cNvGrpSpPr/>
                    <p:nvPr/>
                  </p:nvGrpSpPr>
                  <p:grpSpPr>
                    <a:xfrm>
                      <a:off x="73845" y="3561500"/>
                      <a:ext cx="139329" cy="128300"/>
                      <a:chOff x="732600" y="1890325"/>
                      <a:chExt cx="138100" cy="128300"/>
                    </a:xfrm>
                  </p:grpSpPr>
                  <p:sp>
                    <p:nvSpPr>
                      <p:cNvPr id="2040" name="Google Shape;20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043" name="Google Shape;2043;p7"/>
              <p:cNvGrpSpPr/>
              <p:nvPr/>
            </p:nvGrpSpPr>
            <p:grpSpPr>
              <a:xfrm rot="5400000">
                <a:off x="9702783" y="-38502"/>
                <a:ext cx="236004" cy="521100"/>
                <a:chOff x="116495" y="4347100"/>
                <a:chExt cx="236004" cy="521100"/>
              </a:xfrm>
            </p:grpSpPr>
            <p:grpSp>
              <p:nvGrpSpPr>
                <p:cNvPr id="2044" name="Google Shape;2044;p7"/>
                <p:cNvGrpSpPr/>
                <p:nvPr/>
              </p:nvGrpSpPr>
              <p:grpSpPr>
                <a:xfrm>
                  <a:off x="116495" y="4347100"/>
                  <a:ext cx="139329" cy="128300"/>
                  <a:chOff x="732600" y="1890325"/>
                  <a:chExt cx="138100" cy="128300"/>
                </a:xfrm>
              </p:grpSpPr>
              <p:sp>
                <p:nvSpPr>
                  <p:cNvPr id="2045" name="Google Shape;20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8" name="Google Shape;2048;p7"/>
                <p:cNvGrpSpPr/>
                <p:nvPr/>
              </p:nvGrpSpPr>
              <p:grpSpPr>
                <a:xfrm>
                  <a:off x="213170" y="4739900"/>
                  <a:ext cx="139329" cy="128300"/>
                  <a:chOff x="732600" y="1890325"/>
                  <a:chExt cx="138100" cy="128300"/>
                </a:xfrm>
              </p:grpSpPr>
              <p:sp>
                <p:nvSpPr>
                  <p:cNvPr id="2049" name="Google Shape;20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7"/>
            <p:cNvGrpSpPr/>
            <p:nvPr/>
          </p:nvGrpSpPr>
          <p:grpSpPr>
            <a:xfrm>
              <a:off x="471460" y="61396"/>
              <a:ext cx="9609875" cy="285829"/>
              <a:chOff x="471460" y="61396"/>
              <a:chExt cx="9609875" cy="285829"/>
            </a:xfrm>
          </p:grpSpPr>
          <p:grpSp>
            <p:nvGrpSpPr>
              <p:cNvPr id="2053" name="Google Shape;2053;p7"/>
              <p:cNvGrpSpPr/>
              <p:nvPr/>
            </p:nvGrpSpPr>
            <p:grpSpPr>
              <a:xfrm>
                <a:off x="471460" y="61396"/>
                <a:ext cx="8862425" cy="285829"/>
                <a:chOff x="395260" y="61396"/>
                <a:chExt cx="8862425" cy="285829"/>
              </a:xfrm>
            </p:grpSpPr>
            <p:grpSp>
              <p:nvGrpSpPr>
                <p:cNvPr id="2054" name="Google Shape;2054;p7"/>
                <p:cNvGrpSpPr/>
                <p:nvPr/>
              </p:nvGrpSpPr>
              <p:grpSpPr>
                <a:xfrm rot="5400000">
                  <a:off x="8465008" y="-445452"/>
                  <a:ext cx="278654" cy="1306700"/>
                  <a:chOff x="73845" y="3561500"/>
                  <a:chExt cx="278654" cy="1306700"/>
                </a:xfrm>
              </p:grpSpPr>
              <p:grpSp>
                <p:nvGrpSpPr>
                  <p:cNvPr id="2055" name="Google Shape;2055;p7"/>
                  <p:cNvGrpSpPr/>
                  <p:nvPr/>
                </p:nvGrpSpPr>
                <p:grpSpPr>
                  <a:xfrm>
                    <a:off x="179620" y="3954300"/>
                    <a:ext cx="139329" cy="128300"/>
                    <a:chOff x="732600" y="1890325"/>
                    <a:chExt cx="138100" cy="128300"/>
                  </a:xfrm>
                </p:grpSpPr>
                <p:sp>
                  <p:nvSpPr>
                    <p:cNvPr id="2056" name="Google Shape;20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7"/>
                  <p:cNvGrpSpPr/>
                  <p:nvPr/>
                </p:nvGrpSpPr>
                <p:grpSpPr>
                  <a:xfrm>
                    <a:off x="116495" y="4347100"/>
                    <a:ext cx="139329" cy="128300"/>
                    <a:chOff x="732600" y="1890325"/>
                    <a:chExt cx="138100" cy="128300"/>
                  </a:xfrm>
                </p:grpSpPr>
                <p:sp>
                  <p:nvSpPr>
                    <p:cNvPr id="2060" name="Google Shape;20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2063;p7"/>
                  <p:cNvGrpSpPr/>
                  <p:nvPr/>
                </p:nvGrpSpPr>
                <p:grpSpPr>
                  <a:xfrm>
                    <a:off x="213170" y="4739900"/>
                    <a:ext cx="139329" cy="128300"/>
                    <a:chOff x="732600" y="1890325"/>
                    <a:chExt cx="138100" cy="128300"/>
                  </a:xfrm>
                </p:grpSpPr>
                <p:sp>
                  <p:nvSpPr>
                    <p:cNvPr id="2064" name="Google Shape;20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7"/>
                  <p:cNvGrpSpPr/>
                  <p:nvPr/>
                </p:nvGrpSpPr>
                <p:grpSpPr>
                  <a:xfrm>
                    <a:off x="73845" y="3561500"/>
                    <a:ext cx="139329" cy="128300"/>
                    <a:chOff x="732600" y="1890325"/>
                    <a:chExt cx="138100" cy="128300"/>
                  </a:xfrm>
                </p:grpSpPr>
                <p:sp>
                  <p:nvSpPr>
                    <p:cNvPr id="2068" name="Google Shape;20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1" name="Google Shape;2071;p7"/>
                <p:cNvGrpSpPr/>
                <p:nvPr/>
              </p:nvGrpSpPr>
              <p:grpSpPr>
                <a:xfrm rot="5400000">
                  <a:off x="3923120" y="-3466465"/>
                  <a:ext cx="285829" cy="7341550"/>
                  <a:chOff x="73845" y="36500"/>
                  <a:chExt cx="285829" cy="7341550"/>
                </a:xfrm>
              </p:grpSpPr>
              <p:grpSp>
                <p:nvGrpSpPr>
                  <p:cNvPr id="2072" name="Google Shape;2072;p7"/>
                  <p:cNvGrpSpPr/>
                  <p:nvPr/>
                </p:nvGrpSpPr>
                <p:grpSpPr>
                  <a:xfrm>
                    <a:off x="73845" y="4538300"/>
                    <a:ext cx="285829" cy="2839750"/>
                    <a:chOff x="73845" y="3561500"/>
                    <a:chExt cx="285829" cy="2839750"/>
                  </a:xfrm>
                </p:grpSpPr>
                <p:grpSp>
                  <p:nvGrpSpPr>
                    <p:cNvPr id="2073" name="Google Shape;2073;p7"/>
                    <p:cNvGrpSpPr/>
                    <p:nvPr/>
                  </p:nvGrpSpPr>
                  <p:grpSpPr>
                    <a:xfrm>
                      <a:off x="73845" y="3561500"/>
                      <a:ext cx="278654" cy="1306700"/>
                      <a:chOff x="73845" y="3561500"/>
                      <a:chExt cx="278654" cy="1306700"/>
                    </a:xfrm>
                  </p:grpSpPr>
                  <p:grpSp>
                    <p:nvGrpSpPr>
                      <p:cNvPr id="2074" name="Google Shape;2074;p7"/>
                      <p:cNvGrpSpPr/>
                      <p:nvPr/>
                    </p:nvGrpSpPr>
                    <p:grpSpPr>
                      <a:xfrm>
                        <a:off x="179620" y="3954300"/>
                        <a:ext cx="139329" cy="128300"/>
                        <a:chOff x="732600" y="1890325"/>
                        <a:chExt cx="138100" cy="128300"/>
                      </a:xfrm>
                    </p:grpSpPr>
                    <p:sp>
                      <p:nvSpPr>
                        <p:cNvPr id="2075" name="Google Shape;207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8" name="Google Shape;2078;p7"/>
                      <p:cNvGrpSpPr/>
                      <p:nvPr/>
                    </p:nvGrpSpPr>
                    <p:grpSpPr>
                      <a:xfrm>
                        <a:off x="116495" y="4347100"/>
                        <a:ext cx="139329" cy="128300"/>
                        <a:chOff x="732600" y="1890325"/>
                        <a:chExt cx="138100" cy="128300"/>
                      </a:xfrm>
                    </p:grpSpPr>
                    <p:sp>
                      <p:nvSpPr>
                        <p:cNvPr id="2079" name="Google Shape;207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7"/>
                      <p:cNvGrpSpPr/>
                      <p:nvPr/>
                    </p:nvGrpSpPr>
                    <p:grpSpPr>
                      <a:xfrm>
                        <a:off x="213170" y="4739900"/>
                        <a:ext cx="139329" cy="128300"/>
                        <a:chOff x="732600" y="1890325"/>
                        <a:chExt cx="138100" cy="128300"/>
                      </a:xfrm>
                    </p:grpSpPr>
                    <p:sp>
                      <p:nvSpPr>
                        <p:cNvPr id="2083" name="Google Shape;208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6" name="Google Shape;2086;p7"/>
                      <p:cNvGrpSpPr/>
                      <p:nvPr/>
                    </p:nvGrpSpPr>
                    <p:grpSpPr>
                      <a:xfrm>
                        <a:off x="73845" y="3561500"/>
                        <a:ext cx="139329" cy="128300"/>
                        <a:chOff x="732600" y="1890325"/>
                        <a:chExt cx="138100" cy="128300"/>
                      </a:xfrm>
                    </p:grpSpPr>
                    <p:sp>
                      <p:nvSpPr>
                        <p:cNvPr id="2087" name="Google Shape;208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0" name="Google Shape;2090;p7"/>
                    <p:cNvGrpSpPr/>
                    <p:nvPr/>
                  </p:nvGrpSpPr>
                  <p:grpSpPr>
                    <a:xfrm>
                      <a:off x="81020" y="5094550"/>
                      <a:ext cx="278654" cy="1306700"/>
                      <a:chOff x="73845" y="3561500"/>
                      <a:chExt cx="278654" cy="1306700"/>
                    </a:xfrm>
                  </p:grpSpPr>
                  <p:grpSp>
                    <p:nvGrpSpPr>
                      <p:cNvPr id="2091" name="Google Shape;2091;p7"/>
                      <p:cNvGrpSpPr/>
                      <p:nvPr/>
                    </p:nvGrpSpPr>
                    <p:grpSpPr>
                      <a:xfrm>
                        <a:off x="179620" y="3954300"/>
                        <a:ext cx="139329" cy="128300"/>
                        <a:chOff x="732600" y="1890325"/>
                        <a:chExt cx="138100" cy="128300"/>
                      </a:xfrm>
                    </p:grpSpPr>
                    <p:sp>
                      <p:nvSpPr>
                        <p:cNvPr id="2092" name="Google Shape;209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7"/>
                      <p:cNvGrpSpPr/>
                      <p:nvPr/>
                    </p:nvGrpSpPr>
                    <p:grpSpPr>
                      <a:xfrm>
                        <a:off x="116495" y="4347100"/>
                        <a:ext cx="139329" cy="128300"/>
                        <a:chOff x="732600" y="1890325"/>
                        <a:chExt cx="138100" cy="128300"/>
                      </a:xfrm>
                    </p:grpSpPr>
                    <p:sp>
                      <p:nvSpPr>
                        <p:cNvPr id="2096" name="Google Shape;209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7"/>
                      <p:cNvGrpSpPr/>
                      <p:nvPr/>
                    </p:nvGrpSpPr>
                    <p:grpSpPr>
                      <a:xfrm>
                        <a:off x="213170" y="4739900"/>
                        <a:ext cx="139329" cy="128300"/>
                        <a:chOff x="732600" y="1890325"/>
                        <a:chExt cx="138100" cy="128300"/>
                      </a:xfrm>
                    </p:grpSpPr>
                    <p:sp>
                      <p:nvSpPr>
                        <p:cNvPr id="2100" name="Google Shape;210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7"/>
                      <p:cNvGrpSpPr/>
                      <p:nvPr/>
                    </p:nvGrpSpPr>
                    <p:grpSpPr>
                      <a:xfrm>
                        <a:off x="73845" y="3561500"/>
                        <a:ext cx="139329" cy="128300"/>
                        <a:chOff x="732600" y="1890325"/>
                        <a:chExt cx="138100" cy="128300"/>
                      </a:xfrm>
                    </p:grpSpPr>
                    <p:sp>
                      <p:nvSpPr>
                        <p:cNvPr id="2104" name="Google Shape;210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07" name="Google Shape;2107;p7"/>
                  <p:cNvGrpSpPr/>
                  <p:nvPr/>
                </p:nvGrpSpPr>
                <p:grpSpPr>
                  <a:xfrm>
                    <a:off x="73845" y="1524775"/>
                    <a:ext cx="285829" cy="2839750"/>
                    <a:chOff x="73845" y="3561500"/>
                    <a:chExt cx="285829" cy="2839750"/>
                  </a:xfrm>
                </p:grpSpPr>
                <p:grpSp>
                  <p:nvGrpSpPr>
                    <p:cNvPr id="2108" name="Google Shape;2108;p7"/>
                    <p:cNvGrpSpPr/>
                    <p:nvPr/>
                  </p:nvGrpSpPr>
                  <p:grpSpPr>
                    <a:xfrm>
                      <a:off x="73845" y="3561500"/>
                      <a:ext cx="278654" cy="1306700"/>
                      <a:chOff x="73845" y="3561500"/>
                      <a:chExt cx="278654" cy="1306700"/>
                    </a:xfrm>
                  </p:grpSpPr>
                  <p:grpSp>
                    <p:nvGrpSpPr>
                      <p:cNvPr id="2109" name="Google Shape;2109;p7"/>
                      <p:cNvGrpSpPr/>
                      <p:nvPr/>
                    </p:nvGrpSpPr>
                    <p:grpSpPr>
                      <a:xfrm>
                        <a:off x="179620" y="3954300"/>
                        <a:ext cx="139329" cy="128300"/>
                        <a:chOff x="732600" y="1890325"/>
                        <a:chExt cx="138100" cy="128300"/>
                      </a:xfrm>
                    </p:grpSpPr>
                    <p:sp>
                      <p:nvSpPr>
                        <p:cNvPr id="2110" name="Google Shape;211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3" name="Google Shape;2113;p7"/>
                      <p:cNvGrpSpPr/>
                      <p:nvPr/>
                    </p:nvGrpSpPr>
                    <p:grpSpPr>
                      <a:xfrm>
                        <a:off x="116495" y="4347100"/>
                        <a:ext cx="139329" cy="128300"/>
                        <a:chOff x="732600" y="1890325"/>
                        <a:chExt cx="138100" cy="128300"/>
                      </a:xfrm>
                    </p:grpSpPr>
                    <p:sp>
                      <p:nvSpPr>
                        <p:cNvPr id="2114" name="Google Shape;211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7" name="Google Shape;2117;p7"/>
                      <p:cNvGrpSpPr/>
                      <p:nvPr/>
                    </p:nvGrpSpPr>
                    <p:grpSpPr>
                      <a:xfrm>
                        <a:off x="213170" y="4739900"/>
                        <a:ext cx="139329" cy="128300"/>
                        <a:chOff x="732600" y="1890325"/>
                        <a:chExt cx="138100" cy="128300"/>
                      </a:xfrm>
                    </p:grpSpPr>
                    <p:sp>
                      <p:nvSpPr>
                        <p:cNvPr id="2118" name="Google Shape;211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1" name="Google Shape;2121;p7"/>
                      <p:cNvGrpSpPr/>
                      <p:nvPr/>
                    </p:nvGrpSpPr>
                    <p:grpSpPr>
                      <a:xfrm>
                        <a:off x="73845" y="3561500"/>
                        <a:ext cx="139329" cy="128300"/>
                        <a:chOff x="732600" y="1890325"/>
                        <a:chExt cx="138100" cy="128300"/>
                      </a:xfrm>
                    </p:grpSpPr>
                    <p:sp>
                      <p:nvSpPr>
                        <p:cNvPr id="2122" name="Google Shape;212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5" name="Google Shape;2125;p7"/>
                    <p:cNvGrpSpPr/>
                    <p:nvPr/>
                  </p:nvGrpSpPr>
                  <p:grpSpPr>
                    <a:xfrm>
                      <a:off x="81020" y="5094550"/>
                      <a:ext cx="278654" cy="1306700"/>
                      <a:chOff x="73845" y="3561500"/>
                      <a:chExt cx="278654" cy="1306700"/>
                    </a:xfrm>
                  </p:grpSpPr>
                  <p:grpSp>
                    <p:nvGrpSpPr>
                      <p:cNvPr id="2126" name="Google Shape;2126;p7"/>
                      <p:cNvGrpSpPr/>
                      <p:nvPr/>
                    </p:nvGrpSpPr>
                    <p:grpSpPr>
                      <a:xfrm>
                        <a:off x="179620" y="3954300"/>
                        <a:ext cx="139329" cy="128300"/>
                        <a:chOff x="732600" y="1890325"/>
                        <a:chExt cx="138100" cy="128300"/>
                      </a:xfrm>
                    </p:grpSpPr>
                    <p:sp>
                      <p:nvSpPr>
                        <p:cNvPr id="2127" name="Google Shape;212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7"/>
                      <p:cNvGrpSpPr/>
                      <p:nvPr/>
                    </p:nvGrpSpPr>
                    <p:grpSpPr>
                      <a:xfrm>
                        <a:off x="116495" y="4347100"/>
                        <a:ext cx="139329" cy="128300"/>
                        <a:chOff x="732600" y="1890325"/>
                        <a:chExt cx="138100" cy="128300"/>
                      </a:xfrm>
                    </p:grpSpPr>
                    <p:sp>
                      <p:nvSpPr>
                        <p:cNvPr id="2131" name="Google Shape;213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7"/>
                      <p:cNvGrpSpPr/>
                      <p:nvPr/>
                    </p:nvGrpSpPr>
                    <p:grpSpPr>
                      <a:xfrm>
                        <a:off x="213170" y="4739900"/>
                        <a:ext cx="139329" cy="128300"/>
                        <a:chOff x="732600" y="1890325"/>
                        <a:chExt cx="138100" cy="128300"/>
                      </a:xfrm>
                    </p:grpSpPr>
                    <p:sp>
                      <p:nvSpPr>
                        <p:cNvPr id="2135" name="Google Shape;213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7"/>
                      <p:cNvGrpSpPr/>
                      <p:nvPr/>
                    </p:nvGrpSpPr>
                    <p:grpSpPr>
                      <a:xfrm>
                        <a:off x="73845" y="3561500"/>
                        <a:ext cx="139329" cy="128300"/>
                        <a:chOff x="732600" y="1890325"/>
                        <a:chExt cx="138100" cy="128300"/>
                      </a:xfrm>
                    </p:grpSpPr>
                    <p:sp>
                      <p:nvSpPr>
                        <p:cNvPr id="2139" name="Google Shape;213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42" name="Google Shape;2142;p7"/>
                  <p:cNvGrpSpPr/>
                  <p:nvPr/>
                </p:nvGrpSpPr>
                <p:grpSpPr>
                  <a:xfrm>
                    <a:off x="81020" y="36500"/>
                    <a:ext cx="278654" cy="1306700"/>
                    <a:chOff x="73845" y="3561500"/>
                    <a:chExt cx="278654" cy="1306700"/>
                  </a:xfrm>
                </p:grpSpPr>
                <p:grpSp>
                  <p:nvGrpSpPr>
                    <p:cNvPr id="2143" name="Google Shape;2143;p7"/>
                    <p:cNvGrpSpPr/>
                    <p:nvPr/>
                  </p:nvGrpSpPr>
                  <p:grpSpPr>
                    <a:xfrm>
                      <a:off x="179620" y="3954300"/>
                      <a:ext cx="139329" cy="128300"/>
                      <a:chOff x="732600" y="1890325"/>
                      <a:chExt cx="138100" cy="128300"/>
                    </a:xfrm>
                  </p:grpSpPr>
                  <p:sp>
                    <p:nvSpPr>
                      <p:cNvPr id="2144" name="Google Shape;21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7"/>
                    <p:cNvGrpSpPr/>
                    <p:nvPr/>
                  </p:nvGrpSpPr>
                  <p:grpSpPr>
                    <a:xfrm>
                      <a:off x="116495" y="4347100"/>
                      <a:ext cx="139329" cy="128300"/>
                      <a:chOff x="732600" y="1890325"/>
                      <a:chExt cx="138100" cy="128300"/>
                    </a:xfrm>
                  </p:grpSpPr>
                  <p:sp>
                    <p:nvSpPr>
                      <p:cNvPr id="2148" name="Google Shape;21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7"/>
                    <p:cNvGrpSpPr/>
                    <p:nvPr/>
                  </p:nvGrpSpPr>
                  <p:grpSpPr>
                    <a:xfrm>
                      <a:off x="213170" y="4739900"/>
                      <a:ext cx="139329" cy="128300"/>
                      <a:chOff x="732600" y="1890325"/>
                      <a:chExt cx="138100" cy="128300"/>
                    </a:xfrm>
                  </p:grpSpPr>
                  <p:sp>
                    <p:nvSpPr>
                      <p:cNvPr id="2152" name="Google Shape;21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7"/>
                    <p:cNvGrpSpPr/>
                    <p:nvPr/>
                  </p:nvGrpSpPr>
                  <p:grpSpPr>
                    <a:xfrm>
                      <a:off x="73845" y="3561500"/>
                      <a:ext cx="139329" cy="128300"/>
                      <a:chOff x="732600" y="1890325"/>
                      <a:chExt cx="138100" cy="128300"/>
                    </a:xfrm>
                  </p:grpSpPr>
                  <p:sp>
                    <p:nvSpPr>
                      <p:cNvPr id="2156" name="Google Shape;21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159" name="Google Shape;2159;p7"/>
              <p:cNvGrpSpPr/>
              <p:nvPr/>
            </p:nvGrpSpPr>
            <p:grpSpPr>
              <a:xfrm rot="5400000">
                <a:off x="9702783" y="-38502"/>
                <a:ext cx="236004" cy="521100"/>
                <a:chOff x="116495" y="4347100"/>
                <a:chExt cx="236004" cy="521100"/>
              </a:xfrm>
            </p:grpSpPr>
            <p:grpSp>
              <p:nvGrpSpPr>
                <p:cNvPr id="2160" name="Google Shape;2160;p7"/>
                <p:cNvGrpSpPr/>
                <p:nvPr/>
              </p:nvGrpSpPr>
              <p:grpSpPr>
                <a:xfrm>
                  <a:off x="116495" y="4347100"/>
                  <a:ext cx="139329" cy="128300"/>
                  <a:chOff x="732600" y="1890325"/>
                  <a:chExt cx="138100" cy="128300"/>
                </a:xfrm>
              </p:grpSpPr>
              <p:sp>
                <p:nvSpPr>
                  <p:cNvPr id="2161" name="Google Shape;216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4" name="Google Shape;2164;p7"/>
                <p:cNvGrpSpPr/>
                <p:nvPr/>
              </p:nvGrpSpPr>
              <p:grpSpPr>
                <a:xfrm>
                  <a:off x="213170" y="4739900"/>
                  <a:ext cx="139329" cy="128300"/>
                  <a:chOff x="732600" y="1890325"/>
                  <a:chExt cx="138100" cy="128300"/>
                </a:xfrm>
              </p:grpSpPr>
              <p:sp>
                <p:nvSpPr>
                  <p:cNvPr id="2165" name="Google Shape;216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68" name="Google Shape;2168;p7"/>
            <p:cNvGrpSpPr/>
            <p:nvPr/>
          </p:nvGrpSpPr>
          <p:grpSpPr>
            <a:xfrm>
              <a:off x="73845" y="98713"/>
              <a:ext cx="285829" cy="7341550"/>
              <a:chOff x="73845" y="36500"/>
              <a:chExt cx="285829" cy="7341550"/>
            </a:xfrm>
          </p:grpSpPr>
          <p:grpSp>
            <p:nvGrpSpPr>
              <p:cNvPr id="2169" name="Google Shape;2169;p7"/>
              <p:cNvGrpSpPr/>
              <p:nvPr/>
            </p:nvGrpSpPr>
            <p:grpSpPr>
              <a:xfrm>
                <a:off x="73845" y="4538300"/>
                <a:ext cx="285829" cy="2839750"/>
                <a:chOff x="73845" y="3561500"/>
                <a:chExt cx="285829" cy="2839750"/>
              </a:xfrm>
            </p:grpSpPr>
            <p:grpSp>
              <p:nvGrpSpPr>
                <p:cNvPr id="2170" name="Google Shape;2170;p7"/>
                <p:cNvGrpSpPr/>
                <p:nvPr/>
              </p:nvGrpSpPr>
              <p:grpSpPr>
                <a:xfrm>
                  <a:off x="73845" y="3561500"/>
                  <a:ext cx="278654" cy="1306700"/>
                  <a:chOff x="73845" y="3561500"/>
                  <a:chExt cx="278654" cy="1306700"/>
                </a:xfrm>
              </p:grpSpPr>
              <p:grpSp>
                <p:nvGrpSpPr>
                  <p:cNvPr id="2171" name="Google Shape;2171;p7"/>
                  <p:cNvGrpSpPr/>
                  <p:nvPr/>
                </p:nvGrpSpPr>
                <p:grpSpPr>
                  <a:xfrm>
                    <a:off x="179620" y="3954300"/>
                    <a:ext cx="139329" cy="128300"/>
                    <a:chOff x="732600" y="1890325"/>
                    <a:chExt cx="138100" cy="128300"/>
                  </a:xfrm>
                </p:grpSpPr>
                <p:sp>
                  <p:nvSpPr>
                    <p:cNvPr id="2172" name="Google Shape;21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7"/>
                  <p:cNvGrpSpPr/>
                  <p:nvPr/>
                </p:nvGrpSpPr>
                <p:grpSpPr>
                  <a:xfrm>
                    <a:off x="116495" y="4347100"/>
                    <a:ext cx="139329" cy="128300"/>
                    <a:chOff x="732600" y="1890325"/>
                    <a:chExt cx="138100" cy="128300"/>
                  </a:xfrm>
                </p:grpSpPr>
                <p:sp>
                  <p:nvSpPr>
                    <p:cNvPr id="2176" name="Google Shape;21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9" name="Google Shape;2179;p7"/>
                  <p:cNvGrpSpPr/>
                  <p:nvPr/>
                </p:nvGrpSpPr>
                <p:grpSpPr>
                  <a:xfrm>
                    <a:off x="213170" y="4739900"/>
                    <a:ext cx="139329" cy="128300"/>
                    <a:chOff x="732600" y="1890325"/>
                    <a:chExt cx="138100" cy="128300"/>
                  </a:xfrm>
                </p:grpSpPr>
                <p:sp>
                  <p:nvSpPr>
                    <p:cNvPr id="2180" name="Google Shape;21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7"/>
                  <p:cNvGrpSpPr/>
                  <p:nvPr/>
                </p:nvGrpSpPr>
                <p:grpSpPr>
                  <a:xfrm>
                    <a:off x="73845" y="3561500"/>
                    <a:ext cx="139329" cy="128300"/>
                    <a:chOff x="732600" y="1890325"/>
                    <a:chExt cx="138100" cy="128300"/>
                  </a:xfrm>
                </p:grpSpPr>
                <p:sp>
                  <p:nvSpPr>
                    <p:cNvPr id="2184" name="Google Shape;21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7" name="Google Shape;2187;p7"/>
                <p:cNvGrpSpPr/>
                <p:nvPr/>
              </p:nvGrpSpPr>
              <p:grpSpPr>
                <a:xfrm>
                  <a:off x="81020" y="5094550"/>
                  <a:ext cx="278654" cy="1306700"/>
                  <a:chOff x="73845" y="3561500"/>
                  <a:chExt cx="278654" cy="1306700"/>
                </a:xfrm>
              </p:grpSpPr>
              <p:grpSp>
                <p:nvGrpSpPr>
                  <p:cNvPr id="2188" name="Google Shape;2188;p7"/>
                  <p:cNvGrpSpPr/>
                  <p:nvPr/>
                </p:nvGrpSpPr>
                <p:grpSpPr>
                  <a:xfrm>
                    <a:off x="179620" y="3954300"/>
                    <a:ext cx="139329" cy="128300"/>
                    <a:chOff x="732600" y="1890325"/>
                    <a:chExt cx="138100" cy="128300"/>
                  </a:xfrm>
                </p:grpSpPr>
                <p:sp>
                  <p:nvSpPr>
                    <p:cNvPr id="2189" name="Google Shape;21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2" name="Google Shape;2192;p7"/>
                  <p:cNvGrpSpPr/>
                  <p:nvPr/>
                </p:nvGrpSpPr>
                <p:grpSpPr>
                  <a:xfrm>
                    <a:off x="116495" y="4347100"/>
                    <a:ext cx="139329" cy="128300"/>
                    <a:chOff x="732600" y="1890325"/>
                    <a:chExt cx="138100" cy="128300"/>
                  </a:xfrm>
                </p:grpSpPr>
                <p:sp>
                  <p:nvSpPr>
                    <p:cNvPr id="2193" name="Google Shape;219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7"/>
                  <p:cNvGrpSpPr/>
                  <p:nvPr/>
                </p:nvGrpSpPr>
                <p:grpSpPr>
                  <a:xfrm>
                    <a:off x="213170" y="4739900"/>
                    <a:ext cx="139329" cy="128300"/>
                    <a:chOff x="732600" y="1890325"/>
                    <a:chExt cx="138100" cy="128300"/>
                  </a:xfrm>
                </p:grpSpPr>
                <p:sp>
                  <p:nvSpPr>
                    <p:cNvPr id="2197" name="Google Shape;219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7"/>
                  <p:cNvGrpSpPr/>
                  <p:nvPr/>
                </p:nvGrpSpPr>
                <p:grpSpPr>
                  <a:xfrm>
                    <a:off x="73845" y="3561500"/>
                    <a:ext cx="139329" cy="128300"/>
                    <a:chOff x="732600" y="1890325"/>
                    <a:chExt cx="138100" cy="128300"/>
                  </a:xfrm>
                </p:grpSpPr>
                <p:sp>
                  <p:nvSpPr>
                    <p:cNvPr id="2201" name="Google Shape;220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04" name="Google Shape;2204;p7"/>
              <p:cNvGrpSpPr/>
              <p:nvPr/>
            </p:nvGrpSpPr>
            <p:grpSpPr>
              <a:xfrm>
                <a:off x="73845" y="1524775"/>
                <a:ext cx="285829" cy="2839750"/>
                <a:chOff x="73845" y="3561500"/>
                <a:chExt cx="285829" cy="2839750"/>
              </a:xfrm>
            </p:grpSpPr>
            <p:grpSp>
              <p:nvGrpSpPr>
                <p:cNvPr id="2205" name="Google Shape;2205;p7"/>
                <p:cNvGrpSpPr/>
                <p:nvPr/>
              </p:nvGrpSpPr>
              <p:grpSpPr>
                <a:xfrm>
                  <a:off x="73845" y="3561500"/>
                  <a:ext cx="278654" cy="1306700"/>
                  <a:chOff x="73845" y="3561500"/>
                  <a:chExt cx="278654" cy="1306700"/>
                </a:xfrm>
              </p:grpSpPr>
              <p:grpSp>
                <p:nvGrpSpPr>
                  <p:cNvPr id="2206" name="Google Shape;2206;p7"/>
                  <p:cNvGrpSpPr/>
                  <p:nvPr/>
                </p:nvGrpSpPr>
                <p:grpSpPr>
                  <a:xfrm>
                    <a:off x="179620" y="3954300"/>
                    <a:ext cx="139329" cy="128300"/>
                    <a:chOff x="732600" y="1890325"/>
                    <a:chExt cx="138100" cy="128300"/>
                  </a:xfrm>
                </p:grpSpPr>
                <p:sp>
                  <p:nvSpPr>
                    <p:cNvPr id="2207" name="Google Shape;22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0" name="Google Shape;2210;p7"/>
                  <p:cNvGrpSpPr/>
                  <p:nvPr/>
                </p:nvGrpSpPr>
                <p:grpSpPr>
                  <a:xfrm>
                    <a:off x="116495" y="4347100"/>
                    <a:ext cx="139329" cy="128300"/>
                    <a:chOff x="732600" y="1890325"/>
                    <a:chExt cx="138100" cy="128300"/>
                  </a:xfrm>
                </p:grpSpPr>
                <p:sp>
                  <p:nvSpPr>
                    <p:cNvPr id="2211" name="Google Shape;22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4" name="Google Shape;2214;p7"/>
                  <p:cNvGrpSpPr/>
                  <p:nvPr/>
                </p:nvGrpSpPr>
                <p:grpSpPr>
                  <a:xfrm>
                    <a:off x="213170" y="4739900"/>
                    <a:ext cx="139329" cy="128300"/>
                    <a:chOff x="732600" y="1890325"/>
                    <a:chExt cx="138100" cy="128300"/>
                  </a:xfrm>
                </p:grpSpPr>
                <p:sp>
                  <p:nvSpPr>
                    <p:cNvPr id="2215" name="Google Shape;22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7"/>
                  <p:cNvGrpSpPr/>
                  <p:nvPr/>
                </p:nvGrpSpPr>
                <p:grpSpPr>
                  <a:xfrm>
                    <a:off x="73845" y="3561500"/>
                    <a:ext cx="139329" cy="128300"/>
                    <a:chOff x="732600" y="1890325"/>
                    <a:chExt cx="138100" cy="128300"/>
                  </a:xfrm>
                </p:grpSpPr>
                <p:sp>
                  <p:nvSpPr>
                    <p:cNvPr id="2219" name="Google Shape;22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2" name="Google Shape;2222;p7"/>
                <p:cNvGrpSpPr/>
                <p:nvPr/>
              </p:nvGrpSpPr>
              <p:grpSpPr>
                <a:xfrm>
                  <a:off x="81020" y="5094550"/>
                  <a:ext cx="278654" cy="1306700"/>
                  <a:chOff x="73845" y="3561500"/>
                  <a:chExt cx="278654" cy="1306700"/>
                </a:xfrm>
              </p:grpSpPr>
              <p:grpSp>
                <p:nvGrpSpPr>
                  <p:cNvPr id="2223" name="Google Shape;2223;p7"/>
                  <p:cNvGrpSpPr/>
                  <p:nvPr/>
                </p:nvGrpSpPr>
                <p:grpSpPr>
                  <a:xfrm>
                    <a:off x="179620" y="3954300"/>
                    <a:ext cx="139329" cy="128300"/>
                    <a:chOff x="732600" y="1890325"/>
                    <a:chExt cx="138100" cy="128300"/>
                  </a:xfrm>
                </p:grpSpPr>
                <p:sp>
                  <p:nvSpPr>
                    <p:cNvPr id="2224" name="Google Shape;22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7"/>
                  <p:cNvGrpSpPr/>
                  <p:nvPr/>
                </p:nvGrpSpPr>
                <p:grpSpPr>
                  <a:xfrm>
                    <a:off x="116495" y="4347100"/>
                    <a:ext cx="139329" cy="128300"/>
                    <a:chOff x="732600" y="1890325"/>
                    <a:chExt cx="138100" cy="128300"/>
                  </a:xfrm>
                </p:grpSpPr>
                <p:sp>
                  <p:nvSpPr>
                    <p:cNvPr id="2228" name="Google Shape;22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1" name="Google Shape;2231;p7"/>
                  <p:cNvGrpSpPr/>
                  <p:nvPr/>
                </p:nvGrpSpPr>
                <p:grpSpPr>
                  <a:xfrm>
                    <a:off x="213170" y="4739900"/>
                    <a:ext cx="139329" cy="128300"/>
                    <a:chOff x="732600" y="1890325"/>
                    <a:chExt cx="138100" cy="128300"/>
                  </a:xfrm>
                </p:grpSpPr>
                <p:sp>
                  <p:nvSpPr>
                    <p:cNvPr id="2232" name="Google Shape;22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7"/>
                  <p:cNvGrpSpPr/>
                  <p:nvPr/>
                </p:nvGrpSpPr>
                <p:grpSpPr>
                  <a:xfrm>
                    <a:off x="73845" y="3561500"/>
                    <a:ext cx="139329" cy="128300"/>
                    <a:chOff x="732600" y="1890325"/>
                    <a:chExt cx="138100" cy="128300"/>
                  </a:xfrm>
                </p:grpSpPr>
                <p:sp>
                  <p:nvSpPr>
                    <p:cNvPr id="2236" name="Google Shape;22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39" name="Google Shape;2239;p7"/>
              <p:cNvGrpSpPr/>
              <p:nvPr/>
            </p:nvGrpSpPr>
            <p:grpSpPr>
              <a:xfrm>
                <a:off x="81020" y="36500"/>
                <a:ext cx="278654" cy="1306700"/>
                <a:chOff x="73845" y="3561500"/>
                <a:chExt cx="278654" cy="1306700"/>
              </a:xfrm>
            </p:grpSpPr>
            <p:grpSp>
              <p:nvGrpSpPr>
                <p:cNvPr id="2240" name="Google Shape;2240;p7"/>
                <p:cNvGrpSpPr/>
                <p:nvPr/>
              </p:nvGrpSpPr>
              <p:grpSpPr>
                <a:xfrm>
                  <a:off x="179620" y="3954300"/>
                  <a:ext cx="139329" cy="128300"/>
                  <a:chOff x="732600" y="1890325"/>
                  <a:chExt cx="138100" cy="128300"/>
                </a:xfrm>
              </p:grpSpPr>
              <p:sp>
                <p:nvSpPr>
                  <p:cNvPr id="2241" name="Google Shape;22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4" name="Google Shape;2244;p7"/>
                <p:cNvGrpSpPr/>
                <p:nvPr/>
              </p:nvGrpSpPr>
              <p:grpSpPr>
                <a:xfrm>
                  <a:off x="116495" y="4347100"/>
                  <a:ext cx="139329" cy="128300"/>
                  <a:chOff x="732600" y="1890325"/>
                  <a:chExt cx="138100" cy="128300"/>
                </a:xfrm>
              </p:grpSpPr>
              <p:sp>
                <p:nvSpPr>
                  <p:cNvPr id="2245" name="Google Shape;22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8" name="Google Shape;2248;p7"/>
                <p:cNvGrpSpPr/>
                <p:nvPr/>
              </p:nvGrpSpPr>
              <p:grpSpPr>
                <a:xfrm>
                  <a:off x="213170" y="4739900"/>
                  <a:ext cx="139329" cy="128300"/>
                  <a:chOff x="732600" y="1890325"/>
                  <a:chExt cx="138100" cy="128300"/>
                </a:xfrm>
              </p:grpSpPr>
              <p:sp>
                <p:nvSpPr>
                  <p:cNvPr id="2249" name="Google Shape;22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2" name="Google Shape;2252;p7"/>
                <p:cNvGrpSpPr/>
                <p:nvPr/>
              </p:nvGrpSpPr>
              <p:grpSpPr>
                <a:xfrm>
                  <a:off x="73845" y="3561500"/>
                  <a:ext cx="139329" cy="128300"/>
                  <a:chOff x="732600" y="1890325"/>
                  <a:chExt cx="138100" cy="128300"/>
                </a:xfrm>
              </p:grpSpPr>
              <p:sp>
                <p:nvSpPr>
                  <p:cNvPr id="2253" name="Google Shape;225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56" name="Google Shape;2256;p7"/>
            <p:cNvGrpSpPr/>
            <p:nvPr/>
          </p:nvGrpSpPr>
          <p:grpSpPr>
            <a:xfrm>
              <a:off x="10332320" y="145213"/>
              <a:ext cx="285829" cy="7341550"/>
              <a:chOff x="73845" y="36500"/>
              <a:chExt cx="285829" cy="7341550"/>
            </a:xfrm>
          </p:grpSpPr>
          <p:grpSp>
            <p:nvGrpSpPr>
              <p:cNvPr id="2257" name="Google Shape;2257;p7"/>
              <p:cNvGrpSpPr/>
              <p:nvPr/>
            </p:nvGrpSpPr>
            <p:grpSpPr>
              <a:xfrm>
                <a:off x="73845" y="4538300"/>
                <a:ext cx="285829" cy="2839750"/>
                <a:chOff x="73845" y="3561500"/>
                <a:chExt cx="285829" cy="2839750"/>
              </a:xfrm>
            </p:grpSpPr>
            <p:grpSp>
              <p:nvGrpSpPr>
                <p:cNvPr id="2258" name="Google Shape;2258;p7"/>
                <p:cNvGrpSpPr/>
                <p:nvPr/>
              </p:nvGrpSpPr>
              <p:grpSpPr>
                <a:xfrm>
                  <a:off x="73845" y="3561500"/>
                  <a:ext cx="278654" cy="1306700"/>
                  <a:chOff x="73845" y="3561500"/>
                  <a:chExt cx="278654" cy="1306700"/>
                </a:xfrm>
              </p:grpSpPr>
              <p:grpSp>
                <p:nvGrpSpPr>
                  <p:cNvPr id="2259" name="Google Shape;2259;p7"/>
                  <p:cNvGrpSpPr/>
                  <p:nvPr/>
                </p:nvGrpSpPr>
                <p:grpSpPr>
                  <a:xfrm>
                    <a:off x="179620" y="3954300"/>
                    <a:ext cx="139329" cy="128300"/>
                    <a:chOff x="732600" y="1890325"/>
                    <a:chExt cx="138100" cy="128300"/>
                  </a:xfrm>
                </p:grpSpPr>
                <p:sp>
                  <p:nvSpPr>
                    <p:cNvPr id="2260" name="Google Shape;22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3" name="Google Shape;2263;p7"/>
                  <p:cNvGrpSpPr/>
                  <p:nvPr/>
                </p:nvGrpSpPr>
                <p:grpSpPr>
                  <a:xfrm>
                    <a:off x="116495" y="4347100"/>
                    <a:ext cx="139329" cy="128300"/>
                    <a:chOff x="732600" y="1890325"/>
                    <a:chExt cx="138100" cy="128300"/>
                  </a:xfrm>
                </p:grpSpPr>
                <p:sp>
                  <p:nvSpPr>
                    <p:cNvPr id="2264" name="Google Shape;22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7"/>
                  <p:cNvGrpSpPr/>
                  <p:nvPr/>
                </p:nvGrpSpPr>
                <p:grpSpPr>
                  <a:xfrm>
                    <a:off x="213170" y="4739900"/>
                    <a:ext cx="139329" cy="128300"/>
                    <a:chOff x="732600" y="1890325"/>
                    <a:chExt cx="138100" cy="128300"/>
                  </a:xfrm>
                </p:grpSpPr>
                <p:sp>
                  <p:nvSpPr>
                    <p:cNvPr id="2268" name="Google Shape;22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7"/>
                  <p:cNvGrpSpPr/>
                  <p:nvPr/>
                </p:nvGrpSpPr>
                <p:grpSpPr>
                  <a:xfrm>
                    <a:off x="73845" y="3561500"/>
                    <a:ext cx="139329" cy="128300"/>
                    <a:chOff x="732600" y="1890325"/>
                    <a:chExt cx="138100" cy="128300"/>
                  </a:xfrm>
                </p:grpSpPr>
                <p:sp>
                  <p:nvSpPr>
                    <p:cNvPr id="2272" name="Google Shape;22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7"/>
                <p:cNvGrpSpPr/>
                <p:nvPr/>
              </p:nvGrpSpPr>
              <p:grpSpPr>
                <a:xfrm>
                  <a:off x="81020" y="5094550"/>
                  <a:ext cx="278654" cy="1306700"/>
                  <a:chOff x="73845" y="3561500"/>
                  <a:chExt cx="278654" cy="1306700"/>
                </a:xfrm>
              </p:grpSpPr>
              <p:grpSp>
                <p:nvGrpSpPr>
                  <p:cNvPr id="2276" name="Google Shape;2276;p7"/>
                  <p:cNvGrpSpPr/>
                  <p:nvPr/>
                </p:nvGrpSpPr>
                <p:grpSpPr>
                  <a:xfrm>
                    <a:off x="179620" y="3954300"/>
                    <a:ext cx="139329" cy="128300"/>
                    <a:chOff x="732600" y="1890325"/>
                    <a:chExt cx="138100" cy="128300"/>
                  </a:xfrm>
                </p:grpSpPr>
                <p:sp>
                  <p:nvSpPr>
                    <p:cNvPr id="2277" name="Google Shape;227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0" name="Google Shape;2280;p7"/>
                  <p:cNvGrpSpPr/>
                  <p:nvPr/>
                </p:nvGrpSpPr>
                <p:grpSpPr>
                  <a:xfrm>
                    <a:off x="116495" y="4347100"/>
                    <a:ext cx="139329" cy="128300"/>
                    <a:chOff x="732600" y="1890325"/>
                    <a:chExt cx="138100" cy="128300"/>
                  </a:xfrm>
                </p:grpSpPr>
                <p:sp>
                  <p:nvSpPr>
                    <p:cNvPr id="2281" name="Google Shape;228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4" name="Google Shape;2284;p7"/>
                  <p:cNvGrpSpPr/>
                  <p:nvPr/>
                </p:nvGrpSpPr>
                <p:grpSpPr>
                  <a:xfrm>
                    <a:off x="213170" y="4739900"/>
                    <a:ext cx="139329" cy="128300"/>
                    <a:chOff x="732600" y="1890325"/>
                    <a:chExt cx="138100" cy="128300"/>
                  </a:xfrm>
                </p:grpSpPr>
                <p:sp>
                  <p:nvSpPr>
                    <p:cNvPr id="2285" name="Google Shape;228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8" name="Google Shape;2288;p7"/>
                  <p:cNvGrpSpPr/>
                  <p:nvPr/>
                </p:nvGrpSpPr>
                <p:grpSpPr>
                  <a:xfrm>
                    <a:off x="73845" y="3561500"/>
                    <a:ext cx="139329" cy="128300"/>
                    <a:chOff x="732600" y="1890325"/>
                    <a:chExt cx="138100" cy="128300"/>
                  </a:xfrm>
                </p:grpSpPr>
                <p:sp>
                  <p:nvSpPr>
                    <p:cNvPr id="2289" name="Google Shape;22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92" name="Google Shape;2292;p7"/>
              <p:cNvGrpSpPr/>
              <p:nvPr/>
            </p:nvGrpSpPr>
            <p:grpSpPr>
              <a:xfrm>
                <a:off x="73845" y="1524775"/>
                <a:ext cx="285829" cy="2839750"/>
                <a:chOff x="73845" y="3561500"/>
                <a:chExt cx="285829" cy="2839750"/>
              </a:xfrm>
            </p:grpSpPr>
            <p:grpSp>
              <p:nvGrpSpPr>
                <p:cNvPr id="2293" name="Google Shape;2293;p7"/>
                <p:cNvGrpSpPr/>
                <p:nvPr/>
              </p:nvGrpSpPr>
              <p:grpSpPr>
                <a:xfrm>
                  <a:off x="73845" y="3561500"/>
                  <a:ext cx="278654" cy="1306700"/>
                  <a:chOff x="73845" y="3561500"/>
                  <a:chExt cx="278654" cy="1306700"/>
                </a:xfrm>
              </p:grpSpPr>
              <p:grpSp>
                <p:nvGrpSpPr>
                  <p:cNvPr id="2294" name="Google Shape;2294;p7"/>
                  <p:cNvGrpSpPr/>
                  <p:nvPr/>
                </p:nvGrpSpPr>
                <p:grpSpPr>
                  <a:xfrm>
                    <a:off x="179620" y="3954300"/>
                    <a:ext cx="139329" cy="128300"/>
                    <a:chOff x="732600" y="1890325"/>
                    <a:chExt cx="138100" cy="128300"/>
                  </a:xfrm>
                </p:grpSpPr>
                <p:sp>
                  <p:nvSpPr>
                    <p:cNvPr id="2295" name="Google Shape;229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7"/>
                  <p:cNvGrpSpPr/>
                  <p:nvPr/>
                </p:nvGrpSpPr>
                <p:grpSpPr>
                  <a:xfrm>
                    <a:off x="116495" y="4347100"/>
                    <a:ext cx="139329" cy="128300"/>
                    <a:chOff x="732600" y="1890325"/>
                    <a:chExt cx="138100" cy="128300"/>
                  </a:xfrm>
                </p:grpSpPr>
                <p:sp>
                  <p:nvSpPr>
                    <p:cNvPr id="2299" name="Google Shape;229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2" name="Google Shape;2302;p7"/>
                  <p:cNvGrpSpPr/>
                  <p:nvPr/>
                </p:nvGrpSpPr>
                <p:grpSpPr>
                  <a:xfrm>
                    <a:off x="213170" y="4739900"/>
                    <a:ext cx="139329" cy="128300"/>
                    <a:chOff x="732600" y="1890325"/>
                    <a:chExt cx="138100" cy="128300"/>
                  </a:xfrm>
                </p:grpSpPr>
                <p:sp>
                  <p:nvSpPr>
                    <p:cNvPr id="2303" name="Google Shape;230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7"/>
                  <p:cNvGrpSpPr/>
                  <p:nvPr/>
                </p:nvGrpSpPr>
                <p:grpSpPr>
                  <a:xfrm>
                    <a:off x="73845" y="3561500"/>
                    <a:ext cx="139329" cy="128300"/>
                    <a:chOff x="732600" y="1890325"/>
                    <a:chExt cx="138100" cy="128300"/>
                  </a:xfrm>
                </p:grpSpPr>
                <p:sp>
                  <p:nvSpPr>
                    <p:cNvPr id="2307" name="Google Shape;23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0" name="Google Shape;2310;p7"/>
                <p:cNvGrpSpPr/>
                <p:nvPr/>
              </p:nvGrpSpPr>
              <p:grpSpPr>
                <a:xfrm>
                  <a:off x="81020" y="5094550"/>
                  <a:ext cx="278654" cy="1306700"/>
                  <a:chOff x="73845" y="3561500"/>
                  <a:chExt cx="278654" cy="1306700"/>
                </a:xfrm>
              </p:grpSpPr>
              <p:grpSp>
                <p:nvGrpSpPr>
                  <p:cNvPr id="2311" name="Google Shape;2311;p7"/>
                  <p:cNvGrpSpPr/>
                  <p:nvPr/>
                </p:nvGrpSpPr>
                <p:grpSpPr>
                  <a:xfrm>
                    <a:off x="179620" y="3954300"/>
                    <a:ext cx="139329" cy="128300"/>
                    <a:chOff x="732600" y="1890325"/>
                    <a:chExt cx="138100" cy="128300"/>
                  </a:xfrm>
                </p:grpSpPr>
                <p:sp>
                  <p:nvSpPr>
                    <p:cNvPr id="2312" name="Google Shape;231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7"/>
                  <p:cNvGrpSpPr/>
                  <p:nvPr/>
                </p:nvGrpSpPr>
                <p:grpSpPr>
                  <a:xfrm>
                    <a:off x="116495" y="4347100"/>
                    <a:ext cx="139329" cy="128300"/>
                    <a:chOff x="732600" y="1890325"/>
                    <a:chExt cx="138100" cy="128300"/>
                  </a:xfrm>
                </p:grpSpPr>
                <p:sp>
                  <p:nvSpPr>
                    <p:cNvPr id="2316" name="Google Shape;231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9" name="Google Shape;2319;p7"/>
                  <p:cNvGrpSpPr/>
                  <p:nvPr/>
                </p:nvGrpSpPr>
                <p:grpSpPr>
                  <a:xfrm>
                    <a:off x="213170" y="4739900"/>
                    <a:ext cx="139329" cy="128300"/>
                    <a:chOff x="732600" y="1890325"/>
                    <a:chExt cx="138100" cy="128300"/>
                  </a:xfrm>
                </p:grpSpPr>
                <p:sp>
                  <p:nvSpPr>
                    <p:cNvPr id="2320" name="Google Shape;232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7"/>
                  <p:cNvGrpSpPr/>
                  <p:nvPr/>
                </p:nvGrpSpPr>
                <p:grpSpPr>
                  <a:xfrm>
                    <a:off x="73845" y="3561500"/>
                    <a:ext cx="139329" cy="128300"/>
                    <a:chOff x="732600" y="1890325"/>
                    <a:chExt cx="138100" cy="128300"/>
                  </a:xfrm>
                </p:grpSpPr>
                <p:sp>
                  <p:nvSpPr>
                    <p:cNvPr id="2324" name="Google Shape;23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27" name="Google Shape;2327;p7"/>
              <p:cNvGrpSpPr/>
              <p:nvPr/>
            </p:nvGrpSpPr>
            <p:grpSpPr>
              <a:xfrm>
                <a:off x="81020" y="36500"/>
                <a:ext cx="278654" cy="1306700"/>
                <a:chOff x="73845" y="3561500"/>
                <a:chExt cx="278654" cy="1306700"/>
              </a:xfrm>
            </p:grpSpPr>
            <p:grpSp>
              <p:nvGrpSpPr>
                <p:cNvPr id="2328" name="Google Shape;2328;p7"/>
                <p:cNvGrpSpPr/>
                <p:nvPr/>
              </p:nvGrpSpPr>
              <p:grpSpPr>
                <a:xfrm>
                  <a:off x="179620" y="3954300"/>
                  <a:ext cx="139329" cy="128300"/>
                  <a:chOff x="732600" y="1890325"/>
                  <a:chExt cx="138100" cy="128300"/>
                </a:xfrm>
              </p:grpSpPr>
              <p:sp>
                <p:nvSpPr>
                  <p:cNvPr id="2329" name="Google Shape;232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2" name="Google Shape;2332;p7"/>
                <p:cNvGrpSpPr/>
                <p:nvPr/>
              </p:nvGrpSpPr>
              <p:grpSpPr>
                <a:xfrm>
                  <a:off x="116495" y="4347100"/>
                  <a:ext cx="139329" cy="128300"/>
                  <a:chOff x="732600" y="1890325"/>
                  <a:chExt cx="138100" cy="128300"/>
                </a:xfrm>
              </p:grpSpPr>
              <p:sp>
                <p:nvSpPr>
                  <p:cNvPr id="2333" name="Google Shape;233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7"/>
                <p:cNvGrpSpPr/>
                <p:nvPr/>
              </p:nvGrpSpPr>
              <p:grpSpPr>
                <a:xfrm>
                  <a:off x="213170" y="4739900"/>
                  <a:ext cx="139329" cy="128300"/>
                  <a:chOff x="732600" y="1890325"/>
                  <a:chExt cx="138100" cy="128300"/>
                </a:xfrm>
              </p:grpSpPr>
              <p:sp>
                <p:nvSpPr>
                  <p:cNvPr id="2337" name="Google Shape;233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0" name="Google Shape;2340;p7"/>
                <p:cNvGrpSpPr/>
                <p:nvPr/>
              </p:nvGrpSpPr>
              <p:grpSpPr>
                <a:xfrm>
                  <a:off x="73845" y="3561500"/>
                  <a:ext cx="139329" cy="128300"/>
                  <a:chOff x="732600" y="1890325"/>
                  <a:chExt cx="138100" cy="128300"/>
                </a:xfrm>
              </p:grpSpPr>
              <p:sp>
                <p:nvSpPr>
                  <p:cNvPr id="2341" name="Google Shape;23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344" name="Google Shape;2344;p7"/>
          <p:cNvSpPr txBox="1">
            <a:spLocks noGrp="1"/>
          </p:cNvSpPr>
          <p:nvPr>
            <p:ph type="title"/>
          </p:nvPr>
        </p:nvSpPr>
        <p:spPr>
          <a:xfrm>
            <a:off x="957642" y="713094"/>
            <a:ext cx="10246630"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345" name="Google Shape;2345;p7"/>
          <p:cNvSpPr txBox="1">
            <a:spLocks noGrp="1"/>
          </p:cNvSpPr>
          <p:nvPr>
            <p:ph type="body" idx="1"/>
          </p:nvPr>
        </p:nvSpPr>
        <p:spPr>
          <a:xfrm>
            <a:off x="957642" y="1536481"/>
            <a:ext cx="4418810" cy="4554771"/>
          </a:xfrm>
          <a:prstGeom prst="rect">
            <a:avLst/>
          </a:prstGeom>
        </p:spPr>
        <p:txBody>
          <a:bodyPr spcFirstLastPara="1" wrap="square" lIns="114525" tIns="114525" rIns="114525" bIns="114525" anchor="t" anchorCtr="0">
            <a:noAutofit/>
          </a:bodyPr>
          <a:lstStyle>
            <a:lvl1pPr marL="457200" lvl="0" indent="-342900" rtl="0">
              <a:lnSpc>
                <a:spcPct val="115000"/>
              </a:lnSpc>
              <a:spcBef>
                <a:spcPts val="0"/>
              </a:spcBef>
              <a:spcAft>
                <a:spcPts val="0"/>
              </a:spcAft>
              <a:buClr>
                <a:srgbClr val="434343"/>
              </a:buClr>
              <a:buSzPts val="1800"/>
              <a:buChar char="●"/>
              <a:defRPr sz="1800">
                <a:solidFill>
                  <a:srgbClr val="434343"/>
                </a:solidFill>
              </a:defRPr>
            </a:lvl1pPr>
            <a:lvl2pPr marL="914400" lvl="1" indent="-342900" rtl="0">
              <a:lnSpc>
                <a:spcPct val="115000"/>
              </a:lnSpc>
              <a:spcBef>
                <a:spcPts val="0"/>
              </a:spcBef>
              <a:spcAft>
                <a:spcPts val="0"/>
              </a:spcAft>
              <a:buClr>
                <a:srgbClr val="434343"/>
              </a:buClr>
              <a:buSzPts val="1800"/>
              <a:buChar char="○"/>
              <a:defRPr>
                <a:solidFill>
                  <a:srgbClr val="434343"/>
                </a:solidFill>
              </a:defRPr>
            </a:lvl2pPr>
            <a:lvl3pPr marL="1371600" lvl="2" indent="-342900" rtl="0">
              <a:lnSpc>
                <a:spcPct val="115000"/>
              </a:lnSpc>
              <a:spcBef>
                <a:spcPts val="0"/>
              </a:spcBef>
              <a:spcAft>
                <a:spcPts val="0"/>
              </a:spcAft>
              <a:buClr>
                <a:srgbClr val="434343"/>
              </a:buClr>
              <a:buSzPts val="1800"/>
              <a:buChar char="■"/>
              <a:defRPr>
                <a:solidFill>
                  <a:srgbClr val="434343"/>
                </a:solidFill>
              </a:defRPr>
            </a:lvl3pPr>
            <a:lvl4pPr marL="1828800" lvl="3" indent="-342900" rtl="0">
              <a:lnSpc>
                <a:spcPct val="115000"/>
              </a:lnSpc>
              <a:spcBef>
                <a:spcPts val="0"/>
              </a:spcBef>
              <a:spcAft>
                <a:spcPts val="0"/>
              </a:spcAft>
              <a:buClr>
                <a:srgbClr val="434343"/>
              </a:buClr>
              <a:buSzPts val="1800"/>
              <a:buChar char="●"/>
              <a:defRPr>
                <a:solidFill>
                  <a:srgbClr val="434343"/>
                </a:solidFill>
              </a:defRPr>
            </a:lvl4pPr>
            <a:lvl5pPr marL="2286000" lvl="4" indent="-342900" rtl="0">
              <a:lnSpc>
                <a:spcPct val="115000"/>
              </a:lnSpc>
              <a:spcBef>
                <a:spcPts val="0"/>
              </a:spcBef>
              <a:spcAft>
                <a:spcPts val="0"/>
              </a:spcAft>
              <a:buClr>
                <a:srgbClr val="434343"/>
              </a:buClr>
              <a:buSzPts val="1800"/>
              <a:buChar char="○"/>
              <a:defRPr>
                <a:solidFill>
                  <a:srgbClr val="434343"/>
                </a:solidFill>
              </a:defRPr>
            </a:lvl5pPr>
            <a:lvl6pPr marL="2743200" lvl="5" indent="-342900" rtl="0">
              <a:lnSpc>
                <a:spcPct val="115000"/>
              </a:lnSpc>
              <a:spcBef>
                <a:spcPts val="0"/>
              </a:spcBef>
              <a:spcAft>
                <a:spcPts val="0"/>
              </a:spcAft>
              <a:buClr>
                <a:srgbClr val="434343"/>
              </a:buClr>
              <a:buSzPts val="1800"/>
              <a:buChar char="■"/>
              <a:defRPr>
                <a:solidFill>
                  <a:srgbClr val="434343"/>
                </a:solidFill>
              </a:defRPr>
            </a:lvl6pPr>
            <a:lvl7pPr marL="3200400" lvl="6" indent="-342900" rtl="0">
              <a:lnSpc>
                <a:spcPct val="115000"/>
              </a:lnSpc>
              <a:spcBef>
                <a:spcPts val="0"/>
              </a:spcBef>
              <a:spcAft>
                <a:spcPts val="0"/>
              </a:spcAft>
              <a:buClr>
                <a:srgbClr val="434343"/>
              </a:buClr>
              <a:buSzPts val="1800"/>
              <a:buChar char="●"/>
              <a:defRPr>
                <a:solidFill>
                  <a:srgbClr val="434343"/>
                </a:solidFill>
              </a:defRPr>
            </a:lvl7pPr>
            <a:lvl8pPr marL="3657600" lvl="7" indent="-342900" rtl="0">
              <a:lnSpc>
                <a:spcPct val="115000"/>
              </a:lnSpc>
              <a:spcBef>
                <a:spcPts val="0"/>
              </a:spcBef>
              <a:spcAft>
                <a:spcPts val="0"/>
              </a:spcAft>
              <a:buClr>
                <a:srgbClr val="434343"/>
              </a:buClr>
              <a:buSzPts val="1800"/>
              <a:buChar char="○"/>
              <a:defRPr>
                <a:solidFill>
                  <a:srgbClr val="434343"/>
                </a:solidFill>
              </a:defRPr>
            </a:lvl8pPr>
            <a:lvl9pPr marL="4114800" lvl="8" indent="-342900" rtl="0">
              <a:lnSpc>
                <a:spcPct val="115000"/>
              </a:lnSpc>
              <a:spcBef>
                <a:spcPts val="0"/>
              </a:spcBef>
              <a:spcAft>
                <a:spcPts val="0"/>
              </a:spcAft>
              <a:buClr>
                <a:srgbClr val="434343"/>
              </a:buClr>
              <a:buSzPts val="1800"/>
              <a:buChar char="■"/>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46"/>
        <p:cNvGrpSpPr/>
        <p:nvPr/>
      </p:nvGrpSpPr>
      <p:grpSpPr>
        <a:xfrm>
          <a:off x="0" y="0"/>
          <a:ext cx="0" cy="0"/>
          <a:chOff x="0" y="0"/>
          <a:chExt cx="0" cy="0"/>
        </a:xfrm>
      </p:grpSpPr>
      <p:sp>
        <p:nvSpPr>
          <p:cNvPr id="2347" name="Google Shape;2347;p8"/>
          <p:cNvSpPr txBox="1">
            <a:spLocks noGrp="1"/>
          </p:cNvSpPr>
          <p:nvPr>
            <p:ph type="title"/>
          </p:nvPr>
        </p:nvSpPr>
        <p:spPr>
          <a:xfrm>
            <a:off x="1846261" y="2384774"/>
            <a:ext cx="8469415" cy="2729924"/>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7500"/>
              <a:buNone/>
              <a:defRPr sz="7500"/>
            </a:lvl1pPr>
            <a:lvl2pPr lvl="1" algn="ctr">
              <a:spcBef>
                <a:spcPts val="0"/>
              </a:spcBef>
              <a:spcAft>
                <a:spcPts val="0"/>
              </a:spcAft>
              <a:buSzPts val="7500"/>
              <a:buNone/>
              <a:defRPr sz="7500"/>
            </a:lvl2pPr>
            <a:lvl3pPr lvl="2" algn="ctr">
              <a:spcBef>
                <a:spcPts val="0"/>
              </a:spcBef>
              <a:spcAft>
                <a:spcPts val="0"/>
              </a:spcAft>
              <a:buSzPts val="7500"/>
              <a:buNone/>
              <a:defRPr sz="7500"/>
            </a:lvl3pPr>
            <a:lvl4pPr lvl="3" algn="ctr">
              <a:spcBef>
                <a:spcPts val="0"/>
              </a:spcBef>
              <a:spcAft>
                <a:spcPts val="0"/>
              </a:spcAft>
              <a:buSzPts val="7500"/>
              <a:buNone/>
              <a:defRPr sz="7500"/>
            </a:lvl4pPr>
            <a:lvl5pPr lvl="4" algn="ctr">
              <a:spcBef>
                <a:spcPts val="0"/>
              </a:spcBef>
              <a:spcAft>
                <a:spcPts val="0"/>
              </a:spcAft>
              <a:buSzPts val="7500"/>
              <a:buNone/>
              <a:defRPr sz="7500"/>
            </a:lvl5pPr>
            <a:lvl6pPr lvl="5" algn="ctr">
              <a:spcBef>
                <a:spcPts val="0"/>
              </a:spcBef>
              <a:spcAft>
                <a:spcPts val="0"/>
              </a:spcAft>
              <a:buSzPts val="7500"/>
              <a:buNone/>
              <a:defRPr sz="7500"/>
            </a:lvl6pPr>
            <a:lvl7pPr lvl="6" algn="ctr">
              <a:spcBef>
                <a:spcPts val="0"/>
              </a:spcBef>
              <a:spcAft>
                <a:spcPts val="0"/>
              </a:spcAft>
              <a:buSzPts val="7500"/>
              <a:buNone/>
              <a:defRPr sz="7500"/>
            </a:lvl7pPr>
            <a:lvl8pPr lvl="7" algn="ctr">
              <a:spcBef>
                <a:spcPts val="0"/>
              </a:spcBef>
              <a:spcAft>
                <a:spcPts val="0"/>
              </a:spcAft>
              <a:buSzPts val="7500"/>
              <a:buNone/>
              <a:defRPr sz="7500"/>
            </a:lvl8pPr>
            <a:lvl9pPr lvl="8" algn="ctr">
              <a:spcBef>
                <a:spcPts val="0"/>
              </a:spcBef>
              <a:spcAft>
                <a:spcPts val="0"/>
              </a:spcAft>
              <a:buSzPts val="7500"/>
              <a:buNone/>
              <a:defRPr sz="7500"/>
            </a:lvl9pPr>
          </a:lstStyle>
          <a:p>
            <a:endParaRPr/>
          </a:p>
        </p:txBody>
      </p:sp>
      <p:grpSp>
        <p:nvGrpSpPr>
          <p:cNvPr id="2348" name="Google Shape;2348;p8"/>
          <p:cNvGrpSpPr/>
          <p:nvPr/>
        </p:nvGrpSpPr>
        <p:grpSpPr>
          <a:xfrm flipH="1">
            <a:off x="771245" y="496906"/>
            <a:ext cx="11388531" cy="5729212"/>
            <a:chOff x="-20797" y="547977"/>
            <a:chExt cx="10011977" cy="6318048"/>
          </a:xfrm>
        </p:grpSpPr>
        <p:sp>
          <p:nvSpPr>
            <p:cNvPr id="2349" name="Google Shape;2349;p8"/>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2" name="Google Shape;2352;p8"/>
            <p:cNvGrpSpPr/>
            <p:nvPr/>
          </p:nvGrpSpPr>
          <p:grpSpPr>
            <a:xfrm>
              <a:off x="9631959" y="3959950"/>
              <a:ext cx="340302" cy="334375"/>
              <a:chOff x="4864725" y="4564050"/>
              <a:chExt cx="337300" cy="334375"/>
            </a:xfrm>
          </p:grpSpPr>
          <p:sp>
            <p:nvSpPr>
              <p:cNvPr id="2353" name="Google Shape;2353;p8"/>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6" name="Google Shape;2356;p8"/>
            <p:cNvGrpSpPr/>
            <p:nvPr/>
          </p:nvGrpSpPr>
          <p:grpSpPr>
            <a:xfrm>
              <a:off x="6981913" y="6588475"/>
              <a:ext cx="291244" cy="277550"/>
              <a:chOff x="3689675" y="865975"/>
              <a:chExt cx="288675" cy="277550"/>
            </a:xfrm>
          </p:grpSpPr>
          <p:sp>
            <p:nvSpPr>
              <p:cNvPr id="2357" name="Google Shape;2357;p8"/>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0" name="Google Shape;2360;p8"/>
            <p:cNvGrpSpPr/>
            <p:nvPr/>
          </p:nvGrpSpPr>
          <p:grpSpPr>
            <a:xfrm>
              <a:off x="6643903" y="1074100"/>
              <a:ext cx="295255" cy="276725"/>
              <a:chOff x="5348675" y="2068175"/>
              <a:chExt cx="292650" cy="276725"/>
            </a:xfrm>
          </p:grpSpPr>
          <p:sp>
            <p:nvSpPr>
              <p:cNvPr id="2361" name="Google Shape;2361;p8"/>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8"/>
            <p:cNvGrpSpPr/>
            <p:nvPr/>
          </p:nvGrpSpPr>
          <p:grpSpPr>
            <a:xfrm>
              <a:off x="3073043" y="6288528"/>
              <a:ext cx="228593" cy="194302"/>
              <a:chOff x="1916200" y="1417475"/>
              <a:chExt cx="229350" cy="228000"/>
            </a:xfrm>
          </p:grpSpPr>
          <p:sp>
            <p:nvSpPr>
              <p:cNvPr id="2365" name="Google Shape;2365;p8"/>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8" name="Google Shape;2368;p8"/>
            <p:cNvGrpSpPr/>
            <p:nvPr/>
          </p:nvGrpSpPr>
          <p:grpSpPr>
            <a:xfrm>
              <a:off x="8472525" y="4670500"/>
              <a:ext cx="135369" cy="129375"/>
              <a:chOff x="2419900" y="952925"/>
              <a:chExt cx="134175" cy="129375"/>
            </a:xfrm>
          </p:grpSpPr>
          <p:sp>
            <p:nvSpPr>
              <p:cNvPr id="2369" name="Google Shape;2369;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2" name="Google Shape;2372;p8"/>
            <p:cNvGrpSpPr/>
            <p:nvPr/>
          </p:nvGrpSpPr>
          <p:grpSpPr>
            <a:xfrm>
              <a:off x="1397120" y="3005138"/>
              <a:ext cx="139329" cy="128300"/>
              <a:chOff x="732600" y="1890325"/>
              <a:chExt cx="138100" cy="128300"/>
            </a:xfrm>
          </p:grpSpPr>
          <p:sp>
            <p:nvSpPr>
              <p:cNvPr id="2373" name="Google Shape;237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8"/>
            <p:cNvGrpSpPr/>
            <p:nvPr/>
          </p:nvGrpSpPr>
          <p:grpSpPr>
            <a:xfrm rot="-1856811">
              <a:off x="1565612" y="819222"/>
              <a:ext cx="1338947" cy="1025873"/>
              <a:chOff x="6015800" y="923575"/>
              <a:chExt cx="1212225" cy="937075"/>
            </a:xfrm>
          </p:grpSpPr>
          <p:sp>
            <p:nvSpPr>
              <p:cNvPr id="2377" name="Google Shape;2377;p8"/>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8"/>
            <p:cNvGrpSpPr/>
            <p:nvPr/>
          </p:nvGrpSpPr>
          <p:grpSpPr>
            <a:xfrm>
              <a:off x="9272395" y="2451888"/>
              <a:ext cx="139329" cy="128300"/>
              <a:chOff x="732600" y="1890325"/>
              <a:chExt cx="138100" cy="128300"/>
            </a:xfrm>
          </p:grpSpPr>
          <p:sp>
            <p:nvSpPr>
              <p:cNvPr id="2390" name="Google Shape;239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8"/>
            <p:cNvGrpSpPr/>
            <p:nvPr/>
          </p:nvGrpSpPr>
          <p:grpSpPr>
            <a:xfrm>
              <a:off x="4961800" y="6288600"/>
              <a:ext cx="135369" cy="129375"/>
              <a:chOff x="2419900" y="952925"/>
              <a:chExt cx="134175" cy="129375"/>
            </a:xfrm>
          </p:grpSpPr>
          <p:sp>
            <p:nvSpPr>
              <p:cNvPr id="2394" name="Google Shape;2394;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7" name="Google Shape;2397;p8"/>
          <p:cNvGrpSpPr/>
          <p:nvPr/>
        </p:nvGrpSpPr>
        <p:grpSpPr>
          <a:xfrm flipH="1">
            <a:off x="-23657" y="-11449"/>
            <a:ext cx="12162051" cy="6882076"/>
            <a:chOff x="-2000" y="-12625"/>
            <a:chExt cx="10692000" cy="7589400"/>
          </a:xfrm>
        </p:grpSpPr>
        <p:sp>
          <p:nvSpPr>
            <p:cNvPr id="2398" name="Google Shape;2398;p8"/>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9" name="Google Shape;2399;p8"/>
            <p:cNvGrpSpPr/>
            <p:nvPr/>
          </p:nvGrpSpPr>
          <p:grpSpPr>
            <a:xfrm>
              <a:off x="73845" y="61396"/>
              <a:ext cx="10544304" cy="7425379"/>
              <a:chOff x="73845" y="61396"/>
              <a:chExt cx="10544304" cy="7425379"/>
            </a:xfrm>
          </p:grpSpPr>
          <p:grpSp>
            <p:nvGrpSpPr>
              <p:cNvPr id="2400" name="Google Shape;2400;p8"/>
              <p:cNvGrpSpPr/>
              <p:nvPr/>
            </p:nvGrpSpPr>
            <p:grpSpPr>
              <a:xfrm rot="10800000" flipH="1">
                <a:off x="541072" y="7200946"/>
                <a:ext cx="9609875" cy="285829"/>
                <a:chOff x="471460" y="61396"/>
                <a:chExt cx="9609875" cy="285829"/>
              </a:xfrm>
            </p:grpSpPr>
            <p:grpSp>
              <p:nvGrpSpPr>
                <p:cNvPr id="2401" name="Google Shape;2401;p8"/>
                <p:cNvGrpSpPr/>
                <p:nvPr/>
              </p:nvGrpSpPr>
              <p:grpSpPr>
                <a:xfrm>
                  <a:off x="471460" y="61396"/>
                  <a:ext cx="8862425" cy="285829"/>
                  <a:chOff x="395260" y="61396"/>
                  <a:chExt cx="8862425" cy="285829"/>
                </a:xfrm>
              </p:grpSpPr>
              <p:grpSp>
                <p:nvGrpSpPr>
                  <p:cNvPr id="2402" name="Google Shape;2402;p8"/>
                  <p:cNvGrpSpPr/>
                  <p:nvPr/>
                </p:nvGrpSpPr>
                <p:grpSpPr>
                  <a:xfrm rot="5400000">
                    <a:off x="8465008" y="-445452"/>
                    <a:ext cx="278654" cy="1306700"/>
                    <a:chOff x="73845" y="3561500"/>
                    <a:chExt cx="278654" cy="1306700"/>
                  </a:xfrm>
                </p:grpSpPr>
                <p:grpSp>
                  <p:nvGrpSpPr>
                    <p:cNvPr id="2403" name="Google Shape;2403;p8"/>
                    <p:cNvGrpSpPr/>
                    <p:nvPr/>
                  </p:nvGrpSpPr>
                  <p:grpSpPr>
                    <a:xfrm>
                      <a:off x="179620" y="3954300"/>
                      <a:ext cx="139329" cy="128300"/>
                      <a:chOff x="732600" y="1890325"/>
                      <a:chExt cx="138100" cy="128300"/>
                    </a:xfrm>
                  </p:grpSpPr>
                  <p:sp>
                    <p:nvSpPr>
                      <p:cNvPr id="2404" name="Google Shape;24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8"/>
                    <p:cNvGrpSpPr/>
                    <p:nvPr/>
                  </p:nvGrpSpPr>
                  <p:grpSpPr>
                    <a:xfrm>
                      <a:off x="116495" y="4347100"/>
                      <a:ext cx="139329" cy="128300"/>
                      <a:chOff x="732600" y="1890325"/>
                      <a:chExt cx="138100" cy="128300"/>
                    </a:xfrm>
                  </p:grpSpPr>
                  <p:sp>
                    <p:nvSpPr>
                      <p:cNvPr id="2408" name="Google Shape;24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8"/>
                    <p:cNvGrpSpPr/>
                    <p:nvPr/>
                  </p:nvGrpSpPr>
                  <p:grpSpPr>
                    <a:xfrm>
                      <a:off x="213170" y="4739900"/>
                      <a:ext cx="139329" cy="128300"/>
                      <a:chOff x="732600" y="1890325"/>
                      <a:chExt cx="138100" cy="128300"/>
                    </a:xfrm>
                  </p:grpSpPr>
                  <p:sp>
                    <p:nvSpPr>
                      <p:cNvPr id="2412" name="Google Shape;24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5" name="Google Shape;2415;p8"/>
                    <p:cNvGrpSpPr/>
                    <p:nvPr/>
                  </p:nvGrpSpPr>
                  <p:grpSpPr>
                    <a:xfrm>
                      <a:off x="73845" y="3561500"/>
                      <a:ext cx="139329" cy="128300"/>
                      <a:chOff x="732600" y="1890325"/>
                      <a:chExt cx="138100" cy="128300"/>
                    </a:xfrm>
                  </p:grpSpPr>
                  <p:sp>
                    <p:nvSpPr>
                      <p:cNvPr id="2416" name="Google Shape;24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9" name="Google Shape;2419;p8"/>
                  <p:cNvGrpSpPr/>
                  <p:nvPr/>
                </p:nvGrpSpPr>
                <p:grpSpPr>
                  <a:xfrm rot="5400000">
                    <a:off x="3923120" y="-3466465"/>
                    <a:ext cx="285829" cy="7341550"/>
                    <a:chOff x="73845" y="36500"/>
                    <a:chExt cx="285829" cy="7341550"/>
                  </a:xfrm>
                </p:grpSpPr>
                <p:grpSp>
                  <p:nvGrpSpPr>
                    <p:cNvPr id="2420" name="Google Shape;2420;p8"/>
                    <p:cNvGrpSpPr/>
                    <p:nvPr/>
                  </p:nvGrpSpPr>
                  <p:grpSpPr>
                    <a:xfrm>
                      <a:off x="73845" y="4538300"/>
                      <a:ext cx="285829" cy="2839750"/>
                      <a:chOff x="73845" y="3561500"/>
                      <a:chExt cx="285829" cy="2839750"/>
                    </a:xfrm>
                  </p:grpSpPr>
                  <p:grpSp>
                    <p:nvGrpSpPr>
                      <p:cNvPr id="2421" name="Google Shape;2421;p8"/>
                      <p:cNvGrpSpPr/>
                      <p:nvPr/>
                    </p:nvGrpSpPr>
                    <p:grpSpPr>
                      <a:xfrm>
                        <a:off x="73845" y="3561500"/>
                        <a:ext cx="278654" cy="1306700"/>
                        <a:chOff x="73845" y="3561500"/>
                        <a:chExt cx="278654" cy="1306700"/>
                      </a:xfrm>
                    </p:grpSpPr>
                    <p:grpSp>
                      <p:nvGrpSpPr>
                        <p:cNvPr id="2422" name="Google Shape;2422;p8"/>
                        <p:cNvGrpSpPr/>
                        <p:nvPr/>
                      </p:nvGrpSpPr>
                      <p:grpSpPr>
                        <a:xfrm>
                          <a:off x="179620" y="3954300"/>
                          <a:ext cx="139329" cy="128300"/>
                          <a:chOff x="732600" y="1890325"/>
                          <a:chExt cx="138100" cy="128300"/>
                        </a:xfrm>
                      </p:grpSpPr>
                      <p:sp>
                        <p:nvSpPr>
                          <p:cNvPr id="2423" name="Google Shape;242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8"/>
                        <p:cNvGrpSpPr/>
                        <p:nvPr/>
                      </p:nvGrpSpPr>
                      <p:grpSpPr>
                        <a:xfrm>
                          <a:off x="116495" y="4347100"/>
                          <a:ext cx="139329" cy="128300"/>
                          <a:chOff x="732600" y="1890325"/>
                          <a:chExt cx="138100" cy="128300"/>
                        </a:xfrm>
                      </p:grpSpPr>
                      <p:sp>
                        <p:nvSpPr>
                          <p:cNvPr id="2427" name="Google Shape;242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8"/>
                        <p:cNvGrpSpPr/>
                        <p:nvPr/>
                      </p:nvGrpSpPr>
                      <p:grpSpPr>
                        <a:xfrm>
                          <a:off x="213170" y="4739900"/>
                          <a:ext cx="139329" cy="128300"/>
                          <a:chOff x="732600" y="1890325"/>
                          <a:chExt cx="138100" cy="128300"/>
                        </a:xfrm>
                      </p:grpSpPr>
                      <p:sp>
                        <p:nvSpPr>
                          <p:cNvPr id="2431" name="Google Shape;243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4" name="Google Shape;2434;p8"/>
                        <p:cNvGrpSpPr/>
                        <p:nvPr/>
                      </p:nvGrpSpPr>
                      <p:grpSpPr>
                        <a:xfrm>
                          <a:off x="73845" y="3561500"/>
                          <a:ext cx="139329" cy="128300"/>
                          <a:chOff x="732600" y="1890325"/>
                          <a:chExt cx="138100" cy="128300"/>
                        </a:xfrm>
                      </p:grpSpPr>
                      <p:sp>
                        <p:nvSpPr>
                          <p:cNvPr id="2435" name="Google Shape;243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8" name="Google Shape;2438;p8"/>
                      <p:cNvGrpSpPr/>
                      <p:nvPr/>
                    </p:nvGrpSpPr>
                    <p:grpSpPr>
                      <a:xfrm>
                        <a:off x="81020" y="5094550"/>
                        <a:ext cx="278654" cy="1306700"/>
                        <a:chOff x="73845" y="3561500"/>
                        <a:chExt cx="278654" cy="1306700"/>
                      </a:xfrm>
                    </p:grpSpPr>
                    <p:grpSp>
                      <p:nvGrpSpPr>
                        <p:cNvPr id="2439" name="Google Shape;2439;p8"/>
                        <p:cNvGrpSpPr/>
                        <p:nvPr/>
                      </p:nvGrpSpPr>
                      <p:grpSpPr>
                        <a:xfrm>
                          <a:off x="179620" y="3954300"/>
                          <a:ext cx="139329" cy="128300"/>
                          <a:chOff x="732600" y="1890325"/>
                          <a:chExt cx="138100" cy="128300"/>
                        </a:xfrm>
                      </p:grpSpPr>
                      <p:sp>
                        <p:nvSpPr>
                          <p:cNvPr id="2440" name="Google Shape;24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8"/>
                        <p:cNvGrpSpPr/>
                        <p:nvPr/>
                      </p:nvGrpSpPr>
                      <p:grpSpPr>
                        <a:xfrm>
                          <a:off x="116495" y="4347100"/>
                          <a:ext cx="139329" cy="128300"/>
                          <a:chOff x="732600" y="1890325"/>
                          <a:chExt cx="138100" cy="128300"/>
                        </a:xfrm>
                      </p:grpSpPr>
                      <p:sp>
                        <p:nvSpPr>
                          <p:cNvPr id="2444" name="Google Shape;24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7" name="Google Shape;2447;p8"/>
                        <p:cNvGrpSpPr/>
                        <p:nvPr/>
                      </p:nvGrpSpPr>
                      <p:grpSpPr>
                        <a:xfrm>
                          <a:off x="213170" y="4739900"/>
                          <a:ext cx="139329" cy="128300"/>
                          <a:chOff x="732600" y="1890325"/>
                          <a:chExt cx="138100" cy="128300"/>
                        </a:xfrm>
                      </p:grpSpPr>
                      <p:sp>
                        <p:nvSpPr>
                          <p:cNvPr id="2448" name="Google Shape;24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 name="Google Shape;2451;p8"/>
                        <p:cNvGrpSpPr/>
                        <p:nvPr/>
                      </p:nvGrpSpPr>
                      <p:grpSpPr>
                        <a:xfrm>
                          <a:off x="73845" y="3561500"/>
                          <a:ext cx="139329" cy="128300"/>
                          <a:chOff x="732600" y="1890325"/>
                          <a:chExt cx="138100" cy="128300"/>
                        </a:xfrm>
                      </p:grpSpPr>
                      <p:sp>
                        <p:nvSpPr>
                          <p:cNvPr id="2452" name="Google Shape;245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55" name="Google Shape;2455;p8"/>
                    <p:cNvGrpSpPr/>
                    <p:nvPr/>
                  </p:nvGrpSpPr>
                  <p:grpSpPr>
                    <a:xfrm>
                      <a:off x="73845" y="1524775"/>
                      <a:ext cx="285829" cy="2839750"/>
                      <a:chOff x="73845" y="3561500"/>
                      <a:chExt cx="285829" cy="2839750"/>
                    </a:xfrm>
                  </p:grpSpPr>
                  <p:grpSp>
                    <p:nvGrpSpPr>
                      <p:cNvPr id="2456" name="Google Shape;2456;p8"/>
                      <p:cNvGrpSpPr/>
                      <p:nvPr/>
                    </p:nvGrpSpPr>
                    <p:grpSpPr>
                      <a:xfrm>
                        <a:off x="73845" y="3561500"/>
                        <a:ext cx="278654" cy="1306700"/>
                        <a:chOff x="73845" y="3561500"/>
                        <a:chExt cx="278654" cy="1306700"/>
                      </a:xfrm>
                    </p:grpSpPr>
                    <p:grpSp>
                      <p:nvGrpSpPr>
                        <p:cNvPr id="2457" name="Google Shape;2457;p8"/>
                        <p:cNvGrpSpPr/>
                        <p:nvPr/>
                      </p:nvGrpSpPr>
                      <p:grpSpPr>
                        <a:xfrm>
                          <a:off x="179620" y="3954300"/>
                          <a:ext cx="139329" cy="128300"/>
                          <a:chOff x="732600" y="1890325"/>
                          <a:chExt cx="138100" cy="128300"/>
                        </a:xfrm>
                      </p:grpSpPr>
                      <p:sp>
                        <p:nvSpPr>
                          <p:cNvPr id="2458" name="Google Shape;245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8"/>
                        <p:cNvGrpSpPr/>
                        <p:nvPr/>
                      </p:nvGrpSpPr>
                      <p:grpSpPr>
                        <a:xfrm>
                          <a:off x="116495" y="4347100"/>
                          <a:ext cx="139329" cy="128300"/>
                          <a:chOff x="732600" y="1890325"/>
                          <a:chExt cx="138100" cy="128300"/>
                        </a:xfrm>
                      </p:grpSpPr>
                      <p:sp>
                        <p:nvSpPr>
                          <p:cNvPr id="2462" name="Google Shape;246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8"/>
                        <p:cNvGrpSpPr/>
                        <p:nvPr/>
                      </p:nvGrpSpPr>
                      <p:grpSpPr>
                        <a:xfrm>
                          <a:off x="213170" y="4739900"/>
                          <a:ext cx="139329" cy="128300"/>
                          <a:chOff x="732600" y="1890325"/>
                          <a:chExt cx="138100" cy="128300"/>
                        </a:xfrm>
                      </p:grpSpPr>
                      <p:sp>
                        <p:nvSpPr>
                          <p:cNvPr id="2466" name="Google Shape;246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8"/>
                        <p:cNvGrpSpPr/>
                        <p:nvPr/>
                      </p:nvGrpSpPr>
                      <p:grpSpPr>
                        <a:xfrm>
                          <a:off x="73845" y="3561500"/>
                          <a:ext cx="139329" cy="128300"/>
                          <a:chOff x="732600" y="1890325"/>
                          <a:chExt cx="138100" cy="128300"/>
                        </a:xfrm>
                      </p:grpSpPr>
                      <p:sp>
                        <p:nvSpPr>
                          <p:cNvPr id="2470" name="Google Shape;247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73" name="Google Shape;2473;p8"/>
                      <p:cNvGrpSpPr/>
                      <p:nvPr/>
                    </p:nvGrpSpPr>
                    <p:grpSpPr>
                      <a:xfrm>
                        <a:off x="81020" y="5094550"/>
                        <a:ext cx="278654" cy="1306700"/>
                        <a:chOff x="73845" y="3561500"/>
                        <a:chExt cx="278654" cy="1306700"/>
                      </a:xfrm>
                    </p:grpSpPr>
                    <p:grpSp>
                      <p:nvGrpSpPr>
                        <p:cNvPr id="2474" name="Google Shape;2474;p8"/>
                        <p:cNvGrpSpPr/>
                        <p:nvPr/>
                      </p:nvGrpSpPr>
                      <p:grpSpPr>
                        <a:xfrm>
                          <a:off x="179620" y="3954300"/>
                          <a:ext cx="139329" cy="128300"/>
                          <a:chOff x="732600" y="1890325"/>
                          <a:chExt cx="138100" cy="128300"/>
                        </a:xfrm>
                      </p:grpSpPr>
                      <p:sp>
                        <p:nvSpPr>
                          <p:cNvPr id="2475" name="Google Shape;24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8"/>
                        <p:cNvGrpSpPr/>
                        <p:nvPr/>
                      </p:nvGrpSpPr>
                      <p:grpSpPr>
                        <a:xfrm>
                          <a:off x="116495" y="4347100"/>
                          <a:ext cx="139329" cy="128300"/>
                          <a:chOff x="732600" y="1890325"/>
                          <a:chExt cx="138100" cy="128300"/>
                        </a:xfrm>
                      </p:grpSpPr>
                      <p:sp>
                        <p:nvSpPr>
                          <p:cNvPr id="2479" name="Google Shape;24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8"/>
                        <p:cNvGrpSpPr/>
                        <p:nvPr/>
                      </p:nvGrpSpPr>
                      <p:grpSpPr>
                        <a:xfrm>
                          <a:off x="213170" y="4739900"/>
                          <a:ext cx="139329" cy="128300"/>
                          <a:chOff x="732600" y="1890325"/>
                          <a:chExt cx="138100" cy="128300"/>
                        </a:xfrm>
                      </p:grpSpPr>
                      <p:sp>
                        <p:nvSpPr>
                          <p:cNvPr id="2483" name="Google Shape;24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8"/>
                        <p:cNvGrpSpPr/>
                        <p:nvPr/>
                      </p:nvGrpSpPr>
                      <p:grpSpPr>
                        <a:xfrm>
                          <a:off x="73845" y="3561500"/>
                          <a:ext cx="139329" cy="128300"/>
                          <a:chOff x="732600" y="1890325"/>
                          <a:chExt cx="138100" cy="128300"/>
                        </a:xfrm>
                      </p:grpSpPr>
                      <p:sp>
                        <p:nvSpPr>
                          <p:cNvPr id="2487" name="Google Shape;248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90" name="Google Shape;2490;p8"/>
                    <p:cNvGrpSpPr/>
                    <p:nvPr/>
                  </p:nvGrpSpPr>
                  <p:grpSpPr>
                    <a:xfrm>
                      <a:off x="81020" y="36500"/>
                      <a:ext cx="278654" cy="1306700"/>
                      <a:chOff x="73845" y="3561500"/>
                      <a:chExt cx="278654" cy="1306700"/>
                    </a:xfrm>
                  </p:grpSpPr>
                  <p:grpSp>
                    <p:nvGrpSpPr>
                      <p:cNvPr id="2491" name="Google Shape;2491;p8"/>
                      <p:cNvGrpSpPr/>
                      <p:nvPr/>
                    </p:nvGrpSpPr>
                    <p:grpSpPr>
                      <a:xfrm>
                        <a:off x="179620" y="3954300"/>
                        <a:ext cx="139329" cy="128300"/>
                        <a:chOff x="732600" y="1890325"/>
                        <a:chExt cx="138100" cy="128300"/>
                      </a:xfrm>
                    </p:grpSpPr>
                    <p:sp>
                      <p:nvSpPr>
                        <p:cNvPr id="2492" name="Google Shape;24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8"/>
                      <p:cNvGrpSpPr/>
                      <p:nvPr/>
                    </p:nvGrpSpPr>
                    <p:grpSpPr>
                      <a:xfrm>
                        <a:off x="116495" y="4347100"/>
                        <a:ext cx="139329" cy="128300"/>
                        <a:chOff x="732600" y="1890325"/>
                        <a:chExt cx="138100" cy="128300"/>
                      </a:xfrm>
                    </p:grpSpPr>
                    <p:sp>
                      <p:nvSpPr>
                        <p:cNvPr id="2496" name="Google Shape;24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9" name="Google Shape;2499;p8"/>
                      <p:cNvGrpSpPr/>
                      <p:nvPr/>
                    </p:nvGrpSpPr>
                    <p:grpSpPr>
                      <a:xfrm>
                        <a:off x="213170" y="4739900"/>
                        <a:ext cx="139329" cy="128300"/>
                        <a:chOff x="732600" y="1890325"/>
                        <a:chExt cx="138100" cy="128300"/>
                      </a:xfrm>
                    </p:grpSpPr>
                    <p:sp>
                      <p:nvSpPr>
                        <p:cNvPr id="2500" name="Google Shape;25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8"/>
                      <p:cNvGrpSpPr/>
                      <p:nvPr/>
                    </p:nvGrpSpPr>
                    <p:grpSpPr>
                      <a:xfrm>
                        <a:off x="73845" y="3561500"/>
                        <a:ext cx="139329" cy="128300"/>
                        <a:chOff x="732600" y="1890325"/>
                        <a:chExt cx="138100" cy="128300"/>
                      </a:xfrm>
                    </p:grpSpPr>
                    <p:sp>
                      <p:nvSpPr>
                        <p:cNvPr id="2504" name="Google Shape;25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507" name="Google Shape;2507;p8"/>
                <p:cNvGrpSpPr/>
                <p:nvPr/>
              </p:nvGrpSpPr>
              <p:grpSpPr>
                <a:xfrm rot="5400000">
                  <a:off x="9702783" y="-38502"/>
                  <a:ext cx="236004" cy="521100"/>
                  <a:chOff x="116495" y="4347100"/>
                  <a:chExt cx="236004" cy="521100"/>
                </a:xfrm>
              </p:grpSpPr>
              <p:grpSp>
                <p:nvGrpSpPr>
                  <p:cNvPr id="2508" name="Google Shape;2508;p8"/>
                  <p:cNvGrpSpPr/>
                  <p:nvPr/>
                </p:nvGrpSpPr>
                <p:grpSpPr>
                  <a:xfrm>
                    <a:off x="116495" y="4347100"/>
                    <a:ext cx="139329" cy="128300"/>
                    <a:chOff x="732600" y="1890325"/>
                    <a:chExt cx="138100" cy="128300"/>
                  </a:xfrm>
                </p:grpSpPr>
                <p:sp>
                  <p:nvSpPr>
                    <p:cNvPr id="2509" name="Google Shape;25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8"/>
                  <p:cNvGrpSpPr/>
                  <p:nvPr/>
                </p:nvGrpSpPr>
                <p:grpSpPr>
                  <a:xfrm>
                    <a:off x="213170" y="4739900"/>
                    <a:ext cx="139329" cy="128300"/>
                    <a:chOff x="732600" y="1890325"/>
                    <a:chExt cx="138100" cy="128300"/>
                  </a:xfrm>
                </p:grpSpPr>
                <p:sp>
                  <p:nvSpPr>
                    <p:cNvPr id="2513" name="Google Shape;25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16" name="Google Shape;2516;p8"/>
              <p:cNvGrpSpPr/>
              <p:nvPr/>
            </p:nvGrpSpPr>
            <p:grpSpPr>
              <a:xfrm>
                <a:off x="471460" y="61396"/>
                <a:ext cx="9609875" cy="285829"/>
                <a:chOff x="471460" y="61396"/>
                <a:chExt cx="9609875" cy="285829"/>
              </a:xfrm>
            </p:grpSpPr>
            <p:grpSp>
              <p:nvGrpSpPr>
                <p:cNvPr id="2517" name="Google Shape;2517;p8"/>
                <p:cNvGrpSpPr/>
                <p:nvPr/>
              </p:nvGrpSpPr>
              <p:grpSpPr>
                <a:xfrm>
                  <a:off x="471460" y="61396"/>
                  <a:ext cx="8862425" cy="285829"/>
                  <a:chOff x="395260" y="61396"/>
                  <a:chExt cx="8862425" cy="285829"/>
                </a:xfrm>
              </p:grpSpPr>
              <p:grpSp>
                <p:nvGrpSpPr>
                  <p:cNvPr id="2518" name="Google Shape;2518;p8"/>
                  <p:cNvGrpSpPr/>
                  <p:nvPr/>
                </p:nvGrpSpPr>
                <p:grpSpPr>
                  <a:xfrm rot="5400000">
                    <a:off x="8465008" y="-445452"/>
                    <a:ext cx="278654" cy="1306700"/>
                    <a:chOff x="73845" y="3561500"/>
                    <a:chExt cx="278654" cy="1306700"/>
                  </a:xfrm>
                </p:grpSpPr>
                <p:grpSp>
                  <p:nvGrpSpPr>
                    <p:cNvPr id="2519" name="Google Shape;2519;p8"/>
                    <p:cNvGrpSpPr/>
                    <p:nvPr/>
                  </p:nvGrpSpPr>
                  <p:grpSpPr>
                    <a:xfrm>
                      <a:off x="179620" y="3954300"/>
                      <a:ext cx="139329" cy="128300"/>
                      <a:chOff x="732600" y="1890325"/>
                      <a:chExt cx="138100" cy="128300"/>
                    </a:xfrm>
                  </p:grpSpPr>
                  <p:sp>
                    <p:nvSpPr>
                      <p:cNvPr id="2520" name="Google Shape;25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3" name="Google Shape;2523;p8"/>
                    <p:cNvGrpSpPr/>
                    <p:nvPr/>
                  </p:nvGrpSpPr>
                  <p:grpSpPr>
                    <a:xfrm>
                      <a:off x="116495" y="4347100"/>
                      <a:ext cx="139329" cy="128300"/>
                      <a:chOff x="732600" y="1890325"/>
                      <a:chExt cx="138100" cy="128300"/>
                    </a:xfrm>
                  </p:grpSpPr>
                  <p:sp>
                    <p:nvSpPr>
                      <p:cNvPr id="2524" name="Google Shape;25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8"/>
                    <p:cNvGrpSpPr/>
                    <p:nvPr/>
                  </p:nvGrpSpPr>
                  <p:grpSpPr>
                    <a:xfrm>
                      <a:off x="213170" y="4739900"/>
                      <a:ext cx="139329" cy="128300"/>
                      <a:chOff x="732600" y="1890325"/>
                      <a:chExt cx="138100" cy="128300"/>
                    </a:xfrm>
                  </p:grpSpPr>
                  <p:sp>
                    <p:nvSpPr>
                      <p:cNvPr id="2528" name="Google Shape;25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1" name="Google Shape;2531;p8"/>
                    <p:cNvGrpSpPr/>
                    <p:nvPr/>
                  </p:nvGrpSpPr>
                  <p:grpSpPr>
                    <a:xfrm>
                      <a:off x="73845" y="3561500"/>
                      <a:ext cx="139329" cy="128300"/>
                      <a:chOff x="732600" y="1890325"/>
                      <a:chExt cx="138100" cy="128300"/>
                    </a:xfrm>
                  </p:grpSpPr>
                  <p:sp>
                    <p:nvSpPr>
                      <p:cNvPr id="2532" name="Google Shape;25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5" name="Google Shape;2535;p8"/>
                  <p:cNvGrpSpPr/>
                  <p:nvPr/>
                </p:nvGrpSpPr>
                <p:grpSpPr>
                  <a:xfrm rot="5400000">
                    <a:off x="3923120" y="-3466465"/>
                    <a:ext cx="285829" cy="7341550"/>
                    <a:chOff x="73845" y="36500"/>
                    <a:chExt cx="285829" cy="7341550"/>
                  </a:xfrm>
                </p:grpSpPr>
                <p:grpSp>
                  <p:nvGrpSpPr>
                    <p:cNvPr id="2536" name="Google Shape;2536;p8"/>
                    <p:cNvGrpSpPr/>
                    <p:nvPr/>
                  </p:nvGrpSpPr>
                  <p:grpSpPr>
                    <a:xfrm>
                      <a:off x="73845" y="4538300"/>
                      <a:ext cx="285829" cy="2839750"/>
                      <a:chOff x="73845" y="3561500"/>
                      <a:chExt cx="285829" cy="2839750"/>
                    </a:xfrm>
                  </p:grpSpPr>
                  <p:grpSp>
                    <p:nvGrpSpPr>
                      <p:cNvPr id="2537" name="Google Shape;2537;p8"/>
                      <p:cNvGrpSpPr/>
                      <p:nvPr/>
                    </p:nvGrpSpPr>
                    <p:grpSpPr>
                      <a:xfrm>
                        <a:off x="73845" y="3561500"/>
                        <a:ext cx="278654" cy="1306700"/>
                        <a:chOff x="73845" y="3561500"/>
                        <a:chExt cx="278654" cy="1306700"/>
                      </a:xfrm>
                    </p:grpSpPr>
                    <p:grpSp>
                      <p:nvGrpSpPr>
                        <p:cNvPr id="2538" name="Google Shape;2538;p8"/>
                        <p:cNvGrpSpPr/>
                        <p:nvPr/>
                      </p:nvGrpSpPr>
                      <p:grpSpPr>
                        <a:xfrm>
                          <a:off x="179620" y="3954300"/>
                          <a:ext cx="139329" cy="128300"/>
                          <a:chOff x="732600" y="1890325"/>
                          <a:chExt cx="138100" cy="128300"/>
                        </a:xfrm>
                      </p:grpSpPr>
                      <p:sp>
                        <p:nvSpPr>
                          <p:cNvPr id="2539" name="Google Shape;253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8"/>
                        <p:cNvGrpSpPr/>
                        <p:nvPr/>
                      </p:nvGrpSpPr>
                      <p:grpSpPr>
                        <a:xfrm>
                          <a:off x="116495" y="4347100"/>
                          <a:ext cx="139329" cy="128300"/>
                          <a:chOff x="732600" y="1890325"/>
                          <a:chExt cx="138100" cy="128300"/>
                        </a:xfrm>
                      </p:grpSpPr>
                      <p:sp>
                        <p:nvSpPr>
                          <p:cNvPr id="2543" name="Google Shape;254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6" name="Google Shape;2546;p8"/>
                        <p:cNvGrpSpPr/>
                        <p:nvPr/>
                      </p:nvGrpSpPr>
                      <p:grpSpPr>
                        <a:xfrm>
                          <a:off x="213170" y="4739900"/>
                          <a:ext cx="139329" cy="128300"/>
                          <a:chOff x="732600" y="1890325"/>
                          <a:chExt cx="138100" cy="128300"/>
                        </a:xfrm>
                      </p:grpSpPr>
                      <p:sp>
                        <p:nvSpPr>
                          <p:cNvPr id="2547" name="Google Shape;254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0" name="Google Shape;2550;p8"/>
                        <p:cNvGrpSpPr/>
                        <p:nvPr/>
                      </p:nvGrpSpPr>
                      <p:grpSpPr>
                        <a:xfrm>
                          <a:off x="73845" y="3561500"/>
                          <a:ext cx="139329" cy="128300"/>
                          <a:chOff x="732600" y="1890325"/>
                          <a:chExt cx="138100" cy="128300"/>
                        </a:xfrm>
                      </p:grpSpPr>
                      <p:sp>
                        <p:nvSpPr>
                          <p:cNvPr id="2551" name="Google Shape;255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4" name="Google Shape;2554;p8"/>
                      <p:cNvGrpSpPr/>
                      <p:nvPr/>
                    </p:nvGrpSpPr>
                    <p:grpSpPr>
                      <a:xfrm>
                        <a:off x="81020" y="5094550"/>
                        <a:ext cx="278654" cy="1306700"/>
                        <a:chOff x="73845" y="3561500"/>
                        <a:chExt cx="278654" cy="1306700"/>
                      </a:xfrm>
                    </p:grpSpPr>
                    <p:grpSp>
                      <p:nvGrpSpPr>
                        <p:cNvPr id="2555" name="Google Shape;2555;p8"/>
                        <p:cNvGrpSpPr/>
                        <p:nvPr/>
                      </p:nvGrpSpPr>
                      <p:grpSpPr>
                        <a:xfrm>
                          <a:off x="179620" y="3954300"/>
                          <a:ext cx="139329" cy="128300"/>
                          <a:chOff x="732600" y="1890325"/>
                          <a:chExt cx="138100" cy="128300"/>
                        </a:xfrm>
                      </p:grpSpPr>
                      <p:sp>
                        <p:nvSpPr>
                          <p:cNvPr id="2556" name="Google Shape;255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8"/>
                        <p:cNvGrpSpPr/>
                        <p:nvPr/>
                      </p:nvGrpSpPr>
                      <p:grpSpPr>
                        <a:xfrm>
                          <a:off x="116495" y="4347100"/>
                          <a:ext cx="139329" cy="128300"/>
                          <a:chOff x="732600" y="1890325"/>
                          <a:chExt cx="138100" cy="128300"/>
                        </a:xfrm>
                      </p:grpSpPr>
                      <p:sp>
                        <p:nvSpPr>
                          <p:cNvPr id="2560" name="Google Shape;256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3" name="Google Shape;2563;p8"/>
                        <p:cNvGrpSpPr/>
                        <p:nvPr/>
                      </p:nvGrpSpPr>
                      <p:grpSpPr>
                        <a:xfrm>
                          <a:off x="213170" y="4739900"/>
                          <a:ext cx="139329" cy="128300"/>
                          <a:chOff x="732600" y="1890325"/>
                          <a:chExt cx="138100" cy="128300"/>
                        </a:xfrm>
                      </p:grpSpPr>
                      <p:sp>
                        <p:nvSpPr>
                          <p:cNvPr id="2564" name="Google Shape;256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7" name="Google Shape;2567;p8"/>
                        <p:cNvGrpSpPr/>
                        <p:nvPr/>
                      </p:nvGrpSpPr>
                      <p:grpSpPr>
                        <a:xfrm>
                          <a:off x="73845" y="3561500"/>
                          <a:ext cx="139329" cy="128300"/>
                          <a:chOff x="732600" y="1890325"/>
                          <a:chExt cx="138100" cy="128300"/>
                        </a:xfrm>
                      </p:grpSpPr>
                      <p:sp>
                        <p:nvSpPr>
                          <p:cNvPr id="2568" name="Google Shape;256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71" name="Google Shape;2571;p8"/>
                    <p:cNvGrpSpPr/>
                    <p:nvPr/>
                  </p:nvGrpSpPr>
                  <p:grpSpPr>
                    <a:xfrm>
                      <a:off x="73845" y="1524775"/>
                      <a:ext cx="285829" cy="2839750"/>
                      <a:chOff x="73845" y="3561500"/>
                      <a:chExt cx="285829" cy="2839750"/>
                    </a:xfrm>
                  </p:grpSpPr>
                  <p:grpSp>
                    <p:nvGrpSpPr>
                      <p:cNvPr id="2572" name="Google Shape;2572;p8"/>
                      <p:cNvGrpSpPr/>
                      <p:nvPr/>
                    </p:nvGrpSpPr>
                    <p:grpSpPr>
                      <a:xfrm>
                        <a:off x="73845" y="3561500"/>
                        <a:ext cx="278654" cy="1306700"/>
                        <a:chOff x="73845" y="3561500"/>
                        <a:chExt cx="278654" cy="1306700"/>
                      </a:xfrm>
                    </p:grpSpPr>
                    <p:grpSp>
                      <p:nvGrpSpPr>
                        <p:cNvPr id="2573" name="Google Shape;2573;p8"/>
                        <p:cNvGrpSpPr/>
                        <p:nvPr/>
                      </p:nvGrpSpPr>
                      <p:grpSpPr>
                        <a:xfrm>
                          <a:off x="179620" y="3954300"/>
                          <a:ext cx="139329" cy="128300"/>
                          <a:chOff x="732600" y="1890325"/>
                          <a:chExt cx="138100" cy="128300"/>
                        </a:xfrm>
                      </p:grpSpPr>
                      <p:sp>
                        <p:nvSpPr>
                          <p:cNvPr id="2574" name="Google Shape;257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8"/>
                        <p:cNvGrpSpPr/>
                        <p:nvPr/>
                      </p:nvGrpSpPr>
                      <p:grpSpPr>
                        <a:xfrm>
                          <a:off x="116495" y="4347100"/>
                          <a:ext cx="139329" cy="128300"/>
                          <a:chOff x="732600" y="1890325"/>
                          <a:chExt cx="138100" cy="128300"/>
                        </a:xfrm>
                      </p:grpSpPr>
                      <p:sp>
                        <p:nvSpPr>
                          <p:cNvPr id="2578" name="Google Shape;257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8"/>
                        <p:cNvGrpSpPr/>
                        <p:nvPr/>
                      </p:nvGrpSpPr>
                      <p:grpSpPr>
                        <a:xfrm>
                          <a:off x="213170" y="4739900"/>
                          <a:ext cx="139329" cy="128300"/>
                          <a:chOff x="732600" y="1890325"/>
                          <a:chExt cx="138100" cy="128300"/>
                        </a:xfrm>
                      </p:grpSpPr>
                      <p:sp>
                        <p:nvSpPr>
                          <p:cNvPr id="2582" name="Google Shape;258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2585;p8"/>
                        <p:cNvGrpSpPr/>
                        <p:nvPr/>
                      </p:nvGrpSpPr>
                      <p:grpSpPr>
                        <a:xfrm>
                          <a:off x="73845" y="3561500"/>
                          <a:ext cx="139329" cy="128300"/>
                          <a:chOff x="732600" y="1890325"/>
                          <a:chExt cx="138100" cy="128300"/>
                        </a:xfrm>
                      </p:grpSpPr>
                      <p:sp>
                        <p:nvSpPr>
                          <p:cNvPr id="2586" name="Google Shape;258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9" name="Google Shape;2589;p8"/>
                      <p:cNvGrpSpPr/>
                      <p:nvPr/>
                    </p:nvGrpSpPr>
                    <p:grpSpPr>
                      <a:xfrm>
                        <a:off x="81020" y="5094550"/>
                        <a:ext cx="278654" cy="1306700"/>
                        <a:chOff x="73845" y="3561500"/>
                        <a:chExt cx="278654" cy="1306700"/>
                      </a:xfrm>
                    </p:grpSpPr>
                    <p:grpSp>
                      <p:nvGrpSpPr>
                        <p:cNvPr id="2590" name="Google Shape;2590;p8"/>
                        <p:cNvGrpSpPr/>
                        <p:nvPr/>
                      </p:nvGrpSpPr>
                      <p:grpSpPr>
                        <a:xfrm>
                          <a:off x="179620" y="3954300"/>
                          <a:ext cx="139329" cy="128300"/>
                          <a:chOff x="732600" y="1890325"/>
                          <a:chExt cx="138100" cy="128300"/>
                        </a:xfrm>
                      </p:grpSpPr>
                      <p:sp>
                        <p:nvSpPr>
                          <p:cNvPr id="2591" name="Google Shape;259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4" name="Google Shape;2594;p8"/>
                        <p:cNvGrpSpPr/>
                        <p:nvPr/>
                      </p:nvGrpSpPr>
                      <p:grpSpPr>
                        <a:xfrm>
                          <a:off x="116495" y="4347100"/>
                          <a:ext cx="139329" cy="128300"/>
                          <a:chOff x="732600" y="1890325"/>
                          <a:chExt cx="138100" cy="128300"/>
                        </a:xfrm>
                      </p:grpSpPr>
                      <p:sp>
                        <p:nvSpPr>
                          <p:cNvPr id="2595" name="Google Shape;259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8"/>
                        <p:cNvGrpSpPr/>
                        <p:nvPr/>
                      </p:nvGrpSpPr>
                      <p:grpSpPr>
                        <a:xfrm>
                          <a:off x="213170" y="4739900"/>
                          <a:ext cx="139329" cy="128300"/>
                          <a:chOff x="732600" y="1890325"/>
                          <a:chExt cx="138100" cy="128300"/>
                        </a:xfrm>
                      </p:grpSpPr>
                      <p:sp>
                        <p:nvSpPr>
                          <p:cNvPr id="2599" name="Google Shape;259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8"/>
                        <p:cNvGrpSpPr/>
                        <p:nvPr/>
                      </p:nvGrpSpPr>
                      <p:grpSpPr>
                        <a:xfrm>
                          <a:off x="73845" y="3561500"/>
                          <a:ext cx="139329" cy="128300"/>
                          <a:chOff x="732600" y="1890325"/>
                          <a:chExt cx="138100" cy="128300"/>
                        </a:xfrm>
                      </p:grpSpPr>
                      <p:sp>
                        <p:nvSpPr>
                          <p:cNvPr id="2603" name="Google Shape;260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06" name="Google Shape;2606;p8"/>
                    <p:cNvGrpSpPr/>
                    <p:nvPr/>
                  </p:nvGrpSpPr>
                  <p:grpSpPr>
                    <a:xfrm>
                      <a:off x="81020" y="36500"/>
                      <a:ext cx="278654" cy="1306700"/>
                      <a:chOff x="73845" y="3561500"/>
                      <a:chExt cx="278654" cy="1306700"/>
                    </a:xfrm>
                  </p:grpSpPr>
                  <p:grpSp>
                    <p:nvGrpSpPr>
                      <p:cNvPr id="2607" name="Google Shape;2607;p8"/>
                      <p:cNvGrpSpPr/>
                      <p:nvPr/>
                    </p:nvGrpSpPr>
                    <p:grpSpPr>
                      <a:xfrm>
                        <a:off x="179620" y="3954300"/>
                        <a:ext cx="139329" cy="128300"/>
                        <a:chOff x="732600" y="1890325"/>
                        <a:chExt cx="138100" cy="128300"/>
                      </a:xfrm>
                    </p:grpSpPr>
                    <p:sp>
                      <p:nvSpPr>
                        <p:cNvPr id="2608" name="Google Shape;26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1" name="Google Shape;2611;p8"/>
                      <p:cNvGrpSpPr/>
                      <p:nvPr/>
                    </p:nvGrpSpPr>
                    <p:grpSpPr>
                      <a:xfrm>
                        <a:off x="116495" y="4347100"/>
                        <a:ext cx="139329" cy="128300"/>
                        <a:chOff x="732600" y="1890325"/>
                        <a:chExt cx="138100" cy="128300"/>
                      </a:xfrm>
                    </p:grpSpPr>
                    <p:sp>
                      <p:nvSpPr>
                        <p:cNvPr id="2612" name="Google Shape;26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5" name="Google Shape;2615;p8"/>
                      <p:cNvGrpSpPr/>
                      <p:nvPr/>
                    </p:nvGrpSpPr>
                    <p:grpSpPr>
                      <a:xfrm>
                        <a:off x="213170" y="4739900"/>
                        <a:ext cx="139329" cy="128300"/>
                        <a:chOff x="732600" y="1890325"/>
                        <a:chExt cx="138100" cy="128300"/>
                      </a:xfrm>
                    </p:grpSpPr>
                    <p:sp>
                      <p:nvSpPr>
                        <p:cNvPr id="2616" name="Google Shape;26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9" name="Google Shape;2619;p8"/>
                      <p:cNvGrpSpPr/>
                      <p:nvPr/>
                    </p:nvGrpSpPr>
                    <p:grpSpPr>
                      <a:xfrm>
                        <a:off x="73845" y="3561500"/>
                        <a:ext cx="139329" cy="128300"/>
                        <a:chOff x="732600" y="1890325"/>
                        <a:chExt cx="138100" cy="128300"/>
                      </a:xfrm>
                    </p:grpSpPr>
                    <p:sp>
                      <p:nvSpPr>
                        <p:cNvPr id="2620" name="Google Shape;26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623" name="Google Shape;2623;p8"/>
                <p:cNvGrpSpPr/>
                <p:nvPr/>
              </p:nvGrpSpPr>
              <p:grpSpPr>
                <a:xfrm rot="5400000">
                  <a:off x="9702783" y="-38502"/>
                  <a:ext cx="236004" cy="521100"/>
                  <a:chOff x="116495" y="4347100"/>
                  <a:chExt cx="236004" cy="521100"/>
                </a:xfrm>
              </p:grpSpPr>
              <p:grpSp>
                <p:nvGrpSpPr>
                  <p:cNvPr id="2624" name="Google Shape;2624;p8"/>
                  <p:cNvGrpSpPr/>
                  <p:nvPr/>
                </p:nvGrpSpPr>
                <p:grpSpPr>
                  <a:xfrm>
                    <a:off x="116495" y="4347100"/>
                    <a:ext cx="139329" cy="128300"/>
                    <a:chOff x="732600" y="1890325"/>
                    <a:chExt cx="138100" cy="128300"/>
                  </a:xfrm>
                </p:grpSpPr>
                <p:sp>
                  <p:nvSpPr>
                    <p:cNvPr id="2625" name="Google Shape;262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8" name="Google Shape;2628;p8"/>
                  <p:cNvGrpSpPr/>
                  <p:nvPr/>
                </p:nvGrpSpPr>
                <p:grpSpPr>
                  <a:xfrm>
                    <a:off x="213170" y="4739900"/>
                    <a:ext cx="139329" cy="128300"/>
                    <a:chOff x="732600" y="1890325"/>
                    <a:chExt cx="138100" cy="128300"/>
                  </a:xfrm>
                </p:grpSpPr>
                <p:sp>
                  <p:nvSpPr>
                    <p:cNvPr id="2629" name="Google Shape;262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32" name="Google Shape;2632;p8"/>
              <p:cNvGrpSpPr/>
              <p:nvPr/>
            </p:nvGrpSpPr>
            <p:grpSpPr>
              <a:xfrm>
                <a:off x="73845" y="98713"/>
                <a:ext cx="285829" cy="7341550"/>
                <a:chOff x="73845" y="36500"/>
                <a:chExt cx="285829" cy="7341550"/>
              </a:xfrm>
            </p:grpSpPr>
            <p:grpSp>
              <p:nvGrpSpPr>
                <p:cNvPr id="2633" name="Google Shape;2633;p8"/>
                <p:cNvGrpSpPr/>
                <p:nvPr/>
              </p:nvGrpSpPr>
              <p:grpSpPr>
                <a:xfrm>
                  <a:off x="73845" y="4538300"/>
                  <a:ext cx="285829" cy="2839750"/>
                  <a:chOff x="73845" y="3561500"/>
                  <a:chExt cx="285829" cy="2839750"/>
                </a:xfrm>
              </p:grpSpPr>
              <p:grpSp>
                <p:nvGrpSpPr>
                  <p:cNvPr id="2634" name="Google Shape;2634;p8"/>
                  <p:cNvGrpSpPr/>
                  <p:nvPr/>
                </p:nvGrpSpPr>
                <p:grpSpPr>
                  <a:xfrm>
                    <a:off x="73845" y="3561500"/>
                    <a:ext cx="278654" cy="1306700"/>
                    <a:chOff x="73845" y="3561500"/>
                    <a:chExt cx="278654" cy="1306700"/>
                  </a:xfrm>
                </p:grpSpPr>
                <p:grpSp>
                  <p:nvGrpSpPr>
                    <p:cNvPr id="2635" name="Google Shape;2635;p8"/>
                    <p:cNvGrpSpPr/>
                    <p:nvPr/>
                  </p:nvGrpSpPr>
                  <p:grpSpPr>
                    <a:xfrm>
                      <a:off x="179620" y="3954300"/>
                      <a:ext cx="139329" cy="128300"/>
                      <a:chOff x="732600" y="1890325"/>
                      <a:chExt cx="138100" cy="128300"/>
                    </a:xfrm>
                  </p:grpSpPr>
                  <p:sp>
                    <p:nvSpPr>
                      <p:cNvPr id="2636" name="Google Shape;26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8"/>
                    <p:cNvGrpSpPr/>
                    <p:nvPr/>
                  </p:nvGrpSpPr>
                  <p:grpSpPr>
                    <a:xfrm>
                      <a:off x="116495" y="4347100"/>
                      <a:ext cx="139329" cy="128300"/>
                      <a:chOff x="732600" y="1890325"/>
                      <a:chExt cx="138100" cy="128300"/>
                    </a:xfrm>
                  </p:grpSpPr>
                  <p:sp>
                    <p:nvSpPr>
                      <p:cNvPr id="2640" name="Google Shape;26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8"/>
                    <p:cNvGrpSpPr/>
                    <p:nvPr/>
                  </p:nvGrpSpPr>
                  <p:grpSpPr>
                    <a:xfrm>
                      <a:off x="213170" y="4739900"/>
                      <a:ext cx="139329" cy="128300"/>
                      <a:chOff x="732600" y="1890325"/>
                      <a:chExt cx="138100" cy="128300"/>
                    </a:xfrm>
                  </p:grpSpPr>
                  <p:sp>
                    <p:nvSpPr>
                      <p:cNvPr id="2644" name="Google Shape;26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7" name="Google Shape;2647;p8"/>
                    <p:cNvGrpSpPr/>
                    <p:nvPr/>
                  </p:nvGrpSpPr>
                  <p:grpSpPr>
                    <a:xfrm>
                      <a:off x="73845" y="3561500"/>
                      <a:ext cx="139329" cy="128300"/>
                      <a:chOff x="732600" y="1890325"/>
                      <a:chExt cx="138100" cy="128300"/>
                    </a:xfrm>
                  </p:grpSpPr>
                  <p:sp>
                    <p:nvSpPr>
                      <p:cNvPr id="2648" name="Google Shape;26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51" name="Google Shape;2651;p8"/>
                  <p:cNvGrpSpPr/>
                  <p:nvPr/>
                </p:nvGrpSpPr>
                <p:grpSpPr>
                  <a:xfrm>
                    <a:off x="81020" y="5094550"/>
                    <a:ext cx="278654" cy="1306700"/>
                    <a:chOff x="73845" y="3561500"/>
                    <a:chExt cx="278654" cy="1306700"/>
                  </a:xfrm>
                </p:grpSpPr>
                <p:grpSp>
                  <p:nvGrpSpPr>
                    <p:cNvPr id="2652" name="Google Shape;2652;p8"/>
                    <p:cNvGrpSpPr/>
                    <p:nvPr/>
                  </p:nvGrpSpPr>
                  <p:grpSpPr>
                    <a:xfrm>
                      <a:off x="179620" y="3954300"/>
                      <a:ext cx="139329" cy="128300"/>
                      <a:chOff x="732600" y="1890325"/>
                      <a:chExt cx="138100" cy="128300"/>
                    </a:xfrm>
                  </p:grpSpPr>
                  <p:sp>
                    <p:nvSpPr>
                      <p:cNvPr id="2653" name="Google Shape;26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6" name="Google Shape;2656;p8"/>
                    <p:cNvGrpSpPr/>
                    <p:nvPr/>
                  </p:nvGrpSpPr>
                  <p:grpSpPr>
                    <a:xfrm>
                      <a:off x="116495" y="4347100"/>
                      <a:ext cx="139329" cy="128300"/>
                      <a:chOff x="732600" y="1890325"/>
                      <a:chExt cx="138100" cy="128300"/>
                    </a:xfrm>
                  </p:grpSpPr>
                  <p:sp>
                    <p:nvSpPr>
                      <p:cNvPr id="2657" name="Google Shape;265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8"/>
                    <p:cNvGrpSpPr/>
                    <p:nvPr/>
                  </p:nvGrpSpPr>
                  <p:grpSpPr>
                    <a:xfrm>
                      <a:off x="213170" y="4739900"/>
                      <a:ext cx="139329" cy="128300"/>
                      <a:chOff x="732600" y="1890325"/>
                      <a:chExt cx="138100" cy="128300"/>
                    </a:xfrm>
                  </p:grpSpPr>
                  <p:sp>
                    <p:nvSpPr>
                      <p:cNvPr id="2661" name="Google Shape;266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4" name="Google Shape;2664;p8"/>
                    <p:cNvGrpSpPr/>
                    <p:nvPr/>
                  </p:nvGrpSpPr>
                  <p:grpSpPr>
                    <a:xfrm>
                      <a:off x="73845" y="3561500"/>
                      <a:ext cx="139329" cy="128300"/>
                      <a:chOff x="732600" y="1890325"/>
                      <a:chExt cx="138100" cy="128300"/>
                    </a:xfrm>
                  </p:grpSpPr>
                  <p:sp>
                    <p:nvSpPr>
                      <p:cNvPr id="2665" name="Google Shape;266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8" name="Google Shape;2668;p8"/>
                <p:cNvGrpSpPr/>
                <p:nvPr/>
              </p:nvGrpSpPr>
              <p:grpSpPr>
                <a:xfrm>
                  <a:off x="73845" y="1524775"/>
                  <a:ext cx="285829" cy="2839750"/>
                  <a:chOff x="73845" y="3561500"/>
                  <a:chExt cx="285829" cy="2839750"/>
                </a:xfrm>
              </p:grpSpPr>
              <p:grpSp>
                <p:nvGrpSpPr>
                  <p:cNvPr id="2669" name="Google Shape;2669;p8"/>
                  <p:cNvGrpSpPr/>
                  <p:nvPr/>
                </p:nvGrpSpPr>
                <p:grpSpPr>
                  <a:xfrm>
                    <a:off x="73845" y="3561500"/>
                    <a:ext cx="278654" cy="1306700"/>
                    <a:chOff x="73845" y="3561500"/>
                    <a:chExt cx="278654" cy="1306700"/>
                  </a:xfrm>
                </p:grpSpPr>
                <p:grpSp>
                  <p:nvGrpSpPr>
                    <p:cNvPr id="2670" name="Google Shape;2670;p8"/>
                    <p:cNvGrpSpPr/>
                    <p:nvPr/>
                  </p:nvGrpSpPr>
                  <p:grpSpPr>
                    <a:xfrm>
                      <a:off x="179620" y="3954300"/>
                      <a:ext cx="139329" cy="128300"/>
                      <a:chOff x="732600" y="1890325"/>
                      <a:chExt cx="138100" cy="128300"/>
                    </a:xfrm>
                  </p:grpSpPr>
                  <p:sp>
                    <p:nvSpPr>
                      <p:cNvPr id="2671" name="Google Shape;26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8"/>
                    <p:cNvGrpSpPr/>
                    <p:nvPr/>
                  </p:nvGrpSpPr>
                  <p:grpSpPr>
                    <a:xfrm>
                      <a:off x="116495" y="4347100"/>
                      <a:ext cx="139329" cy="128300"/>
                      <a:chOff x="732600" y="1890325"/>
                      <a:chExt cx="138100" cy="128300"/>
                    </a:xfrm>
                  </p:grpSpPr>
                  <p:sp>
                    <p:nvSpPr>
                      <p:cNvPr id="2675" name="Google Shape;26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8" name="Google Shape;2678;p8"/>
                    <p:cNvGrpSpPr/>
                    <p:nvPr/>
                  </p:nvGrpSpPr>
                  <p:grpSpPr>
                    <a:xfrm>
                      <a:off x="213170" y="4739900"/>
                      <a:ext cx="139329" cy="128300"/>
                      <a:chOff x="732600" y="1890325"/>
                      <a:chExt cx="138100" cy="128300"/>
                    </a:xfrm>
                  </p:grpSpPr>
                  <p:sp>
                    <p:nvSpPr>
                      <p:cNvPr id="2679" name="Google Shape;26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2" name="Google Shape;2682;p8"/>
                    <p:cNvGrpSpPr/>
                    <p:nvPr/>
                  </p:nvGrpSpPr>
                  <p:grpSpPr>
                    <a:xfrm>
                      <a:off x="73845" y="3561500"/>
                      <a:ext cx="139329" cy="128300"/>
                      <a:chOff x="732600" y="1890325"/>
                      <a:chExt cx="138100" cy="128300"/>
                    </a:xfrm>
                  </p:grpSpPr>
                  <p:sp>
                    <p:nvSpPr>
                      <p:cNvPr id="2683" name="Google Shape;26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6" name="Google Shape;2686;p8"/>
                  <p:cNvGrpSpPr/>
                  <p:nvPr/>
                </p:nvGrpSpPr>
                <p:grpSpPr>
                  <a:xfrm>
                    <a:off x="81020" y="5094550"/>
                    <a:ext cx="278654" cy="1306700"/>
                    <a:chOff x="73845" y="3561500"/>
                    <a:chExt cx="278654" cy="1306700"/>
                  </a:xfrm>
                </p:grpSpPr>
                <p:grpSp>
                  <p:nvGrpSpPr>
                    <p:cNvPr id="2687" name="Google Shape;2687;p8"/>
                    <p:cNvGrpSpPr/>
                    <p:nvPr/>
                  </p:nvGrpSpPr>
                  <p:grpSpPr>
                    <a:xfrm>
                      <a:off x="179620" y="3954300"/>
                      <a:ext cx="139329" cy="128300"/>
                      <a:chOff x="732600" y="1890325"/>
                      <a:chExt cx="138100" cy="128300"/>
                    </a:xfrm>
                  </p:grpSpPr>
                  <p:sp>
                    <p:nvSpPr>
                      <p:cNvPr id="2688" name="Google Shape;26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1" name="Google Shape;2691;p8"/>
                    <p:cNvGrpSpPr/>
                    <p:nvPr/>
                  </p:nvGrpSpPr>
                  <p:grpSpPr>
                    <a:xfrm>
                      <a:off x="116495" y="4347100"/>
                      <a:ext cx="139329" cy="128300"/>
                      <a:chOff x="732600" y="1890325"/>
                      <a:chExt cx="138100" cy="128300"/>
                    </a:xfrm>
                  </p:grpSpPr>
                  <p:sp>
                    <p:nvSpPr>
                      <p:cNvPr id="2692" name="Google Shape;26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8"/>
                    <p:cNvGrpSpPr/>
                    <p:nvPr/>
                  </p:nvGrpSpPr>
                  <p:grpSpPr>
                    <a:xfrm>
                      <a:off x="213170" y="4739900"/>
                      <a:ext cx="139329" cy="128300"/>
                      <a:chOff x="732600" y="1890325"/>
                      <a:chExt cx="138100" cy="128300"/>
                    </a:xfrm>
                  </p:grpSpPr>
                  <p:sp>
                    <p:nvSpPr>
                      <p:cNvPr id="2696" name="Google Shape;26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9" name="Google Shape;2699;p8"/>
                    <p:cNvGrpSpPr/>
                    <p:nvPr/>
                  </p:nvGrpSpPr>
                  <p:grpSpPr>
                    <a:xfrm>
                      <a:off x="73845" y="3561500"/>
                      <a:ext cx="139329" cy="128300"/>
                      <a:chOff x="732600" y="1890325"/>
                      <a:chExt cx="138100" cy="128300"/>
                    </a:xfrm>
                  </p:grpSpPr>
                  <p:sp>
                    <p:nvSpPr>
                      <p:cNvPr id="2700" name="Google Shape;27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03" name="Google Shape;2703;p8"/>
                <p:cNvGrpSpPr/>
                <p:nvPr/>
              </p:nvGrpSpPr>
              <p:grpSpPr>
                <a:xfrm>
                  <a:off x="81020" y="36500"/>
                  <a:ext cx="278654" cy="1306700"/>
                  <a:chOff x="73845" y="3561500"/>
                  <a:chExt cx="278654" cy="1306700"/>
                </a:xfrm>
              </p:grpSpPr>
              <p:grpSp>
                <p:nvGrpSpPr>
                  <p:cNvPr id="2704" name="Google Shape;2704;p8"/>
                  <p:cNvGrpSpPr/>
                  <p:nvPr/>
                </p:nvGrpSpPr>
                <p:grpSpPr>
                  <a:xfrm>
                    <a:off x="179620" y="3954300"/>
                    <a:ext cx="139329" cy="128300"/>
                    <a:chOff x="732600" y="1890325"/>
                    <a:chExt cx="138100" cy="128300"/>
                  </a:xfrm>
                </p:grpSpPr>
                <p:sp>
                  <p:nvSpPr>
                    <p:cNvPr id="2705" name="Google Shape;27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8"/>
                  <p:cNvGrpSpPr/>
                  <p:nvPr/>
                </p:nvGrpSpPr>
                <p:grpSpPr>
                  <a:xfrm>
                    <a:off x="116495" y="4347100"/>
                    <a:ext cx="139329" cy="128300"/>
                    <a:chOff x="732600" y="1890325"/>
                    <a:chExt cx="138100" cy="128300"/>
                  </a:xfrm>
                </p:grpSpPr>
                <p:sp>
                  <p:nvSpPr>
                    <p:cNvPr id="2709" name="Google Shape;27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2" name="Google Shape;2712;p8"/>
                  <p:cNvGrpSpPr/>
                  <p:nvPr/>
                </p:nvGrpSpPr>
                <p:grpSpPr>
                  <a:xfrm>
                    <a:off x="213170" y="4739900"/>
                    <a:ext cx="139329" cy="128300"/>
                    <a:chOff x="732600" y="1890325"/>
                    <a:chExt cx="138100" cy="128300"/>
                  </a:xfrm>
                </p:grpSpPr>
                <p:sp>
                  <p:nvSpPr>
                    <p:cNvPr id="2713" name="Google Shape;27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6" name="Google Shape;2716;p8"/>
                  <p:cNvGrpSpPr/>
                  <p:nvPr/>
                </p:nvGrpSpPr>
                <p:grpSpPr>
                  <a:xfrm>
                    <a:off x="73845" y="3561500"/>
                    <a:ext cx="139329" cy="128300"/>
                    <a:chOff x="732600" y="1890325"/>
                    <a:chExt cx="138100" cy="128300"/>
                  </a:xfrm>
                </p:grpSpPr>
                <p:sp>
                  <p:nvSpPr>
                    <p:cNvPr id="2717" name="Google Shape;271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20" name="Google Shape;2720;p8"/>
              <p:cNvGrpSpPr/>
              <p:nvPr/>
            </p:nvGrpSpPr>
            <p:grpSpPr>
              <a:xfrm>
                <a:off x="10332320" y="145213"/>
                <a:ext cx="285829" cy="7341550"/>
                <a:chOff x="73845" y="36500"/>
                <a:chExt cx="285829" cy="7341550"/>
              </a:xfrm>
            </p:grpSpPr>
            <p:grpSp>
              <p:nvGrpSpPr>
                <p:cNvPr id="2721" name="Google Shape;2721;p8"/>
                <p:cNvGrpSpPr/>
                <p:nvPr/>
              </p:nvGrpSpPr>
              <p:grpSpPr>
                <a:xfrm>
                  <a:off x="73845" y="4538300"/>
                  <a:ext cx="285829" cy="2839750"/>
                  <a:chOff x="73845" y="3561500"/>
                  <a:chExt cx="285829" cy="2839750"/>
                </a:xfrm>
              </p:grpSpPr>
              <p:grpSp>
                <p:nvGrpSpPr>
                  <p:cNvPr id="2722" name="Google Shape;2722;p8"/>
                  <p:cNvGrpSpPr/>
                  <p:nvPr/>
                </p:nvGrpSpPr>
                <p:grpSpPr>
                  <a:xfrm>
                    <a:off x="73845" y="3561500"/>
                    <a:ext cx="278654" cy="1306700"/>
                    <a:chOff x="73845" y="3561500"/>
                    <a:chExt cx="278654" cy="1306700"/>
                  </a:xfrm>
                </p:grpSpPr>
                <p:grpSp>
                  <p:nvGrpSpPr>
                    <p:cNvPr id="2723" name="Google Shape;2723;p8"/>
                    <p:cNvGrpSpPr/>
                    <p:nvPr/>
                  </p:nvGrpSpPr>
                  <p:grpSpPr>
                    <a:xfrm>
                      <a:off x="179620" y="3954300"/>
                      <a:ext cx="139329" cy="128300"/>
                      <a:chOff x="732600" y="1890325"/>
                      <a:chExt cx="138100" cy="128300"/>
                    </a:xfrm>
                  </p:grpSpPr>
                  <p:sp>
                    <p:nvSpPr>
                      <p:cNvPr id="2724" name="Google Shape;27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8"/>
                    <p:cNvGrpSpPr/>
                    <p:nvPr/>
                  </p:nvGrpSpPr>
                  <p:grpSpPr>
                    <a:xfrm>
                      <a:off x="116495" y="4347100"/>
                      <a:ext cx="139329" cy="128300"/>
                      <a:chOff x="732600" y="1890325"/>
                      <a:chExt cx="138100" cy="128300"/>
                    </a:xfrm>
                  </p:grpSpPr>
                  <p:sp>
                    <p:nvSpPr>
                      <p:cNvPr id="2728" name="Google Shape;27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8"/>
                    <p:cNvGrpSpPr/>
                    <p:nvPr/>
                  </p:nvGrpSpPr>
                  <p:grpSpPr>
                    <a:xfrm>
                      <a:off x="213170" y="4739900"/>
                      <a:ext cx="139329" cy="128300"/>
                      <a:chOff x="732600" y="1890325"/>
                      <a:chExt cx="138100" cy="128300"/>
                    </a:xfrm>
                  </p:grpSpPr>
                  <p:sp>
                    <p:nvSpPr>
                      <p:cNvPr id="2732" name="Google Shape;27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5" name="Google Shape;2735;p8"/>
                    <p:cNvGrpSpPr/>
                    <p:nvPr/>
                  </p:nvGrpSpPr>
                  <p:grpSpPr>
                    <a:xfrm>
                      <a:off x="73845" y="3561500"/>
                      <a:ext cx="139329" cy="128300"/>
                      <a:chOff x="732600" y="1890325"/>
                      <a:chExt cx="138100" cy="128300"/>
                    </a:xfrm>
                  </p:grpSpPr>
                  <p:sp>
                    <p:nvSpPr>
                      <p:cNvPr id="2736" name="Google Shape;27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9" name="Google Shape;2739;p8"/>
                  <p:cNvGrpSpPr/>
                  <p:nvPr/>
                </p:nvGrpSpPr>
                <p:grpSpPr>
                  <a:xfrm>
                    <a:off x="81020" y="5094550"/>
                    <a:ext cx="278654" cy="1306700"/>
                    <a:chOff x="73845" y="3561500"/>
                    <a:chExt cx="278654" cy="1306700"/>
                  </a:xfrm>
                </p:grpSpPr>
                <p:grpSp>
                  <p:nvGrpSpPr>
                    <p:cNvPr id="2740" name="Google Shape;2740;p8"/>
                    <p:cNvGrpSpPr/>
                    <p:nvPr/>
                  </p:nvGrpSpPr>
                  <p:grpSpPr>
                    <a:xfrm>
                      <a:off x="179620" y="3954300"/>
                      <a:ext cx="139329" cy="128300"/>
                      <a:chOff x="732600" y="1890325"/>
                      <a:chExt cx="138100" cy="128300"/>
                    </a:xfrm>
                  </p:grpSpPr>
                  <p:sp>
                    <p:nvSpPr>
                      <p:cNvPr id="2741" name="Google Shape;274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8"/>
                    <p:cNvGrpSpPr/>
                    <p:nvPr/>
                  </p:nvGrpSpPr>
                  <p:grpSpPr>
                    <a:xfrm>
                      <a:off x="116495" y="4347100"/>
                      <a:ext cx="139329" cy="128300"/>
                      <a:chOff x="732600" y="1890325"/>
                      <a:chExt cx="138100" cy="128300"/>
                    </a:xfrm>
                  </p:grpSpPr>
                  <p:sp>
                    <p:nvSpPr>
                      <p:cNvPr id="2745" name="Google Shape;274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8" name="Google Shape;2748;p8"/>
                    <p:cNvGrpSpPr/>
                    <p:nvPr/>
                  </p:nvGrpSpPr>
                  <p:grpSpPr>
                    <a:xfrm>
                      <a:off x="213170" y="4739900"/>
                      <a:ext cx="139329" cy="128300"/>
                      <a:chOff x="732600" y="1890325"/>
                      <a:chExt cx="138100" cy="128300"/>
                    </a:xfrm>
                  </p:grpSpPr>
                  <p:sp>
                    <p:nvSpPr>
                      <p:cNvPr id="2749" name="Google Shape;274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2" name="Google Shape;2752;p8"/>
                    <p:cNvGrpSpPr/>
                    <p:nvPr/>
                  </p:nvGrpSpPr>
                  <p:grpSpPr>
                    <a:xfrm>
                      <a:off x="73845" y="3561500"/>
                      <a:ext cx="139329" cy="128300"/>
                      <a:chOff x="732600" y="1890325"/>
                      <a:chExt cx="138100" cy="128300"/>
                    </a:xfrm>
                  </p:grpSpPr>
                  <p:sp>
                    <p:nvSpPr>
                      <p:cNvPr id="2753" name="Google Shape;27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56" name="Google Shape;2756;p8"/>
                <p:cNvGrpSpPr/>
                <p:nvPr/>
              </p:nvGrpSpPr>
              <p:grpSpPr>
                <a:xfrm>
                  <a:off x="73845" y="1524775"/>
                  <a:ext cx="285829" cy="2839750"/>
                  <a:chOff x="73845" y="3561500"/>
                  <a:chExt cx="285829" cy="2839750"/>
                </a:xfrm>
              </p:grpSpPr>
              <p:grpSp>
                <p:nvGrpSpPr>
                  <p:cNvPr id="2757" name="Google Shape;2757;p8"/>
                  <p:cNvGrpSpPr/>
                  <p:nvPr/>
                </p:nvGrpSpPr>
                <p:grpSpPr>
                  <a:xfrm>
                    <a:off x="73845" y="3561500"/>
                    <a:ext cx="278654" cy="1306700"/>
                    <a:chOff x="73845" y="3561500"/>
                    <a:chExt cx="278654" cy="1306700"/>
                  </a:xfrm>
                </p:grpSpPr>
                <p:grpSp>
                  <p:nvGrpSpPr>
                    <p:cNvPr id="2758" name="Google Shape;2758;p8"/>
                    <p:cNvGrpSpPr/>
                    <p:nvPr/>
                  </p:nvGrpSpPr>
                  <p:grpSpPr>
                    <a:xfrm>
                      <a:off x="179620" y="3954300"/>
                      <a:ext cx="139329" cy="128300"/>
                      <a:chOff x="732600" y="1890325"/>
                      <a:chExt cx="138100" cy="128300"/>
                    </a:xfrm>
                  </p:grpSpPr>
                  <p:sp>
                    <p:nvSpPr>
                      <p:cNvPr id="2759" name="Google Shape;275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8"/>
                    <p:cNvGrpSpPr/>
                    <p:nvPr/>
                  </p:nvGrpSpPr>
                  <p:grpSpPr>
                    <a:xfrm>
                      <a:off x="116495" y="4347100"/>
                      <a:ext cx="139329" cy="128300"/>
                      <a:chOff x="732600" y="1890325"/>
                      <a:chExt cx="138100" cy="128300"/>
                    </a:xfrm>
                  </p:grpSpPr>
                  <p:sp>
                    <p:nvSpPr>
                      <p:cNvPr id="2763" name="Google Shape;276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6" name="Google Shape;2766;p8"/>
                    <p:cNvGrpSpPr/>
                    <p:nvPr/>
                  </p:nvGrpSpPr>
                  <p:grpSpPr>
                    <a:xfrm>
                      <a:off x="213170" y="4739900"/>
                      <a:ext cx="139329" cy="128300"/>
                      <a:chOff x="732600" y="1890325"/>
                      <a:chExt cx="138100" cy="128300"/>
                    </a:xfrm>
                  </p:grpSpPr>
                  <p:sp>
                    <p:nvSpPr>
                      <p:cNvPr id="2767" name="Google Shape;276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0" name="Google Shape;2770;p8"/>
                    <p:cNvGrpSpPr/>
                    <p:nvPr/>
                  </p:nvGrpSpPr>
                  <p:grpSpPr>
                    <a:xfrm>
                      <a:off x="73845" y="3561500"/>
                      <a:ext cx="139329" cy="128300"/>
                      <a:chOff x="732600" y="1890325"/>
                      <a:chExt cx="138100" cy="128300"/>
                    </a:xfrm>
                  </p:grpSpPr>
                  <p:sp>
                    <p:nvSpPr>
                      <p:cNvPr id="2771" name="Google Shape;27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74" name="Google Shape;2774;p8"/>
                  <p:cNvGrpSpPr/>
                  <p:nvPr/>
                </p:nvGrpSpPr>
                <p:grpSpPr>
                  <a:xfrm>
                    <a:off x="81020" y="5094550"/>
                    <a:ext cx="278654" cy="1306700"/>
                    <a:chOff x="73845" y="3561500"/>
                    <a:chExt cx="278654" cy="1306700"/>
                  </a:xfrm>
                </p:grpSpPr>
                <p:grpSp>
                  <p:nvGrpSpPr>
                    <p:cNvPr id="2775" name="Google Shape;2775;p8"/>
                    <p:cNvGrpSpPr/>
                    <p:nvPr/>
                  </p:nvGrpSpPr>
                  <p:grpSpPr>
                    <a:xfrm>
                      <a:off x="179620" y="3954300"/>
                      <a:ext cx="139329" cy="128300"/>
                      <a:chOff x="732600" y="1890325"/>
                      <a:chExt cx="138100" cy="128300"/>
                    </a:xfrm>
                  </p:grpSpPr>
                  <p:sp>
                    <p:nvSpPr>
                      <p:cNvPr id="2776" name="Google Shape;277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9" name="Google Shape;2779;p8"/>
                    <p:cNvGrpSpPr/>
                    <p:nvPr/>
                  </p:nvGrpSpPr>
                  <p:grpSpPr>
                    <a:xfrm>
                      <a:off x="116495" y="4347100"/>
                      <a:ext cx="139329" cy="128300"/>
                      <a:chOff x="732600" y="1890325"/>
                      <a:chExt cx="138100" cy="128300"/>
                    </a:xfrm>
                  </p:grpSpPr>
                  <p:sp>
                    <p:nvSpPr>
                      <p:cNvPr id="2780" name="Google Shape;278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8"/>
                    <p:cNvGrpSpPr/>
                    <p:nvPr/>
                  </p:nvGrpSpPr>
                  <p:grpSpPr>
                    <a:xfrm>
                      <a:off x="213170" y="4739900"/>
                      <a:ext cx="139329" cy="128300"/>
                      <a:chOff x="732600" y="1890325"/>
                      <a:chExt cx="138100" cy="128300"/>
                    </a:xfrm>
                  </p:grpSpPr>
                  <p:sp>
                    <p:nvSpPr>
                      <p:cNvPr id="2784" name="Google Shape;278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8"/>
                    <p:cNvGrpSpPr/>
                    <p:nvPr/>
                  </p:nvGrpSpPr>
                  <p:grpSpPr>
                    <a:xfrm>
                      <a:off x="73845" y="3561500"/>
                      <a:ext cx="139329" cy="128300"/>
                      <a:chOff x="732600" y="1890325"/>
                      <a:chExt cx="138100" cy="128300"/>
                    </a:xfrm>
                  </p:grpSpPr>
                  <p:sp>
                    <p:nvSpPr>
                      <p:cNvPr id="2788" name="Google Shape;27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91" name="Google Shape;2791;p8"/>
                <p:cNvGrpSpPr/>
                <p:nvPr/>
              </p:nvGrpSpPr>
              <p:grpSpPr>
                <a:xfrm>
                  <a:off x="81020" y="36500"/>
                  <a:ext cx="278654" cy="1306700"/>
                  <a:chOff x="73845" y="3561500"/>
                  <a:chExt cx="278654" cy="1306700"/>
                </a:xfrm>
              </p:grpSpPr>
              <p:grpSp>
                <p:nvGrpSpPr>
                  <p:cNvPr id="2792" name="Google Shape;2792;p8"/>
                  <p:cNvGrpSpPr/>
                  <p:nvPr/>
                </p:nvGrpSpPr>
                <p:grpSpPr>
                  <a:xfrm>
                    <a:off x="179620" y="3954300"/>
                    <a:ext cx="139329" cy="128300"/>
                    <a:chOff x="732600" y="1890325"/>
                    <a:chExt cx="138100" cy="128300"/>
                  </a:xfrm>
                </p:grpSpPr>
                <p:sp>
                  <p:nvSpPr>
                    <p:cNvPr id="2793" name="Google Shape;279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8"/>
                  <p:cNvGrpSpPr/>
                  <p:nvPr/>
                </p:nvGrpSpPr>
                <p:grpSpPr>
                  <a:xfrm>
                    <a:off x="116495" y="4347100"/>
                    <a:ext cx="139329" cy="128300"/>
                    <a:chOff x="732600" y="1890325"/>
                    <a:chExt cx="138100" cy="128300"/>
                  </a:xfrm>
                </p:grpSpPr>
                <p:sp>
                  <p:nvSpPr>
                    <p:cNvPr id="2797" name="Google Shape;279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8"/>
                  <p:cNvGrpSpPr/>
                  <p:nvPr/>
                </p:nvGrpSpPr>
                <p:grpSpPr>
                  <a:xfrm>
                    <a:off x="213170" y="4739900"/>
                    <a:ext cx="139329" cy="128300"/>
                    <a:chOff x="732600" y="1890325"/>
                    <a:chExt cx="138100" cy="128300"/>
                  </a:xfrm>
                </p:grpSpPr>
                <p:sp>
                  <p:nvSpPr>
                    <p:cNvPr id="2801" name="Google Shape;280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8"/>
                  <p:cNvGrpSpPr/>
                  <p:nvPr/>
                </p:nvGrpSpPr>
                <p:grpSpPr>
                  <a:xfrm>
                    <a:off x="73845" y="3561500"/>
                    <a:ext cx="139329" cy="128300"/>
                    <a:chOff x="732600" y="1890325"/>
                    <a:chExt cx="138100" cy="128300"/>
                  </a:xfrm>
                </p:grpSpPr>
                <p:sp>
                  <p:nvSpPr>
                    <p:cNvPr id="2805" name="Google Shape;28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2808" name="Google Shape;2808;p8"/>
          <p:cNvGrpSpPr/>
          <p:nvPr/>
        </p:nvGrpSpPr>
        <p:grpSpPr>
          <a:xfrm flipH="1">
            <a:off x="194010" y="483965"/>
            <a:ext cx="3613715" cy="3379369"/>
            <a:chOff x="3123500" y="607850"/>
            <a:chExt cx="2692075" cy="3186025"/>
          </a:xfrm>
        </p:grpSpPr>
        <p:sp>
          <p:nvSpPr>
            <p:cNvPr id="2809" name="Google Shape;2809;p8"/>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8"/>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8"/>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8"/>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8"/>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8"/>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8"/>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8"/>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8"/>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8"/>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8"/>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22"/>
        <p:cNvGrpSpPr/>
        <p:nvPr/>
      </p:nvGrpSpPr>
      <p:grpSpPr>
        <a:xfrm>
          <a:off x="0" y="0"/>
          <a:ext cx="0" cy="0"/>
          <a:chOff x="0" y="0"/>
          <a:chExt cx="0" cy="0"/>
        </a:xfrm>
      </p:grpSpPr>
      <p:sp>
        <p:nvSpPr>
          <p:cNvPr id="2823" name="Google Shape;2823;p9"/>
          <p:cNvSpPr txBox="1">
            <a:spLocks noGrp="1"/>
          </p:cNvSpPr>
          <p:nvPr>
            <p:ph type="title"/>
          </p:nvPr>
        </p:nvSpPr>
        <p:spPr>
          <a:xfrm>
            <a:off x="957642" y="1611371"/>
            <a:ext cx="10246630"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500"/>
              <a:buNone/>
              <a:defRPr sz="56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2824" name="Google Shape;2824;p9"/>
          <p:cNvSpPr txBox="1">
            <a:spLocks noGrp="1"/>
          </p:cNvSpPr>
          <p:nvPr>
            <p:ph type="subTitle" idx="1"/>
          </p:nvPr>
        </p:nvSpPr>
        <p:spPr>
          <a:xfrm>
            <a:off x="2981392" y="2696432"/>
            <a:ext cx="6199438" cy="2242156"/>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sz="2000"/>
            </a:lvl1pPr>
            <a:lvl2pPr lvl="1" algn="ctr" rtl="0">
              <a:lnSpc>
                <a:spcPct val="100000"/>
              </a:lnSpc>
              <a:spcBef>
                <a:spcPts val="2000"/>
              </a:spcBef>
              <a:spcAft>
                <a:spcPts val="0"/>
              </a:spcAft>
              <a:buSzPts val="1800"/>
              <a:buNone/>
              <a:defRPr/>
            </a:lvl2pPr>
            <a:lvl3pPr lvl="2" algn="ctr" rtl="0">
              <a:lnSpc>
                <a:spcPct val="100000"/>
              </a:lnSpc>
              <a:spcBef>
                <a:spcPts val="2000"/>
              </a:spcBef>
              <a:spcAft>
                <a:spcPts val="0"/>
              </a:spcAft>
              <a:buSzPts val="1800"/>
              <a:buNone/>
              <a:defRPr/>
            </a:lvl3pPr>
            <a:lvl4pPr lvl="3" algn="ctr" rtl="0">
              <a:lnSpc>
                <a:spcPct val="100000"/>
              </a:lnSpc>
              <a:spcBef>
                <a:spcPts val="2000"/>
              </a:spcBef>
              <a:spcAft>
                <a:spcPts val="0"/>
              </a:spcAft>
              <a:buSzPts val="1800"/>
              <a:buNone/>
              <a:defRPr/>
            </a:lvl4pPr>
            <a:lvl5pPr lvl="4" algn="ctr" rtl="0">
              <a:lnSpc>
                <a:spcPct val="100000"/>
              </a:lnSpc>
              <a:spcBef>
                <a:spcPts val="2000"/>
              </a:spcBef>
              <a:spcAft>
                <a:spcPts val="0"/>
              </a:spcAft>
              <a:buSzPts val="1800"/>
              <a:buNone/>
              <a:defRPr/>
            </a:lvl5pPr>
            <a:lvl6pPr lvl="5" algn="ctr" rtl="0">
              <a:lnSpc>
                <a:spcPct val="100000"/>
              </a:lnSpc>
              <a:spcBef>
                <a:spcPts val="2000"/>
              </a:spcBef>
              <a:spcAft>
                <a:spcPts val="0"/>
              </a:spcAft>
              <a:buSzPts val="1800"/>
              <a:buNone/>
              <a:defRPr/>
            </a:lvl6pPr>
            <a:lvl7pPr lvl="6" algn="ctr" rtl="0">
              <a:lnSpc>
                <a:spcPct val="100000"/>
              </a:lnSpc>
              <a:spcBef>
                <a:spcPts val="2000"/>
              </a:spcBef>
              <a:spcAft>
                <a:spcPts val="0"/>
              </a:spcAft>
              <a:buSzPts val="1800"/>
              <a:buNone/>
              <a:defRPr/>
            </a:lvl7pPr>
            <a:lvl8pPr lvl="7" algn="ctr" rtl="0">
              <a:lnSpc>
                <a:spcPct val="100000"/>
              </a:lnSpc>
              <a:spcBef>
                <a:spcPts val="2000"/>
              </a:spcBef>
              <a:spcAft>
                <a:spcPts val="0"/>
              </a:spcAft>
              <a:buSzPts val="1800"/>
              <a:buNone/>
              <a:defRPr/>
            </a:lvl8pPr>
            <a:lvl9pPr lvl="8" algn="ctr" rtl="0">
              <a:lnSpc>
                <a:spcPct val="100000"/>
              </a:lnSpc>
              <a:spcBef>
                <a:spcPts val="2000"/>
              </a:spcBef>
              <a:spcAft>
                <a:spcPts val="2000"/>
              </a:spcAft>
              <a:buSzPts val="1800"/>
              <a:buNone/>
              <a:defRPr/>
            </a:lvl9pPr>
          </a:lstStyle>
          <a:p>
            <a:endParaRPr/>
          </a:p>
        </p:txBody>
      </p:sp>
      <p:sp>
        <p:nvSpPr>
          <p:cNvPr id="2825" name="Google Shape;2825;p9"/>
          <p:cNvSpPr/>
          <p:nvPr/>
        </p:nvSpPr>
        <p:spPr>
          <a:xfrm flipH="1">
            <a:off x="-1211680" y="5487892"/>
            <a:ext cx="2573138"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8603319" y="1689031"/>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6929939" y="2265020"/>
            <a:ext cx="965442"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659820" y="1063451"/>
            <a:ext cx="965442"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9" name="Google Shape;2829;p9"/>
          <p:cNvGrpSpPr/>
          <p:nvPr/>
        </p:nvGrpSpPr>
        <p:grpSpPr>
          <a:xfrm>
            <a:off x="-2275" y="-11449"/>
            <a:ext cx="12162051" cy="6882076"/>
            <a:chOff x="-2000" y="-12625"/>
            <a:chExt cx="10692000" cy="7589400"/>
          </a:xfrm>
        </p:grpSpPr>
        <p:sp>
          <p:nvSpPr>
            <p:cNvPr id="2830" name="Google Shape;2830;p9"/>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1" name="Google Shape;2831;p9"/>
            <p:cNvGrpSpPr/>
            <p:nvPr/>
          </p:nvGrpSpPr>
          <p:grpSpPr>
            <a:xfrm rot="10800000" flipH="1">
              <a:off x="541072" y="7200946"/>
              <a:ext cx="9609875" cy="285829"/>
              <a:chOff x="471460" y="61396"/>
              <a:chExt cx="9609875" cy="285829"/>
            </a:xfrm>
          </p:grpSpPr>
          <p:grpSp>
            <p:nvGrpSpPr>
              <p:cNvPr id="2832" name="Google Shape;2832;p9"/>
              <p:cNvGrpSpPr/>
              <p:nvPr/>
            </p:nvGrpSpPr>
            <p:grpSpPr>
              <a:xfrm>
                <a:off x="471460" y="61396"/>
                <a:ext cx="8862425" cy="285829"/>
                <a:chOff x="395260" y="61396"/>
                <a:chExt cx="8862425" cy="285829"/>
              </a:xfrm>
            </p:grpSpPr>
            <p:grpSp>
              <p:nvGrpSpPr>
                <p:cNvPr id="2833" name="Google Shape;2833;p9"/>
                <p:cNvGrpSpPr/>
                <p:nvPr/>
              </p:nvGrpSpPr>
              <p:grpSpPr>
                <a:xfrm rot="5400000">
                  <a:off x="8465008" y="-445452"/>
                  <a:ext cx="278654" cy="1306700"/>
                  <a:chOff x="73845" y="3561500"/>
                  <a:chExt cx="278654" cy="1306700"/>
                </a:xfrm>
              </p:grpSpPr>
              <p:grpSp>
                <p:nvGrpSpPr>
                  <p:cNvPr id="2834" name="Google Shape;2834;p9"/>
                  <p:cNvGrpSpPr/>
                  <p:nvPr/>
                </p:nvGrpSpPr>
                <p:grpSpPr>
                  <a:xfrm>
                    <a:off x="179620" y="3954300"/>
                    <a:ext cx="139329" cy="128300"/>
                    <a:chOff x="732600" y="1890325"/>
                    <a:chExt cx="138100" cy="128300"/>
                  </a:xfrm>
                </p:grpSpPr>
                <p:sp>
                  <p:nvSpPr>
                    <p:cNvPr id="2835" name="Google Shape;28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8" name="Google Shape;2838;p9"/>
                  <p:cNvGrpSpPr/>
                  <p:nvPr/>
                </p:nvGrpSpPr>
                <p:grpSpPr>
                  <a:xfrm>
                    <a:off x="116495" y="4347100"/>
                    <a:ext cx="139329" cy="128300"/>
                    <a:chOff x="732600" y="1890325"/>
                    <a:chExt cx="138100" cy="128300"/>
                  </a:xfrm>
                </p:grpSpPr>
                <p:sp>
                  <p:nvSpPr>
                    <p:cNvPr id="2839" name="Google Shape;28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2" name="Google Shape;2842;p9"/>
                  <p:cNvGrpSpPr/>
                  <p:nvPr/>
                </p:nvGrpSpPr>
                <p:grpSpPr>
                  <a:xfrm>
                    <a:off x="213170" y="4739900"/>
                    <a:ext cx="139329" cy="128300"/>
                    <a:chOff x="732600" y="1890325"/>
                    <a:chExt cx="138100" cy="128300"/>
                  </a:xfrm>
                </p:grpSpPr>
                <p:sp>
                  <p:nvSpPr>
                    <p:cNvPr id="2843" name="Google Shape;28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6" name="Google Shape;2846;p9"/>
                  <p:cNvGrpSpPr/>
                  <p:nvPr/>
                </p:nvGrpSpPr>
                <p:grpSpPr>
                  <a:xfrm>
                    <a:off x="73845" y="3561500"/>
                    <a:ext cx="139329" cy="128300"/>
                    <a:chOff x="732600" y="1890325"/>
                    <a:chExt cx="138100" cy="128300"/>
                  </a:xfrm>
                </p:grpSpPr>
                <p:sp>
                  <p:nvSpPr>
                    <p:cNvPr id="2847" name="Google Shape;28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0" name="Google Shape;2850;p9"/>
                <p:cNvGrpSpPr/>
                <p:nvPr/>
              </p:nvGrpSpPr>
              <p:grpSpPr>
                <a:xfrm rot="5400000">
                  <a:off x="3923120" y="-3466465"/>
                  <a:ext cx="285829" cy="7341550"/>
                  <a:chOff x="73845" y="36500"/>
                  <a:chExt cx="285829" cy="7341550"/>
                </a:xfrm>
              </p:grpSpPr>
              <p:grpSp>
                <p:nvGrpSpPr>
                  <p:cNvPr id="2851" name="Google Shape;2851;p9"/>
                  <p:cNvGrpSpPr/>
                  <p:nvPr/>
                </p:nvGrpSpPr>
                <p:grpSpPr>
                  <a:xfrm>
                    <a:off x="73845" y="4538300"/>
                    <a:ext cx="285829" cy="2839750"/>
                    <a:chOff x="73845" y="3561500"/>
                    <a:chExt cx="285829" cy="2839750"/>
                  </a:xfrm>
                </p:grpSpPr>
                <p:grpSp>
                  <p:nvGrpSpPr>
                    <p:cNvPr id="2852" name="Google Shape;2852;p9"/>
                    <p:cNvGrpSpPr/>
                    <p:nvPr/>
                  </p:nvGrpSpPr>
                  <p:grpSpPr>
                    <a:xfrm>
                      <a:off x="73845" y="3561500"/>
                      <a:ext cx="278654" cy="1306700"/>
                      <a:chOff x="73845" y="3561500"/>
                      <a:chExt cx="278654" cy="1306700"/>
                    </a:xfrm>
                  </p:grpSpPr>
                  <p:grpSp>
                    <p:nvGrpSpPr>
                      <p:cNvPr id="2853" name="Google Shape;2853;p9"/>
                      <p:cNvGrpSpPr/>
                      <p:nvPr/>
                    </p:nvGrpSpPr>
                    <p:grpSpPr>
                      <a:xfrm>
                        <a:off x="179620" y="3954300"/>
                        <a:ext cx="139329" cy="128300"/>
                        <a:chOff x="732600" y="1890325"/>
                        <a:chExt cx="138100" cy="128300"/>
                      </a:xfrm>
                    </p:grpSpPr>
                    <p:sp>
                      <p:nvSpPr>
                        <p:cNvPr id="2854" name="Google Shape;285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9"/>
                      <p:cNvGrpSpPr/>
                      <p:nvPr/>
                    </p:nvGrpSpPr>
                    <p:grpSpPr>
                      <a:xfrm>
                        <a:off x="116495" y="4347100"/>
                        <a:ext cx="139329" cy="128300"/>
                        <a:chOff x="732600" y="1890325"/>
                        <a:chExt cx="138100" cy="128300"/>
                      </a:xfrm>
                    </p:grpSpPr>
                    <p:sp>
                      <p:nvSpPr>
                        <p:cNvPr id="2858" name="Google Shape;285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1" name="Google Shape;2861;p9"/>
                      <p:cNvGrpSpPr/>
                      <p:nvPr/>
                    </p:nvGrpSpPr>
                    <p:grpSpPr>
                      <a:xfrm>
                        <a:off x="213170" y="4739900"/>
                        <a:ext cx="139329" cy="128300"/>
                        <a:chOff x="732600" y="1890325"/>
                        <a:chExt cx="138100" cy="128300"/>
                      </a:xfrm>
                    </p:grpSpPr>
                    <p:sp>
                      <p:nvSpPr>
                        <p:cNvPr id="2862" name="Google Shape;286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5" name="Google Shape;2865;p9"/>
                      <p:cNvGrpSpPr/>
                      <p:nvPr/>
                    </p:nvGrpSpPr>
                    <p:grpSpPr>
                      <a:xfrm>
                        <a:off x="73845" y="3561500"/>
                        <a:ext cx="139329" cy="128300"/>
                        <a:chOff x="732600" y="1890325"/>
                        <a:chExt cx="138100" cy="128300"/>
                      </a:xfrm>
                    </p:grpSpPr>
                    <p:sp>
                      <p:nvSpPr>
                        <p:cNvPr id="2866" name="Google Shape;286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9" name="Google Shape;2869;p9"/>
                    <p:cNvGrpSpPr/>
                    <p:nvPr/>
                  </p:nvGrpSpPr>
                  <p:grpSpPr>
                    <a:xfrm>
                      <a:off x="81020" y="5094550"/>
                      <a:ext cx="278654" cy="1306700"/>
                      <a:chOff x="73845" y="3561500"/>
                      <a:chExt cx="278654" cy="1306700"/>
                    </a:xfrm>
                  </p:grpSpPr>
                  <p:grpSp>
                    <p:nvGrpSpPr>
                      <p:cNvPr id="2870" name="Google Shape;2870;p9"/>
                      <p:cNvGrpSpPr/>
                      <p:nvPr/>
                    </p:nvGrpSpPr>
                    <p:grpSpPr>
                      <a:xfrm>
                        <a:off x="179620" y="3954300"/>
                        <a:ext cx="139329" cy="128300"/>
                        <a:chOff x="732600" y="1890325"/>
                        <a:chExt cx="138100" cy="128300"/>
                      </a:xfrm>
                    </p:grpSpPr>
                    <p:sp>
                      <p:nvSpPr>
                        <p:cNvPr id="2871" name="Google Shape;28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 name="Google Shape;2874;p9"/>
                      <p:cNvGrpSpPr/>
                      <p:nvPr/>
                    </p:nvGrpSpPr>
                    <p:grpSpPr>
                      <a:xfrm>
                        <a:off x="116495" y="4347100"/>
                        <a:ext cx="139329" cy="128300"/>
                        <a:chOff x="732600" y="1890325"/>
                        <a:chExt cx="138100" cy="128300"/>
                      </a:xfrm>
                    </p:grpSpPr>
                    <p:sp>
                      <p:nvSpPr>
                        <p:cNvPr id="2875" name="Google Shape;28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8" name="Google Shape;2878;p9"/>
                      <p:cNvGrpSpPr/>
                      <p:nvPr/>
                    </p:nvGrpSpPr>
                    <p:grpSpPr>
                      <a:xfrm>
                        <a:off x="213170" y="4739900"/>
                        <a:ext cx="139329" cy="128300"/>
                        <a:chOff x="732600" y="1890325"/>
                        <a:chExt cx="138100" cy="128300"/>
                      </a:xfrm>
                    </p:grpSpPr>
                    <p:sp>
                      <p:nvSpPr>
                        <p:cNvPr id="2879" name="Google Shape;28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2" name="Google Shape;2882;p9"/>
                      <p:cNvGrpSpPr/>
                      <p:nvPr/>
                    </p:nvGrpSpPr>
                    <p:grpSpPr>
                      <a:xfrm>
                        <a:off x="73845" y="3561500"/>
                        <a:ext cx="139329" cy="128300"/>
                        <a:chOff x="732600" y="1890325"/>
                        <a:chExt cx="138100" cy="128300"/>
                      </a:xfrm>
                    </p:grpSpPr>
                    <p:sp>
                      <p:nvSpPr>
                        <p:cNvPr id="2883" name="Google Shape;288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886" name="Google Shape;2886;p9"/>
                  <p:cNvGrpSpPr/>
                  <p:nvPr/>
                </p:nvGrpSpPr>
                <p:grpSpPr>
                  <a:xfrm>
                    <a:off x="73845" y="1524775"/>
                    <a:ext cx="285829" cy="2839750"/>
                    <a:chOff x="73845" y="3561500"/>
                    <a:chExt cx="285829" cy="2839750"/>
                  </a:xfrm>
                </p:grpSpPr>
                <p:grpSp>
                  <p:nvGrpSpPr>
                    <p:cNvPr id="2887" name="Google Shape;2887;p9"/>
                    <p:cNvGrpSpPr/>
                    <p:nvPr/>
                  </p:nvGrpSpPr>
                  <p:grpSpPr>
                    <a:xfrm>
                      <a:off x="73845" y="3561500"/>
                      <a:ext cx="278654" cy="1306700"/>
                      <a:chOff x="73845" y="3561500"/>
                      <a:chExt cx="278654" cy="1306700"/>
                    </a:xfrm>
                  </p:grpSpPr>
                  <p:grpSp>
                    <p:nvGrpSpPr>
                      <p:cNvPr id="2888" name="Google Shape;2888;p9"/>
                      <p:cNvGrpSpPr/>
                      <p:nvPr/>
                    </p:nvGrpSpPr>
                    <p:grpSpPr>
                      <a:xfrm>
                        <a:off x="179620" y="3954300"/>
                        <a:ext cx="139329" cy="128300"/>
                        <a:chOff x="732600" y="1890325"/>
                        <a:chExt cx="138100" cy="128300"/>
                      </a:xfrm>
                    </p:grpSpPr>
                    <p:sp>
                      <p:nvSpPr>
                        <p:cNvPr id="2889" name="Google Shape;288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2" name="Google Shape;2892;p9"/>
                      <p:cNvGrpSpPr/>
                      <p:nvPr/>
                    </p:nvGrpSpPr>
                    <p:grpSpPr>
                      <a:xfrm>
                        <a:off x="116495" y="4347100"/>
                        <a:ext cx="139329" cy="128300"/>
                        <a:chOff x="732600" y="1890325"/>
                        <a:chExt cx="138100" cy="128300"/>
                      </a:xfrm>
                    </p:grpSpPr>
                    <p:sp>
                      <p:nvSpPr>
                        <p:cNvPr id="2893" name="Google Shape;289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9"/>
                      <p:cNvGrpSpPr/>
                      <p:nvPr/>
                    </p:nvGrpSpPr>
                    <p:grpSpPr>
                      <a:xfrm>
                        <a:off x="213170" y="4739900"/>
                        <a:ext cx="139329" cy="128300"/>
                        <a:chOff x="732600" y="1890325"/>
                        <a:chExt cx="138100" cy="128300"/>
                      </a:xfrm>
                    </p:grpSpPr>
                    <p:sp>
                      <p:nvSpPr>
                        <p:cNvPr id="2897" name="Google Shape;289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9"/>
                      <p:cNvGrpSpPr/>
                      <p:nvPr/>
                    </p:nvGrpSpPr>
                    <p:grpSpPr>
                      <a:xfrm>
                        <a:off x="73845" y="3561500"/>
                        <a:ext cx="139329" cy="128300"/>
                        <a:chOff x="732600" y="1890325"/>
                        <a:chExt cx="138100" cy="128300"/>
                      </a:xfrm>
                    </p:grpSpPr>
                    <p:sp>
                      <p:nvSpPr>
                        <p:cNvPr id="2901" name="Google Shape;290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04" name="Google Shape;2904;p9"/>
                    <p:cNvGrpSpPr/>
                    <p:nvPr/>
                  </p:nvGrpSpPr>
                  <p:grpSpPr>
                    <a:xfrm>
                      <a:off x="81020" y="5094550"/>
                      <a:ext cx="278654" cy="1306700"/>
                      <a:chOff x="73845" y="3561500"/>
                      <a:chExt cx="278654" cy="1306700"/>
                    </a:xfrm>
                  </p:grpSpPr>
                  <p:grpSp>
                    <p:nvGrpSpPr>
                      <p:cNvPr id="2905" name="Google Shape;2905;p9"/>
                      <p:cNvGrpSpPr/>
                      <p:nvPr/>
                    </p:nvGrpSpPr>
                    <p:grpSpPr>
                      <a:xfrm>
                        <a:off x="179620" y="3954300"/>
                        <a:ext cx="139329" cy="128300"/>
                        <a:chOff x="732600" y="1890325"/>
                        <a:chExt cx="138100" cy="128300"/>
                      </a:xfrm>
                    </p:grpSpPr>
                    <p:sp>
                      <p:nvSpPr>
                        <p:cNvPr id="2906" name="Google Shape;29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9" name="Google Shape;2909;p9"/>
                      <p:cNvGrpSpPr/>
                      <p:nvPr/>
                    </p:nvGrpSpPr>
                    <p:grpSpPr>
                      <a:xfrm>
                        <a:off x="116495" y="4347100"/>
                        <a:ext cx="139329" cy="128300"/>
                        <a:chOff x="732600" y="1890325"/>
                        <a:chExt cx="138100" cy="128300"/>
                      </a:xfrm>
                    </p:grpSpPr>
                    <p:sp>
                      <p:nvSpPr>
                        <p:cNvPr id="2910" name="Google Shape;29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3" name="Google Shape;2913;p9"/>
                      <p:cNvGrpSpPr/>
                      <p:nvPr/>
                    </p:nvGrpSpPr>
                    <p:grpSpPr>
                      <a:xfrm>
                        <a:off x="213170" y="4739900"/>
                        <a:ext cx="139329" cy="128300"/>
                        <a:chOff x="732600" y="1890325"/>
                        <a:chExt cx="138100" cy="128300"/>
                      </a:xfrm>
                    </p:grpSpPr>
                    <p:sp>
                      <p:nvSpPr>
                        <p:cNvPr id="2914" name="Google Shape;29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7" name="Google Shape;2917;p9"/>
                      <p:cNvGrpSpPr/>
                      <p:nvPr/>
                    </p:nvGrpSpPr>
                    <p:grpSpPr>
                      <a:xfrm>
                        <a:off x="73845" y="3561500"/>
                        <a:ext cx="139329" cy="128300"/>
                        <a:chOff x="732600" y="1890325"/>
                        <a:chExt cx="138100" cy="128300"/>
                      </a:xfrm>
                    </p:grpSpPr>
                    <p:sp>
                      <p:nvSpPr>
                        <p:cNvPr id="2918" name="Google Shape;291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21" name="Google Shape;2921;p9"/>
                  <p:cNvGrpSpPr/>
                  <p:nvPr/>
                </p:nvGrpSpPr>
                <p:grpSpPr>
                  <a:xfrm>
                    <a:off x="81020" y="36500"/>
                    <a:ext cx="278654" cy="1306700"/>
                    <a:chOff x="73845" y="3561500"/>
                    <a:chExt cx="278654" cy="1306700"/>
                  </a:xfrm>
                </p:grpSpPr>
                <p:grpSp>
                  <p:nvGrpSpPr>
                    <p:cNvPr id="2922" name="Google Shape;2922;p9"/>
                    <p:cNvGrpSpPr/>
                    <p:nvPr/>
                  </p:nvGrpSpPr>
                  <p:grpSpPr>
                    <a:xfrm>
                      <a:off x="179620" y="3954300"/>
                      <a:ext cx="139329" cy="128300"/>
                      <a:chOff x="732600" y="1890325"/>
                      <a:chExt cx="138100" cy="128300"/>
                    </a:xfrm>
                  </p:grpSpPr>
                  <p:sp>
                    <p:nvSpPr>
                      <p:cNvPr id="2923" name="Google Shape;29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9"/>
                    <p:cNvGrpSpPr/>
                    <p:nvPr/>
                  </p:nvGrpSpPr>
                  <p:grpSpPr>
                    <a:xfrm>
                      <a:off x="116495" y="4347100"/>
                      <a:ext cx="139329" cy="128300"/>
                      <a:chOff x="732600" y="1890325"/>
                      <a:chExt cx="138100" cy="128300"/>
                    </a:xfrm>
                  </p:grpSpPr>
                  <p:sp>
                    <p:nvSpPr>
                      <p:cNvPr id="2927" name="Google Shape;29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0" name="Google Shape;2930;p9"/>
                    <p:cNvGrpSpPr/>
                    <p:nvPr/>
                  </p:nvGrpSpPr>
                  <p:grpSpPr>
                    <a:xfrm>
                      <a:off x="213170" y="4739900"/>
                      <a:ext cx="139329" cy="128300"/>
                      <a:chOff x="732600" y="1890325"/>
                      <a:chExt cx="138100" cy="128300"/>
                    </a:xfrm>
                  </p:grpSpPr>
                  <p:sp>
                    <p:nvSpPr>
                      <p:cNvPr id="2931" name="Google Shape;29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4" name="Google Shape;2934;p9"/>
                    <p:cNvGrpSpPr/>
                    <p:nvPr/>
                  </p:nvGrpSpPr>
                  <p:grpSpPr>
                    <a:xfrm>
                      <a:off x="73845" y="3561500"/>
                      <a:ext cx="139329" cy="128300"/>
                      <a:chOff x="732600" y="1890325"/>
                      <a:chExt cx="138100" cy="128300"/>
                    </a:xfrm>
                  </p:grpSpPr>
                  <p:sp>
                    <p:nvSpPr>
                      <p:cNvPr id="2935" name="Google Shape;29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938" name="Google Shape;2938;p9"/>
              <p:cNvGrpSpPr/>
              <p:nvPr/>
            </p:nvGrpSpPr>
            <p:grpSpPr>
              <a:xfrm rot="5400000">
                <a:off x="9702783" y="-38502"/>
                <a:ext cx="236004" cy="521100"/>
                <a:chOff x="116495" y="4347100"/>
                <a:chExt cx="236004" cy="521100"/>
              </a:xfrm>
            </p:grpSpPr>
            <p:grpSp>
              <p:nvGrpSpPr>
                <p:cNvPr id="2939" name="Google Shape;2939;p9"/>
                <p:cNvGrpSpPr/>
                <p:nvPr/>
              </p:nvGrpSpPr>
              <p:grpSpPr>
                <a:xfrm>
                  <a:off x="116495" y="4347100"/>
                  <a:ext cx="139329" cy="128300"/>
                  <a:chOff x="732600" y="1890325"/>
                  <a:chExt cx="138100" cy="128300"/>
                </a:xfrm>
              </p:grpSpPr>
              <p:sp>
                <p:nvSpPr>
                  <p:cNvPr id="2940" name="Google Shape;29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3" name="Google Shape;2943;p9"/>
                <p:cNvGrpSpPr/>
                <p:nvPr/>
              </p:nvGrpSpPr>
              <p:grpSpPr>
                <a:xfrm>
                  <a:off x="213170" y="4739900"/>
                  <a:ext cx="139329" cy="128300"/>
                  <a:chOff x="732600" y="1890325"/>
                  <a:chExt cx="138100" cy="128300"/>
                </a:xfrm>
              </p:grpSpPr>
              <p:sp>
                <p:nvSpPr>
                  <p:cNvPr id="2944" name="Google Shape;29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47" name="Google Shape;2947;p9"/>
            <p:cNvGrpSpPr/>
            <p:nvPr/>
          </p:nvGrpSpPr>
          <p:grpSpPr>
            <a:xfrm>
              <a:off x="471460" y="61396"/>
              <a:ext cx="9609875" cy="285829"/>
              <a:chOff x="471460" y="61396"/>
              <a:chExt cx="9609875" cy="285829"/>
            </a:xfrm>
          </p:grpSpPr>
          <p:grpSp>
            <p:nvGrpSpPr>
              <p:cNvPr id="2948" name="Google Shape;2948;p9"/>
              <p:cNvGrpSpPr/>
              <p:nvPr/>
            </p:nvGrpSpPr>
            <p:grpSpPr>
              <a:xfrm>
                <a:off x="471460" y="61396"/>
                <a:ext cx="8862425" cy="285829"/>
                <a:chOff x="395260" y="61396"/>
                <a:chExt cx="8862425" cy="285829"/>
              </a:xfrm>
            </p:grpSpPr>
            <p:grpSp>
              <p:nvGrpSpPr>
                <p:cNvPr id="2949" name="Google Shape;2949;p9"/>
                <p:cNvGrpSpPr/>
                <p:nvPr/>
              </p:nvGrpSpPr>
              <p:grpSpPr>
                <a:xfrm rot="5400000">
                  <a:off x="8465008" y="-445452"/>
                  <a:ext cx="278654" cy="1306700"/>
                  <a:chOff x="73845" y="3561500"/>
                  <a:chExt cx="278654" cy="1306700"/>
                </a:xfrm>
              </p:grpSpPr>
              <p:grpSp>
                <p:nvGrpSpPr>
                  <p:cNvPr id="2950" name="Google Shape;2950;p9"/>
                  <p:cNvGrpSpPr/>
                  <p:nvPr/>
                </p:nvGrpSpPr>
                <p:grpSpPr>
                  <a:xfrm>
                    <a:off x="179620" y="3954300"/>
                    <a:ext cx="139329" cy="128300"/>
                    <a:chOff x="732600" y="1890325"/>
                    <a:chExt cx="138100" cy="128300"/>
                  </a:xfrm>
                </p:grpSpPr>
                <p:sp>
                  <p:nvSpPr>
                    <p:cNvPr id="2951" name="Google Shape;29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4" name="Google Shape;2954;p9"/>
                  <p:cNvGrpSpPr/>
                  <p:nvPr/>
                </p:nvGrpSpPr>
                <p:grpSpPr>
                  <a:xfrm>
                    <a:off x="116495" y="4347100"/>
                    <a:ext cx="139329" cy="128300"/>
                    <a:chOff x="732600" y="1890325"/>
                    <a:chExt cx="138100" cy="128300"/>
                  </a:xfrm>
                </p:grpSpPr>
                <p:sp>
                  <p:nvSpPr>
                    <p:cNvPr id="2955" name="Google Shape;29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9"/>
                  <p:cNvGrpSpPr/>
                  <p:nvPr/>
                </p:nvGrpSpPr>
                <p:grpSpPr>
                  <a:xfrm>
                    <a:off x="213170" y="4739900"/>
                    <a:ext cx="139329" cy="128300"/>
                    <a:chOff x="732600" y="1890325"/>
                    <a:chExt cx="138100" cy="128300"/>
                  </a:xfrm>
                </p:grpSpPr>
                <p:sp>
                  <p:nvSpPr>
                    <p:cNvPr id="2959" name="Google Shape;29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2" name="Google Shape;2962;p9"/>
                  <p:cNvGrpSpPr/>
                  <p:nvPr/>
                </p:nvGrpSpPr>
                <p:grpSpPr>
                  <a:xfrm>
                    <a:off x="73845" y="3561500"/>
                    <a:ext cx="139329" cy="128300"/>
                    <a:chOff x="732600" y="1890325"/>
                    <a:chExt cx="138100" cy="128300"/>
                  </a:xfrm>
                </p:grpSpPr>
                <p:sp>
                  <p:nvSpPr>
                    <p:cNvPr id="2963" name="Google Shape;29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66" name="Google Shape;2966;p9"/>
                <p:cNvGrpSpPr/>
                <p:nvPr/>
              </p:nvGrpSpPr>
              <p:grpSpPr>
                <a:xfrm rot="5400000">
                  <a:off x="3923120" y="-3466465"/>
                  <a:ext cx="285829" cy="7341550"/>
                  <a:chOff x="73845" y="36500"/>
                  <a:chExt cx="285829" cy="7341550"/>
                </a:xfrm>
              </p:grpSpPr>
              <p:grpSp>
                <p:nvGrpSpPr>
                  <p:cNvPr id="2967" name="Google Shape;2967;p9"/>
                  <p:cNvGrpSpPr/>
                  <p:nvPr/>
                </p:nvGrpSpPr>
                <p:grpSpPr>
                  <a:xfrm>
                    <a:off x="73845" y="4538300"/>
                    <a:ext cx="285829" cy="2839750"/>
                    <a:chOff x="73845" y="3561500"/>
                    <a:chExt cx="285829" cy="2839750"/>
                  </a:xfrm>
                </p:grpSpPr>
                <p:grpSp>
                  <p:nvGrpSpPr>
                    <p:cNvPr id="2968" name="Google Shape;2968;p9"/>
                    <p:cNvGrpSpPr/>
                    <p:nvPr/>
                  </p:nvGrpSpPr>
                  <p:grpSpPr>
                    <a:xfrm>
                      <a:off x="73845" y="3561500"/>
                      <a:ext cx="278654" cy="1306700"/>
                      <a:chOff x="73845" y="3561500"/>
                      <a:chExt cx="278654" cy="1306700"/>
                    </a:xfrm>
                  </p:grpSpPr>
                  <p:grpSp>
                    <p:nvGrpSpPr>
                      <p:cNvPr id="2969" name="Google Shape;2969;p9"/>
                      <p:cNvGrpSpPr/>
                      <p:nvPr/>
                    </p:nvGrpSpPr>
                    <p:grpSpPr>
                      <a:xfrm>
                        <a:off x="179620" y="3954300"/>
                        <a:ext cx="139329" cy="128300"/>
                        <a:chOff x="732600" y="1890325"/>
                        <a:chExt cx="138100" cy="128300"/>
                      </a:xfrm>
                    </p:grpSpPr>
                    <p:sp>
                      <p:nvSpPr>
                        <p:cNvPr id="2970" name="Google Shape;297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3" name="Google Shape;2973;p9"/>
                      <p:cNvGrpSpPr/>
                      <p:nvPr/>
                    </p:nvGrpSpPr>
                    <p:grpSpPr>
                      <a:xfrm>
                        <a:off x="116495" y="4347100"/>
                        <a:ext cx="139329" cy="128300"/>
                        <a:chOff x="732600" y="1890325"/>
                        <a:chExt cx="138100" cy="128300"/>
                      </a:xfrm>
                    </p:grpSpPr>
                    <p:sp>
                      <p:nvSpPr>
                        <p:cNvPr id="2974" name="Google Shape;297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7" name="Google Shape;2977;p9"/>
                      <p:cNvGrpSpPr/>
                      <p:nvPr/>
                    </p:nvGrpSpPr>
                    <p:grpSpPr>
                      <a:xfrm>
                        <a:off x="213170" y="4739900"/>
                        <a:ext cx="139329" cy="128300"/>
                        <a:chOff x="732600" y="1890325"/>
                        <a:chExt cx="138100" cy="128300"/>
                      </a:xfrm>
                    </p:grpSpPr>
                    <p:sp>
                      <p:nvSpPr>
                        <p:cNvPr id="2978" name="Google Shape;297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1" name="Google Shape;2981;p9"/>
                      <p:cNvGrpSpPr/>
                      <p:nvPr/>
                    </p:nvGrpSpPr>
                    <p:grpSpPr>
                      <a:xfrm>
                        <a:off x="73845" y="3561500"/>
                        <a:ext cx="139329" cy="128300"/>
                        <a:chOff x="732600" y="1890325"/>
                        <a:chExt cx="138100" cy="128300"/>
                      </a:xfrm>
                    </p:grpSpPr>
                    <p:sp>
                      <p:nvSpPr>
                        <p:cNvPr id="2982" name="Google Shape;298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85" name="Google Shape;2985;p9"/>
                    <p:cNvGrpSpPr/>
                    <p:nvPr/>
                  </p:nvGrpSpPr>
                  <p:grpSpPr>
                    <a:xfrm>
                      <a:off x="81020" y="5094550"/>
                      <a:ext cx="278654" cy="1306700"/>
                      <a:chOff x="73845" y="3561500"/>
                      <a:chExt cx="278654" cy="1306700"/>
                    </a:xfrm>
                  </p:grpSpPr>
                  <p:grpSp>
                    <p:nvGrpSpPr>
                      <p:cNvPr id="2986" name="Google Shape;2986;p9"/>
                      <p:cNvGrpSpPr/>
                      <p:nvPr/>
                    </p:nvGrpSpPr>
                    <p:grpSpPr>
                      <a:xfrm>
                        <a:off x="179620" y="3954300"/>
                        <a:ext cx="139329" cy="128300"/>
                        <a:chOff x="732600" y="1890325"/>
                        <a:chExt cx="138100" cy="128300"/>
                      </a:xfrm>
                    </p:grpSpPr>
                    <p:sp>
                      <p:nvSpPr>
                        <p:cNvPr id="2987" name="Google Shape;298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0" name="Google Shape;2990;p9"/>
                      <p:cNvGrpSpPr/>
                      <p:nvPr/>
                    </p:nvGrpSpPr>
                    <p:grpSpPr>
                      <a:xfrm>
                        <a:off x="116495" y="4347100"/>
                        <a:ext cx="139329" cy="128300"/>
                        <a:chOff x="732600" y="1890325"/>
                        <a:chExt cx="138100" cy="128300"/>
                      </a:xfrm>
                    </p:grpSpPr>
                    <p:sp>
                      <p:nvSpPr>
                        <p:cNvPr id="2991" name="Google Shape;299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4" name="Google Shape;2994;p9"/>
                      <p:cNvGrpSpPr/>
                      <p:nvPr/>
                    </p:nvGrpSpPr>
                    <p:grpSpPr>
                      <a:xfrm>
                        <a:off x="213170" y="4739900"/>
                        <a:ext cx="139329" cy="128300"/>
                        <a:chOff x="732600" y="1890325"/>
                        <a:chExt cx="138100" cy="128300"/>
                      </a:xfrm>
                    </p:grpSpPr>
                    <p:sp>
                      <p:nvSpPr>
                        <p:cNvPr id="2995" name="Google Shape;299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9"/>
                      <p:cNvGrpSpPr/>
                      <p:nvPr/>
                    </p:nvGrpSpPr>
                    <p:grpSpPr>
                      <a:xfrm>
                        <a:off x="73845" y="3561500"/>
                        <a:ext cx="139329" cy="128300"/>
                        <a:chOff x="732600" y="1890325"/>
                        <a:chExt cx="138100" cy="128300"/>
                      </a:xfrm>
                    </p:grpSpPr>
                    <p:sp>
                      <p:nvSpPr>
                        <p:cNvPr id="2999" name="Google Shape;299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02" name="Google Shape;3002;p9"/>
                  <p:cNvGrpSpPr/>
                  <p:nvPr/>
                </p:nvGrpSpPr>
                <p:grpSpPr>
                  <a:xfrm>
                    <a:off x="73845" y="1524775"/>
                    <a:ext cx="285829" cy="2839750"/>
                    <a:chOff x="73845" y="3561500"/>
                    <a:chExt cx="285829" cy="2839750"/>
                  </a:xfrm>
                </p:grpSpPr>
                <p:grpSp>
                  <p:nvGrpSpPr>
                    <p:cNvPr id="3003" name="Google Shape;3003;p9"/>
                    <p:cNvGrpSpPr/>
                    <p:nvPr/>
                  </p:nvGrpSpPr>
                  <p:grpSpPr>
                    <a:xfrm>
                      <a:off x="73845" y="3561500"/>
                      <a:ext cx="278654" cy="1306700"/>
                      <a:chOff x="73845" y="3561500"/>
                      <a:chExt cx="278654" cy="1306700"/>
                    </a:xfrm>
                  </p:grpSpPr>
                  <p:grpSp>
                    <p:nvGrpSpPr>
                      <p:cNvPr id="3004" name="Google Shape;3004;p9"/>
                      <p:cNvGrpSpPr/>
                      <p:nvPr/>
                    </p:nvGrpSpPr>
                    <p:grpSpPr>
                      <a:xfrm>
                        <a:off x="179620" y="3954300"/>
                        <a:ext cx="139329" cy="128300"/>
                        <a:chOff x="732600" y="1890325"/>
                        <a:chExt cx="138100" cy="128300"/>
                      </a:xfrm>
                    </p:grpSpPr>
                    <p:sp>
                      <p:nvSpPr>
                        <p:cNvPr id="3005" name="Google Shape;300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8" name="Google Shape;3008;p9"/>
                      <p:cNvGrpSpPr/>
                      <p:nvPr/>
                    </p:nvGrpSpPr>
                    <p:grpSpPr>
                      <a:xfrm>
                        <a:off x="116495" y="4347100"/>
                        <a:ext cx="139329" cy="128300"/>
                        <a:chOff x="732600" y="1890325"/>
                        <a:chExt cx="138100" cy="128300"/>
                      </a:xfrm>
                    </p:grpSpPr>
                    <p:sp>
                      <p:nvSpPr>
                        <p:cNvPr id="3009" name="Google Shape;300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2" name="Google Shape;3012;p9"/>
                      <p:cNvGrpSpPr/>
                      <p:nvPr/>
                    </p:nvGrpSpPr>
                    <p:grpSpPr>
                      <a:xfrm>
                        <a:off x="213170" y="4739900"/>
                        <a:ext cx="139329" cy="128300"/>
                        <a:chOff x="732600" y="1890325"/>
                        <a:chExt cx="138100" cy="128300"/>
                      </a:xfrm>
                    </p:grpSpPr>
                    <p:sp>
                      <p:nvSpPr>
                        <p:cNvPr id="3013" name="Google Shape;301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9"/>
                      <p:cNvGrpSpPr/>
                      <p:nvPr/>
                    </p:nvGrpSpPr>
                    <p:grpSpPr>
                      <a:xfrm>
                        <a:off x="73845" y="3561500"/>
                        <a:ext cx="139329" cy="128300"/>
                        <a:chOff x="732600" y="1890325"/>
                        <a:chExt cx="138100" cy="128300"/>
                      </a:xfrm>
                    </p:grpSpPr>
                    <p:sp>
                      <p:nvSpPr>
                        <p:cNvPr id="3017" name="Google Shape;301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20" name="Google Shape;3020;p9"/>
                    <p:cNvGrpSpPr/>
                    <p:nvPr/>
                  </p:nvGrpSpPr>
                  <p:grpSpPr>
                    <a:xfrm>
                      <a:off x="81020" y="5094550"/>
                      <a:ext cx="278654" cy="1306700"/>
                      <a:chOff x="73845" y="3561500"/>
                      <a:chExt cx="278654" cy="1306700"/>
                    </a:xfrm>
                  </p:grpSpPr>
                  <p:grpSp>
                    <p:nvGrpSpPr>
                      <p:cNvPr id="3021" name="Google Shape;3021;p9"/>
                      <p:cNvGrpSpPr/>
                      <p:nvPr/>
                    </p:nvGrpSpPr>
                    <p:grpSpPr>
                      <a:xfrm>
                        <a:off x="179620" y="3954300"/>
                        <a:ext cx="139329" cy="128300"/>
                        <a:chOff x="732600" y="1890325"/>
                        <a:chExt cx="138100" cy="128300"/>
                      </a:xfrm>
                    </p:grpSpPr>
                    <p:sp>
                      <p:nvSpPr>
                        <p:cNvPr id="3022" name="Google Shape;302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5" name="Google Shape;3025;p9"/>
                      <p:cNvGrpSpPr/>
                      <p:nvPr/>
                    </p:nvGrpSpPr>
                    <p:grpSpPr>
                      <a:xfrm>
                        <a:off x="116495" y="4347100"/>
                        <a:ext cx="139329" cy="128300"/>
                        <a:chOff x="732600" y="1890325"/>
                        <a:chExt cx="138100" cy="128300"/>
                      </a:xfrm>
                    </p:grpSpPr>
                    <p:sp>
                      <p:nvSpPr>
                        <p:cNvPr id="3026" name="Google Shape;302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9" name="Google Shape;3029;p9"/>
                      <p:cNvGrpSpPr/>
                      <p:nvPr/>
                    </p:nvGrpSpPr>
                    <p:grpSpPr>
                      <a:xfrm>
                        <a:off x="213170" y="4739900"/>
                        <a:ext cx="139329" cy="128300"/>
                        <a:chOff x="732600" y="1890325"/>
                        <a:chExt cx="138100" cy="128300"/>
                      </a:xfrm>
                    </p:grpSpPr>
                    <p:sp>
                      <p:nvSpPr>
                        <p:cNvPr id="3030" name="Google Shape;303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3" name="Google Shape;3033;p9"/>
                      <p:cNvGrpSpPr/>
                      <p:nvPr/>
                    </p:nvGrpSpPr>
                    <p:grpSpPr>
                      <a:xfrm>
                        <a:off x="73845" y="3561500"/>
                        <a:ext cx="139329" cy="128300"/>
                        <a:chOff x="732600" y="1890325"/>
                        <a:chExt cx="138100" cy="128300"/>
                      </a:xfrm>
                    </p:grpSpPr>
                    <p:sp>
                      <p:nvSpPr>
                        <p:cNvPr id="3034" name="Google Shape;303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37" name="Google Shape;3037;p9"/>
                  <p:cNvGrpSpPr/>
                  <p:nvPr/>
                </p:nvGrpSpPr>
                <p:grpSpPr>
                  <a:xfrm>
                    <a:off x="81020" y="36500"/>
                    <a:ext cx="278654" cy="1306700"/>
                    <a:chOff x="73845" y="3561500"/>
                    <a:chExt cx="278654" cy="1306700"/>
                  </a:xfrm>
                </p:grpSpPr>
                <p:grpSp>
                  <p:nvGrpSpPr>
                    <p:cNvPr id="3038" name="Google Shape;3038;p9"/>
                    <p:cNvGrpSpPr/>
                    <p:nvPr/>
                  </p:nvGrpSpPr>
                  <p:grpSpPr>
                    <a:xfrm>
                      <a:off x="179620" y="3954300"/>
                      <a:ext cx="139329" cy="128300"/>
                      <a:chOff x="732600" y="1890325"/>
                      <a:chExt cx="138100" cy="128300"/>
                    </a:xfrm>
                  </p:grpSpPr>
                  <p:sp>
                    <p:nvSpPr>
                      <p:cNvPr id="3039" name="Google Shape;30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2" name="Google Shape;3042;p9"/>
                    <p:cNvGrpSpPr/>
                    <p:nvPr/>
                  </p:nvGrpSpPr>
                  <p:grpSpPr>
                    <a:xfrm>
                      <a:off x="116495" y="4347100"/>
                      <a:ext cx="139329" cy="128300"/>
                      <a:chOff x="732600" y="1890325"/>
                      <a:chExt cx="138100" cy="128300"/>
                    </a:xfrm>
                  </p:grpSpPr>
                  <p:sp>
                    <p:nvSpPr>
                      <p:cNvPr id="3043" name="Google Shape;30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6" name="Google Shape;3046;p9"/>
                    <p:cNvGrpSpPr/>
                    <p:nvPr/>
                  </p:nvGrpSpPr>
                  <p:grpSpPr>
                    <a:xfrm>
                      <a:off x="213170" y="4739900"/>
                      <a:ext cx="139329" cy="128300"/>
                      <a:chOff x="732600" y="1890325"/>
                      <a:chExt cx="138100" cy="128300"/>
                    </a:xfrm>
                  </p:grpSpPr>
                  <p:sp>
                    <p:nvSpPr>
                      <p:cNvPr id="3047" name="Google Shape;30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0" name="Google Shape;3050;p9"/>
                    <p:cNvGrpSpPr/>
                    <p:nvPr/>
                  </p:nvGrpSpPr>
                  <p:grpSpPr>
                    <a:xfrm>
                      <a:off x="73845" y="3561500"/>
                      <a:ext cx="139329" cy="128300"/>
                      <a:chOff x="732600" y="1890325"/>
                      <a:chExt cx="138100" cy="128300"/>
                    </a:xfrm>
                  </p:grpSpPr>
                  <p:sp>
                    <p:nvSpPr>
                      <p:cNvPr id="3051" name="Google Shape;30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054" name="Google Shape;3054;p9"/>
              <p:cNvGrpSpPr/>
              <p:nvPr/>
            </p:nvGrpSpPr>
            <p:grpSpPr>
              <a:xfrm rot="5400000">
                <a:off x="9702783" y="-38502"/>
                <a:ext cx="236004" cy="521100"/>
                <a:chOff x="116495" y="4347100"/>
                <a:chExt cx="236004" cy="521100"/>
              </a:xfrm>
            </p:grpSpPr>
            <p:grpSp>
              <p:nvGrpSpPr>
                <p:cNvPr id="3055" name="Google Shape;3055;p9"/>
                <p:cNvGrpSpPr/>
                <p:nvPr/>
              </p:nvGrpSpPr>
              <p:grpSpPr>
                <a:xfrm>
                  <a:off x="116495" y="4347100"/>
                  <a:ext cx="139329" cy="128300"/>
                  <a:chOff x="732600" y="1890325"/>
                  <a:chExt cx="138100" cy="128300"/>
                </a:xfrm>
              </p:grpSpPr>
              <p:sp>
                <p:nvSpPr>
                  <p:cNvPr id="3056" name="Google Shape;305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9" name="Google Shape;3059;p9"/>
                <p:cNvGrpSpPr/>
                <p:nvPr/>
              </p:nvGrpSpPr>
              <p:grpSpPr>
                <a:xfrm>
                  <a:off x="213170" y="4739900"/>
                  <a:ext cx="139329" cy="128300"/>
                  <a:chOff x="732600" y="1890325"/>
                  <a:chExt cx="138100" cy="128300"/>
                </a:xfrm>
              </p:grpSpPr>
              <p:sp>
                <p:nvSpPr>
                  <p:cNvPr id="3060" name="Google Shape;306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63" name="Google Shape;3063;p9"/>
            <p:cNvGrpSpPr/>
            <p:nvPr/>
          </p:nvGrpSpPr>
          <p:grpSpPr>
            <a:xfrm>
              <a:off x="73845" y="98713"/>
              <a:ext cx="285829" cy="7341550"/>
              <a:chOff x="73845" y="36500"/>
              <a:chExt cx="285829" cy="7341550"/>
            </a:xfrm>
          </p:grpSpPr>
          <p:grpSp>
            <p:nvGrpSpPr>
              <p:cNvPr id="3064" name="Google Shape;3064;p9"/>
              <p:cNvGrpSpPr/>
              <p:nvPr/>
            </p:nvGrpSpPr>
            <p:grpSpPr>
              <a:xfrm>
                <a:off x="73845" y="4538300"/>
                <a:ext cx="285829" cy="2839750"/>
                <a:chOff x="73845" y="3561500"/>
                <a:chExt cx="285829" cy="2839750"/>
              </a:xfrm>
            </p:grpSpPr>
            <p:grpSp>
              <p:nvGrpSpPr>
                <p:cNvPr id="3065" name="Google Shape;3065;p9"/>
                <p:cNvGrpSpPr/>
                <p:nvPr/>
              </p:nvGrpSpPr>
              <p:grpSpPr>
                <a:xfrm>
                  <a:off x="73845" y="3561500"/>
                  <a:ext cx="278654" cy="1306700"/>
                  <a:chOff x="73845" y="3561500"/>
                  <a:chExt cx="278654" cy="1306700"/>
                </a:xfrm>
              </p:grpSpPr>
              <p:grpSp>
                <p:nvGrpSpPr>
                  <p:cNvPr id="3066" name="Google Shape;3066;p9"/>
                  <p:cNvGrpSpPr/>
                  <p:nvPr/>
                </p:nvGrpSpPr>
                <p:grpSpPr>
                  <a:xfrm>
                    <a:off x="179620" y="3954300"/>
                    <a:ext cx="139329" cy="128300"/>
                    <a:chOff x="732600" y="1890325"/>
                    <a:chExt cx="138100" cy="128300"/>
                  </a:xfrm>
                </p:grpSpPr>
                <p:sp>
                  <p:nvSpPr>
                    <p:cNvPr id="3067" name="Google Shape;30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0" name="Google Shape;3070;p9"/>
                  <p:cNvGrpSpPr/>
                  <p:nvPr/>
                </p:nvGrpSpPr>
                <p:grpSpPr>
                  <a:xfrm>
                    <a:off x="116495" y="4347100"/>
                    <a:ext cx="139329" cy="128300"/>
                    <a:chOff x="732600" y="1890325"/>
                    <a:chExt cx="138100" cy="128300"/>
                  </a:xfrm>
                </p:grpSpPr>
                <p:sp>
                  <p:nvSpPr>
                    <p:cNvPr id="3071" name="Google Shape;30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9"/>
                  <p:cNvGrpSpPr/>
                  <p:nvPr/>
                </p:nvGrpSpPr>
                <p:grpSpPr>
                  <a:xfrm>
                    <a:off x="213170" y="4739900"/>
                    <a:ext cx="139329" cy="128300"/>
                    <a:chOff x="732600" y="1890325"/>
                    <a:chExt cx="138100" cy="128300"/>
                  </a:xfrm>
                </p:grpSpPr>
                <p:sp>
                  <p:nvSpPr>
                    <p:cNvPr id="3075" name="Google Shape;30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8" name="Google Shape;3078;p9"/>
                  <p:cNvGrpSpPr/>
                  <p:nvPr/>
                </p:nvGrpSpPr>
                <p:grpSpPr>
                  <a:xfrm>
                    <a:off x="73845" y="3561500"/>
                    <a:ext cx="139329" cy="128300"/>
                    <a:chOff x="732600" y="1890325"/>
                    <a:chExt cx="138100" cy="128300"/>
                  </a:xfrm>
                </p:grpSpPr>
                <p:sp>
                  <p:nvSpPr>
                    <p:cNvPr id="3079" name="Google Shape;30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2" name="Google Shape;3082;p9"/>
                <p:cNvGrpSpPr/>
                <p:nvPr/>
              </p:nvGrpSpPr>
              <p:grpSpPr>
                <a:xfrm>
                  <a:off x="81020" y="5094550"/>
                  <a:ext cx="278654" cy="1306700"/>
                  <a:chOff x="73845" y="3561500"/>
                  <a:chExt cx="278654" cy="1306700"/>
                </a:xfrm>
              </p:grpSpPr>
              <p:grpSp>
                <p:nvGrpSpPr>
                  <p:cNvPr id="3083" name="Google Shape;3083;p9"/>
                  <p:cNvGrpSpPr/>
                  <p:nvPr/>
                </p:nvGrpSpPr>
                <p:grpSpPr>
                  <a:xfrm>
                    <a:off x="179620" y="3954300"/>
                    <a:ext cx="139329" cy="128300"/>
                    <a:chOff x="732600" y="1890325"/>
                    <a:chExt cx="138100" cy="128300"/>
                  </a:xfrm>
                </p:grpSpPr>
                <p:sp>
                  <p:nvSpPr>
                    <p:cNvPr id="3084" name="Google Shape;30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7" name="Google Shape;3087;p9"/>
                  <p:cNvGrpSpPr/>
                  <p:nvPr/>
                </p:nvGrpSpPr>
                <p:grpSpPr>
                  <a:xfrm>
                    <a:off x="116495" y="4347100"/>
                    <a:ext cx="139329" cy="128300"/>
                    <a:chOff x="732600" y="1890325"/>
                    <a:chExt cx="138100" cy="128300"/>
                  </a:xfrm>
                </p:grpSpPr>
                <p:sp>
                  <p:nvSpPr>
                    <p:cNvPr id="3088" name="Google Shape;308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1" name="Google Shape;3091;p9"/>
                  <p:cNvGrpSpPr/>
                  <p:nvPr/>
                </p:nvGrpSpPr>
                <p:grpSpPr>
                  <a:xfrm>
                    <a:off x="213170" y="4739900"/>
                    <a:ext cx="139329" cy="128300"/>
                    <a:chOff x="732600" y="1890325"/>
                    <a:chExt cx="138100" cy="128300"/>
                  </a:xfrm>
                </p:grpSpPr>
                <p:sp>
                  <p:nvSpPr>
                    <p:cNvPr id="3092" name="Google Shape;309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5" name="Google Shape;3095;p9"/>
                  <p:cNvGrpSpPr/>
                  <p:nvPr/>
                </p:nvGrpSpPr>
                <p:grpSpPr>
                  <a:xfrm>
                    <a:off x="73845" y="3561500"/>
                    <a:ext cx="139329" cy="128300"/>
                    <a:chOff x="732600" y="1890325"/>
                    <a:chExt cx="138100" cy="128300"/>
                  </a:xfrm>
                </p:grpSpPr>
                <p:sp>
                  <p:nvSpPr>
                    <p:cNvPr id="3096" name="Google Shape;309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99" name="Google Shape;3099;p9"/>
              <p:cNvGrpSpPr/>
              <p:nvPr/>
            </p:nvGrpSpPr>
            <p:grpSpPr>
              <a:xfrm>
                <a:off x="73845" y="1524775"/>
                <a:ext cx="285829" cy="2839750"/>
                <a:chOff x="73845" y="3561500"/>
                <a:chExt cx="285829" cy="2839750"/>
              </a:xfrm>
            </p:grpSpPr>
            <p:grpSp>
              <p:nvGrpSpPr>
                <p:cNvPr id="3100" name="Google Shape;3100;p9"/>
                <p:cNvGrpSpPr/>
                <p:nvPr/>
              </p:nvGrpSpPr>
              <p:grpSpPr>
                <a:xfrm>
                  <a:off x="73845" y="3561500"/>
                  <a:ext cx="278654" cy="1306700"/>
                  <a:chOff x="73845" y="3561500"/>
                  <a:chExt cx="278654" cy="1306700"/>
                </a:xfrm>
              </p:grpSpPr>
              <p:grpSp>
                <p:nvGrpSpPr>
                  <p:cNvPr id="3101" name="Google Shape;3101;p9"/>
                  <p:cNvGrpSpPr/>
                  <p:nvPr/>
                </p:nvGrpSpPr>
                <p:grpSpPr>
                  <a:xfrm>
                    <a:off x="179620" y="3954300"/>
                    <a:ext cx="139329" cy="128300"/>
                    <a:chOff x="732600" y="1890325"/>
                    <a:chExt cx="138100" cy="128300"/>
                  </a:xfrm>
                </p:grpSpPr>
                <p:sp>
                  <p:nvSpPr>
                    <p:cNvPr id="3102" name="Google Shape;31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5" name="Google Shape;3105;p9"/>
                  <p:cNvGrpSpPr/>
                  <p:nvPr/>
                </p:nvGrpSpPr>
                <p:grpSpPr>
                  <a:xfrm>
                    <a:off x="116495" y="4347100"/>
                    <a:ext cx="139329" cy="128300"/>
                    <a:chOff x="732600" y="1890325"/>
                    <a:chExt cx="138100" cy="128300"/>
                  </a:xfrm>
                </p:grpSpPr>
                <p:sp>
                  <p:nvSpPr>
                    <p:cNvPr id="3106" name="Google Shape;31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9" name="Google Shape;3109;p9"/>
                  <p:cNvGrpSpPr/>
                  <p:nvPr/>
                </p:nvGrpSpPr>
                <p:grpSpPr>
                  <a:xfrm>
                    <a:off x="213170" y="4739900"/>
                    <a:ext cx="139329" cy="128300"/>
                    <a:chOff x="732600" y="1890325"/>
                    <a:chExt cx="138100" cy="128300"/>
                  </a:xfrm>
                </p:grpSpPr>
                <p:sp>
                  <p:nvSpPr>
                    <p:cNvPr id="3110" name="Google Shape;31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3" name="Google Shape;3113;p9"/>
                  <p:cNvGrpSpPr/>
                  <p:nvPr/>
                </p:nvGrpSpPr>
                <p:grpSpPr>
                  <a:xfrm>
                    <a:off x="73845" y="3561500"/>
                    <a:ext cx="139329" cy="128300"/>
                    <a:chOff x="732600" y="1890325"/>
                    <a:chExt cx="138100" cy="128300"/>
                  </a:xfrm>
                </p:grpSpPr>
                <p:sp>
                  <p:nvSpPr>
                    <p:cNvPr id="3114" name="Google Shape;31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17" name="Google Shape;3117;p9"/>
                <p:cNvGrpSpPr/>
                <p:nvPr/>
              </p:nvGrpSpPr>
              <p:grpSpPr>
                <a:xfrm>
                  <a:off x="81020" y="5094550"/>
                  <a:ext cx="278654" cy="1306700"/>
                  <a:chOff x="73845" y="3561500"/>
                  <a:chExt cx="278654" cy="1306700"/>
                </a:xfrm>
              </p:grpSpPr>
              <p:grpSp>
                <p:nvGrpSpPr>
                  <p:cNvPr id="3118" name="Google Shape;3118;p9"/>
                  <p:cNvGrpSpPr/>
                  <p:nvPr/>
                </p:nvGrpSpPr>
                <p:grpSpPr>
                  <a:xfrm>
                    <a:off x="179620" y="3954300"/>
                    <a:ext cx="139329" cy="128300"/>
                    <a:chOff x="732600" y="1890325"/>
                    <a:chExt cx="138100" cy="128300"/>
                  </a:xfrm>
                </p:grpSpPr>
                <p:sp>
                  <p:nvSpPr>
                    <p:cNvPr id="3119" name="Google Shape;31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2" name="Google Shape;3122;p9"/>
                  <p:cNvGrpSpPr/>
                  <p:nvPr/>
                </p:nvGrpSpPr>
                <p:grpSpPr>
                  <a:xfrm>
                    <a:off x="116495" y="4347100"/>
                    <a:ext cx="139329" cy="128300"/>
                    <a:chOff x="732600" y="1890325"/>
                    <a:chExt cx="138100" cy="128300"/>
                  </a:xfrm>
                </p:grpSpPr>
                <p:sp>
                  <p:nvSpPr>
                    <p:cNvPr id="3123" name="Google Shape;31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6" name="Google Shape;3126;p9"/>
                  <p:cNvGrpSpPr/>
                  <p:nvPr/>
                </p:nvGrpSpPr>
                <p:grpSpPr>
                  <a:xfrm>
                    <a:off x="213170" y="4739900"/>
                    <a:ext cx="139329" cy="128300"/>
                    <a:chOff x="732600" y="1890325"/>
                    <a:chExt cx="138100" cy="128300"/>
                  </a:xfrm>
                </p:grpSpPr>
                <p:sp>
                  <p:nvSpPr>
                    <p:cNvPr id="3127" name="Google Shape;31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9"/>
                  <p:cNvGrpSpPr/>
                  <p:nvPr/>
                </p:nvGrpSpPr>
                <p:grpSpPr>
                  <a:xfrm>
                    <a:off x="73845" y="3561500"/>
                    <a:ext cx="139329" cy="128300"/>
                    <a:chOff x="732600" y="1890325"/>
                    <a:chExt cx="138100" cy="128300"/>
                  </a:xfrm>
                </p:grpSpPr>
                <p:sp>
                  <p:nvSpPr>
                    <p:cNvPr id="3131" name="Google Shape;31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134" name="Google Shape;3134;p9"/>
              <p:cNvGrpSpPr/>
              <p:nvPr/>
            </p:nvGrpSpPr>
            <p:grpSpPr>
              <a:xfrm>
                <a:off x="81020" y="36500"/>
                <a:ext cx="278654" cy="1306700"/>
                <a:chOff x="73845" y="3561500"/>
                <a:chExt cx="278654" cy="1306700"/>
              </a:xfrm>
            </p:grpSpPr>
            <p:grpSp>
              <p:nvGrpSpPr>
                <p:cNvPr id="3135" name="Google Shape;3135;p9"/>
                <p:cNvGrpSpPr/>
                <p:nvPr/>
              </p:nvGrpSpPr>
              <p:grpSpPr>
                <a:xfrm>
                  <a:off x="179620" y="3954300"/>
                  <a:ext cx="139329" cy="128300"/>
                  <a:chOff x="732600" y="1890325"/>
                  <a:chExt cx="138100" cy="128300"/>
                </a:xfrm>
              </p:grpSpPr>
              <p:sp>
                <p:nvSpPr>
                  <p:cNvPr id="3136" name="Google Shape;31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9"/>
                <p:cNvGrpSpPr/>
                <p:nvPr/>
              </p:nvGrpSpPr>
              <p:grpSpPr>
                <a:xfrm>
                  <a:off x="116495" y="4347100"/>
                  <a:ext cx="139329" cy="128300"/>
                  <a:chOff x="732600" y="1890325"/>
                  <a:chExt cx="138100" cy="128300"/>
                </a:xfrm>
              </p:grpSpPr>
              <p:sp>
                <p:nvSpPr>
                  <p:cNvPr id="3140" name="Google Shape;31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3" name="Google Shape;3143;p9"/>
                <p:cNvGrpSpPr/>
                <p:nvPr/>
              </p:nvGrpSpPr>
              <p:grpSpPr>
                <a:xfrm>
                  <a:off x="213170" y="4739900"/>
                  <a:ext cx="139329" cy="128300"/>
                  <a:chOff x="732600" y="1890325"/>
                  <a:chExt cx="138100" cy="128300"/>
                </a:xfrm>
              </p:grpSpPr>
              <p:sp>
                <p:nvSpPr>
                  <p:cNvPr id="3144" name="Google Shape;31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7" name="Google Shape;3147;p9"/>
                <p:cNvGrpSpPr/>
                <p:nvPr/>
              </p:nvGrpSpPr>
              <p:grpSpPr>
                <a:xfrm>
                  <a:off x="73845" y="3561500"/>
                  <a:ext cx="139329" cy="128300"/>
                  <a:chOff x="732600" y="1890325"/>
                  <a:chExt cx="138100" cy="128300"/>
                </a:xfrm>
              </p:grpSpPr>
              <p:sp>
                <p:nvSpPr>
                  <p:cNvPr id="3148" name="Google Shape;314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151" name="Google Shape;3151;p9"/>
            <p:cNvGrpSpPr/>
            <p:nvPr/>
          </p:nvGrpSpPr>
          <p:grpSpPr>
            <a:xfrm>
              <a:off x="10332320" y="145213"/>
              <a:ext cx="285829" cy="7341550"/>
              <a:chOff x="73845" y="36500"/>
              <a:chExt cx="285829" cy="7341550"/>
            </a:xfrm>
          </p:grpSpPr>
          <p:grpSp>
            <p:nvGrpSpPr>
              <p:cNvPr id="3152" name="Google Shape;3152;p9"/>
              <p:cNvGrpSpPr/>
              <p:nvPr/>
            </p:nvGrpSpPr>
            <p:grpSpPr>
              <a:xfrm>
                <a:off x="73845" y="4538300"/>
                <a:ext cx="285829" cy="2839750"/>
                <a:chOff x="73845" y="3561500"/>
                <a:chExt cx="285829" cy="2839750"/>
              </a:xfrm>
            </p:grpSpPr>
            <p:grpSp>
              <p:nvGrpSpPr>
                <p:cNvPr id="3153" name="Google Shape;3153;p9"/>
                <p:cNvGrpSpPr/>
                <p:nvPr/>
              </p:nvGrpSpPr>
              <p:grpSpPr>
                <a:xfrm>
                  <a:off x="73845" y="3561500"/>
                  <a:ext cx="278654" cy="1306700"/>
                  <a:chOff x="73845" y="3561500"/>
                  <a:chExt cx="278654" cy="1306700"/>
                </a:xfrm>
              </p:grpSpPr>
              <p:grpSp>
                <p:nvGrpSpPr>
                  <p:cNvPr id="3154" name="Google Shape;3154;p9"/>
                  <p:cNvGrpSpPr/>
                  <p:nvPr/>
                </p:nvGrpSpPr>
                <p:grpSpPr>
                  <a:xfrm>
                    <a:off x="179620" y="3954300"/>
                    <a:ext cx="139329" cy="128300"/>
                    <a:chOff x="732600" y="1890325"/>
                    <a:chExt cx="138100" cy="128300"/>
                  </a:xfrm>
                </p:grpSpPr>
                <p:sp>
                  <p:nvSpPr>
                    <p:cNvPr id="3155" name="Google Shape;31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8" name="Google Shape;3158;p9"/>
                  <p:cNvGrpSpPr/>
                  <p:nvPr/>
                </p:nvGrpSpPr>
                <p:grpSpPr>
                  <a:xfrm>
                    <a:off x="116495" y="4347100"/>
                    <a:ext cx="139329" cy="128300"/>
                    <a:chOff x="732600" y="1890325"/>
                    <a:chExt cx="138100" cy="128300"/>
                  </a:xfrm>
                </p:grpSpPr>
                <p:sp>
                  <p:nvSpPr>
                    <p:cNvPr id="3159" name="Google Shape;31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2" name="Google Shape;3162;p9"/>
                  <p:cNvGrpSpPr/>
                  <p:nvPr/>
                </p:nvGrpSpPr>
                <p:grpSpPr>
                  <a:xfrm>
                    <a:off x="213170" y="4739900"/>
                    <a:ext cx="139329" cy="128300"/>
                    <a:chOff x="732600" y="1890325"/>
                    <a:chExt cx="138100" cy="128300"/>
                  </a:xfrm>
                </p:grpSpPr>
                <p:sp>
                  <p:nvSpPr>
                    <p:cNvPr id="3163" name="Google Shape;31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6" name="Google Shape;3166;p9"/>
                  <p:cNvGrpSpPr/>
                  <p:nvPr/>
                </p:nvGrpSpPr>
                <p:grpSpPr>
                  <a:xfrm>
                    <a:off x="73845" y="3561500"/>
                    <a:ext cx="139329" cy="128300"/>
                    <a:chOff x="732600" y="1890325"/>
                    <a:chExt cx="138100" cy="128300"/>
                  </a:xfrm>
                </p:grpSpPr>
                <p:sp>
                  <p:nvSpPr>
                    <p:cNvPr id="3167" name="Google Shape;31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0" name="Google Shape;3170;p9"/>
                <p:cNvGrpSpPr/>
                <p:nvPr/>
              </p:nvGrpSpPr>
              <p:grpSpPr>
                <a:xfrm>
                  <a:off x="81020" y="5094550"/>
                  <a:ext cx="278654" cy="1306700"/>
                  <a:chOff x="73845" y="3561500"/>
                  <a:chExt cx="278654" cy="1306700"/>
                </a:xfrm>
              </p:grpSpPr>
              <p:grpSp>
                <p:nvGrpSpPr>
                  <p:cNvPr id="3171" name="Google Shape;3171;p9"/>
                  <p:cNvGrpSpPr/>
                  <p:nvPr/>
                </p:nvGrpSpPr>
                <p:grpSpPr>
                  <a:xfrm>
                    <a:off x="179620" y="3954300"/>
                    <a:ext cx="139329" cy="128300"/>
                    <a:chOff x="732600" y="1890325"/>
                    <a:chExt cx="138100" cy="128300"/>
                  </a:xfrm>
                </p:grpSpPr>
                <p:sp>
                  <p:nvSpPr>
                    <p:cNvPr id="3172" name="Google Shape;317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5" name="Google Shape;3175;p9"/>
                  <p:cNvGrpSpPr/>
                  <p:nvPr/>
                </p:nvGrpSpPr>
                <p:grpSpPr>
                  <a:xfrm>
                    <a:off x="116495" y="4347100"/>
                    <a:ext cx="139329" cy="128300"/>
                    <a:chOff x="732600" y="1890325"/>
                    <a:chExt cx="138100" cy="128300"/>
                  </a:xfrm>
                </p:grpSpPr>
                <p:sp>
                  <p:nvSpPr>
                    <p:cNvPr id="3176" name="Google Shape;317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9"/>
                  <p:cNvGrpSpPr/>
                  <p:nvPr/>
                </p:nvGrpSpPr>
                <p:grpSpPr>
                  <a:xfrm>
                    <a:off x="213170" y="4739900"/>
                    <a:ext cx="139329" cy="128300"/>
                    <a:chOff x="732600" y="1890325"/>
                    <a:chExt cx="138100" cy="128300"/>
                  </a:xfrm>
                </p:grpSpPr>
                <p:sp>
                  <p:nvSpPr>
                    <p:cNvPr id="3180" name="Google Shape;318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3" name="Google Shape;3183;p9"/>
                  <p:cNvGrpSpPr/>
                  <p:nvPr/>
                </p:nvGrpSpPr>
                <p:grpSpPr>
                  <a:xfrm>
                    <a:off x="73845" y="3561500"/>
                    <a:ext cx="139329" cy="128300"/>
                    <a:chOff x="732600" y="1890325"/>
                    <a:chExt cx="138100" cy="128300"/>
                  </a:xfrm>
                </p:grpSpPr>
                <p:sp>
                  <p:nvSpPr>
                    <p:cNvPr id="3184" name="Google Shape;31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187" name="Google Shape;3187;p9"/>
              <p:cNvGrpSpPr/>
              <p:nvPr/>
            </p:nvGrpSpPr>
            <p:grpSpPr>
              <a:xfrm>
                <a:off x="73845" y="1524775"/>
                <a:ext cx="285829" cy="2839750"/>
                <a:chOff x="73845" y="3561500"/>
                <a:chExt cx="285829" cy="2839750"/>
              </a:xfrm>
            </p:grpSpPr>
            <p:grpSp>
              <p:nvGrpSpPr>
                <p:cNvPr id="3188" name="Google Shape;3188;p9"/>
                <p:cNvGrpSpPr/>
                <p:nvPr/>
              </p:nvGrpSpPr>
              <p:grpSpPr>
                <a:xfrm>
                  <a:off x="73845" y="3561500"/>
                  <a:ext cx="278654" cy="1306700"/>
                  <a:chOff x="73845" y="3561500"/>
                  <a:chExt cx="278654" cy="1306700"/>
                </a:xfrm>
              </p:grpSpPr>
              <p:grpSp>
                <p:nvGrpSpPr>
                  <p:cNvPr id="3189" name="Google Shape;3189;p9"/>
                  <p:cNvGrpSpPr/>
                  <p:nvPr/>
                </p:nvGrpSpPr>
                <p:grpSpPr>
                  <a:xfrm>
                    <a:off x="179620" y="3954300"/>
                    <a:ext cx="139329" cy="128300"/>
                    <a:chOff x="732600" y="1890325"/>
                    <a:chExt cx="138100" cy="128300"/>
                  </a:xfrm>
                </p:grpSpPr>
                <p:sp>
                  <p:nvSpPr>
                    <p:cNvPr id="3190" name="Google Shape;319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3" name="Google Shape;3193;p9"/>
                  <p:cNvGrpSpPr/>
                  <p:nvPr/>
                </p:nvGrpSpPr>
                <p:grpSpPr>
                  <a:xfrm>
                    <a:off x="116495" y="4347100"/>
                    <a:ext cx="139329" cy="128300"/>
                    <a:chOff x="732600" y="1890325"/>
                    <a:chExt cx="138100" cy="128300"/>
                  </a:xfrm>
                </p:grpSpPr>
                <p:sp>
                  <p:nvSpPr>
                    <p:cNvPr id="3194" name="Google Shape;319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9"/>
                  <p:cNvGrpSpPr/>
                  <p:nvPr/>
                </p:nvGrpSpPr>
                <p:grpSpPr>
                  <a:xfrm>
                    <a:off x="213170" y="4739900"/>
                    <a:ext cx="139329" cy="128300"/>
                    <a:chOff x="732600" y="1890325"/>
                    <a:chExt cx="138100" cy="128300"/>
                  </a:xfrm>
                </p:grpSpPr>
                <p:sp>
                  <p:nvSpPr>
                    <p:cNvPr id="3198" name="Google Shape;319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1" name="Google Shape;3201;p9"/>
                  <p:cNvGrpSpPr/>
                  <p:nvPr/>
                </p:nvGrpSpPr>
                <p:grpSpPr>
                  <a:xfrm>
                    <a:off x="73845" y="3561500"/>
                    <a:ext cx="139329" cy="128300"/>
                    <a:chOff x="732600" y="1890325"/>
                    <a:chExt cx="138100" cy="128300"/>
                  </a:xfrm>
                </p:grpSpPr>
                <p:sp>
                  <p:nvSpPr>
                    <p:cNvPr id="3202" name="Google Shape;32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05" name="Google Shape;3205;p9"/>
                <p:cNvGrpSpPr/>
                <p:nvPr/>
              </p:nvGrpSpPr>
              <p:grpSpPr>
                <a:xfrm>
                  <a:off x="81020" y="5094550"/>
                  <a:ext cx="278654" cy="1306700"/>
                  <a:chOff x="73845" y="3561500"/>
                  <a:chExt cx="278654" cy="1306700"/>
                </a:xfrm>
              </p:grpSpPr>
              <p:grpSp>
                <p:nvGrpSpPr>
                  <p:cNvPr id="3206" name="Google Shape;3206;p9"/>
                  <p:cNvGrpSpPr/>
                  <p:nvPr/>
                </p:nvGrpSpPr>
                <p:grpSpPr>
                  <a:xfrm>
                    <a:off x="179620" y="3954300"/>
                    <a:ext cx="139329" cy="128300"/>
                    <a:chOff x="732600" y="1890325"/>
                    <a:chExt cx="138100" cy="128300"/>
                  </a:xfrm>
                </p:grpSpPr>
                <p:sp>
                  <p:nvSpPr>
                    <p:cNvPr id="3207" name="Google Shape;320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0" name="Google Shape;3210;p9"/>
                  <p:cNvGrpSpPr/>
                  <p:nvPr/>
                </p:nvGrpSpPr>
                <p:grpSpPr>
                  <a:xfrm>
                    <a:off x="116495" y="4347100"/>
                    <a:ext cx="139329" cy="128300"/>
                    <a:chOff x="732600" y="1890325"/>
                    <a:chExt cx="138100" cy="128300"/>
                  </a:xfrm>
                </p:grpSpPr>
                <p:sp>
                  <p:nvSpPr>
                    <p:cNvPr id="3211" name="Google Shape;321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4" name="Google Shape;3214;p9"/>
                  <p:cNvGrpSpPr/>
                  <p:nvPr/>
                </p:nvGrpSpPr>
                <p:grpSpPr>
                  <a:xfrm>
                    <a:off x="213170" y="4739900"/>
                    <a:ext cx="139329" cy="128300"/>
                    <a:chOff x="732600" y="1890325"/>
                    <a:chExt cx="138100" cy="128300"/>
                  </a:xfrm>
                </p:grpSpPr>
                <p:sp>
                  <p:nvSpPr>
                    <p:cNvPr id="3215" name="Google Shape;321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8" name="Google Shape;3218;p9"/>
                  <p:cNvGrpSpPr/>
                  <p:nvPr/>
                </p:nvGrpSpPr>
                <p:grpSpPr>
                  <a:xfrm>
                    <a:off x="73845" y="3561500"/>
                    <a:ext cx="139329" cy="128300"/>
                    <a:chOff x="732600" y="1890325"/>
                    <a:chExt cx="138100" cy="128300"/>
                  </a:xfrm>
                </p:grpSpPr>
                <p:sp>
                  <p:nvSpPr>
                    <p:cNvPr id="3219" name="Google Shape;32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222" name="Google Shape;3222;p9"/>
              <p:cNvGrpSpPr/>
              <p:nvPr/>
            </p:nvGrpSpPr>
            <p:grpSpPr>
              <a:xfrm>
                <a:off x="81020" y="36500"/>
                <a:ext cx="278654" cy="1306700"/>
                <a:chOff x="73845" y="3561500"/>
                <a:chExt cx="278654" cy="1306700"/>
              </a:xfrm>
            </p:grpSpPr>
            <p:grpSp>
              <p:nvGrpSpPr>
                <p:cNvPr id="3223" name="Google Shape;3223;p9"/>
                <p:cNvGrpSpPr/>
                <p:nvPr/>
              </p:nvGrpSpPr>
              <p:grpSpPr>
                <a:xfrm>
                  <a:off x="179620" y="3954300"/>
                  <a:ext cx="139329" cy="128300"/>
                  <a:chOff x="732600" y="1890325"/>
                  <a:chExt cx="138100" cy="128300"/>
                </a:xfrm>
              </p:grpSpPr>
              <p:sp>
                <p:nvSpPr>
                  <p:cNvPr id="3224" name="Google Shape;322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7" name="Google Shape;3227;p9"/>
                <p:cNvGrpSpPr/>
                <p:nvPr/>
              </p:nvGrpSpPr>
              <p:grpSpPr>
                <a:xfrm>
                  <a:off x="116495" y="4347100"/>
                  <a:ext cx="139329" cy="128300"/>
                  <a:chOff x="732600" y="1890325"/>
                  <a:chExt cx="138100" cy="128300"/>
                </a:xfrm>
              </p:grpSpPr>
              <p:sp>
                <p:nvSpPr>
                  <p:cNvPr id="3228" name="Google Shape;322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1" name="Google Shape;3231;p9"/>
                <p:cNvGrpSpPr/>
                <p:nvPr/>
              </p:nvGrpSpPr>
              <p:grpSpPr>
                <a:xfrm>
                  <a:off x="213170" y="4739900"/>
                  <a:ext cx="139329" cy="128300"/>
                  <a:chOff x="732600" y="1890325"/>
                  <a:chExt cx="138100" cy="128300"/>
                </a:xfrm>
              </p:grpSpPr>
              <p:sp>
                <p:nvSpPr>
                  <p:cNvPr id="3232" name="Google Shape;323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5" name="Google Shape;3235;p9"/>
                <p:cNvGrpSpPr/>
                <p:nvPr/>
              </p:nvGrpSpPr>
              <p:grpSpPr>
                <a:xfrm>
                  <a:off x="73845" y="3561500"/>
                  <a:ext cx="139329" cy="128300"/>
                  <a:chOff x="732600" y="1890325"/>
                  <a:chExt cx="138100" cy="128300"/>
                </a:xfrm>
              </p:grpSpPr>
              <p:sp>
                <p:nvSpPr>
                  <p:cNvPr id="3236" name="Google Shape;32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239" name="Google Shape;3239;p9"/>
          <p:cNvGrpSpPr/>
          <p:nvPr/>
        </p:nvGrpSpPr>
        <p:grpSpPr>
          <a:xfrm>
            <a:off x="8800537" y="4761837"/>
            <a:ext cx="2974975" cy="2107812"/>
            <a:chOff x="2130575" y="4054150"/>
            <a:chExt cx="1526875" cy="1369175"/>
          </a:xfrm>
        </p:grpSpPr>
        <p:sp>
          <p:nvSpPr>
            <p:cNvPr id="3240" name="Google Shape;3240;p9"/>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9"/>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9"/>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9"/>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9"/>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9"/>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9"/>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9"/>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9"/>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07795" y="2077761"/>
            <a:ext cx="8746507" cy="2014730"/>
          </a:xfrm>
          <a:prstGeom prst="rect">
            <a:avLst/>
          </a:prstGeom>
        </p:spPr>
        <p:txBody>
          <a:bodyPr spcFirstLastPara="1" wrap="square" lIns="114525" tIns="114525" rIns="114525" bIns="1145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69" name="Google Shape;3669;p11"/>
          <p:cNvSpPr txBox="1">
            <a:spLocks noGrp="1"/>
          </p:cNvSpPr>
          <p:nvPr>
            <p:ph type="subTitle" idx="1"/>
          </p:nvPr>
        </p:nvSpPr>
        <p:spPr>
          <a:xfrm>
            <a:off x="1707795" y="4092427"/>
            <a:ext cx="8746507" cy="951053"/>
          </a:xfrm>
          <a:prstGeom prst="rect">
            <a:avLst/>
          </a:prstGeom>
        </p:spPr>
        <p:txBody>
          <a:bodyPr spcFirstLastPara="1" wrap="square" lIns="114525" tIns="114525" rIns="114525" bIns="114525" anchor="t" anchorCtr="0">
            <a:noAutofit/>
          </a:bodyPr>
          <a:lstStyle>
            <a:lvl1pPr lvl="0" algn="ctr" rtl="0">
              <a:lnSpc>
                <a:spcPct val="100000"/>
              </a:lnSpc>
              <a:spcBef>
                <a:spcPts val="0"/>
              </a:spcBef>
              <a:spcAft>
                <a:spcPts val="0"/>
              </a:spcAft>
              <a:buSzPts val="2000"/>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3670" name="Google Shape;3670;p11"/>
          <p:cNvSpPr/>
          <p:nvPr/>
        </p:nvSpPr>
        <p:spPr>
          <a:xfrm>
            <a:off x="10393881" y="5583753"/>
            <a:ext cx="1730638"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7737215" y="3762272"/>
            <a:ext cx="2573138"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9083454" y="2108325"/>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1779693" y="2061669"/>
            <a:ext cx="965442"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4" name="Google Shape;3674;p11"/>
          <p:cNvGrpSpPr/>
          <p:nvPr/>
        </p:nvGrpSpPr>
        <p:grpSpPr>
          <a:xfrm>
            <a:off x="10206842" y="5609131"/>
            <a:ext cx="387090"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8" name="Google Shape;3678;p11"/>
          <p:cNvGrpSpPr/>
          <p:nvPr/>
        </p:nvGrpSpPr>
        <p:grpSpPr>
          <a:xfrm>
            <a:off x="2485143" y="5729029"/>
            <a:ext cx="260000" cy="197546"/>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2" name="Google Shape;3682;p11"/>
          <p:cNvGrpSpPr/>
          <p:nvPr/>
        </p:nvGrpSpPr>
        <p:grpSpPr>
          <a:xfrm>
            <a:off x="2967291" y="942393"/>
            <a:ext cx="335850"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6" name="Google Shape;3686;p11"/>
          <p:cNvGrpSpPr/>
          <p:nvPr/>
        </p:nvGrpSpPr>
        <p:grpSpPr>
          <a:xfrm>
            <a:off x="1186671" y="2235818"/>
            <a:ext cx="259996"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0" name="Google Shape;3690;p11"/>
          <p:cNvGrpSpPr/>
          <p:nvPr/>
        </p:nvGrpSpPr>
        <p:grpSpPr>
          <a:xfrm>
            <a:off x="7871465" y="1591618"/>
            <a:ext cx="153981"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4" name="Google Shape;3694;p11"/>
          <p:cNvGrpSpPr/>
          <p:nvPr/>
        </p:nvGrpSpPr>
        <p:grpSpPr>
          <a:xfrm>
            <a:off x="1505265" y="3607969"/>
            <a:ext cx="158485"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8" name="Google Shape;3698;p11"/>
          <p:cNvGrpSpPr/>
          <p:nvPr/>
        </p:nvGrpSpPr>
        <p:grpSpPr>
          <a:xfrm flipH="1">
            <a:off x="9217735" y="761382"/>
            <a:ext cx="1551119"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1" name="Google Shape;3711;p11"/>
          <p:cNvGrpSpPr/>
          <p:nvPr/>
        </p:nvGrpSpPr>
        <p:grpSpPr>
          <a:xfrm>
            <a:off x="9513598" y="4067093"/>
            <a:ext cx="158485"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5" name="Google Shape;3715;p11"/>
          <p:cNvGrpSpPr/>
          <p:nvPr/>
        </p:nvGrpSpPr>
        <p:grpSpPr>
          <a:xfrm>
            <a:off x="5325106" y="1120489"/>
            <a:ext cx="153981"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11"/>
          <p:cNvGrpSpPr/>
          <p:nvPr/>
        </p:nvGrpSpPr>
        <p:grpSpPr>
          <a:xfrm>
            <a:off x="-2275" y="-11449"/>
            <a:ext cx="12162051"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130" name="Google Shape;4130;p11"/>
          <p:cNvGrpSpPr/>
          <p:nvPr/>
        </p:nvGrpSpPr>
        <p:grpSpPr>
          <a:xfrm rot="-5400000" flipH="1">
            <a:off x="10488303" y="919704"/>
            <a:ext cx="1643764" cy="1832620"/>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2" name="Google Shape;4142;p11"/>
          <p:cNvGrpSpPr/>
          <p:nvPr/>
        </p:nvGrpSpPr>
        <p:grpSpPr>
          <a:xfrm rot="5400000" flipH="1">
            <a:off x="345354" y="3409943"/>
            <a:ext cx="1825300" cy="2573079"/>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6" name="Google Shape;4156;p11"/>
          <p:cNvSpPr/>
          <p:nvPr/>
        </p:nvSpPr>
        <p:spPr>
          <a:xfrm>
            <a:off x="1186715" y="5654950"/>
            <a:ext cx="1475479"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5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538"/>
        <p:cNvGrpSpPr/>
        <p:nvPr/>
      </p:nvGrpSpPr>
      <p:grpSpPr>
        <a:xfrm>
          <a:off x="0" y="0"/>
          <a:ext cx="0" cy="0"/>
          <a:chOff x="0" y="0"/>
          <a:chExt cx="0" cy="0"/>
        </a:xfrm>
      </p:grpSpPr>
      <p:grpSp>
        <p:nvGrpSpPr>
          <p:cNvPr id="6539" name="Google Shape;6539;p42"/>
          <p:cNvGrpSpPr/>
          <p:nvPr/>
        </p:nvGrpSpPr>
        <p:grpSpPr>
          <a:xfrm>
            <a:off x="-350400" y="889413"/>
            <a:ext cx="10419787" cy="5028609"/>
            <a:chOff x="-308047" y="980825"/>
            <a:chExt cx="9160327" cy="5545438"/>
          </a:xfrm>
        </p:grpSpPr>
        <p:sp>
          <p:nvSpPr>
            <p:cNvPr id="6540" name="Google Shape;6540;p42"/>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42"/>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42"/>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3" name="Google Shape;6543;p42"/>
          <p:cNvGrpSpPr/>
          <p:nvPr/>
        </p:nvGrpSpPr>
        <p:grpSpPr>
          <a:xfrm>
            <a:off x="-2275" y="-11449"/>
            <a:ext cx="12162051" cy="6882076"/>
            <a:chOff x="-2000" y="-12625"/>
            <a:chExt cx="10692000" cy="7589400"/>
          </a:xfrm>
        </p:grpSpPr>
        <p:sp>
          <p:nvSpPr>
            <p:cNvPr id="6544" name="Google Shape;6544;p42"/>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5" name="Google Shape;6545;p42"/>
            <p:cNvGrpSpPr/>
            <p:nvPr/>
          </p:nvGrpSpPr>
          <p:grpSpPr>
            <a:xfrm rot="10800000" flipH="1">
              <a:off x="541072" y="7200946"/>
              <a:ext cx="9609875" cy="285829"/>
              <a:chOff x="471460" y="61396"/>
              <a:chExt cx="9609875" cy="285829"/>
            </a:xfrm>
          </p:grpSpPr>
          <p:grpSp>
            <p:nvGrpSpPr>
              <p:cNvPr id="6546" name="Google Shape;6546;p42"/>
              <p:cNvGrpSpPr/>
              <p:nvPr/>
            </p:nvGrpSpPr>
            <p:grpSpPr>
              <a:xfrm>
                <a:off x="471460" y="61396"/>
                <a:ext cx="8862425" cy="285829"/>
                <a:chOff x="395260" y="61396"/>
                <a:chExt cx="8862425" cy="285829"/>
              </a:xfrm>
            </p:grpSpPr>
            <p:grpSp>
              <p:nvGrpSpPr>
                <p:cNvPr id="6547" name="Google Shape;6547;p42"/>
                <p:cNvGrpSpPr/>
                <p:nvPr/>
              </p:nvGrpSpPr>
              <p:grpSpPr>
                <a:xfrm rot="5400000">
                  <a:off x="8465008" y="-445452"/>
                  <a:ext cx="278654" cy="1306700"/>
                  <a:chOff x="73845" y="3561500"/>
                  <a:chExt cx="278654" cy="1306700"/>
                </a:xfrm>
              </p:grpSpPr>
              <p:grpSp>
                <p:nvGrpSpPr>
                  <p:cNvPr id="6548" name="Google Shape;6548;p42"/>
                  <p:cNvGrpSpPr/>
                  <p:nvPr/>
                </p:nvGrpSpPr>
                <p:grpSpPr>
                  <a:xfrm>
                    <a:off x="179620" y="3954300"/>
                    <a:ext cx="139329" cy="128300"/>
                    <a:chOff x="732600" y="1890325"/>
                    <a:chExt cx="138100" cy="128300"/>
                  </a:xfrm>
                </p:grpSpPr>
                <p:sp>
                  <p:nvSpPr>
                    <p:cNvPr id="6549" name="Google Shape;65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2" name="Google Shape;6552;p42"/>
                  <p:cNvGrpSpPr/>
                  <p:nvPr/>
                </p:nvGrpSpPr>
                <p:grpSpPr>
                  <a:xfrm>
                    <a:off x="116495" y="4347100"/>
                    <a:ext cx="139329" cy="128300"/>
                    <a:chOff x="732600" y="1890325"/>
                    <a:chExt cx="138100" cy="128300"/>
                  </a:xfrm>
                </p:grpSpPr>
                <p:sp>
                  <p:nvSpPr>
                    <p:cNvPr id="6553" name="Google Shape;65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6" name="Google Shape;6556;p42"/>
                  <p:cNvGrpSpPr/>
                  <p:nvPr/>
                </p:nvGrpSpPr>
                <p:grpSpPr>
                  <a:xfrm>
                    <a:off x="213170" y="4739900"/>
                    <a:ext cx="139329" cy="128300"/>
                    <a:chOff x="732600" y="1890325"/>
                    <a:chExt cx="138100" cy="128300"/>
                  </a:xfrm>
                </p:grpSpPr>
                <p:sp>
                  <p:nvSpPr>
                    <p:cNvPr id="6557" name="Google Shape;65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0" name="Google Shape;6560;p42"/>
                  <p:cNvGrpSpPr/>
                  <p:nvPr/>
                </p:nvGrpSpPr>
                <p:grpSpPr>
                  <a:xfrm>
                    <a:off x="73845" y="3561500"/>
                    <a:ext cx="139329" cy="128300"/>
                    <a:chOff x="732600" y="1890325"/>
                    <a:chExt cx="138100" cy="128300"/>
                  </a:xfrm>
                </p:grpSpPr>
                <p:sp>
                  <p:nvSpPr>
                    <p:cNvPr id="6561" name="Google Shape;65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64" name="Google Shape;6564;p42"/>
                <p:cNvGrpSpPr/>
                <p:nvPr/>
              </p:nvGrpSpPr>
              <p:grpSpPr>
                <a:xfrm rot="5400000">
                  <a:off x="3923120" y="-3466465"/>
                  <a:ext cx="285829" cy="7341550"/>
                  <a:chOff x="73845" y="36500"/>
                  <a:chExt cx="285829" cy="7341550"/>
                </a:xfrm>
              </p:grpSpPr>
              <p:grpSp>
                <p:nvGrpSpPr>
                  <p:cNvPr id="6565" name="Google Shape;6565;p42"/>
                  <p:cNvGrpSpPr/>
                  <p:nvPr/>
                </p:nvGrpSpPr>
                <p:grpSpPr>
                  <a:xfrm>
                    <a:off x="73845" y="4538300"/>
                    <a:ext cx="285829" cy="2839750"/>
                    <a:chOff x="73845" y="3561500"/>
                    <a:chExt cx="285829" cy="2839750"/>
                  </a:xfrm>
                </p:grpSpPr>
                <p:grpSp>
                  <p:nvGrpSpPr>
                    <p:cNvPr id="6566" name="Google Shape;6566;p42"/>
                    <p:cNvGrpSpPr/>
                    <p:nvPr/>
                  </p:nvGrpSpPr>
                  <p:grpSpPr>
                    <a:xfrm>
                      <a:off x="73845" y="3561500"/>
                      <a:ext cx="278654" cy="1306700"/>
                      <a:chOff x="73845" y="3561500"/>
                      <a:chExt cx="278654" cy="1306700"/>
                    </a:xfrm>
                  </p:grpSpPr>
                  <p:grpSp>
                    <p:nvGrpSpPr>
                      <p:cNvPr id="6567" name="Google Shape;6567;p42"/>
                      <p:cNvGrpSpPr/>
                      <p:nvPr/>
                    </p:nvGrpSpPr>
                    <p:grpSpPr>
                      <a:xfrm>
                        <a:off x="179620" y="3954300"/>
                        <a:ext cx="139329" cy="128300"/>
                        <a:chOff x="732600" y="1890325"/>
                        <a:chExt cx="138100" cy="128300"/>
                      </a:xfrm>
                    </p:grpSpPr>
                    <p:sp>
                      <p:nvSpPr>
                        <p:cNvPr id="6568" name="Google Shape;656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1" name="Google Shape;6571;p42"/>
                      <p:cNvGrpSpPr/>
                      <p:nvPr/>
                    </p:nvGrpSpPr>
                    <p:grpSpPr>
                      <a:xfrm>
                        <a:off x="116495" y="4347100"/>
                        <a:ext cx="139329" cy="128300"/>
                        <a:chOff x="732600" y="1890325"/>
                        <a:chExt cx="138100" cy="128300"/>
                      </a:xfrm>
                    </p:grpSpPr>
                    <p:sp>
                      <p:nvSpPr>
                        <p:cNvPr id="6572" name="Google Shape;657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5" name="Google Shape;6575;p42"/>
                      <p:cNvGrpSpPr/>
                      <p:nvPr/>
                    </p:nvGrpSpPr>
                    <p:grpSpPr>
                      <a:xfrm>
                        <a:off x="213170" y="4739900"/>
                        <a:ext cx="139329" cy="128300"/>
                        <a:chOff x="732600" y="1890325"/>
                        <a:chExt cx="138100" cy="128300"/>
                      </a:xfrm>
                    </p:grpSpPr>
                    <p:sp>
                      <p:nvSpPr>
                        <p:cNvPr id="6576" name="Google Shape;657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9" name="Google Shape;6579;p42"/>
                      <p:cNvGrpSpPr/>
                      <p:nvPr/>
                    </p:nvGrpSpPr>
                    <p:grpSpPr>
                      <a:xfrm>
                        <a:off x="73845" y="3561500"/>
                        <a:ext cx="139329" cy="128300"/>
                        <a:chOff x="732600" y="1890325"/>
                        <a:chExt cx="138100" cy="128300"/>
                      </a:xfrm>
                    </p:grpSpPr>
                    <p:sp>
                      <p:nvSpPr>
                        <p:cNvPr id="6580" name="Google Shape;658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83" name="Google Shape;6583;p42"/>
                    <p:cNvGrpSpPr/>
                    <p:nvPr/>
                  </p:nvGrpSpPr>
                  <p:grpSpPr>
                    <a:xfrm>
                      <a:off x="81020" y="5094550"/>
                      <a:ext cx="278654" cy="1306700"/>
                      <a:chOff x="73845" y="3561500"/>
                      <a:chExt cx="278654" cy="1306700"/>
                    </a:xfrm>
                  </p:grpSpPr>
                  <p:grpSp>
                    <p:nvGrpSpPr>
                      <p:cNvPr id="6584" name="Google Shape;6584;p42"/>
                      <p:cNvGrpSpPr/>
                      <p:nvPr/>
                    </p:nvGrpSpPr>
                    <p:grpSpPr>
                      <a:xfrm>
                        <a:off x="179620" y="3954300"/>
                        <a:ext cx="139329" cy="128300"/>
                        <a:chOff x="732600" y="1890325"/>
                        <a:chExt cx="138100" cy="128300"/>
                      </a:xfrm>
                    </p:grpSpPr>
                    <p:sp>
                      <p:nvSpPr>
                        <p:cNvPr id="6585" name="Google Shape;65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8" name="Google Shape;6588;p42"/>
                      <p:cNvGrpSpPr/>
                      <p:nvPr/>
                    </p:nvGrpSpPr>
                    <p:grpSpPr>
                      <a:xfrm>
                        <a:off x="116495" y="4347100"/>
                        <a:ext cx="139329" cy="128300"/>
                        <a:chOff x="732600" y="1890325"/>
                        <a:chExt cx="138100" cy="128300"/>
                      </a:xfrm>
                    </p:grpSpPr>
                    <p:sp>
                      <p:nvSpPr>
                        <p:cNvPr id="6589" name="Google Shape;65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2" name="Google Shape;6592;p42"/>
                      <p:cNvGrpSpPr/>
                      <p:nvPr/>
                    </p:nvGrpSpPr>
                    <p:grpSpPr>
                      <a:xfrm>
                        <a:off x="213170" y="4739900"/>
                        <a:ext cx="139329" cy="128300"/>
                        <a:chOff x="732600" y="1890325"/>
                        <a:chExt cx="138100" cy="128300"/>
                      </a:xfrm>
                    </p:grpSpPr>
                    <p:sp>
                      <p:nvSpPr>
                        <p:cNvPr id="6593" name="Google Shape;65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6" name="Google Shape;6596;p42"/>
                      <p:cNvGrpSpPr/>
                      <p:nvPr/>
                    </p:nvGrpSpPr>
                    <p:grpSpPr>
                      <a:xfrm>
                        <a:off x="73845" y="3561500"/>
                        <a:ext cx="139329" cy="128300"/>
                        <a:chOff x="732600" y="1890325"/>
                        <a:chExt cx="138100" cy="128300"/>
                      </a:xfrm>
                    </p:grpSpPr>
                    <p:sp>
                      <p:nvSpPr>
                        <p:cNvPr id="6597" name="Google Shape;659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00" name="Google Shape;6600;p42"/>
                  <p:cNvGrpSpPr/>
                  <p:nvPr/>
                </p:nvGrpSpPr>
                <p:grpSpPr>
                  <a:xfrm>
                    <a:off x="73845" y="1524775"/>
                    <a:ext cx="285829" cy="2839750"/>
                    <a:chOff x="73845" y="3561500"/>
                    <a:chExt cx="285829" cy="2839750"/>
                  </a:xfrm>
                </p:grpSpPr>
                <p:grpSp>
                  <p:nvGrpSpPr>
                    <p:cNvPr id="6601" name="Google Shape;6601;p42"/>
                    <p:cNvGrpSpPr/>
                    <p:nvPr/>
                  </p:nvGrpSpPr>
                  <p:grpSpPr>
                    <a:xfrm>
                      <a:off x="73845" y="3561500"/>
                      <a:ext cx="278654" cy="1306700"/>
                      <a:chOff x="73845" y="3561500"/>
                      <a:chExt cx="278654" cy="1306700"/>
                    </a:xfrm>
                  </p:grpSpPr>
                  <p:grpSp>
                    <p:nvGrpSpPr>
                      <p:cNvPr id="6602" name="Google Shape;6602;p42"/>
                      <p:cNvGrpSpPr/>
                      <p:nvPr/>
                    </p:nvGrpSpPr>
                    <p:grpSpPr>
                      <a:xfrm>
                        <a:off x="179620" y="3954300"/>
                        <a:ext cx="139329" cy="128300"/>
                        <a:chOff x="732600" y="1890325"/>
                        <a:chExt cx="138100" cy="128300"/>
                      </a:xfrm>
                    </p:grpSpPr>
                    <p:sp>
                      <p:nvSpPr>
                        <p:cNvPr id="6603" name="Google Shape;660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6" name="Google Shape;6606;p42"/>
                      <p:cNvGrpSpPr/>
                      <p:nvPr/>
                    </p:nvGrpSpPr>
                    <p:grpSpPr>
                      <a:xfrm>
                        <a:off x="116495" y="4347100"/>
                        <a:ext cx="139329" cy="128300"/>
                        <a:chOff x="732600" y="1890325"/>
                        <a:chExt cx="138100" cy="128300"/>
                      </a:xfrm>
                    </p:grpSpPr>
                    <p:sp>
                      <p:nvSpPr>
                        <p:cNvPr id="6607" name="Google Shape;660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0" name="Google Shape;6610;p42"/>
                      <p:cNvGrpSpPr/>
                      <p:nvPr/>
                    </p:nvGrpSpPr>
                    <p:grpSpPr>
                      <a:xfrm>
                        <a:off x="213170" y="4739900"/>
                        <a:ext cx="139329" cy="128300"/>
                        <a:chOff x="732600" y="1890325"/>
                        <a:chExt cx="138100" cy="128300"/>
                      </a:xfrm>
                    </p:grpSpPr>
                    <p:sp>
                      <p:nvSpPr>
                        <p:cNvPr id="6611" name="Google Shape;661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4" name="Google Shape;6614;p42"/>
                      <p:cNvGrpSpPr/>
                      <p:nvPr/>
                    </p:nvGrpSpPr>
                    <p:grpSpPr>
                      <a:xfrm>
                        <a:off x="73845" y="3561500"/>
                        <a:ext cx="139329" cy="128300"/>
                        <a:chOff x="732600" y="1890325"/>
                        <a:chExt cx="138100" cy="128300"/>
                      </a:xfrm>
                    </p:grpSpPr>
                    <p:sp>
                      <p:nvSpPr>
                        <p:cNvPr id="6615" name="Google Shape;661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18" name="Google Shape;6618;p42"/>
                    <p:cNvGrpSpPr/>
                    <p:nvPr/>
                  </p:nvGrpSpPr>
                  <p:grpSpPr>
                    <a:xfrm>
                      <a:off x="81020" y="5094550"/>
                      <a:ext cx="278654" cy="1306700"/>
                      <a:chOff x="73845" y="3561500"/>
                      <a:chExt cx="278654" cy="1306700"/>
                    </a:xfrm>
                  </p:grpSpPr>
                  <p:grpSp>
                    <p:nvGrpSpPr>
                      <p:cNvPr id="6619" name="Google Shape;6619;p42"/>
                      <p:cNvGrpSpPr/>
                      <p:nvPr/>
                    </p:nvGrpSpPr>
                    <p:grpSpPr>
                      <a:xfrm>
                        <a:off x="179620" y="3954300"/>
                        <a:ext cx="139329" cy="128300"/>
                        <a:chOff x="732600" y="1890325"/>
                        <a:chExt cx="138100" cy="128300"/>
                      </a:xfrm>
                    </p:grpSpPr>
                    <p:sp>
                      <p:nvSpPr>
                        <p:cNvPr id="6620" name="Google Shape;66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3" name="Google Shape;6623;p42"/>
                      <p:cNvGrpSpPr/>
                      <p:nvPr/>
                    </p:nvGrpSpPr>
                    <p:grpSpPr>
                      <a:xfrm>
                        <a:off x="116495" y="4347100"/>
                        <a:ext cx="139329" cy="128300"/>
                        <a:chOff x="732600" y="1890325"/>
                        <a:chExt cx="138100" cy="128300"/>
                      </a:xfrm>
                    </p:grpSpPr>
                    <p:sp>
                      <p:nvSpPr>
                        <p:cNvPr id="6624" name="Google Shape;66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7" name="Google Shape;6627;p42"/>
                      <p:cNvGrpSpPr/>
                      <p:nvPr/>
                    </p:nvGrpSpPr>
                    <p:grpSpPr>
                      <a:xfrm>
                        <a:off x="213170" y="4739900"/>
                        <a:ext cx="139329" cy="128300"/>
                        <a:chOff x="732600" y="1890325"/>
                        <a:chExt cx="138100" cy="128300"/>
                      </a:xfrm>
                    </p:grpSpPr>
                    <p:sp>
                      <p:nvSpPr>
                        <p:cNvPr id="6628" name="Google Shape;66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1" name="Google Shape;6631;p42"/>
                      <p:cNvGrpSpPr/>
                      <p:nvPr/>
                    </p:nvGrpSpPr>
                    <p:grpSpPr>
                      <a:xfrm>
                        <a:off x="73845" y="3561500"/>
                        <a:ext cx="139329" cy="128300"/>
                        <a:chOff x="732600" y="1890325"/>
                        <a:chExt cx="138100" cy="128300"/>
                      </a:xfrm>
                    </p:grpSpPr>
                    <p:sp>
                      <p:nvSpPr>
                        <p:cNvPr id="6632" name="Google Shape;663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35" name="Google Shape;6635;p42"/>
                  <p:cNvGrpSpPr/>
                  <p:nvPr/>
                </p:nvGrpSpPr>
                <p:grpSpPr>
                  <a:xfrm>
                    <a:off x="81020" y="36500"/>
                    <a:ext cx="278654" cy="1306700"/>
                    <a:chOff x="73845" y="3561500"/>
                    <a:chExt cx="278654" cy="1306700"/>
                  </a:xfrm>
                </p:grpSpPr>
                <p:grpSp>
                  <p:nvGrpSpPr>
                    <p:cNvPr id="6636" name="Google Shape;6636;p42"/>
                    <p:cNvGrpSpPr/>
                    <p:nvPr/>
                  </p:nvGrpSpPr>
                  <p:grpSpPr>
                    <a:xfrm>
                      <a:off x="179620" y="3954300"/>
                      <a:ext cx="139329" cy="128300"/>
                      <a:chOff x="732600" y="1890325"/>
                      <a:chExt cx="138100" cy="128300"/>
                    </a:xfrm>
                  </p:grpSpPr>
                  <p:sp>
                    <p:nvSpPr>
                      <p:cNvPr id="6637" name="Google Shape;66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0" name="Google Shape;6640;p42"/>
                    <p:cNvGrpSpPr/>
                    <p:nvPr/>
                  </p:nvGrpSpPr>
                  <p:grpSpPr>
                    <a:xfrm>
                      <a:off x="116495" y="4347100"/>
                      <a:ext cx="139329" cy="128300"/>
                      <a:chOff x="732600" y="1890325"/>
                      <a:chExt cx="138100" cy="128300"/>
                    </a:xfrm>
                  </p:grpSpPr>
                  <p:sp>
                    <p:nvSpPr>
                      <p:cNvPr id="6641" name="Google Shape;66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4" name="Google Shape;6644;p42"/>
                    <p:cNvGrpSpPr/>
                    <p:nvPr/>
                  </p:nvGrpSpPr>
                  <p:grpSpPr>
                    <a:xfrm>
                      <a:off x="213170" y="4739900"/>
                      <a:ext cx="139329" cy="128300"/>
                      <a:chOff x="732600" y="1890325"/>
                      <a:chExt cx="138100" cy="128300"/>
                    </a:xfrm>
                  </p:grpSpPr>
                  <p:sp>
                    <p:nvSpPr>
                      <p:cNvPr id="6645" name="Google Shape;66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8" name="Google Shape;6648;p42"/>
                    <p:cNvGrpSpPr/>
                    <p:nvPr/>
                  </p:nvGrpSpPr>
                  <p:grpSpPr>
                    <a:xfrm>
                      <a:off x="73845" y="3561500"/>
                      <a:ext cx="139329" cy="128300"/>
                      <a:chOff x="732600" y="1890325"/>
                      <a:chExt cx="138100" cy="128300"/>
                    </a:xfrm>
                  </p:grpSpPr>
                  <p:sp>
                    <p:nvSpPr>
                      <p:cNvPr id="6649" name="Google Shape;66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6652" name="Google Shape;6652;p42"/>
              <p:cNvGrpSpPr/>
              <p:nvPr/>
            </p:nvGrpSpPr>
            <p:grpSpPr>
              <a:xfrm rot="5400000">
                <a:off x="9702783" y="-38502"/>
                <a:ext cx="236004" cy="521100"/>
                <a:chOff x="116495" y="4347100"/>
                <a:chExt cx="236004" cy="521100"/>
              </a:xfrm>
            </p:grpSpPr>
            <p:grpSp>
              <p:nvGrpSpPr>
                <p:cNvPr id="6653" name="Google Shape;6653;p42"/>
                <p:cNvGrpSpPr/>
                <p:nvPr/>
              </p:nvGrpSpPr>
              <p:grpSpPr>
                <a:xfrm>
                  <a:off x="116495" y="4347100"/>
                  <a:ext cx="139329" cy="128300"/>
                  <a:chOff x="732600" y="1890325"/>
                  <a:chExt cx="138100" cy="128300"/>
                </a:xfrm>
              </p:grpSpPr>
              <p:sp>
                <p:nvSpPr>
                  <p:cNvPr id="6654" name="Google Shape;66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7" name="Google Shape;6657;p42"/>
                <p:cNvGrpSpPr/>
                <p:nvPr/>
              </p:nvGrpSpPr>
              <p:grpSpPr>
                <a:xfrm>
                  <a:off x="213170" y="4739900"/>
                  <a:ext cx="139329" cy="128300"/>
                  <a:chOff x="732600" y="1890325"/>
                  <a:chExt cx="138100" cy="128300"/>
                </a:xfrm>
              </p:grpSpPr>
              <p:sp>
                <p:nvSpPr>
                  <p:cNvPr id="6658" name="Google Shape;66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61" name="Google Shape;6661;p42"/>
            <p:cNvGrpSpPr/>
            <p:nvPr/>
          </p:nvGrpSpPr>
          <p:grpSpPr>
            <a:xfrm>
              <a:off x="471460" y="61396"/>
              <a:ext cx="9609875" cy="285829"/>
              <a:chOff x="471460" y="61396"/>
              <a:chExt cx="9609875" cy="285829"/>
            </a:xfrm>
          </p:grpSpPr>
          <p:grpSp>
            <p:nvGrpSpPr>
              <p:cNvPr id="6662" name="Google Shape;6662;p42"/>
              <p:cNvGrpSpPr/>
              <p:nvPr/>
            </p:nvGrpSpPr>
            <p:grpSpPr>
              <a:xfrm>
                <a:off x="471460" y="61396"/>
                <a:ext cx="8862425" cy="285829"/>
                <a:chOff x="395260" y="61396"/>
                <a:chExt cx="8862425" cy="285829"/>
              </a:xfrm>
            </p:grpSpPr>
            <p:grpSp>
              <p:nvGrpSpPr>
                <p:cNvPr id="6663" name="Google Shape;6663;p42"/>
                <p:cNvGrpSpPr/>
                <p:nvPr/>
              </p:nvGrpSpPr>
              <p:grpSpPr>
                <a:xfrm rot="5400000">
                  <a:off x="8465008" y="-445452"/>
                  <a:ext cx="278654" cy="1306700"/>
                  <a:chOff x="73845" y="3561500"/>
                  <a:chExt cx="278654" cy="1306700"/>
                </a:xfrm>
              </p:grpSpPr>
              <p:grpSp>
                <p:nvGrpSpPr>
                  <p:cNvPr id="6664" name="Google Shape;6664;p42"/>
                  <p:cNvGrpSpPr/>
                  <p:nvPr/>
                </p:nvGrpSpPr>
                <p:grpSpPr>
                  <a:xfrm>
                    <a:off x="179620" y="3954300"/>
                    <a:ext cx="139329" cy="128300"/>
                    <a:chOff x="732600" y="1890325"/>
                    <a:chExt cx="138100" cy="128300"/>
                  </a:xfrm>
                </p:grpSpPr>
                <p:sp>
                  <p:nvSpPr>
                    <p:cNvPr id="6665" name="Google Shape;66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8" name="Google Shape;6668;p42"/>
                  <p:cNvGrpSpPr/>
                  <p:nvPr/>
                </p:nvGrpSpPr>
                <p:grpSpPr>
                  <a:xfrm>
                    <a:off x="116495" y="4347100"/>
                    <a:ext cx="139329" cy="128300"/>
                    <a:chOff x="732600" y="1890325"/>
                    <a:chExt cx="138100" cy="128300"/>
                  </a:xfrm>
                </p:grpSpPr>
                <p:sp>
                  <p:nvSpPr>
                    <p:cNvPr id="6669" name="Google Shape;66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2" name="Google Shape;6672;p42"/>
                  <p:cNvGrpSpPr/>
                  <p:nvPr/>
                </p:nvGrpSpPr>
                <p:grpSpPr>
                  <a:xfrm>
                    <a:off x="213170" y="4739900"/>
                    <a:ext cx="139329" cy="128300"/>
                    <a:chOff x="732600" y="1890325"/>
                    <a:chExt cx="138100" cy="128300"/>
                  </a:xfrm>
                </p:grpSpPr>
                <p:sp>
                  <p:nvSpPr>
                    <p:cNvPr id="6673" name="Google Shape;66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6" name="Google Shape;6676;p42"/>
                  <p:cNvGrpSpPr/>
                  <p:nvPr/>
                </p:nvGrpSpPr>
                <p:grpSpPr>
                  <a:xfrm>
                    <a:off x="73845" y="3561500"/>
                    <a:ext cx="139329" cy="128300"/>
                    <a:chOff x="732600" y="1890325"/>
                    <a:chExt cx="138100" cy="128300"/>
                  </a:xfrm>
                </p:grpSpPr>
                <p:sp>
                  <p:nvSpPr>
                    <p:cNvPr id="6677" name="Google Shape;66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80" name="Google Shape;6680;p42"/>
                <p:cNvGrpSpPr/>
                <p:nvPr/>
              </p:nvGrpSpPr>
              <p:grpSpPr>
                <a:xfrm rot="5400000">
                  <a:off x="3923120" y="-3466465"/>
                  <a:ext cx="285829" cy="7341550"/>
                  <a:chOff x="73845" y="36500"/>
                  <a:chExt cx="285829" cy="7341550"/>
                </a:xfrm>
              </p:grpSpPr>
              <p:grpSp>
                <p:nvGrpSpPr>
                  <p:cNvPr id="6681" name="Google Shape;6681;p42"/>
                  <p:cNvGrpSpPr/>
                  <p:nvPr/>
                </p:nvGrpSpPr>
                <p:grpSpPr>
                  <a:xfrm>
                    <a:off x="73845" y="4538300"/>
                    <a:ext cx="285829" cy="2839750"/>
                    <a:chOff x="73845" y="3561500"/>
                    <a:chExt cx="285829" cy="2839750"/>
                  </a:xfrm>
                </p:grpSpPr>
                <p:grpSp>
                  <p:nvGrpSpPr>
                    <p:cNvPr id="6682" name="Google Shape;6682;p42"/>
                    <p:cNvGrpSpPr/>
                    <p:nvPr/>
                  </p:nvGrpSpPr>
                  <p:grpSpPr>
                    <a:xfrm>
                      <a:off x="73845" y="3561500"/>
                      <a:ext cx="278654" cy="1306700"/>
                      <a:chOff x="73845" y="3561500"/>
                      <a:chExt cx="278654" cy="1306700"/>
                    </a:xfrm>
                  </p:grpSpPr>
                  <p:grpSp>
                    <p:nvGrpSpPr>
                      <p:cNvPr id="6683" name="Google Shape;6683;p42"/>
                      <p:cNvGrpSpPr/>
                      <p:nvPr/>
                    </p:nvGrpSpPr>
                    <p:grpSpPr>
                      <a:xfrm>
                        <a:off x="179620" y="3954300"/>
                        <a:ext cx="139329" cy="128300"/>
                        <a:chOff x="732600" y="1890325"/>
                        <a:chExt cx="138100" cy="128300"/>
                      </a:xfrm>
                    </p:grpSpPr>
                    <p:sp>
                      <p:nvSpPr>
                        <p:cNvPr id="6684" name="Google Shape;668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7" name="Google Shape;6687;p42"/>
                      <p:cNvGrpSpPr/>
                      <p:nvPr/>
                    </p:nvGrpSpPr>
                    <p:grpSpPr>
                      <a:xfrm>
                        <a:off x="116495" y="4347100"/>
                        <a:ext cx="139329" cy="128300"/>
                        <a:chOff x="732600" y="1890325"/>
                        <a:chExt cx="138100" cy="128300"/>
                      </a:xfrm>
                    </p:grpSpPr>
                    <p:sp>
                      <p:nvSpPr>
                        <p:cNvPr id="6688" name="Google Shape;668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1" name="Google Shape;6691;p42"/>
                      <p:cNvGrpSpPr/>
                      <p:nvPr/>
                    </p:nvGrpSpPr>
                    <p:grpSpPr>
                      <a:xfrm>
                        <a:off x="213170" y="4739900"/>
                        <a:ext cx="139329" cy="128300"/>
                        <a:chOff x="732600" y="1890325"/>
                        <a:chExt cx="138100" cy="128300"/>
                      </a:xfrm>
                    </p:grpSpPr>
                    <p:sp>
                      <p:nvSpPr>
                        <p:cNvPr id="6692" name="Google Shape;669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5" name="Google Shape;6695;p42"/>
                      <p:cNvGrpSpPr/>
                      <p:nvPr/>
                    </p:nvGrpSpPr>
                    <p:grpSpPr>
                      <a:xfrm>
                        <a:off x="73845" y="3561500"/>
                        <a:ext cx="139329" cy="128300"/>
                        <a:chOff x="732600" y="1890325"/>
                        <a:chExt cx="138100" cy="128300"/>
                      </a:xfrm>
                    </p:grpSpPr>
                    <p:sp>
                      <p:nvSpPr>
                        <p:cNvPr id="6696" name="Google Shape;669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99" name="Google Shape;6699;p42"/>
                    <p:cNvGrpSpPr/>
                    <p:nvPr/>
                  </p:nvGrpSpPr>
                  <p:grpSpPr>
                    <a:xfrm>
                      <a:off x="81020" y="5094550"/>
                      <a:ext cx="278654" cy="1306700"/>
                      <a:chOff x="73845" y="3561500"/>
                      <a:chExt cx="278654" cy="1306700"/>
                    </a:xfrm>
                  </p:grpSpPr>
                  <p:grpSp>
                    <p:nvGrpSpPr>
                      <p:cNvPr id="6700" name="Google Shape;6700;p42"/>
                      <p:cNvGrpSpPr/>
                      <p:nvPr/>
                    </p:nvGrpSpPr>
                    <p:grpSpPr>
                      <a:xfrm>
                        <a:off x="179620" y="3954300"/>
                        <a:ext cx="139329" cy="128300"/>
                        <a:chOff x="732600" y="1890325"/>
                        <a:chExt cx="138100" cy="128300"/>
                      </a:xfrm>
                    </p:grpSpPr>
                    <p:sp>
                      <p:nvSpPr>
                        <p:cNvPr id="6701" name="Google Shape;670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4" name="Google Shape;6704;p42"/>
                      <p:cNvGrpSpPr/>
                      <p:nvPr/>
                    </p:nvGrpSpPr>
                    <p:grpSpPr>
                      <a:xfrm>
                        <a:off x="116495" y="4347100"/>
                        <a:ext cx="139329" cy="128300"/>
                        <a:chOff x="732600" y="1890325"/>
                        <a:chExt cx="138100" cy="128300"/>
                      </a:xfrm>
                    </p:grpSpPr>
                    <p:sp>
                      <p:nvSpPr>
                        <p:cNvPr id="6705" name="Google Shape;670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8" name="Google Shape;6708;p42"/>
                      <p:cNvGrpSpPr/>
                      <p:nvPr/>
                    </p:nvGrpSpPr>
                    <p:grpSpPr>
                      <a:xfrm>
                        <a:off x="213170" y="4739900"/>
                        <a:ext cx="139329" cy="128300"/>
                        <a:chOff x="732600" y="1890325"/>
                        <a:chExt cx="138100" cy="128300"/>
                      </a:xfrm>
                    </p:grpSpPr>
                    <p:sp>
                      <p:nvSpPr>
                        <p:cNvPr id="6709" name="Google Shape;670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2" name="Google Shape;6712;p42"/>
                      <p:cNvGrpSpPr/>
                      <p:nvPr/>
                    </p:nvGrpSpPr>
                    <p:grpSpPr>
                      <a:xfrm>
                        <a:off x="73845" y="3561500"/>
                        <a:ext cx="139329" cy="128300"/>
                        <a:chOff x="732600" y="1890325"/>
                        <a:chExt cx="138100" cy="128300"/>
                      </a:xfrm>
                    </p:grpSpPr>
                    <p:sp>
                      <p:nvSpPr>
                        <p:cNvPr id="6713" name="Google Shape;671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16" name="Google Shape;6716;p42"/>
                  <p:cNvGrpSpPr/>
                  <p:nvPr/>
                </p:nvGrpSpPr>
                <p:grpSpPr>
                  <a:xfrm>
                    <a:off x="73845" y="1524775"/>
                    <a:ext cx="285829" cy="2839750"/>
                    <a:chOff x="73845" y="3561500"/>
                    <a:chExt cx="285829" cy="2839750"/>
                  </a:xfrm>
                </p:grpSpPr>
                <p:grpSp>
                  <p:nvGrpSpPr>
                    <p:cNvPr id="6717" name="Google Shape;6717;p42"/>
                    <p:cNvGrpSpPr/>
                    <p:nvPr/>
                  </p:nvGrpSpPr>
                  <p:grpSpPr>
                    <a:xfrm>
                      <a:off x="73845" y="3561500"/>
                      <a:ext cx="278654" cy="1306700"/>
                      <a:chOff x="73845" y="3561500"/>
                      <a:chExt cx="278654" cy="1306700"/>
                    </a:xfrm>
                  </p:grpSpPr>
                  <p:grpSp>
                    <p:nvGrpSpPr>
                      <p:cNvPr id="6718" name="Google Shape;6718;p42"/>
                      <p:cNvGrpSpPr/>
                      <p:nvPr/>
                    </p:nvGrpSpPr>
                    <p:grpSpPr>
                      <a:xfrm>
                        <a:off x="179620" y="3954300"/>
                        <a:ext cx="139329" cy="128300"/>
                        <a:chOff x="732600" y="1890325"/>
                        <a:chExt cx="138100" cy="128300"/>
                      </a:xfrm>
                    </p:grpSpPr>
                    <p:sp>
                      <p:nvSpPr>
                        <p:cNvPr id="6719" name="Google Shape;671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2" name="Google Shape;6722;p42"/>
                      <p:cNvGrpSpPr/>
                      <p:nvPr/>
                    </p:nvGrpSpPr>
                    <p:grpSpPr>
                      <a:xfrm>
                        <a:off x="116495" y="4347100"/>
                        <a:ext cx="139329" cy="128300"/>
                        <a:chOff x="732600" y="1890325"/>
                        <a:chExt cx="138100" cy="128300"/>
                      </a:xfrm>
                    </p:grpSpPr>
                    <p:sp>
                      <p:nvSpPr>
                        <p:cNvPr id="6723" name="Google Shape;672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6" name="Google Shape;6726;p42"/>
                      <p:cNvGrpSpPr/>
                      <p:nvPr/>
                    </p:nvGrpSpPr>
                    <p:grpSpPr>
                      <a:xfrm>
                        <a:off x="213170" y="4739900"/>
                        <a:ext cx="139329" cy="128300"/>
                        <a:chOff x="732600" y="1890325"/>
                        <a:chExt cx="138100" cy="128300"/>
                      </a:xfrm>
                    </p:grpSpPr>
                    <p:sp>
                      <p:nvSpPr>
                        <p:cNvPr id="6727" name="Google Shape;672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0" name="Google Shape;6730;p42"/>
                      <p:cNvGrpSpPr/>
                      <p:nvPr/>
                    </p:nvGrpSpPr>
                    <p:grpSpPr>
                      <a:xfrm>
                        <a:off x="73845" y="3561500"/>
                        <a:ext cx="139329" cy="128300"/>
                        <a:chOff x="732600" y="1890325"/>
                        <a:chExt cx="138100" cy="128300"/>
                      </a:xfrm>
                    </p:grpSpPr>
                    <p:sp>
                      <p:nvSpPr>
                        <p:cNvPr id="6731" name="Google Shape;673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4" name="Google Shape;6734;p42"/>
                    <p:cNvGrpSpPr/>
                    <p:nvPr/>
                  </p:nvGrpSpPr>
                  <p:grpSpPr>
                    <a:xfrm>
                      <a:off x="81020" y="5094550"/>
                      <a:ext cx="278654" cy="1306700"/>
                      <a:chOff x="73845" y="3561500"/>
                      <a:chExt cx="278654" cy="1306700"/>
                    </a:xfrm>
                  </p:grpSpPr>
                  <p:grpSp>
                    <p:nvGrpSpPr>
                      <p:cNvPr id="6735" name="Google Shape;6735;p42"/>
                      <p:cNvGrpSpPr/>
                      <p:nvPr/>
                    </p:nvGrpSpPr>
                    <p:grpSpPr>
                      <a:xfrm>
                        <a:off x="179620" y="3954300"/>
                        <a:ext cx="139329" cy="128300"/>
                        <a:chOff x="732600" y="1890325"/>
                        <a:chExt cx="138100" cy="128300"/>
                      </a:xfrm>
                    </p:grpSpPr>
                    <p:sp>
                      <p:nvSpPr>
                        <p:cNvPr id="6736" name="Google Shape;673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9" name="Google Shape;6739;p42"/>
                      <p:cNvGrpSpPr/>
                      <p:nvPr/>
                    </p:nvGrpSpPr>
                    <p:grpSpPr>
                      <a:xfrm>
                        <a:off x="116495" y="4347100"/>
                        <a:ext cx="139329" cy="128300"/>
                        <a:chOff x="732600" y="1890325"/>
                        <a:chExt cx="138100" cy="128300"/>
                      </a:xfrm>
                    </p:grpSpPr>
                    <p:sp>
                      <p:nvSpPr>
                        <p:cNvPr id="6740" name="Google Shape;674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3" name="Google Shape;6743;p42"/>
                      <p:cNvGrpSpPr/>
                      <p:nvPr/>
                    </p:nvGrpSpPr>
                    <p:grpSpPr>
                      <a:xfrm>
                        <a:off x="213170" y="4739900"/>
                        <a:ext cx="139329" cy="128300"/>
                        <a:chOff x="732600" y="1890325"/>
                        <a:chExt cx="138100" cy="128300"/>
                      </a:xfrm>
                    </p:grpSpPr>
                    <p:sp>
                      <p:nvSpPr>
                        <p:cNvPr id="6744" name="Google Shape;674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7" name="Google Shape;6747;p42"/>
                      <p:cNvGrpSpPr/>
                      <p:nvPr/>
                    </p:nvGrpSpPr>
                    <p:grpSpPr>
                      <a:xfrm>
                        <a:off x="73845" y="3561500"/>
                        <a:ext cx="139329" cy="128300"/>
                        <a:chOff x="732600" y="1890325"/>
                        <a:chExt cx="138100" cy="128300"/>
                      </a:xfrm>
                    </p:grpSpPr>
                    <p:sp>
                      <p:nvSpPr>
                        <p:cNvPr id="6748" name="Google Shape;674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51" name="Google Shape;6751;p42"/>
                  <p:cNvGrpSpPr/>
                  <p:nvPr/>
                </p:nvGrpSpPr>
                <p:grpSpPr>
                  <a:xfrm>
                    <a:off x="81020" y="36500"/>
                    <a:ext cx="278654" cy="1306700"/>
                    <a:chOff x="73845" y="3561500"/>
                    <a:chExt cx="278654" cy="1306700"/>
                  </a:xfrm>
                </p:grpSpPr>
                <p:grpSp>
                  <p:nvGrpSpPr>
                    <p:cNvPr id="6752" name="Google Shape;6752;p42"/>
                    <p:cNvGrpSpPr/>
                    <p:nvPr/>
                  </p:nvGrpSpPr>
                  <p:grpSpPr>
                    <a:xfrm>
                      <a:off x="179620" y="3954300"/>
                      <a:ext cx="139329" cy="128300"/>
                      <a:chOff x="732600" y="1890325"/>
                      <a:chExt cx="138100" cy="128300"/>
                    </a:xfrm>
                  </p:grpSpPr>
                  <p:sp>
                    <p:nvSpPr>
                      <p:cNvPr id="6753" name="Google Shape;67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6" name="Google Shape;6756;p42"/>
                    <p:cNvGrpSpPr/>
                    <p:nvPr/>
                  </p:nvGrpSpPr>
                  <p:grpSpPr>
                    <a:xfrm>
                      <a:off x="116495" y="4347100"/>
                      <a:ext cx="139329" cy="128300"/>
                      <a:chOff x="732600" y="1890325"/>
                      <a:chExt cx="138100" cy="128300"/>
                    </a:xfrm>
                  </p:grpSpPr>
                  <p:sp>
                    <p:nvSpPr>
                      <p:cNvPr id="6757" name="Google Shape;67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0" name="Google Shape;6760;p42"/>
                    <p:cNvGrpSpPr/>
                    <p:nvPr/>
                  </p:nvGrpSpPr>
                  <p:grpSpPr>
                    <a:xfrm>
                      <a:off x="213170" y="4739900"/>
                      <a:ext cx="139329" cy="128300"/>
                      <a:chOff x="732600" y="1890325"/>
                      <a:chExt cx="138100" cy="128300"/>
                    </a:xfrm>
                  </p:grpSpPr>
                  <p:sp>
                    <p:nvSpPr>
                      <p:cNvPr id="6761" name="Google Shape;67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4" name="Google Shape;6764;p42"/>
                    <p:cNvGrpSpPr/>
                    <p:nvPr/>
                  </p:nvGrpSpPr>
                  <p:grpSpPr>
                    <a:xfrm>
                      <a:off x="73845" y="3561500"/>
                      <a:ext cx="139329" cy="128300"/>
                      <a:chOff x="732600" y="1890325"/>
                      <a:chExt cx="138100" cy="128300"/>
                    </a:xfrm>
                  </p:grpSpPr>
                  <p:sp>
                    <p:nvSpPr>
                      <p:cNvPr id="6765" name="Google Shape;67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6768" name="Google Shape;6768;p42"/>
              <p:cNvGrpSpPr/>
              <p:nvPr/>
            </p:nvGrpSpPr>
            <p:grpSpPr>
              <a:xfrm rot="5400000">
                <a:off x="9702783" y="-38502"/>
                <a:ext cx="236004" cy="521100"/>
                <a:chOff x="116495" y="4347100"/>
                <a:chExt cx="236004" cy="521100"/>
              </a:xfrm>
            </p:grpSpPr>
            <p:grpSp>
              <p:nvGrpSpPr>
                <p:cNvPr id="6769" name="Google Shape;6769;p42"/>
                <p:cNvGrpSpPr/>
                <p:nvPr/>
              </p:nvGrpSpPr>
              <p:grpSpPr>
                <a:xfrm>
                  <a:off x="116495" y="4347100"/>
                  <a:ext cx="139329" cy="128300"/>
                  <a:chOff x="732600" y="1890325"/>
                  <a:chExt cx="138100" cy="128300"/>
                </a:xfrm>
              </p:grpSpPr>
              <p:sp>
                <p:nvSpPr>
                  <p:cNvPr id="6770" name="Google Shape;677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3" name="Google Shape;6773;p42"/>
                <p:cNvGrpSpPr/>
                <p:nvPr/>
              </p:nvGrpSpPr>
              <p:grpSpPr>
                <a:xfrm>
                  <a:off x="213170" y="4739900"/>
                  <a:ext cx="139329" cy="128300"/>
                  <a:chOff x="732600" y="1890325"/>
                  <a:chExt cx="138100" cy="128300"/>
                </a:xfrm>
              </p:grpSpPr>
              <p:sp>
                <p:nvSpPr>
                  <p:cNvPr id="6774" name="Google Shape;677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77" name="Google Shape;6777;p42"/>
            <p:cNvGrpSpPr/>
            <p:nvPr/>
          </p:nvGrpSpPr>
          <p:grpSpPr>
            <a:xfrm>
              <a:off x="73845" y="98713"/>
              <a:ext cx="285829" cy="7341550"/>
              <a:chOff x="73845" y="36500"/>
              <a:chExt cx="285829" cy="7341550"/>
            </a:xfrm>
          </p:grpSpPr>
          <p:grpSp>
            <p:nvGrpSpPr>
              <p:cNvPr id="6778" name="Google Shape;6778;p42"/>
              <p:cNvGrpSpPr/>
              <p:nvPr/>
            </p:nvGrpSpPr>
            <p:grpSpPr>
              <a:xfrm>
                <a:off x="73845" y="4538300"/>
                <a:ext cx="285829" cy="2839750"/>
                <a:chOff x="73845" y="3561500"/>
                <a:chExt cx="285829" cy="2839750"/>
              </a:xfrm>
            </p:grpSpPr>
            <p:grpSp>
              <p:nvGrpSpPr>
                <p:cNvPr id="6779" name="Google Shape;6779;p42"/>
                <p:cNvGrpSpPr/>
                <p:nvPr/>
              </p:nvGrpSpPr>
              <p:grpSpPr>
                <a:xfrm>
                  <a:off x="73845" y="3561500"/>
                  <a:ext cx="278654" cy="1306700"/>
                  <a:chOff x="73845" y="3561500"/>
                  <a:chExt cx="278654" cy="1306700"/>
                </a:xfrm>
              </p:grpSpPr>
              <p:grpSp>
                <p:nvGrpSpPr>
                  <p:cNvPr id="6780" name="Google Shape;6780;p42"/>
                  <p:cNvGrpSpPr/>
                  <p:nvPr/>
                </p:nvGrpSpPr>
                <p:grpSpPr>
                  <a:xfrm>
                    <a:off x="179620" y="3954300"/>
                    <a:ext cx="139329" cy="128300"/>
                    <a:chOff x="732600" y="1890325"/>
                    <a:chExt cx="138100" cy="128300"/>
                  </a:xfrm>
                </p:grpSpPr>
                <p:sp>
                  <p:nvSpPr>
                    <p:cNvPr id="6781" name="Google Shape;67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4" name="Google Shape;6784;p42"/>
                  <p:cNvGrpSpPr/>
                  <p:nvPr/>
                </p:nvGrpSpPr>
                <p:grpSpPr>
                  <a:xfrm>
                    <a:off x="116495" y="4347100"/>
                    <a:ext cx="139329" cy="128300"/>
                    <a:chOff x="732600" y="1890325"/>
                    <a:chExt cx="138100" cy="128300"/>
                  </a:xfrm>
                </p:grpSpPr>
                <p:sp>
                  <p:nvSpPr>
                    <p:cNvPr id="6785" name="Google Shape;67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8" name="Google Shape;6788;p42"/>
                  <p:cNvGrpSpPr/>
                  <p:nvPr/>
                </p:nvGrpSpPr>
                <p:grpSpPr>
                  <a:xfrm>
                    <a:off x="213170" y="4739900"/>
                    <a:ext cx="139329" cy="128300"/>
                    <a:chOff x="732600" y="1890325"/>
                    <a:chExt cx="138100" cy="128300"/>
                  </a:xfrm>
                </p:grpSpPr>
                <p:sp>
                  <p:nvSpPr>
                    <p:cNvPr id="6789" name="Google Shape;67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2" name="Google Shape;6792;p42"/>
                  <p:cNvGrpSpPr/>
                  <p:nvPr/>
                </p:nvGrpSpPr>
                <p:grpSpPr>
                  <a:xfrm>
                    <a:off x="73845" y="3561500"/>
                    <a:ext cx="139329" cy="128300"/>
                    <a:chOff x="732600" y="1890325"/>
                    <a:chExt cx="138100" cy="128300"/>
                  </a:xfrm>
                </p:grpSpPr>
                <p:sp>
                  <p:nvSpPr>
                    <p:cNvPr id="6793" name="Google Shape;67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96" name="Google Shape;6796;p42"/>
                <p:cNvGrpSpPr/>
                <p:nvPr/>
              </p:nvGrpSpPr>
              <p:grpSpPr>
                <a:xfrm>
                  <a:off x="81020" y="5094550"/>
                  <a:ext cx="278654" cy="1306700"/>
                  <a:chOff x="73845" y="3561500"/>
                  <a:chExt cx="278654" cy="1306700"/>
                </a:xfrm>
              </p:grpSpPr>
              <p:grpSp>
                <p:nvGrpSpPr>
                  <p:cNvPr id="6797" name="Google Shape;6797;p42"/>
                  <p:cNvGrpSpPr/>
                  <p:nvPr/>
                </p:nvGrpSpPr>
                <p:grpSpPr>
                  <a:xfrm>
                    <a:off x="179620" y="3954300"/>
                    <a:ext cx="139329" cy="128300"/>
                    <a:chOff x="732600" y="1890325"/>
                    <a:chExt cx="138100" cy="128300"/>
                  </a:xfrm>
                </p:grpSpPr>
                <p:sp>
                  <p:nvSpPr>
                    <p:cNvPr id="6798" name="Google Shape;67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1" name="Google Shape;6801;p42"/>
                  <p:cNvGrpSpPr/>
                  <p:nvPr/>
                </p:nvGrpSpPr>
                <p:grpSpPr>
                  <a:xfrm>
                    <a:off x="116495" y="4347100"/>
                    <a:ext cx="139329" cy="128300"/>
                    <a:chOff x="732600" y="1890325"/>
                    <a:chExt cx="138100" cy="128300"/>
                  </a:xfrm>
                </p:grpSpPr>
                <p:sp>
                  <p:nvSpPr>
                    <p:cNvPr id="6802" name="Google Shape;680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5" name="Google Shape;6805;p42"/>
                  <p:cNvGrpSpPr/>
                  <p:nvPr/>
                </p:nvGrpSpPr>
                <p:grpSpPr>
                  <a:xfrm>
                    <a:off x="213170" y="4739900"/>
                    <a:ext cx="139329" cy="128300"/>
                    <a:chOff x="732600" y="1890325"/>
                    <a:chExt cx="138100" cy="128300"/>
                  </a:xfrm>
                </p:grpSpPr>
                <p:sp>
                  <p:nvSpPr>
                    <p:cNvPr id="6806" name="Google Shape;680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9" name="Google Shape;6809;p42"/>
                  <p:cNvGrpSpPr/>
                  <p:nvPr/>
                </p:nvGrpSpPr>
                <p:grpSpPr>
                  <a:xfrm>
                    <a:off x="73845" y="3561500"/>
                    <a:ext cx="139329" cy="128300"/>
                    <a:chOff x="732600" y="1890325"/>
                    <a:chExt cx="138100" cy="128300"/>
                  </a:xfrm>
                </p:grpSpPr>
                <p:sp>
                  <p:nvSpPr>
                    <p:cNvPr id="6810" name="Google Shape;681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13" name="Google Shape;6813;p42"/>
              <p:cNvGrpSpPr/>
              <p:nvPr/>
            </p:nvGrpSpPr>
            <p:grpSpPr>
              <a:xfrm>
                <a:off x="73845" y="1524775"/>
                <a:ext cx="285829" cy="2839750"/>
                <a:chOff x="73845" y="3561500"/>
                <a:chExt cx="285829" cy="2839750"/>
              </a:xfrm>
            </p:grpSpPr>
            <p:grpSp>
              <p:nvGrpSpPr>
                <p:cNvPr id="6814" name="Google Shape;6814;p42"/>
                <p:cNvGrpSpPr/>
                <p:nvPr/>
              </p:nvGrpSpPr>
              <p:grpSpPr>
                <a:xfrm>
                  <a:off x="73845" y="3561500"/>
                  <a:ext cx="278654" cy="1306700"/>
                  <a:chOff x="73845" y="3561500"/>
                  <a:chExt cx="278654" cy="1306700"/>
                </a:xfrm>
              </p:grpSpPr>
              <p:grpSp>
                <p:nvGrpSpPr>
                  <p:cNvPr id="6815" name="Google Shape;6815;p42"/>
                  <p:cNvGrpSpPr/>
                  <p:nvPr/>
                </p:nvGrpSpPr>
                <p:grpSpPr>
                  <a:xfrm>
                    <a:off x="179620" y="3954300"/>
                    <a:ext cx="139329" cy="128300"/>
                    <a:chOff x="732600" y="1890325"/>
                    <a:chExt cx="138100" cy="128300"/>
                  </a:xfrm>
                </p:grpSpPr>
                <p:sp>
                  <p:nvSpPr>
                    <p:cNvPr id="6816" name="Google Shape;68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9" name="Google Shape;6819;p42"/>
                  <p:cNvGrpSpPr/>
                  <p:nvPr/>
                </p:nvGrpSpPr>
                <p:grpSpPr>
                  <a:xfrm>
                    <a:off x="116495" y="4347100"/>
                    <a:ext cx="139329" cy="128300"/>
                    <a:chOff x="732600" y="1890325"/>
                    <a:chExt cx="138100" cy="128300"/>
                  </a:xfrm>
                </p:grpSpPr>
                <p:sp>
                  <p:nvSpPr>
                    <p:cNvPr id="6820" name="Google Shape;68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3" name="Google Shape;6823;p42"/>
                  <p:cNvGrpSpPr/>
                  <p:nvPr/>
                </p:nvGrpSpPr>
                <p:grpSpPr>
                  <a:xfrm>
                    <a:off x="213170" y="4739900"/>
                    <a:ext cx="139329" cy="128300"/>
                    <a:chOff x="732600" y="1890325"/>
                    <a:chExt cx="138100" cy="128300"/>
                  </a:xfrm>
                </p:grpSpPr>
                <p:sp>
                  <p:nvSpPr>
                    <p:cNvPr id="6824" name="Google Shape;68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7" name="Google Shape;6827;p42"/>
                  <p:cNvGrpSpPr/>
                  <p:nvPr/>
                </p:nvGrpSpPr>
                <p:grpSpPr>
                  <a:xfrm>
                    <a:off x="73845" y="3561500"/>
                    <a:ext cx="139329" cy="128300"/>
                    <a:chOff x="732600" y="1890325"/>
                    <a:chExt cx="138100" cy="128300"/>
                  </a:xfrm>
                </p:grpSpPr>
                <p:sp>
                  <p:nvSpPr>
                    <p:cNvPr id="6828" name="Google Shape;68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31" name="Google Shape;6831;p42"/>
                <p:cNvGrpSpPr/>
                <p:nvPr/>
              </p:nvGrpSpPr>
              <p:grpSpPr>
                <a:xfrm>
                  <a:off x="81020" y="5094550"/>
                  <a:ext cx="278654" cy="1306700"/>
                  <a:chOff x="73845" y="3561500"/>
                  <a:chExt cx="278654" cy="1306700"/>
                </a:xfrm>
              </p:grpSpPr>
              <p:grpSp>
                <p:nvGrpSpPr>
                  <p:cNvPr id="6832" name="Google Shape;6832;p42"/>
                  <p:cNvGrpSpPr/>
                  <p:nvPr/>
                </p:nvGrpSpPr>
                <p:grpSpPr>
                  <a:xfrm>
                    <a:off x="179620" y="3954300"/>
                    <a:ext cx="139329" cy="128300"/>
                    <a:chOff x="732600" y="1890325"/>
                    <a:chExt cx="138100" cy="128300"/>
                  </a:xfrm>
                </p:grpSpPr>
                <p:sp>
                  <p:nvSpPr>
                    <p:cNvPr id="6833" name="Google Shape;68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6" name="Google Shape;6836;p42"/>
                  <p:cNvGrpSpPr/>
                  <p:nvPr/>
                </p:nvGrpSpPr>
                <p:grpSpPr>
                  <a:xfrm>
                    <a:off x="116495" y="4347100"/>
                    <a:ext cx="139329" cy="128300"/>
                    <a:chOff x="732600" y="1890325"/>
                    <a:chExt cx="138100" cy="128300"/>
                  </a:xfrm>
                </p:grpSpPr>
                <p:sp>
                  <p:nvSpPr>
                    <p:cNvPr id="6837" name="Google Shape;68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0" name="Google Shape;6840;p42"/>
                  <p:cNvGrpSpPr/>
                  <p:nvPr/>
                </p:nvGrpSpPr>
                <p:grpSpPr>
                  <a:xfrm>
                    <a:off x="213170" y="4739900"/>
                    <a:ext cx="139329" cy="128300"/>
                    <a:chOff x="732600" y="1890325"/>
                    <a:chExt cx="138100" cy="128300"/>
                  </a:xfrm>
                </p:grpSpPr>
                <p:sp>
                  <p:nvSpPr>
                    <p:cNvPr id="6841" name="Google Shape;68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4" name="Google Shape;6844;p42"/>
                  <p:cNvGrpSpPr/>
                  <p:nvPr/>
                </p:nvGrpSpPr>
                <p:grpSpPr>
                  <a:xfrm>
                    <a:off x="73845" y="3561500"/>
                    <a:ext cx="139329" cy="128300"/>
                    <a:chOff x="732600" y="1890325"/>
                    <a:chExt cx="138100" cy="128300"/>
                  </a:xfrm>
                </p:grpSpPr>
                <p:sp>
                  <p:nvSpPr>
                    <p:cNvPr id="6845" name="Google Shape;68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48" name="Google Shape;6848;p42"/>
              <p:cNvGrpSpPr/>
              <p:nvPr/>
            </p:nvGrpSpPr>
            <p:grpSpPr>
              <a:xfrm>
                <a:off x="81020" y="36500"/>
                <a:ext cx="278654" cy="1306700"/>
                <a:chOff x="73845" y="3561500"/>
                <a:chExt cx="278654" cy="1306700"/>
              </a:xfrm>
            </p:grpSpPr>
            <p:grpSp>
              <p:nvGrpSpPr>
                <p:cNvPr id="6849" name="Google Shape;6849;p42"/>
                <p:cNvGrpSpPr/>
                <p:nvPr/>
              </p:nvGrpSpPr>
              <p:grpSpPr>
                <a:xfrm>
                  <a:off x="179620" y="3954300"/>
                  <a:ext cx="139329" cy="128300"/>
                  <a:chOff x="732600" y="1890325"/>
                  <a:chExt cx="138100" cy="128300"/>
                </a:xfrm>
              </p:grpSpPr>
              <p:sp>
                <p:nvSpPr>
                  <p:cNvPr id="6850" name="Google Shape;68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3" name="Google Shape;6853;p42"/>
                <p:cNvGrpSpPr/>
                <p:nvPr/>
              </p:nvGrpSpPr>
              <p:grpSpPr>
                <a:xfrm>
                  <a:off x="116495" y="4347100"/>
                  <a:ext cx="139329" cy="128300"/>
                  <a:chOff x="732600" y="1890325"/>
                  <a:chExt cx="138100" cy="128300"/>
                </a:xfrm>
              </p:grpSpPr>
              <p:sp>
                <p:nvSpPr>
                  <p:cNvPr id="6854" name="Google Shape;68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7" name="Google Shape;6857;p42"/>
                <p:cNvGrpSpPr/>
                <p:nvPr/>
              </p:nvGrpSpPr>
              <p:grpSpPr>
                <a:xfrm>
                  <a:off x="213170" y="4739900"/>
                  <a:ext cx="139329" cy="128300"/>
                  <a:chOff x="732600" y="1890325"/>
                  <a:chExt cx="138100" cy="128300"/>
                </a:xfrm>
              </p:grpSpPr>
              <p:sp>
                <p:nvSpPr>
                  <p:cNvPr id="6858" name="Google Shape;68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1" name="Google Shape;6861;p42"/>
                <p:cNvGrpSpPr/>
                <p:nvPr/>
              </p:nvGrpSpPr>
              <p:grpSpPr>
                <a:xfrm>
                  <a:off x="73845" y="3561500"/>
                  <a:ext cx="139329" cy="128300"/>
                  <a:chOff x="732600" y="1890325"/>
                  <a:chExt cx="138100" cy="128300"/>
                </a:xfrm>
              </p:grpSpPr>
              <p:sp>
                <p:nvSpPr>
                  <p:cNvPr id="6862" name="Google Shape;686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65" name="Google Shape;6865;p42"/>
            <p:cNvGrpSpPr/>
            <p:nvPr/>
          </p:nvGrpSpPr>
          <p:grpSpPr>
            <a:xfrm>
              <a:off x="10332320" y="145213"/>
              <a:ext cx="285829" cy="7341550"/>
              <a:chOff x="73845" y="36500"/>
              <a:chExt cx="285829" cy="7341550"/>
            </a:xfrm>
          </p:grpSpPr>
          <p:grpSp>
            <p:nvGrpSpPr>
              <p:cNvPr id="6866" name="Google Shape;6866;p42"/>
              <p:cNvGrpSpPr/>
              <p:nvPr/>
            </p:nvGrpSpPr>
            <p:grpSpPr>
              <a:xfrm>
                <a:off x="73845" y="4538300"/>
                <a:ext cx="285829" cy="2839750"/>
                <a:chOff x="73845" y="3561500"/>
                <a:chExt cx="285829" cy="2839750"/>
              </a:xfrm>
            </p:grpSpPr>
            <p:grpSp>
              <p:nvGrpSpPr>
                <p:cNvPr id="6867" name="Google Shape;6867;p42"/>
                <p:cNvGrpSpPr/>
                <p:nvPr/>
              </p:nvGrpSpPr>
              <p:grpSpPr>
                <a:xfrm>
                  <a:off x="73845" y="3561500"/>
                  <a:ext cx="278654" cy="1306700"/>
                  <a:chOff x="73845" y="3561500"/>
                  <a:chExt cx="278654" cy="1306700"/>
                </a:xfrm>
              </p:grpSpPr>
              <p:grpSp>
                <p:nvGrpSpPr>
                  <p:cNvPr id="6868" name="Google Shape;6868;p42"/>
                  <p:cNvGrpSpPr/>
                  <p:nvPr/>
                </p:nvGrpSpPr>
                <p:grpSpPr>
                  <a:xfrm>
                    <a:off x="179620" y="3954300"/>
                    <a:ext cx="139329" cy="128300"/>
                    <a:chOff x="732600" y="1890325"/>
                    <a:chExt cx="138100" cy="128300"/>
                  </a:xfrm>
                </p:grpSpPr>
                <p:sp>
                  <p:nvSpPr>
                    <p:cNvPr id="6869" name="Google Shape;68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2" name="Google Shape;6872;p42"/>
                  <p:cNvGrpSpPr/>
                  <p:nvPr/>
                </p:nvGrpSpPr>
                <p:grpSpPr>
                  <a:xfrm>
                    <a:off x="116495" y="4347100"/>
                    <a:ext cx="139329" cy="128300"/>
                    <a:chOff x="732600" y="1890325"/>
                    <a:chExt cx="138100" cy="128300"/>
                  </a:xfrm>
                </p:grpSpPr>
                <p:sp>
                  <p:nvSpPr>
                    <p:cNvPr id="6873" name="Google Shape;68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6" name="Google Shape;6876;p42"/>
                  <p:cNvGrpSpPr/>
                  <p:nvPr/>
                </p:nvGrpSpPr>
                <p:grpSpPr>
                  <a:xfrm>
                    <a:off x="213170" y="4739900"/>
                    <a:ext cx="139329" cy="128300"/>
                    <a:chOff x="732600" y="1890325"/>
                    <a:chExt cx="138100" cy="128300"/>
                  </a:xfrm>
                </p:grpSpPr>
                <p:sp>
                  <p:nvSpPr>
                    <p:cNvPr id="6877" name="Google Shape;68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0" name="Google Shape;6880;p42"/>
                  <p:cNvGrpSpPr/>
                  <p:nvPr/>
                </p:nvGrpSpPr>
                <p:grpSpPr>
                  <a:xfrm>
                    <a:off x="73845" y="3561500"/>
                    <a:ext cx="139329" cy="128300"/>
                    <a:chOff x="732600" y="1890325"/>
                    <a:chExt cx="138100" cy="128300"/>
                  </a:xfrm>
                </p:grpSpPr>
                <p:sp>
                  <p:nvSpPr>
                    <p:cNvPr id="6881" name="Google Shape;68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84" name="Google Shape;6884;p42"/>
                <p:cNvGrpSpPr/>
                <p:nvPr/>
              </p:nvGrpSpPr>
              <p:grpSpPr>
                <a:xfrm>
                  <a:off x="81020" y="5094550"/>
                  <a:ext cx="278654" cy="1306700"/>
                  <a:chOff x="73845" y="3561500"/>
                  <a:chExt cx="278654" cy="1306700"/>
                </a:xfrm>
              </p:grpSpPr>
              <p:grpSp>
                <p:nvGrpSpPr>
                  <p:cNvPr id="6885" name="Google Shape;6885;p42"/>
                  <p:cNvGrpSpPr/>
                  <p:nvPr/>
                </p:nvGrpSpPr>
                <p:grpSpPr>
                  <a:xfrm>
                    <a:off x="179620" y="3954300"/>
                    <a:ext cx="139329" cy="128300"/>
                    <a:chOff x="732600" y="1890325"/>
                    <a:chExt cx="138100" cy="128300"/>
                  </a:xfrm>
                </p:grpSpPr>
                <p:sp>
                  <p:nvSpPr>
                    <p:cNvPr id="6886" name="Google Shape;688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42"/>
                  <p:cNvGrpSpPr/>
                  <p:nvPr/>
                </p:nvGrpSpPr>
                <p:grpSpPr>
                  <a:xfrm>
                    <a:off x="116495" y="4347100"/>
                    <a:ext cx="139329" cy="128300"/>
                    <a:chOff x="732600" y="1890325"/>
                    <a:chExt cx="138100" cy="128300"/>
                  </a:xfrm>
                </p:grpSpPr>
                <p:sp>
                  <p:nvSpPr>
                    <p:cNvPr id="6890" name="Google Shape;689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3" name="Google Shape;6893;p42"/>
                  <p:cNvGrpSpPr/>
                  <p:nvPr/>
                </p:nvGrpSpPr>
                <p:grpSpPr>
                  <a:xfrm>
                    <a:off x="213170" y="4739900"/>
                    <a:ext cx="139329" cy="128300"/>
                    <a:chOff x="732600" y="1890325"/>
                    <a:chExt cx="138100" cy="128300"/>
                  </a:xfrm>
                </p:grpSpPr>
                <p:sp>
                  <p:nvSpPr>
                    <p:cNvPr id="6894" name="Google Shape;689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7" name="Google Shape;6897;p42"/>
                  <p:cNvGrpSpPr/>
                  <p:nvPr/>
                </p:nvGrpSpPr>
                <p:grpSpPr>
                  <a:xfrm>
                    <a:off x="73845" y="3561500"/>
                    <a:ext cx="139329" cy="128300"/>
                    <a:chOff x="732600" y="1890325"/>
                    <a:chExt cx="138100" cy="128300"/>
                  </a:xfrm>
                </p:grpSpPr>
                <p:sp>
                  <p:nvSpPr>
                    <p:cNvPr id="6898" name="Google Shape;68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01" name="Google Shape;6901;p42"/>
              <p:cNvGrpSpPr/>
              <p:nvPr/>
            </p:nvGrpSpPr>
            <p:grpSpPr>
              <a:xfrm>
                <a:off x="73845" y="1524775"/>
                <a:ext cx="285829" cy="2839750"/>
                <a:chOff x="73845" y="3561500"/>
                <a:chExt cx="285829" cy="2839750"/>
              </a:xfrm>
            </p:grpSpPr>
            <p:grpSp>
              <p:nvGrpSpPr>
                <p:cNvPr id="6902" name="Google Shape;6902;p42"/>
                <p:cNvGrpSpPr/>
                <p:nvPr/>
              </p:nvGrpSpPr>
              <p:grpSpPr>
                <a:xfrm>
                  <a:off x="73845" y="3561500"/>
                  <a:ext cx="278654" cy="1306700"/>
                  <a:chOff x="73845" y="3561500"/>
                  <a:chExt cx="278654" cy="1306700"/>
                </a:xfrm>
              </p:grpSpPr>
              <p:grpSp>
                <p:nvGrpSpPr>
                  <p:cNvPr id="6903" name="Google Shape;6903;p42"/>
                  <p:cNvGrpSpPr/>
                  <p:nvPr/>
                </p:nvGrpSpPr>
                <p:grpSpPr>
                  <a:xfrm>
                    <a:off x="179620" y="3954300"/>
                    <a:ext cx="139329" cy="128300"/>
                    <a:chOff x="732600" y="1890325"/>
                    <a:chExt cx="138100" cy="128300"/>
                  </a:xfrm>
                </p:grpSpPr>
                <p:sp>
                  <p:nvSpPr>
                    <p:cNvPr id="6904" name="Google Shape;690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7" name="Google Shape;6907;p42"/>
                  <p:cNvGrpSpPr/>
                  <p:nvPr/>
                </p:nvGrpSpPr>
                <p:grpSpPr>
                  <a:xfrm>
                    <a:off x="116495" y="4347100"/>
                    <a:ext cx="139329" cy="128300"/>
                    <a:chOff x="732600" y="1890325"/>
                    <a:chExt cx="138100" cy="128300"/>
                  </a:xfrm>
                </p:grpSpPr>
                <p:sp>
                  <p:nvSpPr>
                    <p:cNvPr id="6908" name="Google Shape;690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1" name="Google Shape;6911;p42"/>
                  <p:cNvGrpSpPr/>
                  <p:nvPr/>
                </p:nvGrpSpPr>
                <p:grpSpPr>
                  <a:xfrm>
                    <a:off x="213170" y="4739900"/>
                    <a:ext cx="139329" cy="128300"/>
                    <a:chOff x="732600" y="1890325"/>
                    <a:chExt cx="138100" cy="128300"/>
                  </a:xfrm>
                </p:grpSpPr>
                <p:sp>
                  <p:nvSpPr>
                    <p:cNvPr id="6912" name="Google Shape;691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5" name="Google Shape;6915;p42"/>
                  <p:cNvGrpSpPr/>
                  <p:nvPr/>
                </p:nvGrpSpPr>
                <p:grpSpPr>
                  <a:xfrm>
                    <a:off x="73845" y="3561500"/>
                    <a:ext cx="139329" cy="128300"/>
                    <a:chOff x="732600" y="1890325"/>
                    <a:chExt cx="138100" cy="128300"/>
                  </a:xfrm>
                </p:grpSpPr>
                <p:sp>
                  <p:nvSpPr>
                    <p:cNvPr id="6916" name="Google Shape;69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19" name="Google Shape;6919;p42"/>
                <p:cNvGrpSpPr/>
                <p:nvPr/>
              </p:nvGrpSpPr>
              <p:grpSpPr>
                <a:xfrm>
                  <a:off x="81020" y="5094550"/>
                  <a:ext cx="278654" cy="1306700"/>
                  <a:chOff x="73845" y="3561500"/>
                  <a:chExt cx="278654" cy="1306700"/>
                </a:xfrm>
              </p:grpSpPr>
              <p:grpSp>
                <p:nvGrpSpPr>
                  <p:cNvPr id="6920" name="Google Shape;6920;p42"/>
                  <p:cNvGrpSpPr/>
                  <p:nvPr/>
                </p:nvGrpSpPr>
                <p:grpSpPr>
                  <a:xfrm>
                    <a:off x="179620" y="3954300"/>
                    <a:ext cx="139329" cy="128300"/>
                    <a:chOff x="732600" y="1890325"/>
                    <a:chExt cx="138100" cy="128300"/>
                  </a:xfrm>
                </p:grpSpPr>
                <p:sp>
                  <p:nvSpPr>
                    <p:cNvPr id="6921" name="Google Shape;692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4" name="Google Shape;6924;p42"/>
                  <p:cNvGrpSpPr/>
                  <p:nvPr/>
                </p:nvGrpSpPr>
                <p:grpSpPr>
                  <a:xfrm>
                    <a:off x="116495" y="4347100"/>
                    <a:ext cx="139329" cy="128300"/>
                    <a:chOff x="732600" y="1890325"/>
                    <a:chExt cx="138100" cy="128300"/>
                  </a:xfrm>
                </p:grpSpPr>
                <p:sp>
                  <p:nvSpPr>
                    <p:cNvPr id="6925" name="Google Shape;692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8" name="Google Shape;6928;p42"/>
                  <p:cNvGrpSpPr/>
                  <p:nvPr/>
                </p:nvGrpSpPr>
                <p:grpSpPr>
                  <a:xfrm>
                    <a:off x="213170" y="4739900"/>
                    <a:ext cx="139329" cy="128300"/>
                    <a:chOff x="732600" y="1890325"/>
                    <a:chExt cx="138100" cy="128300"/>
                  </a:xfrm>
                </p:grpSpPr>
                <p:sp>
                  <p:nvSpPr>
                    <p:cNvPr id="6929" name="Google Shape;692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2" name="Google Shape;6932;p42"/>
                  <p:cNvGrpSpPr/>
                  <p:nvPr/>
                </p:nvGrpSpPr>
                <p:grpSpPr>
                  <a:xfrm>
                    <a:off x="73845" y="3561500"/>
                    <a:ext cx="139329" cy="128300"/>
                    <a:chOff x="732600" y="1890325"/>
                    <a:chExt cx="138100" cy="128300"/>
                  </a:xfrm>
                </p:grpSpPr>
                <p:sp>
                  <p:nvSpPr>
                    <p:cNvPr id="6933" name="Google Shape;69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36" name="Google Shape;6936;p42"/>
              <p:cNvGrpSpPr/>
              <p:nvPr/>
            </p:nvGrpSpPr>
            <p:grpSpPr>
              <a:xfrm>
                <a:off x="81020" y="36500"/>
                <a:ext cx="278654" cy="1306700"/>
                <a:chOff x="73845" y="3561500"/>
                <a:chExt cx="278654" cy="1306700"/>
              </a:xfrm>
            </p:grpSpPr>
            <p:grpSp>
              <p:nvGrpSpPr>
                <p:cNvPr id="6937" name="Google Shape;6937;p42"/>
                <p:cNvGrpSpPr/>
                <p:nvPr/>
              </p:nvGrpSpPr>
              <p:grpSpPr>
                <a:xfrm>
                  <a:off x="179620" y="3954300"/>
                  <a:ext cx="139329" cy="128300"/>
                  <a:chOff x="732600" y="1890325"/>
                  <a:chExt cx="138100" cy="128300"/>
                </a:xfrm>
              </p:grpSpPr>
              <p:sp>
                <p:nvSpPr>
                  <p:cNvPr id="6938" name="Google Shape;693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1" name="Google Shape;6941;p42"/>
                <p:cNvGrpSpPr/>
                <p:nvPr/>
              </p:nvGrpSpPr>
              <p:grpSpPr>
                <a:xfrm>
                  <a:off x="116495" y="4347100"/>
                  <a:ext cx="139329" cy="128300"/>
                  <a:chOff x="732600" y="1890325"/>
                  <a:chExt cx="138100" cy="128300"/>
                </a:xfrm>
              </p:grpSpPr>
              <p:sp>
                <p:nvSpPr>
                  <p:cNvPr id="6942" name="Google Shape;694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5" name="Google Shape;6945;p42"/>
                <p:cNvGrpSpPr/>
                <p:nvPr/>
              </p:nvGrpSpPr>
              <p:grpSpPr>
                <a:xfrm>
                  <a:off x="213170" y="4739900"/>
                  <a:ext cx="139329" cy="128300"/>
                  <a:chOff x="732600" y="1890325"/>
                  <a:chExt cx="138100" cy="128300"/>
                </a:xfrm>
              </p:grpSpPr>
              <p:sp>
                <p:nvSpPr>
                  <p:cNvPr id="6946" name="Google Shape;694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9" name="Google Shape;6949;p42"/>
                <p:cNvGrpSpPr/>
                <p:nvPr/>
              </p:nvGrpSpPr>
              <p:grpSpPr>
                <a:xfrm>
                  <a:off x="73845" y="3561500"/>
                  <a:ext cx="139329" cy="128300"/>
                  <a:chOff x="732600" y="1890325"/>
                  <a:chExt cx="138100" cy="128300"/>
                </a:xfrm>
              </p:grpSpPr>
              <p:sp>
                <p:nvSpPr>
                  <p:cNvPr id="6950" name="Google Shape;69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6953" name="Google Shape;6953;p42"/>
          <p:cNvSpPr txBox="1">
            <a:spLocks noGrp="1"/>
          </p:cNvSpPr>
          <p:nvPr>
            <p:ph type="subTitle" idx="1"/>
          </p:nvPr>
        </p:nvSpPr>
        <p:spPr>
          <a:xfrm>
            <a:off x="957653" y="1616532"/>
            <a:ext cx="7819339" cy="3519657"/>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Clr>
                <a:schemeClr val="lt2"/>
              </a:buClr>
              <a:buSzPts val="1800"/>
              <a:buChar char="●"/>
              <a:defRPr/>
            </a:lvl1pPr>
            <a:lvl2pPr lvl="1" algn="ctr" rtl="0">
              <a:lnSpc>
                <a:spcPct val="100000"/>
              </a:lnSpc>
              <a:spcBef>
                <a:spcPts val="0"/>
              </a:spcBef>
              <a:spcAft>
                <a:spcPts val="0"/>
              </a:spcAft>
              <a:buSzPts val="1800"/>
              <a:buChar char="○"/>
              <a:defRPr/>
            </a:lvl2pPr>
            <a:lvl3pPr lvl="2" algn="ctr" rtl="0">
              <a:lnSpc>
                <a:spcPct val="100000"/>
              </a:lnSpc>
              <a:spcBef>
                <a:spcPts val="0"/>
              </a:spcBef>
              <a:spcAft>
                <a:spcPts val="0"/>
              </a:spcAft>
              <a:buSzPts val="1800"/>
              <a:buChar char="■"/>
              <a:defRPr/>
            </a:lvl3pPr>
            <a:lvl4pPr lvl="3" algn="ctr" rtl="0">
              <a:lnSpc>
                <a:spcPct val="100000"/>
              </a:lnSpc>
              <a:spcBef>
                <a:spcPts val="0"/>
              </a:spcBef>
              <a:spcAft>
                <a:spcPts val="0"/>
              </a:spcAft>
              <a:buSzPts val="1800"/>
              <a:buChar char="●"/>
              <a:defRPr/>
            </a:lvl4pPr>
            <a:lvl5pPr lvl="4" algn="ctr" rtl="0">
              <a:lnSpc>
                <a:spcPct val="100000"/>
              </a:lnSpc>
              <a:spcBef>
                <a:spcPts val="0"/>
              </a:spcBef>
              <a:spcAft>
                <a:spcPts val="0"/>
              </a:spcAft>
              <a:buSzPts val="1800"/>
              <a:buChar char="○"/>
              <a:defRPr/>
            </a:lvl5pPr>
            <a:lvl6pPr lvl="5" algn="ctr" rtl="0">
              <a:lnSpc>
                <a:spcPct val="100000"/>
              </a:lnSpc>
              <a:spcBef>
                <a:spcPts val="0"/>
              </a:spcBef>
              <a:spcAft>
                <a:spcPts val="0"/>
              </a:spcAft>
              <a:buSzPts val="1800"/>
              <a:buChar char="■"/>
              <a:defRPr/>
            </a:lvl6pPr>
            <a:lvl7pPr lvl="6" algn="ctr" rtl="0">
              <a:lnSpc>
                <a:spcPct val="100000"/>
              </a:lnSpc>
              <a:spcBef>
                <a:spcPts val="0"/>
              </a:spcBef>
              <a:spcAft>
                <a:spcPts val="0"/>
              </a:spcAft>
              <a:buSzPts val="1800"/>
              <a:buChar char="●"/>
              <a:defRPr/>
            </a:lvl7pPr>
            <a:lvl8pPr lvl="7" algn="ctr" rtl="0">
              <a:lnSpc>
                <a:spcPct val="100000"/>
              </a:lnSpc>
              <a:spcBef>
                <a:spcPts val="0"/>
              </a:spcBef>
              <a:spcAft>
                <a:spcPts val="0"/>
              </a:spcAft>
              <a:buSzPts val="1800"/>
              <a:buChar char="○"/>
              <a:defRPr/>
            </a:lvl8pPr>
            <a:lvl9pPr lvl="8" algn="ctr" rtl="0">
              <a:lnSpc>
                <a:spcPct val="100000"/>
              </a:lnSpc>
              <a:spcBef>
                <a:spcPts val="0"/>
              </a:spcBef>
              <a:spcAft>
                <a:spcPts val="0"/>
              </a:spcAft>
              <a:buSzPts val="1800"/>
              <a:buChar char="■"/>
              <a:defRPr/>
            </a:lvl9pPr>
          </a:lstStyle>
          <a:p>
            <a:endParaRPr/>
          </a:p>
        </p:txBody>
      </p:sp>
      <p:sp>
        <p:nvSpPr>
          <p:cNvPr id="6954" name="Google Shape;6954;p42"/>
          <p:cNvSpPr txBox="1">
            <a:spLocks noGrp="1"/>
          </p:cNvSpPr>
          <p:nvPr>
            <p:ph type="title"/>
          </p:nvPr>
        </p:nvSpPr>
        <p:spPr>
          <a:xfrm>
            <a:off x="957642" y="713094"/>
            <a:ext cx="10246630"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7372"/>
        <p:cNvGrpSpPr/>
        <p:nvPr/>
      </p:nvGrpSpPr>
      <p:grpSpPr>
        <a:xfrm>
          <a:off x="0" y="0"/>
          <a:ext cx="0" cy="0"/>
          <a:chOff x="0" y="0"/>
          <a:chExt cx="0" cy="0"/>
        </a:xfrm>
      </p:grpSpPr>
      <p:sp>
        <p:nvSpPr>
          <p:cNvPr id="7373" name="Google Shape;7373;p44"/>
          <p:cNvSpPr/>
          <p:nvPr/>
        </p:nvSpPr>
        <p:spPr>
          <a:xfrm>
            <a:off x="10393881" y="5583753"/>
            <a:ext cx="1730638"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44"/>
          <p:cNvSpPr/>
          <p:nvPr/>
        </p:nvSpPr>
        <p:spPr>
          <a:xfrm>
            <a:off x="7737215" y="3762272"/>
            <a:ext cx="2573138"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44"/>
          <p:cNvSpPr/>
          <p:nvPr/>
        </p:nvSpPr>
        <p:spPr>
          <a:xfrm>
            <a:off x="9083454" y="2108325"/>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44"/>
          <p:cNvSpPr/>
          <p:nvPr/>
        </p:nvSpPr>
        <p:spPr>
          <a:xfrm>
            <a:off x="1779693" y="2061669"/>
            <a:ext cx="965442"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7" name="Google Shape;7377;p44"/>
          <p:cNvGrpSpPr/>
          <p:nvPr/>
        </p:nvGrpSpPr>
        <p:grpSpPr>
          <a:xfrm>
            <a:off x="10206842" y="5609131"/>
            <a:ext cx="387090" cy="303212"/>
            <a:chOff x="4864725" y="4564050"/>
            <a:chExt cx="337300" cy="334375"/>
          </a:xfrm>
        </p:grpSpPr>
        <p:sp>
          <p:nvSpPr>
            <p:cNvPr id="7378" name="Google Shape;7378;p44"/>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44"/>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44"/>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1" name="Google Shape;7381;p44"/>
          <p:cNvGrpSpPr/>
          <p:nvPr/>
        </p:nvGrpSpPr>
        <p:grpSpPr>
          <a:xfrm>
            <a:off x="2485143" y="5729029"/>
            <a:ext cx="260000" cy="197546"/>
            <a:chOff x="3689675" y="865975"/>
            <a:chExt cx="288675" cy="277550"/>
          </a:xfrm>
        </p:grpSpPr>
        <p:sp>
          <p:nvSpPr>
            <p:cNvPr id="7382" name="Google Shape;7382;p44"/>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44"/>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44"/>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5" name="Google Shape;7385;p44"/>
          <p:cNvGrpSpPr/>
          <p:nvPr/>
        </p:nvGrpSpPr>
        <p:grpSpPr>
          <a:xfrm>
            <a:off x="2967291" y="942393"/>
            <a:ext cx="335850" cy="250935"/>
            <a:chOff x="5348675" y="2068175"/>
            <a:chExt cx="292650" cy="276725"/>
          </a:xfrm>
        </p:grpSpPr>
        <p:sp>
          <p:nvSpPr>
            <p:cNvPr id="7386" name="Google Shape;7386;p44"/>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44"/>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44"/>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9" name="Google Shape;7389;p44"/>
          <p:cNvGrpSpPr/>
          <p:nvPr/>
        </p:nvGrpSpPr>
        <p:grpSpPr>
          <a:xfrm>
            <a:off x="1186671" y="2235818"/>
            <a:ext cx="259996" cy="176193"/>
            <a:chOff x="1916200" y="1417475"/>
            <a:chExt cx="229350" cy="228000"/>
          </a:xfrm>
        </p:grpSpPr>
        <p:sp>
          <p:nvSpPr>
            <p:cNvPr id="7390" name="Google Shape;7390;p44"/>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44"/>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44"/>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3" name="Google Shape;7393;p44"/>
          <p:cNvGrpSpPr/>
          <p:nvPr/>
        </p:nvGrpSpPr>
        <p:grpSpPr>
          <a:xfrm>
            <a:off x="7871465" y="1591618"/>
            <a:ext cx="153981" cy="117317"/>
            <a:chOff x="2419900" y="952925"/>
            <a:chExt cx="134175" cy="129375"/>
          </a:xfrm>
        </p:grpSpPr>
        <p:sp>
          <p:nvSpPr>
            <p:cNvPr id="7394" name="Google Shape;7394;p44"/>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44"/>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44"/>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7" name="Google Shape;7397;p44"/>
          <p:cNvGrpSpPr/>
          <p:nvPr/>
        </p:nvGrpSpPr>
        <p:grpSpPr>
          <a:xfrm>
            <a:off x="1505265" y="3607969"/>
            <a:ext cx="158485" cy="116343"/>
            <a:chOff x="732600" y="1890325"/>
            <a:chExt cx="138100" cy="128300"/>
          </a:xfrm>
        </p:grpSpPr>
        <p:sp>
          <p:nvSpPr>
            <p:cNvPr id="7398" name="Google Shape;739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1" name="Google Shape;7401;p44"/>
          <p:cNvGrpSpPr/>
          <p:nvPr/>
        </p:nvGrpSpPr>
        <p:grpSpPr>
          <a:xfrm flipH="1">
            <a:off x="9217735" y="761382"/>
            <a:ext cx="1551119" cy="947545"/>
            <a:chOff x="6015800" y="923575"/>
            <a:chExt cx="1212225" cy="937075"/>
          </a:xfrm>
        </p:grpSpPr>
        <p:sp>
          <p:nvSpPr>
            <p:cNvPr id="7402" name="Google Shape;7402;p44"/>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44"/>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44"/>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44"/>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44"/>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44"/>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44"/>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4"/>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4"/>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4"/>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4"/>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4"/>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4" name="Google Shape;7414;p44"/>
          <p:cNvGrpSpPr/>
          <p:nvPr/>
        </p:nvGrpSpPr>
        <p:grpSpPr>
          <a:xfrm>
            <a:off x="9513598" y="4067093"/>
            <a:ext cx="158485" cy="116343"/>
            <a:chOff x="732600" y="1890325"/>
            <a:chExt cx="138100" cy="128300"/>
          </a:xfrm>
        </p:grpSpPr>
        <p:sp>
          <p:nvSpPr>
            <p:cNvPr id="7415" name="Google Shape;7415;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8" name="Google Shape;7418;p44"/>
          <p:cNvGrpSpPr/>
          <p:nvPr/>
        </p:nvGrpSpPr>
        <p:grpSpPr>
          <a:xfrm>
            <a:off x="5325106" y="1120489"/>
            <a:ext cx="153981" cy="117317"/>
            <a:chOff x="2419900" y="952925"/>
            <a:chExt cx="134175" cy="129375"/>
          </a:xfrm>
        </p:grpSpPr>
        <p:sp>
          <p:nvSpPr>
            <p:cNvPr id="7419" name="Google Shape;7419;p44"/>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44"/>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4"/>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2" name="Google Shape;7422;p44"/>
          <p:cNvGrpSpPr/>
          <p:nvPr/>
        </p:nvGrpSpPr>
        <p:grpSpPr>
          <a:xfrm>
            <a:off x="-2275" y="-11449"/>
            <a:ext cx="12162051" cy="6882076"/>
            <a:chOff x="-2000" y="-12625"/>
            <a:chExt cx="10692000" cy="7589400"/>
          </a:xfrm>
        </p:grpSpPr>
        <p:sp>
          <p:nvSpPr>
            <p:cNvPr id="7423" name="Google Shape;7423;p44"/>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4" name="Google Shape;7424;p44"/>
            <p:cNvGrpSpPr/>
            <p:nvPr/>
          </p:nvGrpSpPr>
          <p:grpSpPr>
            <a:xfrm>
              <a:off x="73845" y="61396"/>
              <a:ext cx="10544304" cy="7425379"/>
              <a:chOff x="73845" y="61396"/>
              <a:chExt cx="10544304" cy="7425379"/>
            </a:xfrm>
          </p:grpSpPr>
          <p:grpSp>
            <p:nvGrpSpPr>
              <p:cNvPr id="7425" name="Google Shape;7425;p44"/>
              <p:cNvGrpSpPr/>
              <p:nvPr/>
            </p:nvGrpSpPr>
            <p:grpSpPr>
              <a:xfrm rot="10800000" flipH="1">
                <a:off x="541072" y="7200946"/>
                <a:ext cx="9609875" cy="285829"/>
                <a:chOff x="471460" y="61396"/>
                <a:chExt cx="9609875" cy="285829"/>
              </a:xfrm>
            </p:grpSpPr>
            <p:grpSp>
              <p:nvGrpSpPr>
                <p:cNvPr id="7426" name="Google Shape;7426;p44"/>
                <p:cNvGrpSpPr/>
                <p:nvPr/>
              </p:nvGrpSpPr>
              <p:grpSpPr>
                <a:xfrm>
                  <a:off x="471460" y="61396"/>
                  <a:ext cx="8862425" cy="285829"/>
                  <a:chOff x="395260" y="61396"/>
                  <a:chExt cx="8862425" cy="285829"/>
                </a:xfrm>
              </p:grpSpPr>
              <p:grpSp>
                <p:nvGrpSpPr>
                  <p:cNvPr id="7427" name="Google Shape;7427;p44"/>
                  <p:cNvGrpSpPr/>
                  <p:nvPr/>
                </p:nvGrpSpPr>
                <p:grpSpPr>
                  <a:xfrm rot="5400000">
                    <a:off x="8465008" y="-445452"/>
                    <a:ext cx="278654" cy="1306700"/>
                    <a:chOff x="73845" y="3561500"/>
                    <a:chExt cx="278654" cy="1306700"/>
                  </a:xfrm>
                </p:grpSpPr>
                <p:grpSp>
                  <p:nvGrpSpPr>
                    <p:cNvPr id="7428" name="Google Shape;7428;p44"/>
                    <p:cNvGrpSpPr/>
                    <p:nvPr/>
                  </p:nvGrpSpPr>
                  <p:grpSpPr>
                    <a:xfrm>
                      <a:off x="179620" y="3954300"/>
                      <a:ext cx="139329" cy="128300"/>
                      <a:chOff x="732600" y="1890325"/>
                      <a:chExt cx="138100" cy="128300"/>
                    </a:xfrm>
                  </p:grpSpPr>
                  <p:sp>
                    <p:nvSpPr>
                      <p:cNvPr id="7429" name="Google Shape;7429;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2" name="Google Shape;7432;p44"/>
                    <p:cNvGrpSpPr/>
                    <p:nvPr/>
                  </p:nvGrpSpPr>
                  <p:grpSpPr>
                    <a:xfrm>
                      <a:off x="116495" y="4347100"/>
                      <a:ext cx="139329" cy="128300"/>
                      <a:chOff x="732600" y="1890325"/>
                      <a:chExt cx="138100" cy="128300"/>
                    </a:xfrm>
                  </p:grpSpPr>
                  <p:sp>
                    <p:nvSpPr>
                      <p:cNvPr id="7433" name="Google Shape;743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6" name="Google Shape;7436;p44"/>
                    <p:cNvGrpSpPr/>
                    <p:nvPr/>
                  </p:nvGrpSpPr>
                  <p:grpSpPr>
                    <a:xfrm>
                      <a:off x="213170" y="4739900"/>
                      <a:ext cx="139329" cy="128300"/>
                      <a:chOff x="732600" y="1890325"/>
                      <a:chExt cx="138100" cy="128300"/>
                    </a:xfrm>
                  </p:grpSpPr>
                  <p:sp>
                    <p:nvSpPr>
                      <p:cNvPr id="7437" name="Google Shape;7437;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0" name="Google Shape;7440;p44"/>
                    <p:cNvGrpSpPr/>
                    <p:nvPr/>
                  </p:nvGrpSpPr>
                  <p:grpSpPr>
                    <a:xfrm>
                      <a:off x="73845" y="3561500"/>
                      <a:ext cx="139329" cy="128300"/>
                      <a:chOff x="732600" y="1890325"/>
                      <a:chExt cx="138100" cy="128300"/>
                    </a:xfrm>
                  </p:grpSpPr>
                  <p:sp>
                    <p:nvSpPr>
                      <p:cNvPr id="7441" name="Google Shape;7441;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44" name="Google Shape;7444;p44"/>
                  <p:cNvGrpSpPr/>
                  <p:nvPr/>
                </p:nvGrpSpPr>
                <p:grpSpPr>
                  <a:xfrm rot="5400000">
                    <a:off x="3923120" y="-3466465"/>
                    <a:ext cx="285829" cy="7341550"/>
                    <a:chOff x="73845" y="36500"/>
                    <a:chExt cx="285829" cy="7341550"/>
                  </a:xfrm>
                </p:grpSpPr>
                <p:grpSp>
                  <p:nvGrpSpPr>
                    <p:cNvPr id="7445" name="Google Shape;7445;p44"/>
                    <p:cNvGrpSpPr/>
                    <p:nvPr/>
                  </p:nvGrpSpPr>
                  <p:grpSpPr>
                    <a:xfrm>
                      <a:off x="73845" y="4538300"/>
                      <a:ext cx="285829" cy="2839750"/>
                      <a:chOff x="73845" y="3561500"/>
                      <a:chExt cx="285829" cy="2839750"/>
                    </a:xfrm>
                  </p:grpSpPr>
                  <p:grpSp>
                    <p:nvGrpSpPr>
                      <p:cNvPr id="7446" name="Google Shape;7446;p44"/>
                      <p:cNvGrpSpPr/>
                      <p:nvPr/>
                    </p:nvGrpSpPr>
                    <p:grpSpPr>
                      <a:xfrm>
                        <a:off x="73845" y="3561500"/>
                        <a:ext cx="278654" cy="1306700"/>
                        <a:chOff x="73845" y="3561500"/>
                        <a:chExt cx="278654" cy="1306700"/>
                      </a:xfrm>
                    </p:grpSpPr>
                    <p:grpSp>
                      <p:nvGrpSpPr>
                        <p:cNvPr id="7447" name="Google Shape;7447;p44"/>
                        <p:cNvGrpSpPr/>
                        <p:nvPr/>
                      </p:nvGrpSpPr>
                      <p:grpSpPr>
                        <a:xfrm>
                          <a:off x="179620" y="3954300"/>
                          <a:ext cx="139329" cy="128300"/>
                          <a:chOff x="732600" y="1890325"/>
                          <a:chExt cx="138100" cy="128300"/>
                        </a:xfrm>
                      </p:grpSpPr>
                      <p:sp>
                        <p:nvSpPr>
                          <p:cNvPr id="7448" name="Google Shape;744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1" name="Google Shape;7451;p44"/>
                        <p:cNvGrpSpPr/>
                        <p:nvPr/>
                      </p:nvGrpSpPr>
                      <p:grpSpPr>
                        <a:xfrm>
                          <a:off x="116495" y="4347100"/>
                          <a:ext cx="139329" cy="128300"/>
                          <a:chOff x="732600" y="1890325"/>
                          <a:chExt cx="138100" cy="128300"/>
                        </a:xfrm>
                      </p:grpSpPr>
                      <p:sp>
                        <p:nvSpPr>
                          <p:cNvPr id="7452" name="Google Shape;7452;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5" name="Google Shape;7455;p44"/>
                        <p:cNvGrpSpPr/>
                        <p:nvPr/>
                      </p:nvGrpSpPr>
                      <p:grpSpPr>
                        <a:xfrm>
                          <a:off x="213170" y="4739900"/>
                          <a:ext cx="139329" cy="128300"/>
                          <a:chOff x="732600" y="1890325"/>
                          <a:chExt cx="138100" cy="128300"/>
                        </a:xfrm>
                      </p:grpSpPr>
                      <p:sp>
                        <p:nvSpPr>
                          <p:cNvPr id="7456" name="Google Shape;7456;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9" name="Google Shape;7459;p44"/>
                        <p:cNvGrpSpPr/>
                        <p:nvPr/>
                      </p:nvGrpSpPr>
                      <p:grpSpPr>
                        <a:xfrm>
                          <a:off x="73845" y="3561500"/>
                          <a:ext cx="139329" cy="128300"/>
                          <a:chOff x="732600" y="1890325"/>
                          <a:chExt cx="138100" cy="128300"/>
                        </a:xfrm>
                      </p:grpSpPr>
                      <p:sp>
                        <p:nvSpPr>
                          <p:cNvPr id="7460" name="Google Shape;7460;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63" name="Google Shape;7463;p44"/>
                      <p:cNvGrpSpPr/>
                      <p:nvPr/>
                    </p:nvGrpSpPr>
                    <p:grpSpPr>
                      <a:xfrm>
                        <a:off x="81020" y="5094550"/>
                        <a:ext cx="278654" cy="1306700"/>
                        <a:chOff x="73845" y="3561500"/>
                        <a:chExt cx="278654" cy="1306700"/>
                      </a:xfrm>
                    </p:grpSpPr>
                    <p:grpSp>
                      <p:nvGrpSpPr>
                        <p:cNvPr id="7464" name="Google Shape;7464;p44"/>
                        <p:cNvGrpSpPr/>
                        <p:nvPr/>
                      </p:nvGrpSpPr>
                      <p:grpSpPr>
                        <a:xfrm>
                          <a:off x="179620" y="3954300"/>
                          <a:ext cx="139329" cy="128300"/>
                          <a:chOff x="732600" y="1890325"/>
                          <a:chExt cx="138100" cy="128300"/>
                        </a:xfrm>
                      </p:grpSpPr>
                      <p:sp>
                        <p:nvSpPr>
                          <p:cNvPr id="7465" name="Google Shape;7465;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8" name="Google Shape;7468;p44"/>
                        <p:cNvGrpSpPr/>
                        <p:nvPr/>
                      </p:nvGrpSpPr>
                      <p:grpSpPr>
                        <a:xfrm>
                          <a:off x="116495" y="4347100"/>
                          <a:ext cx="139329" cy="128300"/>
                          <a:chOff x="732600" y="1890325"/>
                          <a:chExt cx="138100" cy="128300"/>
                        </a:xfrm>
                      </p:grpSpPr>
                      <p:sp>
                        <p:nvSpPr>
                          <p:cNvPr id="7469" name="Google Shape;7469;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2" name="Google Shape;7472;p44"/>
                        <p:cNvGrpSpPr/>
                        <p:nvPr/>
                      </p:nvGrpSpPr>
                      <p:grpSpPr>
                        <a:xfrm>
                          <a:off x="213170" y="4739900"/>
                          <a:ext cx="139329" cy="128300"/>
                          <a:chOff x="732600" y="1890325"/>
                          <a:chExt cx="138100" cy="128300"/>
                        </a:xfrm>
                      </p:grpSpPr>
                      <p:sp>
                        <p:nvSpPr>
                          <p:cNvPr id="7473" name="Google Shape;747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6" name="Google Shape;7476;p44"/>
                        <p:cNvGrpSpPr/>
                        <p:nvPr/>
                      </p:nvGrpSpPr>
                      <p:grpSpPr>
                        <a:xfrm>
                          <a:off x="73845" y="3561500"/>
                          <a:ext cx="139329" cy="128300"/>
                          <a:chOff x="732600" y="1890325"/>
                          <a:chExt cx="138100" cy="128300"/>
                        </a:xfrm>
                      </p:grpSpPr>
                      <p:sp>
                        <p:nvSpPr>
                          <p:cNvPr id="7477" name="Google Shape;7477;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480" name="Google Shape;7480;p44"/>
                    <p:cNvGrpSpPr/>
                    <p:nvPr/>
                  </p:nvGrpSpPr>
                  <p:grpSpPr>
                    <a:xfrm>
                      <a:off x="73845" y="1524775"/>
                      <a:ext cx="285829" cy="2839750"/>
                      <a:chOff x="73845" y="3561500"/>
                      <a:chExt cx="285829" cy="2839750"/>
                    </a:xfrm>
                  </p:grpSpPr>
                  <p:grpSp>
                    <p:nvGrpSpPr>
                      <p:cNvPr id="7481" name="Google Shape;7481;p44"/>
                      <p:cNvGrpSpPr/>
                      <p:nvPr/>
                    </p:nvGrpSpPr>
                    <p:grpSpPr>
                      <a:xfrm>
                        <a:off x="73845" y="3561500"/>
                        <a:ext cx="278654" cy="1306700"/>
                        <a:chOff x="73845" y="3561500"/>
                        <a:chExt cx="278654" cy="1306700"/>
                      </a:xfrm>
                    </p:grpSpPr>
                    <p:grpSp>
                      <p:nvGrpSpPr>
                        <p:cNvPr id="7482" name="Google Shape;7482;p44"/>
                        <p:cNvGrpSpPr/>
                        <p:nvPr/>
                      </p:nvGrpSpPr>
                      <p:grpSpPr>
                        <a:xfrm>
                          <a:off x="179620" y="3954300"/>
                          <a:ext cx="139329" cy="128300"/>
                          <a:chOff x="732600" y="1890325"/>
                          <a:chExt cx="138100" cy="128300"/>
                        </a:xfrm>
                      </p:grpSpPr>
                      <p:sp>
                        <p:nvSpPr>
                          <p:cNvPr id="7483" name="Google Shape;748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6" name="Google Shape;7486;p44"/>
                        <p:cNvGrpSpPr/>
                        <p:nvPr/>
                      </p:nvGrpSpPr>
                      <p:grpSpPr>
                        <a:xfrm>
                          <a:off x="116495" y="4347100"/>
                          <a:ext cx="139329" cy="128300"/>
                          <a:chOff x="732600" y="1890325"/>
                          <a:chExt cx="138100" cy="128300"/>
                        </a:xfrm>
                      </p:grpSpPr>
                      <p:sp>
                        <p:nvSpPr>
                          <p:cNvPr id="7487" name="Google Shape;7487;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0" name="Google Shape;7490;p44"/>
                        <p:cNvGrpSpPr/>
                        <p:nvPr/>
                      </p:nvGrpSpPr>
                      <p:grpSpPr>
                        <a:xfrm>
                          <a:off x="213170" y="4739900"/>
                          <a:ext cx="139329" cy="128300"/>
                          <a:chOff x="732600" y="1890325"/>
                          <a:chExt cx="138100" cy="128300"/>
                        </a:xfrm>
                      </p:grpSpPr>
                      <p:sp>
                        <p:nvSpPr>
                          <p:cNvPr id="7491" name="Google Shape;7491;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4" name="Google Shape;7494;p44"/>
                        <p:cNvGrpSpPr/>
                        <p:nvPr/>
                      </p:nvGrpSpPr>
                      <p:grpSpPr>
                        <a:xfrm>
                          <a:off x="73845" y="3561500"/>
                          <a:ext cx="139329" cy="128300"/>
                          <a:chOff x="732600" y="1890325"/>
                          <a:chExt cx="138100" cy="128300"/>
                        </a:xfrm>
                      </p:grpSpPr>
                      <p:sp>
                        <p:nvSpPr>
                          <p:cNvPr id="7495" name="Google Shape;7495;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98" name="Google Shape;7498;p44"/>
                      <p:cNvGrpSpPr/>
                      <p:nvPr/>
                    </p:nvGrpSpPr>
                    <p:grpSpPr>
                      <a:xfrm>
                        <a:off x="81020" y="5094550"/>
                        <a:ext cx="278654" cy="1306700"/>
                        <a:chOff x="73845" y="3561500"/>
                        <a:chExt cx="278654" cy="1306700"/>
                      </a:xfrm>
                    </p:grpSpPr>
                    <p:grpSp>
                      <p:nvGrpSpPr>
                        <p:cNvPr id="7499" name="Google Shape;7499;p44"/>
                        <p:cNvGrpSpPr/>
                        <p:nvPr/>
                      </p:nvGrpSpPr>
                      <p:grpSpPr>
                        <a:xfrm>
                          <a:off x="179620" y="3954300"/>
                          <a:ext cx="139329" cy="128300"/>
                          <a:chOff x="732600" y="1890325"/>
                          <a:chExt cx="138100" cy="128300"/>
                        </a:xfrm>
                      </p:grpSpPr>
                      <p:sp>
                        <p:nvSpPr>
                          <p:cNvPr id="7500" name="Google Shape;7500;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3" name="Google Shape;7503;p44"/>
                        <p:cNvGrpSpPr/>
                        <p:nvPr/>
                      </p:nvGrpSpPr>
                      <p:grpSpPr>
                        <a:xfrm>
                          <a:off x="116495" y="4347100"/>
                          <a:ext cx="139329" cy="128300"/>
                          <a:chOff x="732600" y="1890325"/>
                          <a:chExt cx="138100" cy="128300"/>
                        </a:xfrm>
                      </p:grpSpPr>
                      <p:sp>
                        <p:nvSpPr>
                          <p:cNvPr id="7504" name="Google Shape;7504;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7" name="Google Shape;7507;p44"/>
                        <p:cNvGrpSpPr/>
                        <p:nvPr/>
                      </p:nvGrpSpPr>
                      <p:grpSpPr>
                        <a:xfrm>
                          <a:off x="213170" y="4739900"/>
                          <a:ext cx="139329" cy="128300"/>
                          <a:chOff x="732600" y="1890325"/>
                          <a:chExt cx="138100" cy="128300"/>
                        </a:xfrm>
                      </p:grpSpPr>
                      <p:sp>
                        <p:nvSpPr>
                          <p:cNvPr id="7508" name="Google Shape;750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1" name="Google Shape;7511;p44"/>
                        <p:cNvGrpSpPr/>
                        <p:nvPr/>
                      </p:nvGrpSpPr>
                      <p:grpSpPr>
                        <a:xfrm>
                          <a:off x="73845" y="3561500"/>
                          <a:ext cx="139329" cy="128300"/>
                          <a:chOff x="732600" y="1890325"/>
                          <a:chExt cx="138100" cy="128300"/>
                        </a:xfrm>
                      </p:grpSpPr>
                      <p:sp>
                        <p:nvSpPr>
                          <p:cNvPr id="7512" name="Google Shape;7512;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515" name="Google Shape;7515;p44"/>
                    <p:cNvGrpSpPr/>
                    <p:nvPr/>
                  </p:nvGrpSpPr>
                  <p:grpSpPr>
                    <a:xfrm>
                      <a:off x="81020" y="36500"/>
                      <a:ext cx="278654" cy="1306700"/>
                      <a:chOff x="73845" y="3561500"/>
                      <a:chExt cx="278654" cy="1306700"/>
                    </a:xfrm>
                  </p:grpSpPr>
                  <p:grpSp>
                    <p:nvGrpSpPr>
                      <p:cNvPr id="7516" name="Google Shape;7516;p44"/>
                      <p:cNvGrpSpPr/>
                      <p:nvPr/>
                    </p:nvGrpSpPr>
                    <p:grpSpPr>
                      <a:xfrm>
                        <a:off x="179620" y="3954300"/>
                        <a:ext cx="139329" cy="128300"/>
                        <a:chOff x="732600" y="1890325"/>
                        <a:chExt cx="138100" cy="128300"/>
                      </a:xfrm>
                    </p:grpSpPr>
                    <p:sp>
                      <p:nvSpPr>
                        <p:cNvPr id="7517" name="Google Shape;7517;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0" name="Google Shape;7520;p44"/>
                      <p:cNvGrpSpPr/>
                      <p:nvPr/>
                    </p:nvGrpSpPr>
                    <p:grpSpPr>
                      <a:xfrm>
                        <a:off x="116495" y="4347100"/>
                        <a:ext cx="139329" cy="128300"/>
                        <a:chOff x="732600" y="1890325"/>
                        <a:chExt cx="138100" cy="128300"/>
                      </a:xfrm>
                    </p:grpSpPr>
                    <p:sp>
                      <p:nvSpPr>
                        <p:cNvPr id="7521" name="Google Shape;7521;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4" name="Google Shape;7524;p44"/>
                      <p:cNvGrpSpPr/>
                      <p:nvPr/>
                    </p:nvGrpSpPr>
                    <p:grpSpPr>
                      <a:xfrm>
                        <a:off x="213170" y="4739900"/>
                        <a:ext cx="139329" cy="128300"/>
                        <a:chOff x="732600" y="1890325"/>
                        <a:chExt cx="138100" cy="128300"/>
                      </a:xfrm>
                    </p:grpSpPr>
                    <p:sp>
                      <p:nvSpPr>
                        <p:cNvPr id="7525" name="Google Shape;7525;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8" name="Google Shape;7528;p44"/>
                      <p:cNvGrpSpPr/>
                      <p:nvPr/>
                    </p:nvGrpSpPr>
                    <p:grpSpPr>
                      <a:xfrm>
                        <a:off x="73845" y="3561500"/>
                        <a:ext cx="139329" cy="128300"/>
                        <a:chOff x="732600" y="1890325"/>
                        <a:chExt cx="138100" cy="128300"/>
                      </a:xfrm>
                    </p:grpSpPr>
                    <p:sp>
                      <p:nvSpPr>
                        <p:cNvPr id="7529" name="Google Shape;7529;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532" name="Google Shape;7532;p44"/>
                <p:cNvGrpSpPr/>
                <p:nvPr/>
              </p:nvGrpSpPr>
              <p:grpSpPr>
                <a:xfrm rot="5400000">
                  <a:off x="9702783" y="-38502"/>
                  <a:ext cx="236004" cy="521100"/>
                  <a:chOff x="116495" y="4347100"/>
                  <a:chExt cx="236004" cy="521100"/>
                </a:xfrm>
              </p:grpSpPr>
              <p:grpSp>
                <p:nvGrpSpPr>
                  <p:cNvPr id="7533" name="Google Shape;7533;p44"/>
                  <p:cNvGrpSpPr/>
                  <p:nvPr/>
                </p:nvGrpSpPr>
                <p:grpSpPr>
                  <a:xfrm>
                    <a:off x="116495" y="4347100"/>
                    <a:ext cx="139329" cy="128300"/>
                    <a:chOff x="732600" y="1890325"/>
                    <a:chExt cx="138100" cy="128300"/>
                  </a:xfrm>
                </p:grpSpPr>
                <p:sp>
                  <p:nvSpPr>
                    <p:cNvPr id="7534" name="Google Shape;7534;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7" name="Google Shape;7537;p44"/>
                  <p:cNvGrpSpPr/>
                  <p:nvPr/>
                </p:nvGrpSpPr>
                <p:grpSpPr>
                  <a:xfrm>
                    <a:off x="213170" y="4739900"/>
                    <a:ext cx="139329" cy="128300"/>
                    <a:chOff x="732600" y="1890325"/>
                    <a:chExt cx="138100" cy="128300"/>
                  </a:xfrm>
                </p:grpSpPr>
                <p:sp>
                  <p:nvSpPr>
                    <p:cNvPr id="7538" name="Google Shape;753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541" name="Google Shape;7541;p44"/>
              <p:cNvGrpSpPr/>
              <p:nvPr/>
            </p:nvGrpSpPr>
            <p:grpSpPr>
              <a:xfrm>
                <a:off x="471460" y="61396"/>
                <a:ext cx="9609875" cy="285829"/>
                <a:chOff x="471460" y="61396"/>
                <a:chExt cx="9609875" cy="285829"/>
              </a:xfrm>
            </p:grpSpPr>
            <p:grpSp>
              <p:nvGrpSpPr>
                <p:cNvPr id="7542" name="Google Shape;7542;p44"/>
                <p:cNvGrpSpPr/>
                <p:nvPr/>
              </p:nvGrpSpPr>
              <p:grpSpPr>
                <a:xfrm>
                  <a:off x="471460" y="61396"/>
                  <a:ext cx="8862425" cy="285829"/>
                  <a:chOff x="395260" y="61396"/>
                  <a:chExt cx="8862425" cy="285829"/>
                </a:xfrm>
              </p:grpSpPr>
              <p:grpSp>
                <p:nvGrpSpPr>
                  <p:cNvPr id="7543" name="Google Shape;7543;p44"/>
                  <p:cNvGrpSpPr/>
                  <p:nvPr/>
                </p:nvGrpSpPr>
                <p:grpSpPr>
                  <a:xfrm rot="5400000">
                    <a:off x="8465008" y="-445452"/>
                    <a:ext cx="278654" cy="1306700"/>
                    <a:chOff x="73845" y="3561500"/>
                    <a:chExt cx="278654" cy="1306700"/>
                  </a:xfrm>
                </p:grpSpPr>
                <p:grpSp>
                  <p:nvGrpSpPr>
                    <p:cNvPr id="7544" name="Google Shape;7544;p44"/>
                    <p:cNvGrpSpPr/>
                    <p:nvPr/>
                  </p:nvGrpSpPr>
                  <p:grpSpPr>
                    <a:xfrm>
                      <a:off x="179620" y="3954300"/>
                      <a:ext cx="139329" cy="128300"/>
                      <a:chOff x="732600" y="1890325"/>
                      <a:chExt cx="138100" cy="128300"/>
                    </a:xfrm>
                  </p:grpSpPr>
                  <p:sp>
                    <p:nvSpPr>
                      <p:cNvPr id="7545" name="Google Shape;7545;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8" name="Google Shape;7548;p44"/>
                    <p:cNvGrpSpPr/>
                    <p:nvPr/>
                  </p:nvGrpSpPr>
                  <p:grpSpPr>
                    <a:xfrm>
                      <a:off x="116495" y="4347100"/>
                      <a:ext cx="139329" cy="128300"/>
                      <a:chOff x="732600" y="1890325"/>
                      <a:chExt cx="138100" cy="128300"/>
                    </a:xfrm>
                  </p:grpSpPr>
                  <p:sp>
                    <p:nvSpPr>
                      <p:cNvPr id="7549" name="Google Shape;7549;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2" name="Google Shape;7552;p44"/>
                    <p:cNvGrpSpPr/>
                    <p:nvPr/>
                  </p:nvGrpSpPr>
                  <p:grpSpPr>
                    <a:xfrm>
                      <a:off x="213170" y="4739900"/>
                      <a:ext cx="139329" cy="128300"/>
                      <a:chOff x="732600" y="1890325"/>
                      <a:chExt cx="138100" cy="128300"/>
                    </a:xfrm>
                  </p:grpSpPr>
                  <p:sp>
                    <p:nvSpPr>
                      <p:cNvPr id="7553" name="Google Shape;755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6" name="Google Shape;7556;p44"/>
                    <p:cNvGrpSpPr/>
                    <p:nvPr/>
                  </p:nvGrpSpPr>
                  <p:grpSpPr>
                    <a:xfrm>
                      <a:off x="73845" y="3561500"/>
                      <a:ext cx="139329" cy="128300"/>
                      <a:chOff x="732600" y="1890325"/>
                      <a:chExt cx="138100" cy="128300"/>
                    </a:xfrm>
                  </p:grpSpPr>
                  <p:sp>
                    <p:nvSpPr>
                      <p:cNvPr id="7557" name="Google Shape;7557;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60" name="Google Shape;7560;p44"/>
                  <p:cNvGrpSpPr/>
                  <p:nvPr/>
                </p:nvGrpSpPr>
                <p:grpSpPr>
                  <a:xfrm rot="5400000">
                    <a:off x="3923120" y="-3466465"/>
                    <a:ext cx="285829" cy="7341550"/>
                    <a:chOff x="73845" y="36500"/>
                    <a:chExt cx="285829" cy="7341550"/>
                  </a:xfrm>
                </p:grpSpPr>
                <p:grpSp>
                  <p:nvGrpSpPr>
                    <p:cNvPr id="7561" name="Google Shape;7561;p44"/>
                    <p:cNvGrpSpPr/>
                    <p:nvPr/>
                  </p:nvGrpSpPr>
                  <p:grpSpPr>
                    <a:xfrm>
                      <a:off x="73845" y="4538300"/>
                      <a:ext cx="285829" cy="2839750"/>
                      <a:chOff x="73845" y="3561500"/>
                      <a:chExt cx="285829" cy="2839750"/>
                    </a:xfrm>
                  </p:grpSpPr>
                  <p:grpSp>
                    <p:nvGrpSpPr>
                      <p:cNvPr id="7562" name="Google Shape;7562;p44"/>
                      <p:cNvGrpSpPr/>
                      <p:nvPr/>
                    </p:nvGrpSpPr>
                    <p:grpSpPr>
                      <a:xfrm>
                        <a:off x="73845" y="3561500"/>
                        <a:ext cx="278654" cy="1306700"/>
                        <a:chOff x="73845" y="3561500"/>
                        <a:chExt cx="278654" cy="1306700"/>
                      </a:xfrm>
                    </p:grpSpPr>
                    <p:grpSp>
                      <p:nvGrpSpPr>
                        <p:cNvPr id="7563" name="Google Shape;7563;p44"/>
                        <p:cNvGrpSpPr/>
                        <p:nvPr/>
                      </p:nvGrpSpPr>
                      <p:grpSpPr>
                        <a:xfrm>
                          <a:off x="179620" y="3954300"/>
                          <a:ext cx="139329" cy="128300"/>
                          <a:chOff x="732600" y="1890325"/>
                          <a:chExt cx="138100" cy="128300"/>
                        </a:xfrm>
                      </p:grpSpPr>
                      <p:sp>
                        <p:nvSpPr>
                          <p:cNvPr id="7564" name="Google Shape;7564;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7" name="Google Shape;7567;p44"/>
                        <p:cNvGrpSpPr/>
                        <p:nvPr/>
                      </p:nvGrpSpPr>
                      <p:grpSpPr>
                        <a:xfrm>
                          <a:off x="116495" y="4347100"/>
                          <a:ext cx="139329" cy="128300"/>
                          <a:chOff x="732600" y="1890325"/>
                          <a:chExt cx="138100" cy="128300"/>
                        </a:xfrm>
                      </p:grpSpPr>
                      <p:sp>
                        <p:nvSpPr>
                          <p:cNvPr id="7568" name="Google Shape;756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1" name="Google Shape;7571;p44"/>
                        <p:cNvGrpSpPr/>
                        <p:nvPr/>
                      </p:nvGrpSpPr>
                      <p:grpSpPr>
                        <a:xfrm>
                          <a:off x="213170" y="4739900"/>
                          <a:ext cx="139329" cy="128300"/>
                          <a:chOff x="732600" y="1890325"/>
                          <a:chExt cx="138100" cy="128300"/>
                        </a:xfrm>
                      </p:grpSpPr>
                      <p:sp>
                        <p:nvSpPr>
                          <p:cNvPr id="7572" name="Google Shape;7572;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5" name="Google Shape;7575;p44"/>
                        <p:cNvGrpSpPr/>
                        <p:nvPr/>
                      </p:nvGrpSpPr>
                      <p:grpSpPr>
                        <a:xfrm>
                          <a:off x="73845" y="3561500"/>
                          <a:ext cx="139329" cy="128300"/>
                          <a:chOff x="732600" y="1890325"/>
                          <a:chExt cx="138100" cy="128300"/>
                        </a:xfrm>
                      </p:grpSpPr>
                      <p:sp>
                        <p:nvSpPr>
                          <p:cNvPr id="7576" name="Google Shape;7576;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9" name="Google Shape;7579;p44"/>
                      <p:cNvGrpSpPr/>
                      <p:nvPr/>
                    </p:nvGrpSpPr>
                    <p:grpSpPr>
                      <a:xfrm>
                        <a:off x="81020" y="5094550"/>
                        <a:ext cx="278654" cy="1306700"/>
                        <a:chOff x="73845" y="3561500"/>
                        <a:chExt cx="278654" cy="1306700"/>
                      </a:xfrm>
                    </p:grpSpPr>
                    <p:grpSp>
                      <p:nvGrpSpPr>
                        <p:cNvPr id="7580" name="Google Shape;7580;p44"/>
                        <p:cNvGrpSpPr/>
                        <p:nvPr/>
                      </p:nvGrpSpPr>
                      <p:grpSpPr>
                        <a:xfrm>
                          <a:off x="179620" y="3954300"/>
                          <a:ext cx="139329" cy="128300"/>
                          <a:chOff x="732600" y="1890325"/>
                          <a:chExt cx="138100" cy="128300"/>
                        </a:xfrm>
                      </p:grpSpPr>
                      <p:sp>
                        <p:nvSpPr>
                          <p:cNvPr id="7581" name="Google Shape;7581;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4" name="Google Shape;7584;p44"/>
                        <p:cNvGrpSpPr/>
                        <p:nvPr/>
                      </p:nvGrpSpPr>
                      <p:grpSpPr>
                        <a:xfrm>
                          <a:off x="116495" y="4347100"/>
                          <a:ext cx="139329" cy="128300"/>
                          <a:chOff x="732600" y="1890325"/>
                          <a:chExt cx="138100" cy="128300"/>
                        </a:xfrm>
                      </p:grpSpPr>
                      <p:sp>
                        <p:nvSpPr>
                          <p:cNvPr id="7585" name="Google Shape;7585;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8" name="Google Shape;7588;p44"/>
                        <p:cNvGrpSpPr/>
                        <p:nvPr/>
                      </p:nvGrpSpPr>
                      <p:grpSpPr>
                        <a:xfrm>
                          <a:off x="213170" y="4739900"/>
                          <a:ext cx="139329" cy="128300"/>
                          <a:chOff x="732600" y="1890325"/>
                          <a:chExt cx="138100" cy="128300"/>
                        </a:xfrm>
                      </p:grpSpPr>
                      <p:sp>
                        <p:nvSpPr>
                          <p:cNvPr id="7589" name="Google Shape;7589;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2" name="Google Shape;7592;p44"/>
                        <p:cNvGrpSpPr/>
                        <p:nvPr/>
                      </p:nvGrpSpPr>
                      <p:grpSpPr>
                        <a:xfrm>
                          <a:off x="73845" y="3561500"/>
                          <a:ext cx="139329" cy="128300"/>
                          <a:chOff x="732600" y="1890325"/>
                          <a:chExt cx="138100" cy="128300"/>
                        </a:xfrm>
                      </p:grpSpPr>
                      <p:sp>
                        <p:nvSpPr>
                          <p:cNvPr id="7593" name="Google Shape;759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596" name="Google Shape;7596;p44"/>
                    <p:cNvGrpSpPr/>
                    <p:nvPr/>
                  </p:nvGrpSpPr>
                  <p:grpSpPr>
                    <a:xfrm>
                      <a:off x="73845" y="1524775"/>
                      <a:ext cx="285829" cy="2839750"/>
                      <a:chOff x="73845" y="3561500"/>
                      <a:chExt cx="285829" cy="2839750"/>
                    </a:xfrm>
                  </p:grpSpPr>
                  <p:grpSp>
                    <p:nvGrpSpPr>
                      <p:cNvPr id="7597" name="Google Shape;7597;p44"/>
                      <p:cNvGrpSpPr/>
                      <p:nvPr/>
                    </p:nvGrpSpPr>
                    <p:grpSpPr>
                      <a:xfrm>
                        <a:off x="73845" y="3561500"/>
                        <a:ext cx="278654" cy="1306700"/>
                        <a:chOff x="73845" y="3561500"/>
                        <a:chExt cx="278654" cy="1306700"/>
                      </a:xfrm>
                    </p:grpSpPr>
                    <p:grpSp>
                      <p:nvGrpSpPr>
                        <p:cNvPr id="7598" name="Google Shape;7598;p44"/>
                        <p:cNvGrpSpPr/>
                        <p:nvPr/>
                      </p:nvGrpSpPr>
                      <p:grpSpPr>
                        <a:xfrm>
                          <a:off x="179620" y="3954300"/>
                          <a:ext cx="139329" cy="128300"/>
                          <a:chOff x="732600" y="1890325"/>
                          <a:chExt cx="138100" cy="128300"/>
                        </a:xfrm>
                      </p:grpSpPr>
                      <p:sp>
                        <p:nvSpPr>
                          <p:cNvPr id="7599" name="Google Shape;7599;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2" name="Google Shape;7602;p44"/>
                        <p:cNvGrpSpPr/>
                        <p:nvPr/>
                      </p:nvGrpSpPr>
                      <p:grpSpPr>
                        <a:xfrm>
                          <a:off x="116495" y="4347100"/>
                          <a:ext cx="139329" cy="128300"/>
                          <a:chOff x="732600" y="1890325"/>
                          <a:chExt cx="138100" cy="128300"/>
                        </a:xfrm>
                      </p:grpSpPr>
                      <p:sp>
                        <p:nvSpPr>
                          <p:cNvPr id="7603" name="Google Shape;760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6" name="Google Shape;7606;p44"/>
                        <p:cNvGrpSpPr/>
                        <p:nvPr/>
                      </p:nvGrpSpPr>
                      <p:grpSpPr>
                        <a:xfrm>
                          <a:off x="213170" y="4739900"/>
                          <a:ext cx="139329" cy="128300"/>
                          <a:chOff x="732600" y="1890325"/>
                          <a:chExt cx="138100" cy="128300"/>
                        </a:xfrm>
                      </p:grpSpPr>
                      <p:sp>
                        <p:nvSpPr>
                          <p:cNvPr id="7607" name="Google Shape;7607;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0" name="Google Shape;7610;p44"/>
                        <p:cNvGrpSpPr/>
                        <p:nvPr/>
                      </p:nvGrpSpPr>
                      <p:grpSpPr>
                        <a:xfrm>
                          <a:off x="73845" y="3561500"/>
                          <a:ext cx="139329" cy="128300"/>
                          <a:chOff x="732600" y="1890325"/>
                          <a:chExt cx="138100" cy="128300"/>
                        </a:xfrm>
                      </p:grpSpPr>
                      <p:sp>
                        <p:nvSpPr>
                          <p:cNvPr id="7611" name="Google Shape;7611;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14" name="Google Shape;7614;p44"/>
                      <p:cNvGrpSpPr/>
                      <p:nvPr/>
                    </p:nvGrpSpPr>
                    <p:grpSpPr>
                      <a:xfrm>
                        <a:off x="81020" y="5094550"/>
                        <a:ext cx="278654" cy="1306700"/>
                        <a:chOff x="73845" y="3561500"/>
                        <a:chExt cx="278654" cy="1306700"/>
                      </a:xfrm>
                    </p:grpSpPr>
                    <p:grpSp>
                      <p:nvGrpSpPr>
                        <p:cNvPr id="7615" name="Google Shape;7615;p44"/>
                        <p:cNvGrpSpPr/>
                        <p:nvPr/>
                      </p:nvGrpSpPr>
                      <p:grpSpPr>
                        <a:xfrm>
                          <a:off x="179620" y="3954300"/>
                          <a:ext cx="139329" cy="128300"/>
                          <a:chOff x="732600" y="1890325"/>
                          <a:chExt cx="138100" cy="128300"/>
                        </a:xfrm>
                      </p:grpSpPr>
                      <p:sp>
                        <p:nvSpPr>
                          <p:cNvPr id="7616" name="Google Shape;7616;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9" name="Google Shape;7619;p44"/>
                        <p:cNvGrpSpPr/>
                        <p:nvPr/>
                      </p:nvGrpSpPr>
                      <p:grpSpPr>
                        <a:xfrm>
                          <a:off x="116495" y="4347100"/>
                          <a:ext cx="139329" cy="128300"/>
                          <a:chOff x="732600" y="1890325"/>
                          <a:chExt cx="138100" cy="128300"/>
                        </a:xfrm>
                      </p:grpSpPr>
                      <p:sp>
                        <p:nvSpPr>
                          <p:cNvPr id="7620" name="Google Shape;7620;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3" name="Google Shape;7623;p44"/>
                        <p:cNvGrpSpPr/>
                        <p:nvPr/>
                      </p:nvGrpSpPr>
                      <p:grpSpPr>
                        <a:xfrm>
                          <a:off x="213170" y="4739900"/>
                          <a:ext cx="139329" cy="128300"/>
                          <a:chOff x="732600" y="1890325"/>
                          <a:chExt cx="138100" cy="128300"/>
                        </a:xfrm>
                      </p:grpSpPr>
                      <p:sp>
                        <p:nvSpPr>
                          <p:cNvPr id="7624" name="Google Shape;7624;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7" name="Google Shape;7627;p44"/>
                        <p:cNvGrpSpPr/>
                        <p:nvPr/>
                      </p:nvGrpSpPr>
                      <p:grpSpPr>
                        <a:xfrm>
                          <a:off x="73845" y="3561500"/>
                          <a:ext cx="139329" cy="128300"/>
                          <a:chOff x="732600" y="1890325"/>
                          <a:chExt cx="138100" cy="128300"/>
                        </a:xfrm>
                      </p:grpSpPr>
                      <p:sp>
                        <p:nvSpPr>
                          <p:cNvPr id="7628" name="Google Shape;762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631" name="Google Shape;7631;p44"/>
                    <p:cNvGrpSpPr/>
                    <p:nvPr/>
                  </p:nvGrpSpPr>
                  <p:grpSpPr>
                    <a:xfrm>
                      <a:off x="81020" y="36500"/>
                      <a:ext cx="278654" cy="1306700"/>
                      <a:chOff x="73845" y="3561500"/>
                      <a:chExt cx="278654" cy="1306700"/>
                    </a:xfrm>
                  </p:grpSpPr>
                  <p:grpSp>
                    <p:nvGrpSpPr>
                      <p:cNvPr id="7632" name="Google Shape;7632;p44"/>
                      <p:cNvGrpSpPr/>
                      <p:nvPr/>
                    </p:nvGrpSpPr>
                    <p:grpSpPr>
                      <a:xfrm>
                        <a:off x="179620" y="3954300"/>
                        <a:ext cx="139329" cy="128300"/>
                        <a:chOff x="732600" y="1890325"/>
                        <a:chExt cx="138100" cy="128300"/>
                      </a:xfrm>
                    </p:grpSpPr>
                    <p:sp>
                      <p:nvSpPr>
                        <p:cNvPr id="7633" name="Google Shape;763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6" name="Google Shape;7636;p44"/>
                      <p:cNvGrpSpPr/>
                      <p:nvPr/>
                    </p:nvGrpSpPr>
                    <p:grpSpPr>
                      <a:xfrm>
                        <a:off x="116495" y="4347100"/>
                        <a:ext cx="139329" cy="128300"/>
                        <a:chOff x="732600" y="1890325"/>
                        <a:chExt cx="138100" cy="128300"/>
                      </a:xfrm>
                    </p:grpSpPr>
                    <p:sp>
                      <p:nvSpPr>
                        <p:cNvPr id="7637" name="Google Shape;7637;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0" name="Google Shape;7640;p44"/>
                      <p:cNvGrpSpPr/>
                      <p:nvPr/>
                    </p:nvGrpSpPr>
                    <p:grpSpPr>
                      <a:xfrm>
                        <a:off x="213170" y="4739900"/>
                        <a:ext cx="139329" cy="128300"/>
                        <a:chOff x="732600" y="1890325"/>
                        <a:chExt cx="138100" cy="128300"/>
                      </a:xfrm>
                    </p:grpSpPr>
                    <p:sp>
                      <p:nvSpPr>
                        <p:cNvPr id="7641" name="Google Shape;7641;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4" name="Google Shape;7644;p44"/>
                      <p:cNvGrpSpPr/>
                      <p:nvPr/>
                    </p:nvGrpSpPr>
                    <p:grpSpPr>
                      <a:xfrm>
                        <a:off x="73845" y="3561500"/>
                        <a:ext cx="139329" cy="128300"/>
                        <a:chOff x="732600" y="1890325"/>
                        <a:chExt cx="138100" cy="128300"/>
                      </a:xfrm>
                    </p:grpSpPr>
                    <p:sp>
                      <p:nvSpPr>
                        <p:cNvPr id="7645" name="Google Shape;7645;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648" name="Google Shape;7648;p44"/>
                <p:cNvGrpSpPr/>
                <p:nvPr/>
              </p:nvGrpSpPr>
              <p:grpSpPr>
                <a:xfrm rot="5400000">
                  <a:off x="9702783" y="-38502"/>
                  <a:ext cx="236004" cy="521100"/>
                  <a:chOff x="116495" y="4347100"/>
                  <a:chExt cx="236004" cy="521100"/>
                </a:xfrm>
              </p:grpSpPr>
              <p:grpSp>
                <p:nvGrpSpPr>
                  <p:cNvPr id="7649" name="Google Shape;7649;p44"/>
                  <p:cNvGrpSpPr/>
                  <p:nvPr/>
                </p:nvGrpSpPr>
                <p:grpSpPr>
                  <a:xfrm>
                    <a:off x="116495" y="4347100"/>
                    <a:ext cx="139329" cy="128300"/>
                    <a:chOff x="732600" y="1890325"/>
                    <a:chExt cx="138100" cy="128300"/>
                  </a:xfrm>
                </p:grpSpPr>
                <p:sp>
                  <p:nvSpPr>
                    <p:cNvPr id="7650" name="Google Shape;7650;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3" name="Google Shape;7653;p44"/>
                  <p:cNvGrpSpPr/>
                  <p:nvPr/>
                </p:nvGrpSpPr>
                <p:grpSpPr>
                  <a:xfrm>
                    <a:off x="213170" y="4739900"/>
                    <a:ext cx="139329" cy="128300"/>
                    <a:chOff x="732600" y="1890325"/>
                    <a:chExt cx="138100" cy="128300"/>
                  </a:xfrm>
                </p:grpSpPr>
                <p:sp>
                  <p:nvSpPr>
                    <p:cNvPr id="7654" name="Google Shape;7654;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657" name="Google Shape;7657;p44"/>
              <p:cNvGrpSpPr/>
              <p:nvPr/>
            </p:nvGrpSpPr>
            <p:grpSpPr>
              <a:xfrm>
                <a:off x="73845" y="98713"/>
                <a:ext cx="285829" cy="7341550"/>
                <a:chOff x="73845" y="36500"/>
                <a:chExt cx="285829" cy="7341550"/>
              </a:xfrm>
            </p:grpSpPr>
            <p:grpSp>
              <p:nvGrpSpPr>
                <p:cNvPr id="7658" name="Google Shape;7658;p44"/>
                <p:cNvGrpSpPr/>
                <p:nvPr/>
              </p:nvGrpSpPr>
              <p:grpSpPr>
                <a:xfrm>
                  <a:off x="73845" y="4538300"/>
                  <a:ext cx="285829" cy="2839750"/>
                  <a:chOff x="73845" y="3561500"/>
                  <a:chExt cx="285829" cy="2839750"/>
                </a:xfrm>
              </p:grpSpPr>
              <p:grpSp>
                <p:nvGrpSpPr>
                  <p:cNvPr id="7659" name="Google Shape;7659;p44"/>
                  <p:cNvGrpSpPr/>
                  <p:nvPr/>
                </p:nvGrpSpPr>
                <p:grpSpPr>
                  <a:xfrm>
                    <a:off x="73845" y="3561500"/>
                    <a:ext cx="278654" cy="1306700"/>
                    <a:chOff x="73845" y="3561500"/>
                    <a:chExt cx="278654" cy="1306700"/>
                  </a:xfrm>
                </p:grpSpPr>
                <p:grpSp>
                  <p:nvGrpSpPr>
                    <p:cNvPr id="7660" name="Google Shape;7660;p44"/>
                    <p:cNvGrpSpPr/>
                    <p:nvPr/>
                  </p:nvGrpSpPr>
                  <p:grpSpPr>
                    <a:xfrm>
                      <a:off x="179620" y="3954300"/>
                      <a:ext cx="139329" cy="128300"/>
                      <a:chOff x="732600" y="1890325"/>
                      <a:chExt cx="138100" cy="128300"/>
                    </a:xfrm>
                  </p:grpSpPr>
                  <p:sp>
                    <p:nvSpPr>
                      <p:cNvPr id="7661" name="Google Shape;7661;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4" name="Google Shape;7664;p44"/>
                    <p:cNvGrpSpPr/>
                    <p:nvPr/>
                  </p:nvGrpSpPr>
                  <p:grpSpPr>
                    <a:xfrm>
                      <a:off x="116495" y="4347100"/>
                      <a:ext cx="139329" cy="128300"/>
                      <a:chOff x="732600" y="1890325"/>
                      <a:chExt cx="138100" cy="128300"/>
                    </a:xfrm>
                  </p:grpSpPr>
                  <p:sp>
                    <p:nvSpPr>
                      <p:cNvPr id="7665" name="Google Shape;7665;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8" name="Google Shape;7668;p44"/>
                    <p:cNvGrpSpPr/>
                    <p:nvPr/>
                  </p:nvGrpSpPr>
                  <p:grpSpPr>
                    <a:xfrm>
                      <a:off x="213170" y="4739900"/>
                      <a:ext cx="139329" cy="128300"/>
                      <a:chOff x="732600" y="1890325"/>
                      <a:chExt cx="138100" cy="128300"/>
                    </a:xfrm>
                  </p:grpSpPr>
                  <p:sp>
                    <p:nvSpPr>
                      <p:cNvPr id="7669" name="Google Shape;7669;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2" name="Google Shape;7672;p44"/>
                    <p:cNvGrpSpPr/>
                    <p:nvPr/>
                  </p:nvGrpSpPr>
                  <p:grpSpPr>
                    <a:xfrm>
                      <a:off x="73845" y="3561500"/>
                      <a:ext cx="139329" cy="128300"/>
                      <a:chOff x="732600" y="1890325"/>
                      <a:chExt cx="138100" cy="128300"/>
                    </a:xfrm>
                  </p:grpSpPr>
                  <p:sp>
                    <p:nvSpPr>
                      <p:cNvPr id="7673" name="Google Shape;767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76" name="Google Shape;7676;p44"/>
                  <p:cNvGrpSpPr/>
                  <p:nvPr/>
                </p:nvGrpSpPr>
                <p:grpSpPr>
                  <a:xfrm>
                    <a:off x="81020" y="5094550"/>
                    <a:ext cx="278654" cy="1306700"/>
                    <a:chOff x="73845" y="3561500"/>
                    <a:chExt cx="278654" cy="1306700"/>
                  </a:xfrm>
                </p:grpSpPr>
                <p:grpSp>
                  <p:nvGrpSpPr>
                    <p:cNvPr id="7677" name="Google Shape;7677;p44"/>
                    <p:cNvGrpSpPr/>
                    <p:nvPr/>
                  </p:nvGrpSpPr>
                  <p:grpSpPr>
                    <a:xfrm>
                      <a:off x="179620" y="3954300"/>
                      <a:ext cx="139329" cy="128300"/>
                      <a:chOff x="732600" y="1890325"/>
                      <a:chExt cx="138100" cy="128300"/>
                    </a:xfrm>
                  </p:grpSpPr>
                  <p:sp>
                    <p:nvSpPr>
                      <p:cNvPr id="7678" name="Google Shape;767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1" name="Google Shape;7681;p44"/>
                    <p:cNvGrpSpPr/>
                    <p:nvPr/>
                  </p:nvGrpSpPr>
                  <p:grpSpPr>
                    <a:xfrm>
                      <a:off x="116495" y="4347100"/>
                      <a:ext cx="139329" cy="128300"/>
                      <a:chOff x="732600" y="1890325"/>
                      <a:chExt cx="138100" cy="128300"/>
                    </a:xfrm>
                  </p:grpSpPr>
                  <p:sp>
                    <p:nvSpPr>
                      <p:cNvPr id="7682" name="Google Shape;7682;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5" name="Google Shape;7685;p44"/>
                    <p:cNvGrpSpPr/>
                    <p:nvPr/>
                  </p:nvGrpSpPr>
                  <p:grpSpPr>
                    <a:xfrm>
                      <a:off x="213170" y="4739900"/>
                      <a:ext cx="139329" cy="128300"/>
                      <a:chOff x="732600" y="1890325"/>
                      <a:chExt cx="138100" cy="128300"/>
                    </a:xfrm>
                  </p:grpSpPr>
                  <p:sp>
                    <p:nvSpPr>
                      <p:cNvPr id="7686" name="Google Shape;7686;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9" name="Google Shape;7689;p44"/>
                    <p:cNvGrpSpPr/>
                    <p:nvPr/>
                  </p:nvGrpSpPr>
                  <p:grpSpPr>
                    <a:xfrm>
                      <a:off x="73845" y="3561500"/>
                      <a:ext cx="139329" cy="128300"/>
                      <a:chOff x="732600" y="1890325"/>
                      <a:chExt cx="138100" cy="128300"/>
                    </a:xfrm>
                  </p:grpSpPr>
                  <p:sp>
                    <p:nvSpPr>
                      <p:cNvPr id="7690" name="Google Shape;7690;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693" name="Google Shape;7693;p44"/>
                <p:cNvGrpSpPr/>
                <p:nvPr/>
              </p:nvGrpSpPr>
              <p:grpSpPr>
                <a:xfrm>
                  <a:off x="73845" y="1524775"/>
                  <a:ext cx="285829" cy="2839750"/>
                  <a:chOff x="73845" y="3561500"/>
                  <a:chExt cx="285829" cy="2839750"/>
                </a:xfrm>
              </p:grpSpPr>
              <p:grpSp>
                <p:nvGrpSpPr>
                  <p:cNvPr id="7694" name="Google Shape;7694;p44"/>
                  <p:cNvGrpSpPr/>
                  <p:nvPr/>
                </p:nvGrpSpPr>
                <p:grpSpPr>
                  <a:xfrm>
                    <a:off x="73845" y="3561500"/>
                    <a:ext cx="278654" cy="1306700"/>
                    <a:chOff x="73845" y="3561500"/>
                    <a:chExt cx="278654" cy="1306700"/>
                  </a:xfrm>
                </p:grpSpPr>
                <p:grpSp>
                  <p:nvGrpSpPr>
                    <p:cNvPr id="7695" name="Google Shape;7695;p44"/>
                    <p:cNvGrpSpPr/>
                    <p:nvPr/>
                  </p:nvGrpSpPr>
                  <p:grpSpPr>
                    <a:xfrm>
                      <a:off x="179620" y="3954300"/>
                      <a:ext cx="139329" cy="128300"/>
                      <a:chOff x="732600" y="1890325"/>
                      <a:chExt cx="138100" cy="128300"/>
                    </a:xfrm>
                  </p:grpSpPr>
                  <p:sp>
                    <p:nvSpPr>
                      <p:cNvPr id="7696" name="Google Shape;7696;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9" name="Google Shape;7699;p44"/>
                    <p:cNvGrpSpPr/>
                    <p:nvPr/>
                  </p:nvGrpSpPr>
                  <p:grpSpPr>
                    <a:xfrm>
                      <a:off x="116495" y="4347100"/>
                      <a:ext cx="139329" cy="128300"/>
                      <a:chOff x="732600" y="1890325"/>
                      <a:chExt cx="138100" cy="128300"/>
                    </a:xfrm>
                  </p:grpSpPr>
                  <p:sp>
                    <p:nvSpPr>
                      <p:cNvPr id="7700" name="Google Shape;7700;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3" name="Google Shape;7703;p44"/>
                    <p:cNvGrpSpPr/>
                    <p:nvPr/>
                  </p:nvGrpSpPr>
                  <p:grpSpPr>
                    <a:xfrm>
                      <a:off x="213170" y="4739900"/>
                      <a:ext cx="139329" cy="128300"/>
                      <a:chOff x="732600" y="1890325"/>
                      <a:chExt cx="138100" cy="128300"/>
                    </a:xfrm>
                  </p:grpSpPr>
                  <p:sp>
                    <p:nvSpPr>
                      <p:cNvPr id="7704" name="Google Shape;7704;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7" name="Google Shape;7707;p44"/>
                    <p:cNvGrpSpPr/>
                    <p:nvPr/>
                  </p:nvGrpSpPr>
                  <p:grpSpPr>
                    <a:xfrm>
                      <a:off x="73845" y="3561500"/>
                      <a:ext cx="139329" cy="128300"/>
                      <a:chOff x="732600" y="1890325"/>
                      <a:chExt cx="138100" cy="128300"/>
                    </a:xfrm>
                  </p:grpSpPr>
                  <p:sp>
                    <p:nvSpPr>
                      <p:cNvPr id="7708" name="Google Shape;770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11" name="Google Shape;7711;p44"/>
                  <p:cNvGrpSpPr/>
                  <p:nvPr/>
                </p:nvGrpSpPr>
                <p:grpSpPr>
                  <a:xfrm>
                    <a:off x="81020" y="5094550"/>
                    <a:ext cx="278654" cy="1306700"/>
                    <a:chOff x="73845" y="3561500"/>
                    <a:chExt cx="278654" cy="1306700"/>
                  </a:xfrm>
                </p:grpSpPr>
                <p:grpSp>
                  <p:nvGrpSpPr>
                    <p:cNvPr id="7712" name="Google Shape;7712;p44"/>
                    <p:cNvGrpSpPr/>
                    <p:nvPr/>
                  </p:nvGrpSpPr>
                  <p:grpSpPr>
                    <a:xfrm>
                      <a:off x="179620" y="3954300"/>
                      <a:ext cx="139329" cy="128300"/>
                      <a:chOff x="732600" y="1890325"/>
                      <a:chExt cx="138100" cy="128300"/>
                    </a:xfrm>
                  </p:grpSpPr>
                  <p:sp>
                    <p:nvSpPr>
                      <p:cNvPr id="7713" name="Google Shape;771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6" name="Google Shape;7716;p44"/>
                    <p:cNvGrpSpPr/>
                    <p:nvPr/>
                  </p:nvGrpSpPr>
                  <p:grpSpPr>
                    <a:xfrm>
                      <a:off x="116495" y="4347100"/>
                      <a:ext cx="139329" cy="128300"/>
                      <a:chOff x="732600" y="1890325"/>
                      <a:chExt cx="138100" cy="128300"/>
                    </a:xfrm>
                  </p:grpSpPr>
                  <p:sp>
                    <p:nvSpPr>
                      <p:cNvPr id="7717" name="Google Shape;7717;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0" name="Google Shape;7720;p44"/>
                    <p:cNvGrpSpPr/>
                    <p:nvPr/>
                  </p:nvGrpSpPr>
                  <p:grpSpPr>
                    <a:xfrm>
                      <a:off x="213170" y="4739900"/>
                      <a:ext cx="139329" cy="128300"/>
                      <a:chOff x="732600" y="1890325"/>
                      <a:chExt cx="138100" cy="128300"/>
                    </a:xfrm>
                  </p:grpSpPr>
                  <p:sp>
                    <p:nvSpPr>
                      <p:cNvPr id="7721" name="Google Shape;7721;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4" name="Google Shape;7724;p44"/>
                    <p:cNvGrpSpPr/>
                    <p:nvPr/>
                  </p:nvGrpSpPr>
                  <p:grpSpPr>
                    <a:xfrm>
                      <a:off x="73845" y="3561500"/>
                      <a:ext cx="139329" cy="128300"/>
                      <a:chOff x="732600" y="1890325"/>
                      <a:chExt cx="138100" cy="128300"/>
                    </a:xfrm>
                  </p:grpSpPr>
                  <p:sp>
                    <p:nvSpPr>
                      <p:cNvPr id="7725" name="Google Shape;7725;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28" name="Google Shape;7728;p44"/>
                <p:cNvGrpSpPr/>
                <p:nvPr/>
              </p:nvGrpSpPr>
              <p:grpSpPr>
                <a:xfrm>
                  <a:off x="81020" y="36500"/>
                  <a:ext cx="278654" cy="1306700"/>
                  <a:chOff x="73845" y="3561500"/>
                  <a:chExt cx="278654" cy="1306700"/>
                </a:xfrm>
              </p:grpSpPr>
              <p:grpSp>
                <p:nvGrpSpPr>
                  <p:cNvPr id="7729" name="Google Shape;7729;p44"/>
                  <p:cNvGrpSpPr/>
                  <p:nvPr/>
                </p:nvGrpSpPr>
                <p:grpSpPr>
                  <a:xfrm>
                    <a:off x="179620" y="3954300"/>
                    <a:ext cx="139329" cy="128300"/>
                    <a:chOff x="732600" y="1890325"/>
                    <a:chExt cx="138100" cy="128300"/>
                  </a:xfrm>
                </p:grpSpPr>
                <p:sp>
                  <p:nvSpPr>
                    <p:cNvPr id="7730" name="Google Shape;7730;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3" name="Google Shape;7733;p44"/>
                  <p:cNvGrpSpPr/>
                  <p:nvPr/>
                </p:nvGrpSpPr>
                <p:grpSpPr>
                  <a:xfrm>
                    <a:off x="116495" y="4347100"/>
                    <a:ext cx="139329" cy="128300"/>
                    <a:chOff x="732600" y="1890325"/>
                    <a:chExt cx="138100" cy="128300"/>
                  </a:xfrm>
                </p:grpSpPr>
                <p:sp>
                  <p:nvSpPr>
                    <p:cNvPr id="7734" name="Google Shape;7734;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7" name="Google Shape;7737;p44"/>
                  <p:cNvGrpSpPr/>
                  <p:nvPr/>
                </p:nvGrpSpPr>
                <p:grpSpPr>
                  <a:xfrm>
                    <a:off x="213170" y="4739900"/>
                    <a:ext cx="139329" cy="128300"/>
                    <a:chOff x="732600" y="1890325"/>
                    <a:chExt cx="138100" cy="128300"/>
                  </a:xfrm>
                </p:grpSpPr>
                <p:sp>
                  <p:nvSpPr>
                    <p:cNvPr id="7738" name="Google Shape;773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1" name="Google Shape;7741;p44"/>
                  <p:cNvGrpSpPr/>
                  <p:nvPr/>
                </p:nvGrpSpPr>
                <p:grpSpPr>
                  <a:xfrm>
                    <a:off x="73845" y="3561500"/>
                    <a:ext cx="139329" cy="128300"/>
                    <a:chOff x="732600" y="1890325"/>
                    <a:chExt cx="138100" cy="128300"/>
                  </a:xfrm>
                </p:grpSpPr>
                <p:sp>
                  <p:nvSpPr>
                    <p:cNvPr id="7742" name="Google Shape;7742;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45" name="Google Shape;7745;p44"/>
              <p:cNvGrpSpPr/>
              <p:nvPr/>
            </p:nvGrpSpPr>
            <p:grpSpPr>
              <a:xfrm>
                <a:off x="10332320" y="145213"/>
                <a:ext cx="285829" cy="7341550"/>
                <a:chOff x="73845" y="36500"/>
                <a:chExt cx="285829" cy="7341550"/>
              </a:xfrm>
            </p:grpSpPr>
            <p:grpSp>
              <p:nvGrpSpPr>
                <p:cNvPr id="7746" name="Google Shape;7746;p44"/>
                <p:cNvGrpSpPr/>
                <p:nvPr/>
              </p:nvGrpSpPr>
              <p:grpSpPr>
                <a:xfrm>
                  <a:off x="73845" y="4538300"/>
                  <a:ext cx="285829" cy="2839750"/>
                  <a:chOff x="73845" y="3561500"/>
                  <a:chExt cx="285829" cy="2839750"/>
                </a:xfrm>
              </p:grpSpPr>
              <p:grpSp>
                <p:nvGrpSpPr>
                  <p:cNvPr id="7747" name="Google Shape;7747;p44"/>
                  <p:cNvGrpSpPr/>
                  <p:nvPr/>
                </p:nvGrpSpPr>
                <p:grpSpPr>
                  <a:xfrm>
                    <a:off x="73845" y="3561500"/>
                    <a:ext cx="278654" cy="1306700"/>
                    <a:chOff x="73845" y="3561500"/>
                    <a:chExt cx="278654" cy="1306700"/>
                  </a:xfrm>
                </p:grpSpPr>
                <p:grpSp>
                  <p:nvGrpSpPr>
                    <p:cNvPr id="7748" name="Google Shape;7748;p44"/>
                    <p:cNvGrpSpPr/>
                    <p:nvPr/>
                  </p:nvGrpSpPr>
                  <p:grpSpPr>
                    <a:xfrm>
                      <a:off x="179620" y="3954300"/>
                      <a:ext cx="139329" cy="128300"/>
                      <a:chOff x="732600" y="1890325"/>
                      <a:chExt cx="138100" cy="128300"/>
                    </a:xfrm>
                  </p:grpSpPr>
                  <p:sp>
                    <p:nvSpPr>
                      <p:cNvPr id="7749" name="Google Shape;7749;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2" name="Google Shape;7752;p44"/>
                    <p:cNvGrpSpPr/>
                    <p:nvPr/>
                  </p:nvGrpSpPr>
                  <p:grpSpPr>
                    <a:xfrm>
                      <a:off x="116495" y="4347100"/>
                      <a:ext cx="139329" cy="128300"/>
                      <a:chOff x="732600" y="1890325"/>
                      <a:chExt cx="138100" cy="128300"/>
                    </a:xfrm>
                  </p:grpSpPr>
                  <p:sp>
                    <p:nvSpPr>
                      <p:cNvPr id="7753" name="Google Shape;775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6" name="Google Shape;7756;p44"/>
                    <p:cNvGrpSpPr/>
                    <p:nvPr/>
                  </p:nvGrpSpPr>
                  <p:grpSpPr>
                    <a:xfrm>
                      <a:off x="213170" y="4739900"/>
                      <a:ext cx="139329" cy="128300"/>
                      <a:chOff x="732600" y="1890325"/>
                      <a:chExt cx="138100" cy="128300"/>
                    </a:xfrm>
                  </p:grpSpPr>
                  <p:sp>
                    <p:nvSpPr>
                      <p:cNvPr id="7757" name="Google Shape;7757;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0" name="Google Shape;7760;p44"/>
                    <p:cNvGrpSpPr/>
                    <p:nvPr/>
                  </p:nvGrpSpPr>
                  <p:grpSpPr>
                    <a:xfrm>
                      <a:off x="73845" y="3561500"/>
                      <a:ext cx="139329" cy="128300"/>
                      <a:chOff x="732600" y="1890325"/>
                      <a:chExt cx="138100" cy="128300"/>
                    </a:xfrm>
                  </p:grpSpPr>
                  <p:sp>
                    <p:nvSpPr>
                      <p:cNvPr id="7761" name="Google Shape;7761;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64" name="Google Shape;7764;p44"/>
                  <p:cNvGrpSpPr/>
                  <p:nvPr/>
                </p:nvGrpSpPr>
                <p:grpSpPr>
                  <a:xfrm>
                    <a:off x="81020" y="5094550"/>
                    <a:ext cx="278654" cy="1306700"/>
                    <a:chOff x="73845" y="3561500"/>
                    <a:chExt cx="278654" cy="1306700"/>
                  </a:xfrm>
                </p:grpSpPr>
                <p:grpSp>
                  <p:nvGrpSpPr>
                    <p:cNvPr id="7765" name="Google Shape;7765;p44"/>
                    <p:cNvGrpSpPr/>
                    <p:nvPr/>
                  </p:nvGrpSpPr>
                  <p:grpSpPr>
                    <a:xfrm>
                      <a:off x="179620" y="3954300"/>
                      <a:ext cx="139329" cy="128300"/>
                      <a:chOff x="732600" y="1890325"/>
                      <a:chExt cx="138100" cy="128300"/>
                    </a:xfrm>
                  </p:grpSpPr>
                  <p:sp>
                    <p:nvSpPr>
                      <p:cNvPr id="7766" name="Google Shape;7766;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9" name="Google Shape;7769;p44"/>
                    <p:cNvGrpSpPr/>
                    <p:nvPr/>
                  </p:nvGrpSpPr>
                  <p:grpSpPr>
                    <a:xfrm>
                      <a:off x="116495" y="4347100"/>
                      <a:ext cx="139329" cy="128300"/>
                      <a:chOff x="732600" y="1890325"/>
                      <a:chExt cx="138100" cy="128300"/>
                    </a:xfrm>
                  </p:grpSpPr>
                  <p:sp>
                    <p:nvSpPr>
                      <p:cNvPr id="7770" name="Google Shape;7770;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3" name="Google Shape;7773;p44"/>
                    <p:cNvGrpSpPr/>
                    <p:nvPr/>
                  </p:nvGrpSpPr>
                  <p:grpSpPr>
                    <a:xfrm>
                      <a:off x="213170" y="4739900"/>
                      <a:ext cx="139329" cy="128300"/>
                      <a:chOff x="732600" y="1890325"/>
                      <a:chExt cx="138100" cy="128300"/>
                    </a:xfrm>
                  </p:grpSpPr>
                  <p:sp>
                    <p:nvSpPr>
                      <p:cNvPr id="7774" name="Google Shape;7774;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7" name="Google Shape;7777;p44"/>
                    <p:cNvGrpSpPr/>
                    <p:nvPr/>
                  </p:nvGrpSpPr>
                  <p:grpSpPr>
                    <a:xfrm>
                      <a:off x="73845" y="3561500"/>
                      <a:ext cx="139329" cy="128300"/>
                      <a:chOff x="732600" y="1890325"/>
                      <a:chExt cx="138100" cy="128300"/>
                    </a:xfrm>
                  </p:grpSpPr>
                  <p:sp>
                    <p:nvSpPr>
                      <p:cNvPr id="7778" name="Google Shape;777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81" name="Google Shape;7781;p44"/>
                <p:cNvGrpSpPr/>
                <p:nvPr/>
              </p:nvGrpSpPr>
              <p:grpSpPr>
                <a:xfrm>
                  <a:off x="73845" y="1524775"/>
                  <a:ext cx="285829" cy="2839750"/>
                  <a:chOff x="73845" y="3561500"/>
                  <a:chExt cx="285829" cy="2839750"/>
                </a:xfrm>
              </p:grpSpPr>
              <p:grpSp>
                <p:nvGrpSpPr>
                  <p:cNvPr id="7782" name="Google Shape;7782;p44"/>
                  <p:cNvGrpSpPr/>
                  <p:nvPr/>
                </p:nvGrpSpPr>
                <p:grpSpPr>
                  <a:xfrm>
                    <a:off x="73845" y="3561500"/>
                    <a:ext cx="278654" cy="1306700"/>
                    <a:chOff x="73845" y="3561500"/>
                    <a:chExt cx="278654" cy="1306700"/>
                  </a:xfrm>
                </p:grpSpPr>
                <p:grpSp>
                  <p:nvGrpSpPr>
                    <p:cNvPr id="7783" name="Google Shape;7783;p44"/>
                    <p:cNvGrpSpPr/>
                    <p:nvPr/>
                  </p:nvGrpSpPr>
                  <p:grpSpPr>
                    <a:xfrm>
                      <a:off x="179620" y="3954300"/>
                      <a:ext cx="139329" cy="128300"/>
                      <a:chOff x="732600" y="1890325"/>
                      <a:chExt cx="138100" cy="128300"/>
                    </a:xfrm>
                  </p:grpSpPr>
                  <p:sp>
                    <p:nvSpPr>
                      <p:cNvPr id="7784" name="Google Shape;7784;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7" name="Google Shape;7787;p44"/>
                    <p:cNvGrpSpPr/>
                    <p:nvPr/>
                  </p:nvGrpSpPr>
                  <p:grpSpPr>
                    <a:xfrm>
                      <a:off x="116495" y="4347100"/>
                      <a:ext cx="139329" cy="128300"/>
                      <a:chOff x="732600" y="1890325"/>
                      <a:chExt cx="138100" cy="128300"/>
                    </a:xfrm>
                  </p:grpSpPr>
                  <p:sp>
                    <p:nvSpPr>
                      <p:cNvPr id="7788" name="Google Shape;778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1" name="Google Shape;7791;p44"/>
                    <p:cNvGrpSpPr/>
                    <p:nvPr/>
                  </p:nvGrpSpPr>
                  <p:grpSpPr>
                    <a:xfrm>
                      <a:off x="213170" y="4739900"/>
                      <a:ext cx="139329" cy="128300"/>
                      <a:chOff x="732600" y="1890325"/>
                      <a:chExt cx="138100" cy="128300"/>
                    </a:xfrm>
                  </p:grpSpPr>
                  <p:sp>
                    <p:nvSpPr>
                      <p:cNvPr id="7792" name="Google Shape;7792;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5" name="Google Shape;7795;p44"/>
                    <p:cNvGrpSpPr/>
                    <p:nvPr/>
                  </p:nvGrpSpPr>
                  <p:grpSpPr>
                    <a:xfrm>
                      <a:off x="73845" y="3561500"/>
                      <a:ext cx="139329" cy="128300"/>
                      <a:chOff x="732600" y="1890325"/>
                      <a:chExt cx="138100" cy="128300"/>
                    </a:xfrm>
                  </p:grpSpPr>
                  <p:sp>
                    <p:nvSpPr>
                      <p:cNvPr id="7796" name="Google Shape;7796;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99" name="Google Shape;7799;p44"/>
                  <p:cNvGrpSpPr/>
                  <p:nvPr/>
                </p:nvGrpSpPr>
                <p:grpSpPr>
                  <a:xfrm>
                    <a:off x="81020" y="5094550"/>
                    <a:ext cx="278654" cy="1306700"/>
                    <a:chOff x="73845" y="3561500"/>
                    <a:chExt cx="278654" cy="1306700"/>
                  </a:xfrm>
                </p:grpSpPr>
                <p:grpSp>
                  <p:nvGrpSpPr>
                    <p:cNvPr id="7800" name="Google Shape;7800;p44"/>
                    <p:cNvGrpSpPr/>
                    <p:nvPr/>
                  </p:nvGrpSpPr>
                  <p:grpSpPr>
                    <a:xfrm>
                      <a:off x="179620" y="3954300"/>
                      <a:ext cx="139329" cy="128300"/>
                      <a:chOff x="732600" y="1890325"/>
                      <a:chExt cx="138100" cy="128300"/>
                    </a:xfrm>
                  </p:grpSpPr>
                  <p:sp>
                    <p:nvSpPr>
                      <p:cNvPr id="7801" name="Google Shape;7801;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4" name="Google Shape;7804;p44"/>
                    <p:cNvGrpSpPr/>
                    <p:nvPr/>
                  </p:nvGrpSpPr>
                  <p:grpSpPr>
                    <a:xfrm>
                      <a:off x="116495" y="4347100"/>
                      <a:ext cx="139329" cy="128300"/>
                      <a:chOff x="732600" y="1890325"/>
                      <a:chExt cx="138100" cy="128300"/>
                    </a:xfrm>
                  </p:grpSpPr>
                  <p:sp>
                    <p:nvSpPr>
                      <p:cNvPr id="7805" name="Google Shape;7805;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8" name="Google Shape;7808;p44"/>
                    <p:cNvGrpSpPr/>
                    <p:nvPr/>
                  </p:nvGrpSpPr>
                  <p:grpSpPr>
                    <a:xfrm>
                      <a:off x="213170" y="4739900"/>
                      <a:ext cx="139329" cy="128300"/>
                      <a:chOff x="732600" y="1890325"/>
                      <a:chExt cx="138100" cy="128300"/>
                    </a:xfrm>
                  </p:grpSpPr>
                  <p:sp>
                    <p:nvSpPr>
                      <p:cNvPr id="7809" name="Google Shape;7809;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2" name="Google Shape;7812;p44"/>
                    <p:cNvGrpSpPr/>
                    <p:nvPr/>
                  </p:nvGrpSpPr>
                  <p:grpSpPr>
                    <a:xfrm>
                      <a:off x="73845" y="3561500"/>
                      <a:ext cx="139329" cy="128300"/>
                      <a:chOff x="732600" y="1890325"/>
                      <a:chExt cx="138100" cy="128300"/>
                    </a:xfrm>
                  </p:grpSpPr>
                  <p:sp>
                    <p:nvSpPr>
                      <p:cNvPr id="7813" name="Google Shape;7813;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816" name="Google Shape;7816;p44"/>
                <p:cNvGrpSpPr/>
                <p:nvPr/>
              </p:nvGrpSpPr>
              <p:grpSpPr>
                <a:xfrm>
                  <a:off x="81020" y="36500"/>
                  <a:ext cx="278654" cy="1306700"/>
                  <a:chOff x="73845" y="3561500"/>
                  <a:chExt cx="278654" cy="1306700"/>
                </a:xfrm>
              </p:grpSpPr>
              <p:grpSp>
                <p:nvGrpSpPr>
                  <p:cNvPr id="7817" name="Google Shape;7817;p44"/>
                  <p:cNvGrpSpPr/>
                  <p:nvPr/>
                </p:nvGrpSpPr>
                <p:grpSpPr>
                  <a:xfrm>
                    <a:off x="179620" y="3954300"/>
                    <a:ext cx="139329" cy="128300"/>
                    <a:chOff x="732600" y="1890325"/>
                    <a:chExt cx="138100" cy="128300"/>
                  </a:xfrm>
                </p:grpSpPr>
                <p:sp>
                  <p:nvSpPr>
                    <p:cNvPr id="7818" name="Google Shape;7818;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1" name="Google Shape;7821;p44"/>
                  <p:cNvGrpSpPr/>
                  <p:nvPr/>
                </p:nvGrpSpPr>
                <p:grpSpPr>
                  <a:xfrm>
                    <a:off x="116495" y="4347100"/>
                    <a:ext cx="139329" cy="128300"/>
                    <a:chOff x="732600" y="1890325"/>
                    <a:chExt cx="138100" cy="128300"/>
                  </a:xfrm>
                </p:grpSpPr>
                <p:sp>
                  <p:nvSpPr>
                    <p:cNvPr id="7822" name="Google Shape;7822;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5" name="Google Shape;7825;p44"/>
                  <p:cNvGrpSpPr/>
                  <p:nvPr/>
                </p:nvGrpSpPr>
                <p:grpSpPr>
                  <a:xfrm>
                    <a:off x="213170" y="4739900"/>
                    <a:ext cx="139329" cy="128300"/>
                    <a:chOff x="732600" y="1890325"/>
                    <a:chExt cx="138100" cy="128300"/>
                  </a:xfrm>
                </p:grpSpPr>
                <p:sp>
                  <p:nvSpPr>
                    <p:cNvPr id="7826" name="Google Shape;7826;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9" name="Google Shape;7829;p44"/>
                  <p:cNvGrpSpPr/>
                  <p:nvPr/>
                </p:nvGrpSpPr>
                <p:grpSpPr>
                  <a:xfrm>
                    <a:off x="73845" y="3561500"/>
                    <a:ext cx="139329" cy="128300"/>
                    <a:chOff x="732600" y="1890325"/>
                    <a:chExt cx="138100" cy="128300"/>
                  </a:xfrm>
                </p:grpSpPr>
                <p:sp>
                  <p:nvSpPr>
                    <p:cNvPr id="7830" name="Google Shape;7830;p4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4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4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7833" name="Google Shape;7833;p44"/>
          <p:cNvGrpSpPr/>
          <p:nvPr/>
        </p:nvGrpSpPr>
        <p:grpSpPr>
          <a:xfrm flipH="1">
            <a:off x="594450" y="166728"/>
            <a:ext cx="4157869" cy="3888427"/>
            <a:chOff x="3123500" y="607850"/>
            <a:chExt cx="2692075" cy="3186025"/>
          </a:xfrm>
        </p:grpSpPr>
        <p:sp>
          <p:nvSpPr>
            <p:cNvPr id="7834" name="Google Shape;7834;p44"/>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44"/>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44"/>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44"/>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44"/>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44"/>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44"/>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44"/>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44"/>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44"/>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44"/>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44"/>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44"/>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7" name="Google Shape;7847;p44"/>
          <p:cNvGrpSpPr/>
          <p:nvPr/>
        </p:nvGrpSpPr>
        <p:grpSpPr>
          <a:xfrm rot="-5400000" flipH="1">
            <a:off x="10031424" y="1946542"/>
            <a:ext cx="2005414" cy="2235682"/>
            <a:chOff x="2130575" y="4054150"/>
            <a:chExt cx="1526875" cy="1369175"/>
          </a:xfrm>
        </p:grpSpPr>
        <p:sp>
          <p:nvSpPr>
            <p:cNvPr id="7848" name="Google Shape;7848;p44"/>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44"/>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44"/>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44"/>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44"/>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44"/>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44"/>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44"/>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44"/>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44"/>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44"/>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9" name="Google Shape;7859;p44"/>
          <p:cNvGrpSpPr/>
          <p:nvPr/>
        </p:nvGrpSpPr>
        <p:grpSpPr>
          <a:xfrm rot="5400000" flipH="1">
            <a:off x="422529" y="2954562"/>
            <a:ext cx="2203246" cy="3105901"/>
            <a:chOff x="598450" y="4075425"/>
            <a:chExt cx="1178375" cy="1336050"/>
          </a:xfrm>
        </p:grpSpPr>
        <p:sp>
          <p:nvSpPr>
            <p:cNvPr id="7860" name="Google Shape;7860;p44"/>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44"/>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44"/>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44"/>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44"/>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44"/>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44"/>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44"/>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44"/>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44"/>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44"/>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44"/>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44"/>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3" name="Google Shape;7873;p44"/>
          <p:cNvSpPr/>
          <p:nvPr/>
        </p:nvSpPr>
        <p:spPr>
          <a:xfrm>
            <a:off x="1186715" y="5654950"/>
            <a:ext cx="1475479"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44"/>
          <p:cNvSpPr txBox="1">
            <a:spLocks noGrp="1"/>
          </p:cNvSpPr>
          <p:nvPr>
            <p:ph type="ctrTitle"/>
          </p:nvPr>
        </p:nvSpPr>
        <p:spPr>
          <a:xfrm>
            <a:off x="3231974" y="1307601"/>
            <a:ext cx="5697805" cy="1330277"/>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6500"/>
              <a:buNone/>
              <a:defRPr sz="13100"/>
            </a:lvl1pPr>
            <a:lvl2pPr lvl="1" algn="ctr" rtl="0">
              <a:spcBef>
                <a:spcPts val="0"/>
              </a:spcBef>
              <a:spcAft>
                <a:spcPts val="0"/>
              </a:spcAft>
              <a:buSzPts val="6500"/>
              <a:buNone/>
              <a:defRPr sz="6500"/>
            </a:lvl2pPr>
            <a:lvl3pPr lvl="2" algn="ctr" rtl="0">
              <a:spcBef>
                <a:spcPts val="0"/>
              </a:spcBef>
              <a:spcAft>
                <a:spcPts val="0"/>
              </a:spcAft>
              <a:buSzPts val="6500"/>
              <a:buNone/>
              <a:defRPr sz="6500"/>
            </a:lvl3pPr>
            <a:lvl4pPr lvl="3" algn="ctr" rtl="0">
              <a:spcBef>
                <a:spcPts val="0"/>
              </a:spcBef>
              <a:spcAft>
                <a:spcPts val="0"/>
              </a:spcAft>
              <a:buSzPts val="6500"/>
              <a:buNone/>
              <a:defRPr sz="6500"/>
            </a:lvl4pPr>
            <a:lvl5pPr lvl="4" algn="ctr" rtl="0">
              <a:spcBef>
                <a:spcPts val="0"/>
              </a:spcBef>
              <a:spcAft>
                <a:spcPts val="0"/>
              </a:spcAft>
              <a:buSzPts val="6500"/>
              <a:buNone/>
              <a:defRPr sz="6500"/>
            </a:lvl5pPr>
            <a:lvl6pPr lvl="5" algn="ctr" rtl="0">
              <a:spcBef>
                <a:spcPts val="0"/>
              </a:spcBef>
              <a:spcAft>
                <a:spcPts val="0"/>
              </a:spcAft>
              <a:buSzPts val="6500"/>
              <a:buNone/>
              <a:defRPr sz="6500"/>
            </a:lvl6pPr>
            <a:lvl7pPr lvl="6" algn="ctr" rtl="0">
              <a:spcBef>
                <a:spcPts val="0"/>
              </a:spcBef>
              <a:spcAft>
                <a:spcPts val="0"/>
              </a:spcAft>
              <a:buSzPts val="6500"/>
              <a:buNone/>
              <a:defRPr sz="6500"/>
            </a:lvl7pPr>
            <a:lvl8pPr lvl="7" algn="ctr" rtl="0">
              <a:spcBef>
                <a:spcPts val="0"/>
              </a:spcBef>
              <a:spcAft>
                <a:spcPts val="0"/>
              </a:spcAft>
              <a:buSzPts val="6500"/>
              <a:buNone/>
              <a:defRPr sz="6500"/>
            </a:lvl8pPr>
            <a:lvl9pPr lvl="8" algn="ctr" rtl="0">
              <a:spcBef>
                <a:spcPts val="0"/>
              </a:spcBef>
              <a:spcAft>
                <a:spcPts val="0"/>
              </a:spcAft>
              <a:buSzPts val="6500"/>
              <a:buNone/>
              <a:defRPr sz="6500"/>
            </a:lvl9pPr>
          </a:lstStyle>
          <a:p>
            <a:endParaRPr/>
          </a:p>
        </p:txBody>
      </p:sp>
      <p:sp>
        <p:nvSpPr>
          <p:cNvPr id="7875" name="Google Shape;7875;p44"/>
          <p:cNvSpPr txBox="1">
            <a:spLocks noGrp="1"/>
          </p:cNvSpPr>
          <p:nvPr>
            <p:ph type="subTitle" idx="1"/>
          </p:nvPr>
        </p:nvSpPr>
        <p:spPr>
          <a:xfrm>
            <a:off x="3225497" y="2756198"/>
            <a:ext cx="5711113" cy="1674408"/>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300"/>
              <a:buNone/>
              <a:defRPr sz="2300"/>
            </a:lvl2pPr>
            <a:lvl3pPr lvl="2" algn="ctr" rtl="0">
              <a:lnSpc>
                <a:spcPct val="100000"/>
              </a:lnSpc>
              <a:spcBef>
                <a:spcPts val="0"/>
              </a:spcBef>
              <a:spcAft>
                <a:spcPts val="0"/>
              </a:spcAft>
              <a:buSzPts val="2300"/>
              <a:buNone/>
              <a:defRPr sz="2300"/>
            </a:lvl3pPr>
            <a:lvl4pPr lvl="3" algn="ctr" rtl="0">
              <a:lnSpc>
                <a:spcPct val="100000"/>
              </a:lnSpc>
              <a:spcBef>
                <a:spcPts val="0"/>
              </a:spcBef>
              <a:spcAft>
                <a:spcPts val="0"/>
              </a:spcAft>
              <a:buSzPts val="2300"/>
              <a:buNone/>
              <a:defRPr sz="2300"/>
            </a:lvl4pPr>
            <a:lvl5pPr lvl="4" algn="ctr" rtl="0">
              <a:lnSpc>
                <a:spcPct val="100000"/>
              </a:lnSpc>
              <a:spcBef>
                <a:spcPts val="0"/>
              </a:spcBef>
              <a:spcAft>
                <a:spcPts val="0"/>
              </a:spcAft>
              <a:buSzPts val="2300"/>
              <a:buNone/>
              <a:defRPr sz="2300"/>
            </a:lvl5pPr>
            <a:lvl6pPr lvl="5" algn="ctr" rtl="0">
              <a:lnSpc>
                <a:spcPct val="100000"/>
              </a:lnSpc>
              <a:spcBef>
                <a:spcPts val="0"/>
              </a:spcBef>
              <a:spcAft>
                <a:spcPts val="0"/>
              </a:spcAft>
              <a:buSzPts val="2300"/>
              <a:buNone/>
              <a:defRPr sz="2300"/>
            </a:lvl6pPr>
            <a:lvl7pPr lvl="6" algn="ctr" rtl="0">
              <a:lnSpc>
                <a:spcPct val="100000"/>
              </a:lnSpc>
              <a:spcBef>
                <a:spcPts val="0"/>
              </a:spcBef>
              <a:spcAft>
                <a:spcPts val="0"/>
              </a:spcAft>
              <a:buSzPts val="2300"/>
              <a:buNone/>
              <a:defRPr sz="2300"/>
            </a:lvl7pPr>
            <a:lvl8pPr lvl="7" algn="ctr" rtl="0">
              <a:lnSpc>
                <a:spcPct val="100000"/>
              </a:lnSpc>
              <a:spcBef>
                <a:spcPts val="0"/>
              </a:spcBef>
              <a:spcAft>
                <a:spcPts val="0"/>
              </a:spcAft>
              <a:buSzPts val="2300"/>
              <a:buNone/>
              <a:defRPr sz="2300"/>
            </a:lvl8pPr>
            <a:lvl9pPr lvl="8" algn="ctr" rtl="0">
              <a:lnSpc>
                <a:spcPct val="100000"/>
              </a:lnSpc>
              <a:spcBef>
                <a:spcPts val="0"/>
              </a:spcBef>
              <a:spcAft>
                <a:spcPts val="0"/>
              </a:spcAft>
              <a:buSzPts val="2300"/>
              <a:buNone/>
              <a:defRPr sz="2300"/>
            </a:lvl9pPr>
          </a:lstStyle>
          <a:p>
            <a:endParaRPr/>
          </a:p>
        </p:txBody>
      </p:sp>
      <p:sp>
        <p:nvSpPr>
          <p:cNvPr id="7876" name="Google Shape;7876;p44"/>
          <p:cNvSpPr txBox="1"/>
          <p:nvPr/>
        </p:nvSpPr>
        <p:spPr>
          <a:xfrm>
            <a:off x="3251432" y="5340219"/>
            <a:ext cx="5770490" cy="45784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b="1">
                <a:solidFill>
                  <a:schemeClr val="dk1"/>
                </a:solidFill>
                <a:latin typeface="Quicksand"/>
                <a:ea typeface="Quicksand"/>
                <a:cs typeface="Quicksand"/>
                <a:sym typeface="Quicksand"/>
              </a:rPr>
              <a:t>CREDITS:</a:t>
            </a:r>
            <a:r>
              <a:rPr lang="en" sz="1000">
                <a:solidFill>
                  <a:schemeClr val="dk1"/>
                </a:solidFill>
                <a:latin typeface="Quicksand Medium"/>
                <a:ea typeface="Quicksand Medium"/>
                <a:cs typeface="Quicksand Medium"/>
                <a:sym typeface="Quicksand Medium"/>
              </a:rPr>
              <a:t> This presentation template was created </a:t>
            </a:r>
            <a:r>
              <a:rPr lang="en" sz="1000" b="1">
                <a:solidFill>
                  <a:schemeClr val="dk1"/>
                </a:solidFill>
                <a:latin typeface="Quicksand"/>
                <a:ea typeface="Quicksand"/>
                <a:cs typeface="Quicksand"/>
                <a:sym typeface="Quicksand"/>
              </a:rPr>
              <a:t>by </a:t>
            </a:r>
            <a:r>
              <a:rPr lang="en" sz="1000" b="1">
                <a:solidFill>
                  <a:schemeClr val="dk1"/>
                </a:solidFill>
                <a:uFill>
                  <a:noFill/>
                </a:uFill>
                <a:latin typeface="Quicksand"/>
                <a:ea typeface="Quicksand"/>
                <a:cs typeface="Quicksand"/>
                <a:sym typeface="Quicksand"/>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a:solidFill>
                  <a:schemeClr val="dk1"/>
                </a:solidFill>
                <a:latin typeface="Quicksand Medium"/>
                <a:ea typeface="Quicksand Medium"/>
                <a:cs typeface="Quicksand Medium"/>
                <a:sym typeface="Quicksand Medium"/>
              </a:rPr>
              <a:t>, including icons </a:t>
            </a:r>
            <a:r>
              <a:rPr lang="en" sz="1000" b="1">
                <a:solidFill>
                  <a:schemeClr val="dk1"/>
                </a:solidFill>
                <a:latin typeface="Quicksand"/>
                <a:ea typeface="Quicksand"/>
                <a:cs typeface="Quicksand"/>
                <a:sym typeface="Quicksand"/>
              </a:rPr>
              <a:t>by </a:t>
            </a:r>
            <a:r>
              <a:rPr lang="en" sz="1000" b="1">
                <a:solidFill>
                  <a:schemeClr val="dk1"/>
                </a:solidFill>
                <a:uFill>
                  <a:noFill/>
                </a:uFill>
                <a:latin typeface="Quicksand"/>
                <a:ea typeface="Quicksand"/>
                <a:cs typeface="Quicksand"/>
                <a:sym typeface="Quicksan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chemeClr val="dk1"/>
                </a:solidFill>
                <a:latin typeface="Quicksand Medium"/>
                <a:ea typeface="Quicksand Medium"/>
                <a:cs typeface="Quicksand Medium"/>
                <a:sym typeface="Quicksand Medium"/>
              </a:rPr>
              <a:t> and infographics &amp; images </a:t>
            </a:r>
            <a:r>
              <a:rPr lang="en" sz="1000" b="1">
                <a:solidFill>
                  <a:schemeClr val="dk1"/>
                </a:solidFill>
                <a:latin typeface="Quicksand"/>
                <a:ea typeface="Quicksand"/>
                <a:cs typeface="Quicksand"/>
                <a:sym typeface="Quicksand"/>
              </a:rPr>
              <a:t>by </a:t>
            </a:r>
            <a:r>
              <a:rPr lang="en" sz="1000" b="1">
                <a:solidFill>
                  <a:schemeClr val="dk1"/>
                </a:solidFill>
                <a:uFill>
                  <a:noFill/>
                </a:uFill>
                <a:latin typeface="Quicksand"/>
                <a:ea typeface="Quicksand"/>
                <a:cs typeface="Quicksand"/>
                <a:sym typeface="Quicksan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000" b="1">
              <a:solidFill>
                <a:schemeClr val="dk1"/>
              </a:solidFill>
              <a:latin typeface="Quicksand"/>
              <a:ea typeface="Quicksand"/>
              <a:cs typeface="Quicksand"/>
              <a:sym typeface="Quicksan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8289"/>
        <p:cNvGrpSpPr/>
        <p:nvPr/>
      </p:nvGrpSpPr>
      <p:grpSpPr>
        <a:xfrm>
          <a:off x="0" y="0"/>
          <a:ext cx="0" cy="0"/>
          <a:chOff x="0" y="0"/>
          <a:chExt cx="0" cy="0"/>
        </a:xfrm>
      </p:grpSpPr>
      <p:grpSp>
        <p:nvGrpSpPr>
          <p:cNvPr id="8290" name="Google Shape;8290;p46"/>
          <p:cNvGrpSpPr/>
          <p:nvPr/>
        </p:nvGrpSpPr>
        <p:grpSpPr>
          <a:xfrm>
            <a:off x="-2275" y="-11449"/>
            <a:ext cx="12162051" cy="6882076"/>
            <a:chOff x="-2000" y="-12625"/>
            <a:chExt cx="10692000" cy="7589400"/>
          </a:xfrm>
        </p:grpSpPr>
        <p:sp>
          <p:nvSpPr>
            <p:cNvPr id="8291" name="Google Shape;8291;p46"/>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2" name="Google Shape;8292;p46"/>
            <p:cNvGrpSpPr/>
            <p:nvPr/>
          </p:nvGrpSpPr>
          <p:grpSpPr>
            <a:xfrm rot="10800000" flipH="1">
              <a:off x="541072" y="7200946"/>
              <a:ext cx="9609875" cy="285829"/>
              <a:chOff x="471460" y="61396"/>
              <a:chExt cx="9609875" cy="285829"/>
            </a:xfrm>
          </p:grpSpPr>
          <p:grpSp>
            <p:nvGrpSpPr>
              <p:cNvPr id="8293" name="Google Shape;8293;p46"/>
              <p:cNvGrpSpPr/>
              <p:nvPr/>
            </p:nvGrpSpPr>
            <p:grpSpPr>
              <a:xfrm>
                <a:off x="471460" y="61396"/>
                <a:ext cx="8862425" cy="285829"/>
                <a:chOff x="395260" y="61396"/>
                <a:chExt cx="8862425" cy="285829"/>
              </a:xfrm>
            </p:grpSpPr>
            <p:grpSp>
              <p:nvGrpSpPr>
                <p:cNvPr id="8294" name="Google Shape;8294;p46"/>
                <p:cNvGrpSpPr/>
                <p:nvPr/>
              </p:nvGrpSpPr>
              <p:grpSpPr>
                <a:xfrm rot="5400000">
                  <a:off x="8465008" y="-445452"/>
                  <a:ext cx="278654" cy="1306700"/>
                  <a:chOff x="73845" y="3561500"/>
                  <a:chExt cx="278654" cy="1306700"/>
                </a:xfrm>
              </p:grpSpPr>
              <p:grpSp>
                <p:nvGrpSpPr>
                  <p:cNvPr id="8295" name="Google Shape;8295;p46"/>
                  <p:cNvGrpSpPr/>
                  <p:nvPr/>
                </p:nvGrpSpPr>
                <p:grpSpPr>
                  <a:xfrm>
                    <a:off x="179620" y="3954300"/>
                    <a:ext cx="139329" cy="128300"/>
                    <a:chOff x="732600" y="1890325"/>
                    <a:chExt cx="138100" cy="128300"/>
                  </a:xfrm>
                </p:grpSpPr>
                <p:sp>
                  <p:nvSpPr>
                    <p:cNvPr id="8296" name="Google Shape;82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9" name="Google Shape;8299;p46"/>
                  <p:cNvGrpSpPr/>
                  <p:nvPr/>
                </p:nvGrpSpPr>
                <p:grpSpPr>
                  <a:xfrm>
                    <a:off x="116495" y="4347100"/>
                    <a:ext cx="139329" cy="128300"/>
                    <a:chOff x="732600" y="1890325"/>
                    <a:chExt cx="138100" cy="128300"/>
                  </a:xfrm>
                </p:grpSpPr>
                <p:sp>
                  <p:nvSpPr>
                    <p:cNvPr id="8300" name="Google Shape;83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3" name="Google Shape;8303;p46"/>
                  <p:cNvGrpSpPr/>
                  <p:nvPr/>
                </p:nvGrpSpPr>
                <p:grpSpPr>
                  <a:xfrm>
                    <a:off x="213170" y="4739900"/>
                    <a:ext cx="139329" cy="128300"/>
                    <a:chOff x="732600" y="1890325"/>
                    <a:chExt cx="138100" cy="128300"/>
                  </a:xfrm>
                </p:grpSpPr>
                <p:sp>
                  <p:nvSpPr>
                    <p:cNvPr id="8304" name="Google Shape;83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7" name="Google Shape;8307;p46"/>
                  <p:cNvGrpSpPr/>
                  <p:nvPr/>
                </p:nvGrpSpPr>
                <p:grpSpPr>
                  <a:xfrm>
                    <a:off x="73845" y="3561500"/>
                    <a:ext cx="139329" cy="128300"/>
                    <a:chOff x="732600" y="1890325"/>
                    <a:chExt cx="138100" cy="128300"/>
                  </a:xfrm>
                </p:grpSpPr>
                <p:sp>
                  <p:nvSpPr>
                    <p:cNvPr id="8308" name="Google Shape;83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11" name="Google Shape;8311;p46"/>
                <p:cNvGrpSpPr/>
                <p:nvPr/>
              </p:nvGrpSpPr>
              <p:grpSpPr>
                <a:xfrm rot="5400000">
                  <a:off x="3923120" y="-3466465"/>
                  <a:ext cx="285829" cy="7341550"/>
                  <a:chOff x="73845" y="36500"/>
                  <a:chExt cx="285829" cy="7341550"/>
                </a:xfrm>
              </p:grpSpPr>
              <p:grpSp>
                <p:nvGrpSpPr>
                  <p:cNvPr id="8312" name="Google Shape;8312;p46"/>
                  <p:cNvGrpSpPr/>
                  <p:nvPr/>
                </p:nvGrpSpPr>
                <p:grpSpPr>
                  <a:xfrm>
                    <a:off x="73845" y="4538300"/>
                    <a:ext cx="285829" cy="2839750"/>
                    <a:chOff x="73845" y="3561500"/>
                    <a:chExt cx="285829" cy="2839750"/>
                  </a:xfrm>
                </p:grpSpPr>
                <p:grpSp>
                  <p:nvGrpSpPr>
                    <p:cNvPr id="8313" name="Google Shape;8313;p46"/>
                    <p:cNvGrpSpPr/>
                    <p:nvPr/>
                  </p:nvGrpSpPr>
                  <p:grpSpPr>
                    <a:xfrm>
                      <a:off x="73845" y="3561500"/>
                      <a:ext cx="278654" cy="1306700"/>
                      <a:chOff x="73845" y="3561500"/>
                      <a:chExt cx="278654" cy="1306700"/>
                    </a:xfrm>
                  </p:grpSpPr>
                  <p:grpSp>
                    <p:nvGrpSpPr>
                      <p:cNvPr id="8314" name="Google Shape;8314;p46"/>
                      <p:cNvGrpSpPr/>
                      <p:nvPr/>
                    </p:nvGrpSpPr>
                    <p:grpSpPr>
                      <a:xfrm>
                        <a:off x="179620" y="3954300"/>
                        <a:ext cx="139329" cy="128300"/>
                        <a:chOff x="732600" y="1890325"/>
                        <a:chExt cx="138100" cy="128300"/>
                      </a:xfrm>
                    </p:grpSpPr>
                    <p:sp>
                      <p:nvSpPr>
                        <p:cNvPr id="8315" name="Google Shape;831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8" name="Google Shape;8318;p46"/>
                      <p:cNvGrpSpPr/>
                      <p:nvPr/>
                    </p:nvGrpSpPr>
                    <p:grpSpPr>
                      <a:xfrm>
                        <a:off x="116495" y="4347100"/>
                        <a:ext cx="139329" cy="128300"/>
                        <a:chOff x="732600" y="1890325"/>
                        <a:chExt cx="138100" cy="128300"/>
                      </a:xfrm>
                    </p:grpSpPr>
                    <p:sp>
                      <p:nvSpPr>
                        <p:cNvPr id="8319" name="Google Shape;831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2" name="Google Shape;8322;p46"/>
                      <p:cNvGrpSpPr/>
                      <p:nvPr/>
                    </p:nvGrpSpPr>
                    <p:grpSpPr>
                      <a:xfrm>
                        <a:off x="213170" y="4739900"/>
                        <a:ext cx="139329" cy="128300"/>
                        <a:chOff x="732600" y="1890325"/>
                        <a:chExt cx="138100" cy="128300"/>
                      </a:xfrm>
                    </p:grpSpPr>
                    <p:sp>
                      <p:nvSpPr>
                        <p:cNvPr id="8323" name="Google Shape;832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6" name="Google Shape;8326;p46"/>
                      <p:cNvGrpSpPr/>
                      <p:nvPr/>
                    </p:nvGrpSpPr>
                    <p:grpSpPr>
                      <a:xfrm>
                        <a:off x="73845" y="3561500"/>
                        <a:ext cx="139329" cy="128300"/>
                        <a:chOff x="732600" y="1890325"/>
                        <a:chExt cx="138100" cy="128300"/>
                      </a:xfrm>
                    </p:grpSpPr>
                    <p:sp>
                      <p:nvSpPr>
                        <p:cNvPr id="8327" name="Google Shape;832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30" name="Google Shape;8330;p46"/>
                    <p:cNvGrpSpPr/>
                    <p:nvPr/>
                  </p:nvGrpSpPr>
                  <p:grpSpPr>
                    <a:xfrm>
                      <a:off x="81020" y="5094550"/>
                      <a:ext cx="278654" cy="1306700"/>
                      <a:chOff x="73845" y="3561500"/>
                      <a:chExt cx="278654" cy="1306700"/>
                    </a:xfrm>
                  </p:grpSpPr>
                  <p:grpSp>
                    <p:nvGrpSpPr>
                      <p:cNvPr id="8331" name="Google Shape;8331;p46"/>
                      <p:cNvGrpSpPr/>
                      <p:nvPr/>
                    </p:nvGrpSpPr>
                    <p:grpSpPr>
                      <a:xfrm>
                        <a:off x="179620" y="3954300"/>
                        <a:ext cx="139329" cy="128300"/>
                        <a:chOff x="732600" y="1890325"/>
                        <a:chExt cx="138100" cy="128300"/>
                      </a:xfrm>
                    </p:grpSpPr>
                    <p:sp>
                      <p:nvSpPr>
                        <p:cNvPr id="8332" name="Google Shape;83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5" name="Google Shape;8335;p46"/>
                      <p:cNvGrpSpPr/>
                      <p:nvPr/>
                    </p:nvGrpSpPr>
                    <p:grpSpPr>
                      <a:xfrm>
                        <a:off x="116495" y="4347100"/>
                        <a:ext cx="139329" cy="128300"/>
                        <a:chOff x="732600" y="1890325"/>
                        <a:chExt cx="138100" cy="128300"/>
                      </a:xfrm>
                    </p:grpSpPr>
                    <p:sp>
                      <p:nvSpPr>
                        <p:cNvPr id="8336" name="Google Shape;83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9" name="Google Shape;8339;p46"/>
                      <p:cNvGrpSpPr/>
                      <p:nvPr/>
                    </p:nvGrpSpPr>
                    <p:grpSpPr>
                      <a:xfrm>
                        <a:off x="213170" y="4739900"/>
                        <a:ext cx="139329" cy="128300"/>
                        <a:chOff x="732600" y="1890325"/>
                        <a:chExt cx="138100" cy="128300"/>
                      </a:xfrm>
                    </p:grpSpPr>
                    <p:sp>
                      <p:nvSpPr>
                        <p:cNvPr id="8340" name="Google Shape;83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3" name="Google Shape;8343;p46"/>
                      <p:cNvGrpSpPr/>
                      <p:nvPr/>
                    </p:nvGrpSpPr>
                    <p:grpSpPr>
                      <a:xfrm>
                        <a:off x="73845" y="3561500"/>
                        <a:ext cx="139329" cy="128300"/>
                        <a:chOff x="732600" y="1890325"/>
                        <a:chExt cx="138100" cy="128300"/>
                      </a:xfrm>
                    </p:grpSpPr>
                    <p:sp>
                      <p:nvSpPr>
                        <p:cNvPr id="8344" name="Google Shape;834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347" name="Google Shape;8347;p46"/>
                  <p:cNvGrpSpPr/>
                  <p:nvPr/>
                </p:nvGrpSpPr>
                <p:grpSpPr>
                  <a:xfrm>
                    <a:off x="73845" y="1524775"/>
                    <a:ext cx="285829" cy="2839750"/>
                    <a:chOff x="73845" y="3561500"/>
                    <a:chExt cx="285829" cy="2839750"/>
                  </a:xfrm>
                </p:grpSpPr>
                <p:grpSp>
                  <p:nvGrpSpPr>
                    <p:cNvPr id="8348" name="Google Shape;8348;p46"/>
                    <p:cNvGrpSpPr/>
                    <p:nvPr/>
                  </p:nvGrpSpPr>
                  <p:grpSpPr>
                    <a:xfrm>
                      <a:off x="73845" y="3561500"/>
                      <a:ext cx="278654" cy="1306700"/>
                      <a:chOff x="73845" y="3561500"/>
                      <a:chExt cx="278654" cy="1306700"/>
                    </a:xfrm>
                  </p:grpSpPr>
                  <p:grpSp>
                    <p:nvGrpSpPr>
                      <p:cNvPr id="8349" name="Google Shape;8349;p46"/>
                      <p:cNvGrpSpPr/>
                      <p:nvPr/>
                    </p:nvGrpSpPr>
                    <p:grpSpPr>
                      <a:xfrm>
                        <a:off x="179620" y="3954300"/>
                        <a:ext cx="139329" cy="128300"/>
                        <a:chOff x="732600" y="1890325"/>
                        <a:chExt cx="138100" cy="128300"/>
                      </a:xfrm>
                    </p:grpSpPr>
                    <p:sp>
                      <p:nvSpPr>
                        <p:cNvPr id="8350" name="Google Shape;835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3" name="Google Shape;8353;p46"/>
                      <p:cNvGrpSpPr/>
                      <p:nvPr/>
                    </p:nvGrpSpPr>
                    <p:grpSpPr>
                      <a:xfrm>
                        <a:off x="116495" y="4347100"/>
                        <a:ext cx="139329" cy="128300"/>
                        <a:chOff x="732600" y="1890325"/>
                        <a:chExt cx="138100" cy="128300"/>
                      </a:xfrm>
                    </p:grpSpPr>
                    <p:sp>
                      <p:nvSpPr>
                        <p:cNvPr id="8354" name="Google Shape;835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7" name="Google Shape;8357;p46"/>
                      <p:cNvGrpSpPr/>
                      <p:nvPr/>
                    </p:nvGrpSpPr>
                    <p:grpSpPr>
                      <a:xfrm>
                        <a:off x="213170" y="4739900"/>
                        <a:ext cx="139329" cy="128300"/>
                        <a:chOff x="732600" y="1890325"/>
                        <a:chExt cx="138100" cy="128300"/>
                      </a:xfrm>
                    </p:grpSpPr>
                    <p:sp>
                      <p:nvSpPr>
                        <p:cNvPr id="8358" name="Google Shape;835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1" name="Google Shape;8361;p46"/>
                      <p:cNvGrpSpPr/>
                      <p:nvPr/>
                    </p:nvGrpSpPr>
                    <p:grpSpPr>
                      <a:xfrm>
                        <a:off x="73845" y="3561500"/>
                        <a:ext cx="139329" cy="128300"/>
                        <a:chOff x="732600" y="1890325"/>
                        <a:chExt cx="138100" cy="128300"/>
                      </a:xfrm>
                    </p:grpSpPr>
                    <p:sp>
                      <p:nvSpPr>
                        <p:cNvPr id="8362" name="Google Shape;836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65" name="Google Shape;8365;p46"/>
                    <p:cNvGrpSpPr/>
                    <p:nvPr/>
                  </p:nvGrpSpPr>
                  <p:grpSpPr>
                    <a:xfrm>
                      <a:off x="81020" y="5094550"/>
                      <a:ext cx="278654" cy="1306700"/>
                      <a:chOff x="73845" y="3561500"/>
                      <a:chExt cx="278654" cy="1306700"/>
                    </a:xfrm>
                  </p:grpSpPr>
                  <p:grpSp>
                    <p:nvGrpSpPr>
                      <p:cNvPr id="8366" name="Google Shape;8366;p46"/>
                      <p:cNvGrpSpPr/>
                      <p:nvPr/>
                    </p:nvGrpSpPr>
                    <p:grpSpPr>
                      <a:xfrm>
                        <a:off x="179620" y="3954300"/>
                        <a:ext cx="139329" cy="128300"/>
                        <a:chOff x="732600" y="1890325"/>
                        <a:chExt cx="138100" cy="128300"/>
                      </a:xfrm>
                    </p:grpSpPr>
                    <p:sp>
                      <p:nvSpPr>
                        <p:cNvPr id="8367" name="Google Shape;83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0" name="Google Shape;8370;p46"/>
                      <p:cNvGrpSpPr/>
                      <p:nvPr/>
                    </p:nvGrpSpPr>
                    <p:grpSpPr>
                      <a:xfrm>
                        <a:off x="116495" y="4347100"/>
                        <a:ext cx="139329" cy="128300"/>
                        <a:chOff x="732600" y="1890325"/>
                        <a:chExt cx="138100" cy="128300"/>
                      </a:xfrm>
                    </p:grpSpPr>
                    <p:sp>
                      <p:nvSpPr>
                        <p:cNvPr id="8371" name="Google Shape;83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4" name="Google Shape;8374;p46"/>
                      <p:cNvGrpSpPr/>
                      <p:nvPr/>
                    </p:nvGrpSpPr>
                    <p:grpSpPr>
                      <a:xfrm>
                        <a:off x="213170" y="4739900"/>
                        <a:ext cx="139329" cy="128300"/>
                        <a:chOff x="732600" y="1890325"/>
                        <a:chExt cx="138100" cy="128300"/>
                      </a:xfrm>
                    </p:grpSpPr>
                    <p:sp>
                      <p:nvSpPr>
                        <p:cNvPr id="8375" name="Google Shape;83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8" name="Google Shape;8378;p46"/>
                      <p:cNvGrpSpPr/>
                      <p:nvPr/>
                    </p:nvGrpSpPr>
                    <p:grpSpPr>
                      <a:xfrm>
                        <a:off x="73845" y="3561500"/>
                        <a:ext cx="139329" cy="128300"/>
                        <a:chOff x="732600" y="1890325"/>
                        <a:chExt cx="138100" cy="128300"/>
                      </a:xfrm>
                    </p:grpSpPr>
                    <p:sp>
                      <p:nvSpPr>
                        <p:cNvPr id="8379" name="Google Shape;837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382" name="Google Shape;8382;p46"/>
                  <p:cNvGrpSpPr/>
                  <p:nvPr/>
                </p:nvGrpSpPr>
                <p:grpSpPr>
                  <a:xfrm>
                    <a:off x="81020" y="36500"/>
                    <a:ext cx="278654" cy="1306700"/>
                    <a:chOff x="73845" y="3561500"/>
                    <a:chExt cx="278654" cy="1306700"/>
                  </a:xfrm>
                </p:grpSpPr>
                <p:grpSp>
                  <p:nvGrpSpPr>
                    <p:cNvPr id="8383" name="Google Shape;8383;p46"/>
                    <p:cNvGrpSpPr/>
                    <p:nvPr/>
                  </p:nvGrpSpPr>
                  <p:grpSpPr>
                    <a:xfrm>
                      <a:off x="179620" y="3954300"/>
                      <a:ext cx="139329" cy="128300"/>
                      <a:chOff x="732600" y="1890325"/>
                      <a:chExt cx="138100" cy="128300"/>
                    </a:xfrm>
                  </p:grpSpPr>
                  <p:sp>
                    <p:nvSpPr>
                      <p:cNvPr id="8384" name="Google Shape;83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7" name="Google Shape;8387;p46"/>
                    <p:cNvGrpSpPr/>
                    <p:nvPr/>
                  </p:nvGrpSpPr>
                  <p:grpSpPr>
                    <a:xfrm>
                      <a:off x="116495" y="4347100"/>
                      <a:ext cx="139329" cy="128300"/>
                      <a:chOff x="732600" y="1890325"/>
                      <a:chExt cx="138100" cy="128300"/>
                    </a:xfrm>
                  </p:grpSpPr>
                  <p:sp>
                    <p:nvSpPr>
                      <p:cNvPr id="8388" name="Google Shape;83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1" name="Google Shape;8391;p46"/>
                    <p:cNvGrpSpPr/>
                    <p:nvPr/>
                  </p:nvGrpSpPr>
                  <p:grpSpPr>
                    <a:xfrm>
                      <a:off x="213170" y="4739900"/>
                      <a:ext cx="139329" cy="128300"/>
                      <a:chOff x="732600" y="1890325"/>
                      <a:chExt cx="138100" cy="128300"/>
                    </a:xfrm>
                  </p:grpSpPr>
                  <p:sp>
                    <p:nvSpPr>
                      <p:cNvPr id="8392" name="Google Shape;83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5" name="Google Shape;8395;p46"/>
                    <p:cNvGrpSpPr/>
                    <p:nvPr/>
                  </p:nvGrpSpPr>
                  <p:grpSpPr>
                    <a:xfrm>
                      <a:off x="73845" y="3561500"/>
                      <a:ext cx="139329" cy="128300"/>
                      <a:chOff x="732600" y="1890325"/>
                      <a:chExt cx="138100" cy="128300"/>
                    </a:xfrm>
                  </p:grpSpPr>
                  <p:sp>
                    <p:nvSpPr>
                      <p:cNvPr id="8396" name="Google Shape;83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399" name="Google Shape;8399;p46"/>
              <p:cNvGrpSpPr/>
              <p:nvPr/>
            </p:nvGrpSpPr>
            <p:grpSpPr>
              <a:xfrm rot="5400000">
                <a:off x="9702783" y="-38502"/>
                <a:ext cx="236004" cy="521100"/>
                <a:chOff x="116495" y="4347100"/>
                <a:chExt cx="236004" cy="521100"/>
              </a:xfrm>
            </p:grpSpPr>
            <p:grpSp>
              <p:nvGrpSpPr>
                <p:cNvPr id="8400" name="Google Shape;8400;p46"/>
                <p:cNvGrpSpPr/>
                <p:nvPr/>
              </p:nvGrpSpPr>
              <p:grpSpPr>
                <a:xfrm>
                  <a:off x="116495" y="4347100"/>
                  <a:ext cx="139329" cy="128300"/>
                  <a:chOff x="732600" y="1890325"/>
                  <a:chExt cx="138100" cy="128300"/>
                </a:xfrm>
              </p:grpSpPr>
              <p:sp>
                <p:nvSpPr>
                  <p:cNvPr id="8401" name="Google Shape;84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4" name="Google Shape;8404;p46"/>
                <p:cNvGrpSpPr/>
                <p:nvPr/>
              </p:nvGrpSpPr>
              <p:grpSpPr>
                <a:xfrm>
                  <a:off x="213170" y="4739900"/>
                  <a:ext cx="139329" cy="128300"/>
                  <a:chOff x="732600" y="1890325"/>
                  <a:chExt cx="138100" cy="128300"/>
                </a:xfrm>
              </p:grpSpPr>
              <p:sp>
                <p:nvSpPr>
                  <p:cNvPr id="8405" name="Google Shape;84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08" name="Google Shape;8408;p46"/>
            <p:cNvGrpSpPr/>
            <p:nvPr/>
          </p:nvGrpSpPr>
          <p:grpSpPr>
            <a:xfrm>
              <a:off x="471460" y="61396"/>
              <a:ext cx="9609875" cy="285829"/>
              <a:chOff x="471460" y="61396"/>
              <a:chExt cx="9609875" cy="285829"/>
            </a:xfrm>
          </p:grpSpPr>
          <p:grpSp>
            <p:nvGrpSpPr>
              <p:cNvPr id="8409" name="Google Shape;8409;p46"/>
              <p:cNvGrpSpPr/>
              <p:nvPr/>
            </p:nvGrpSpPr>
            <p:grpSpPr>
              <a:xfrm>
                <a:off x="471460" y="61396"/>
                <a:ext cx="8862425" cy="285829"/>
                <a:chOff x="395260" y="61396"/>
                <a:chExt cx="8862425" cy="285829"/>
              </a:xfrm>
            </p:grpSpPr>
            <p:grpSp>
              <p:nvGrpSpPr>
                <p:cNvPr id="8410" name="Google Shape;8410;p46"/>
                <p:cNvGrpSpPr/>
                <p:nvPr/>
              </p:nvGrpSpPr>
              <p:grpSpPr>
                <a:xfrm rot="5400000">
                  <a:off x="8465008" y="-445452"/>
                  <a:ext cx="278654" cy="1306700"/>
                  <a:chOff x="73845" y="3561500"/>
                  <a:chExt cx="278654" cy="1306700"/>
                </a:xfrm>
              </p:grpSpPr>
              <p:grpSp>
                <p:nvGrpSpPr>
                  <p:cNvPr id="8411" name="Google Shape;8411;p46"/>
                  <p:cNvGrpSpPr/>
                  <p:nvPr/>
                </p:nvGrpSpPr>
                <p:grpSpPr>
                  <a:xfrm>
                    <a:off x="179620" y="3954300"/>
                    <a:ext cx="139329" cy="128300"/>
                    <a:chOff x="732600" y="1890325"/>
                    <a:chExt cx="138100" cy="128300"/>
                  </a:xfrm>
                </p:grpSpPr>
                <p:sp>
                  <p:nvSpPr>
                    <p:cNvPr id="8412" name="Google Shape;84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5" name="Google Shape;8415;p46"/>
                  <p:cNvGrpSpPr/>
                  <p:nvPr/>
                </p:nvGrpSpPr>
                <p:grpSpPr>
                  <a:xfrm>
                    <a:off x="116495" y="4347100"/>
                    <a:ext cx="139329" cy="128300"/>
                    <a:chOff x="732600" y="1890325"/>
                    <a:chExt cx="138100" cy="128300"/>
                  </a:xfrm>
                </p:grpSpPr>
                <p:sp>
                  <p:nvSpPr>
                    <p:cNvPr id="8416" name="Google Shape;84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9" name="Google Shape;8419;p46"/>
                  <p:cNvGrpSpPr/>
                  <p:nvPr/>
                </p:nvGrpSpPr>
                <p:grpSpPr>
                  <a:xfrm>
                    <a:off x="213170" y="4739900"/>
                    <a:ext cx="139329" cy="128300"/>
                    <a:chOff x="732600" y="1890325"/>
                    <a:chExt cx="138100" cy="128300"/>
                  </a:xfrm>
                </p:grpSpPr>
                <p:sp>
                  <p:nvSpPr>
                    <p:cNvPr id="8420" name="Google Shape;84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3" name="Google Shape;8423;p46"/>
                  <p:cNvGrpSpPr/>
                  <p:nvPr/>
                </p:nvGrpSpPr>
                <p:grpSpPr>
                  <a:xfrm>
                    <a:off x="73845" y="3561500"/>
                    <a:ext cx="139329" cy="128300"/>
                    <a:chOff x="732600" y="1890325"/>
                    <a:chExt cx="138100" cy="128300"/>
                  </a:xfrm>
                </p:grpSpPr>
                <p:sp>
                  <p:nvSpPr>
                    <p:cNvPr id="8424" name="Google Shape;84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27" name="Google Shape;8427;p46"/>
                <p:cNvGrpSpPr/>
                <p:nvPr/>
              </p:nvGrpSpPr>
              <p:grpSpPr>
                <a:xfrm rot="5400000">
                  <a:off x="3923120" y="-3466465"/>
                  <a:ext cx="285829" cy="7341550"/>
                  <a:chOff x="73845" y="36500"/>
                  <a:chExt cx="285829" cy="7341550"/>
                </a:xfrm>
              </p:grpSpPr>
              <p:grpSp>
                <p:nvGrpSpPr>
                  <p:cNvPr id="8428" name="Google Shape;8428;p46"/>
                  <p:cNvGrpSpPr/>
                  <p:nvPr/>
                </p:nvGrpSpPr>
                <p:grpSpPr>
                  <a:xfrm>
                    <a:off x="73845" y="4538300"/>
                    <a:ext cx="285829" cy="2839750"/>
                    <a:chOff x="73845" y="3561500"/>
                    <a:chExt cx="285829" cy="2839750"/>
                  </a:xfrm>
                </p:grpSpPr>
                <p:grpSp>
                  <p:nvGrpSpPr>
                    <p:cNvPr id="8429" name="Google Shape;8429;p46"/>
                    <p:cNvGrpSpPr/>
                    <p:nvPr/>
                  </p:nvGrpSpPr>
                  <p:grpSpPr>
                    <a:xfrm>
                      <a:off x="73845" y="3561500"/>
                      <a:ext cx="278654" cy="1306700"/>
                      <a:chOff x="73845" y="3561500"/>
                      <a:chExt cx="278654" cy="1306700"/>
                    </a:xfrm>
                  </p:grpSpPr>
                  <p:grpSp>
                    <p:nvGrpSpPr>
                      <p:cNvPr id="8430" name="Google Shape;8430;p46"/>
                      <p:cNvGrpSpPr/>
                      <p:nvPr/>
                    </p:nvGrpSpPr>
                    <p:grpSpPr>
                      <a:xfrm>
                        <a:off x="179620" y="3954300"/>
                        <a:ext cx="139329" cy="128300"/>
                        <a:chOff x="732600" y="1890325"/>
                        <a:chExt cx="138100" cy="128300"/>
                      </a:xfrm>
                    </p:grpSpPr>
                    <p:sp>
                      <p:nvSpPr>
                        <p:cNvPr id="8431" name="Google Shape;843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4" name="Google Shape;8434;p46"/>
                      <p:cNvGrpSpPr/>
                      <p:nvPr/>
                    </p:nvGrpSpPr>
                    <p:grpSpPr>
                      <a:xfrm>
                        <a:off x="116495" y="4347100"/>
                        <a:ext cx="139329" cy="128300"/>
                        <a:chOff x="732600" y="1890325"/>
                        <a:chExt cx="138100" cy="128300"/>
                      </a:xfrm>
                    </p:grpSpPr>
                    <p:sp>
                      <p:nvSpPr>
                        <p:cNvPr id="8435" name="Google Shape;843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8" name="Google Shape;8438;p46"/>
                      <p:cNvGrpSpPr/>
                      <p:nvPr/>
                    </p:nvGrpSpPr>
                    <p:grpSpPr>
                      <a:xfrm>
                        <a:off x="213170" y="4739900"/>
                        <a:ext cx="139329" cy="128300"/>
                        <a:chOff x="732600" y="1890325"/>
                        <a:chExt cx="138100" cy="128300"/>
                      </a:xfrm>
                    </p:grpSpPr>
                    <p:sp>
                      <p:nvSpPr>
                        <p:cNvPr id="8439" name="Google Shape;843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2" name="Google Shape;8442;p46"/>
                      <p:cNvGrpSpPr/>
                      <p:nvPr/>
                    </p:nvGrpSpPr>
                    <p:grpSpPr>
                      <a:xfrm>
                        <a:off x="73845" y="3561500"/>
                        <a:ext cx="139329" cy="128300"/>
                        <a:chOff x="732600" y="1890325"/>
                        <a:chExt cx="138100" cy="128300"/>
                      </a:xfrm>
                    </p:grpSpPr>
                    <p:sp>
                      <p:nvSpPr>
                        <p:cNvPr id="8443" name="Google Shape;844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46" name="Google Shape;8446;p46"/>
                    <p:cNvGrpSpPr/>
                    <p:nvPr/>
                  </p:nvGrpSpPr>
                  <p:grpSpPr>
                    <a:xfrm>
                      <a:off x="81020" y="5094550"/>
                      <a:ext cx="278654" cy="1306700"/>
                      <a:chOff x="73845" y="3561500"/>
                      <a:chExt cx="278654" cy="1306700"/>
                    </a:xfrm>
                  </p:grpSpPr>
                  <p:grpSp>
                    <p:nvGrpSpPr>
                      <p:cNvPr id="8447" name="Google Shape;8447;p46"/>
                      <p:cNvGrpSpPr/>
                      <p:nvPr/>
                    </p:nvGrpSpPr>
                    <p:grpSpPr>
                      <a:xfrm>
                        <a:off x="179620" y="3954300"/>
                        <a:ext cx="139329" cy="128300"/>
                        <a:chOff x="732600" y="1890325"/>
                        <a:chExt cx="138100" cy="128300"/>
                      </a:xfrm>
                    </p:grpSpPr>
                    <p:sp>
                      <p:nvSpPr>
                        <p:cNvPr id="8448" name="Google Shape;844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1" name="Google Shape;8451;p46"/>
                      <p:cNvGrpSpPr/>
                      <p:nvPr/>
                    </p:nvGrpSpPr>
                    <p:grpSpPr>
                      <a:xfrm>
                        <a:off x="116495" y="4347100"/>
                        <a:ext cx="139329" cy="128300"/>
                        <a:chOff x="732600" y="1890325"/>
                        <a:chExt cx="138100" cy="128300"/>
                      </a:xfrm>
                    </p:grpSpPr>
                    <p:sp>
                      <p:nvSpPr>
                        <p:cNvPr id="8452" name="Google Shape;845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5" name="Google Shape;8455;p46"/>
                      <p:cNvGrpSpPr/>
                      <p:nvPr/>
                    </p:nvGrpSpPr>
                    <p:grpSpPr>
                      <a:xfrm>
                        <a:off x="213170" y="4739900"/>
                        <a:ext cx="139329" cy="128300"/>
                        <a:chOff x="732600" y="1890325"/>
                        <a:chExt cx="138100" cy="128300"/>
                      </a:xfrm>
                    </p:grpSpPr>
                    <p:sp>
                      <p:nvSpPr>
                        <p:cNvPr id="8456" name="Google Shape;845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9" name="Google Shape;8459;p46"/>
                      <p:cNvGrpSpPr/>
                      <p:nvPr/>
                    </p:nvGrpSpPr>
                    <p:grpSpPr>
                      <a:xfrm>
                        <a:off x="73845" y="3561500"/>
                        <a:ext cx="139329" cy="128300"/>
                        <a:chOff x="732600" y="1890325"/>
                        <a:chExt cx="138100" cy="128300"/>
                      </a:xfrm>
                    </p:grpSpPr>
                    <p:sp>
                      <p:nvSpPr>
                        <p:cNvPr id="8460" name="Google Shape;846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63" name="Google Shape;8463;p46"/>
                  <p:cNvGrpSpPr/>
                  <p:nvPr/>
                </p:nvGrpSpPr>
                <p:grpSpPr>
                  <a:xfrm>
                    <a:off x="73845" y="1524775"/>
                    <a:ext cx="285829" cy="2839750"/>
                    <a:chOff x="73845" y="3561500"/>
                    <a:chExt cx="285829" cy="2839750"/>
                  </a:xfrm>
                </p:grpSpPr>
                <p:grpSp>
                  <p:nvGrpSpPr>
                    <p:cNvPr id="8464" name="Google Shape;8464;p46"/>
                    <p:cNvGrpSpPr/>
                    <p:nvPr/>
                  </p:nvGrpSpPr>
                  <p:grpSpPr>
                    <a:xfrm>
                      <a:off x="73845" y="3561500"/>
                      <a:ext cx="278654" cy="1306700"/>
                      <a:chOff x="73845" y="3561500"/>
                      <a:chExt cx="278654" cy="1306700"/>
                    </a:xfrm>
                  </p:grpSpPr>
                  <p:grpSp>
                    <p:nvGrpSpPr>
                      <p:cNvPr id="8465" name="Google Shape;8465;p46"/>
                      <p:cNvGrpSpPr/>
                      <p:nvPr/>
                    </p:nvGrpSpPr>
                    <p:grpSpPr>
                      <a:xfrm>
                        <a:off x="179620" y="3954300"/>
                        <a:ext cx="139329" cy="128300"/>
                        <a:chOff x="732600" y="1890325"/>
                        <a:chExt cx="138100" cy="128300"/>
                      </a:xfrm>
                    </p:grpSpPr>
                    <p:sp>
                      <p:nvSpPr>
                        <p:cNvPr id="8466" name="Google Shape;846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9" name="Google Shape;8469;p46"/>
                      <p:cNvGrpSpPr/>
                      <p:nvPr/>
                    </p:nvGrpSpPr>
                    <p:grpSpPr>
                      <a:xfrm>
                        <a:off x="116495" y="4347100"/>
                        <a:ext cx="139329" cy="128300"/>
                        <a:chOff x="732600" y="1890325"/>
                        <a:chExt cx="138100" cy="128300"/>
                      </a:xfrm>
                    </p:grpSpPr>
                    <p:sp>
                      <p:nvSpPr>
                        <p:cNvPr id="8470" name="Google Shape;847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3" name="Google Shape;8473;p46"/>
                      <p:cNvGrpSpPr/>
                      <p:nvPr/>
                    </p:nvGrpSpPr>
                    <p:grpSpPr>
                      <a:xfrm>
                        <a:off x="213170" y="4739900"/>
                        <a:ext cx="139329" cy="128300"/>
                        <a:chOff x="732600" y="1890325"/>
                        <a:chExt cx="138100" cy="128300"/>
                      </a:xfrm>
                    </p:grpSpPr>
                    <p:sp>
                      <p:nvSpPr>
                        <p:cNvPr id="8474" name="Google Shape;847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7" name="Google Shape;8477;p46"/>
                      <p:cNvGrpSpPr/>
                      <p:nvPr/>
                    </p:nvGrpSpPr>
                    <p:grpSpPr>
                      <a:xfrm>
                        <a:off x="73845" y="3561500"/>
                        <a:ext cx="139329" cy="128300"/>
                        <a:chOff x="732600" y="1890325"/>
                        <a:chExt cx="138100" cy="128300"/>
                      </a:xfrm>
                    </p:grpSpPr>
                    <p:sp>
                      <p:nvSpPr>
                        <p:cNvPr id="8478" name="Google Shape;847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1" name="Google Shape;8481;p46"/>
                    <p:cNvGrpSpPr/>
                    <p:nvPr/>
                  </p:nvGrpSpPr>
                  <p:grpSpPr>
                    <a:xfrm>
                      <a:off x="81020" y="5094550"/>
                      <a:ext cx="278654" cy="1306700"/>
                      <a:chOff x="73845" y="3561500"/>
                      <a:chExt cx="278654" cy="1306700"/>
                    </a:xfrm>
                  </p:grpSpPr>
                  <p:grpSp>
                    <p:nvGrpSpPr>
                      <p:cNvPr id="8482" name="Google Shape;8482;p46"/>
                      <p:cNvGrpSpPr/>
                      <p:nvPr/>
                    </p:nvGrpSpPr>
                    <p:grpSpPr>
                      <a:xfrm>
                        <a:off x="179620" y="3954300"/>
                        <a:ext cx="139329" cy="128300"/>
                        <a:chOff x="732600" y="1890325"/>
                        <a:chExt cx="138100" cy="128300"/>
                      </a:xfrm>
                    </p:grpSpPr>
                    <p:sp>
                      <p:nvSpPr>
                        <p:cNvPr id="8483" name="Google Shape;848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6" name="Google Shape;8486;p46"/>
                      <p:cNvGrpSpPr/>
                      <p:nvPr/>
                    </p:nvGrpSpPr>
                    <p:grpSpPr>
                      <a:xfrm>
                        <a:off x="116495" y="4347100"/>
                        <a:ext cx="139329" cy="128300"/>
                        <a:chOff x="732600" y="1890325"/>
                        <a:chExt cx="138100" cy="128300"/>
                      </a:xfrm>
                    </p:grpSpPr>
                    <p:sp>
                      <p:nvSpPr>
                        <p:cNvPr id="8487" name="Google Shape;848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0" name="Google Shape;8490;p46"/>
                      <p:cNvGrpSpPr/>
                      <p:nvPr/>
                    </p:nvGrpSpPr>
                    <p:grpSpPr>
                      <a:xfrm>
                        <a:off x="213170" y="4739900"/>
                        <a:ext cx="139329" cy="128300"/>
                        <a:chOff x="732600" y="1890325"/>
                        <a:chExt cx="138100" cy="128300"/>
                      </a:xfrm>
                    </p:grpSpPr>
                    <p:sp>
                      <p:nvSpPr>
                        <p:cNvPr id="8491" name="Google Shape;849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4" name="Google Shape;8494;p46"/>
                      <p:cNvGrpSpPr/>
                      <p:nvPr/>
                    </p:nvGrpSpPr>
                    <p:grpSpPr>
                      <a:xfrm>
                        <a:off x="73845" y="3561500"/>
                        <a:ext cx="139329" cy="128300"/>
                        <a:chOff x="732600" y="1890325"/>
                        <a:chExt cx="138100" cy="128300"/>
                      </a:xfrm>
                    </p:grpSpPr>
                    <p:sp>
                      <p:nvSpPr>
                        <p:cNvPr id="8495" name="Google Shape;849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98" name="Google Shape;8498;p46"/>
                  <p:cNvGrpSpPr/>
                  <p:nvPr/>
                </p:nvGrpSpPr>
                <p:grpSpPr>
                  <a:xfrm>
                    <a:off x="81020" y="36500"/>
                    <a:ext cx="278654" cy="1306700"/>
                    <a:chOff x="73845" y="3561500"/>
                    <a:chExt cx="278654" cy="1306700"/>
                  </a:xfrm>
                </p:grpSpPr>
                <p:grpSp>
                  <p:nvGrpSpPr>
                    <p:cNvPr id="8499" name="Google Shape;8499;p46"/>
                    <p:cNvGrpSpPr/>
                    <p:nvPr/>
                  </p:nvGrpSpPr>
                  <p:grpSpPr>
                    <a:xfrm>
                      <a:off x="179620" y="3954300"/>
                      <a:ext cx="139329" cy="128300"/>
                      <a:chOff x="732600" y="1890325"/>
                      <a:chExt cx="138100" cy="128300"/>
                    </a:xfrm>
                  </p:grpSpPr>
                  <p:sp>
                    <p:nvSpPr>
                      <p:cNvPr id="8500" name="Google Shape;85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3" name="Google Shape;8503;p46"/>
                    <p:cNvGrpSpPr/>
                    <p:nvPr/>
                  </p:nvGrpSpPr>
                  <p:grpSpPr>
                    <a:xfrm>
                      <a:off x="116495" y="4347100"/>
                      <a:ext cx="139329" cy="128300"/>
                      <a:chOff x="732600" y="1890325"/>
                      <a:chExt cx="138100" cy="128300"/>
                    </a:xfrm>
                  </p:grpSpPr>
                  <p:sp>
                    <p:nvSpPr>
                      <p:cNvPr id="8504" name="Google Shape;85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7" name="Google Shape;8507;p46"/>
                    <p:cNvGrpSpPr/>
                    <p:nvPr/>
                  </p:nvGrpSpPr>
                  <p:grpSpPr>
                    <a:xfrm>
                      <a:off x="213170" y="4739900"/>
                      <a:ext cx="139329" cy="128300"/>
                      <a:chOff x="732600" y="1890325"/>
                      <a:chExt cx="138100" cy="128300"/>
                    </a:xfrm>
                  </p:grpSpPr>
                  <p:sp>
                    <p:nvSpPr>
                      <p:cNvPr id="8508" name="Google Shape;85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1" name="Google Shape;8511;p46"/>
                    <p:cNvGrpSpPr/>
                    <p:nvPr/>
                  </p:nvGrpSpPr>
                  <p:grpSpPr>
                    <a:xfrm>
                      <a:off x="73845" y="3561500"/>
                      <a:ext cx="139329" cy="128300"/>
                      <a:chOff x="732600" y="1890325"/>
                      <a:chExt cx="138100" cy="128300"/>
                    </a:xfrm>
                  </p:grpSpPr>
                  <p:sp>
                    <p:nvSpPr>
                      <p:cNvPr id="8512" name="Google Shape;85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515" name="Google Shape;8515;p46"/>
              <p:cNvGrpSpPr/>
              <p:nvPr/>
            </p:nvGrpSpPr>
            <p:grpSpPr>
              <a:xfrm rot="5400000">
                <a:off x="9702783" y="-38502"/>
                <a:ext cx="236004" cy="521100"/>
                <a:chOff x="116495" y="4347100"/>
                <a:chExt cx="236004" cy="521100"/>
              </a:xfrm>
            </p:grpSpPr>
            <p:grpSp>
              <p:nvGrpSpPr>
                <p:cNvPr id="8516" name="Google Shape;8516;p46"/>
                <p:cNvGrpSpPr/>
                <p:nvPr/>
              </p:nvGrpSpPr>
              <p:grpSpPr>
                <a:xfrm>
                  <a:off x="116495" y="4347100"/>
                  <a:ext cx="139329" cy="128300"/>
                  <a:chOff x="732600" y="1890325"/>
                  <a:chExt cx="138100" cy="128300"/>
                </a:xfrm>
              </p:grpSpPr>
              <p:sp>
                <p:nvSpPr>
                  <p:cNvPr id="8517" name="Google Shape;851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0" name="Google Shape;8520;p46"/>
                <p:cNvGrpSpPr/>
                <p:nvPr/>
              </p:nvGrpSpPr>
              <p:grpSpPr>
                <a:xfrm>
                  <a:off x="213170" y="4739900"/>
                  <a:ext cx="139329" cy="128300"/>
                  <a:chOff x="732600" y="1890325"/>
                  <a:chExt cx="138100" cy="128300"/>
                </a:xfrm>
              </p:grpSpPr>
              <p:sp>
                <p:nvSpPr>
                  <p:cNvPr id="8521" name="Google Shape;852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24" name="Google Shape;8524;p46"/>
            <p:cNvGrpSpPr/>
            <p:nvPr/>
          </p:nvGrpSpPr>
          <p:grpSpPr>
            <a:xfrm>
              <a:off x="73845" y="98713"/>
              <a:ext cx="285829" cy="7341550"/>
              <a:chOff x="73845" y="36500"/>
              <a:chExt cx="285829" cy="7341550"/>
            </a:xfrm>
          </p:grpSpPr>
          <p:grpSp>
            <p:nvGrpSpPr>
              <p:cNvPr id="8525" name="Google Shape;8525;p46"/>
              <p:cNvGrpSpPr/>
              <p:nvPr/>
            </p:nvGrpSpPr>
            <p:grpSpPr>
              <a:xfrm>
                <a:off x="73845" y="4538300"/>
                <a:ext cx="285829" cy="2839750"/>
                <a:chOff x="73845" y="3561500"/>
                <a:chExt cx="285829" cy="2839750"/>
              </a:xfrm>
            </p:grpSpPr>
            <p:grpSp>
              <p:nvGrpSpPr>
                <p:cNvPr id="8526" name="Google Shape;8526;p46"/>
                <p:cNvGrpSpPr/>
                <p:nvPr/>
              </p:nvGrpSpPr>
              <p:grpSpPr>
                <a:xfrm>
                  <a:off x="73845" y="3561500"/>
                  <a:ext cx="278654" cy="1306700"/>
                  <a:chOff x="73845" y="3561500"/>
                  <a:chExt cx="278654" cy="1306700"/>
                </a:xfrm>
              </p:grpSpPr>
              <p:grpSp>
                <p:nvGrpSpPr>
                  <p:cNvPr id="8527" name="Google Shape;8527;p46"/>
                  <p:cNvGrpSpPr/>
                  <p:nvPr/>
                </p:nvGrpSpPr>
                <p:grpSpPr>
                  <a:xfrm>
                    <a:off x="179620" y="3954300"/>
                    <a:ext cx="139329" cy="128300"/>
                    <a:chOff x="732600" y="1890325"/>
                    <a:chExt cx="138100" cy="128300"/>
                  </a:xfrm>
                </p:grpSpPr>
                <p:sp>
                  <p:nvSpPr>
                    <p:cNvPr id="8528" name="Google Shape;85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1" name="Google Shape;8531;p46"/>
                  <p:cNvGrpSpPr/>
                  <p:nvPr/>
                </p:nvGrpSpPr>
                <p:grpSpPr>
                  <a:xfrm>
                    <a:off x="116495" y="4347100"/>
                    <a:ext cx="139329" cy="128300"/>
                    <a:chOff x="732600" y="1890325"/>
                    <a:chExt cx="138100" cy="128300"/>
                  </a:xfrm>
                </p:grpSpPr>
                <p:sp>
                  <p:nvSpPr>
                    <p:cNvPr id="8532" name="Google Shape;85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5" name="Google Shape;8535;p46"/>
                  <p:cNvGrpSpPr/>
                  <p:nvPr/>
                </p:nvGrpSpPr>
                <p:grpSpPr>
                  <a:xfrm>
                    <a:off x="213170" y="4739900"/>
                    <a:ext cx="139329" cy="128300"/>
                    <a:chOff x="732600" y="1890325"/>
                    <a:chExt cx="138100" cy="128300"/>
                  </a:xfrm>
                </p:grpSpPr>
                <p:sp>
                  <p:nvSpPr>
                    <p:cNvPr id="8536" name="Google Shape;85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9" name="Google Shape;8539;p46"/>
                  <p:cNvGrpSpPr/>
                  <p:nvPr/>
                </p:nvGrpSpPr>
                <p:grpSpPr>
                  <a:xfrm>
                    <a:off x="73845" y="3561500"/>
                    <a:ext cx="139329" cy="128300"/>
                    <a:chOff x="732600" y="1890325"/>
                    <a:chExt cx="138100" cy="128300"/>
                  </a:xfrm>
                </p:grpSpPr>
                <p:sp>
                  <p:nvSpPr>
                    <p:cNvPr id="8540" name="Google Shape;85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43" name="Google Shape;8543;p46"/>
                <p:cNvGrpSpPr/>
                <p:nvPr/>
              </p:nvGrpSpPr>
              <p:grpSpPr>
                <a:xfrm>
                  <a:off x="81020" y="5094550"/>
                  <a:ext cx="278654" cy="1306700"/>
                  <a:chOff x="73845" y="3561500"/>
                  <a:chExt cx="278654" cy="1306700"/>
                </a:xfrm>
              </p:grpSpPr>
              <p:grpSp>
                <p:nvGrpSpPr>
                  <p:cNvPr id="8544" name="Google Shape;8544;p46"/>
                  <p:cNvGrpSpPr/>
                  <p:nvPr/>
                </p:nvGrpSpPr>
                <p:grpSpPr>
                  <a:xfrm>
                    <a:off x="179620" y="3954300"/>
                    <a:ext cx="139329" cy="128300"/>
                    <a:chOff x="732600" y="1890325"/>
                    <a:chExt cx="138100" cy="128300"/>
                  </a:xfrm>
                </p:grpSpPr>
                <p:sp>
                  <p:nvSpPr>
                    <p:cNvPr id="8545" name="Google Shape;85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8" name="Google Shape;8548;p46"/>
                  <p:cNvGrpSpPr/>
                  <p:nvPr/>
                </p:nvGrpSpPr>
                <p:grpSpPr>
                  <a:xfrm>
                    <a:off x="116495" y="4347100"/>
                    <a:ext cx="139329" cy="128300"/>
                    <a:chOff x="732600" y="1890325"/>
                    <a:chExt cx="138100" cy="128300"/>
                  </a:xfrm>
                </p:grpSpPr>
                <p:sp>
                  <p:nvSpPr>
                    <p:cNvPr id="8549" name="Google Shape;854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2" name="Google Shape;8552;p46"/>
                  <p:cNvGrpSpPr/>
                  <p:nvPr/>
                </p:nvGrpSpPr>
                <p:grpSpPr>
                  <a:xfrm>
                    <a:off x="213170" y="4739900"/>
                    <a:ext cx="139329" cy="128300"/>
                    <a:chOff x="732600" y="1890325"/>
                    <a:chExt cx="138100" cy="128300"/>
                  </a:xfrm>
                </p:grpSpPr>
                <p:sp>
                  <p:nvSpPr>
                    <p:cNvPr id="8553" name="Google Shape;855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6" name="Google Shape;8556;p46"/>
                  <p:cNvGrpSpPr/>
                  <p:nvPr/>
                </p:nvGrpSpPr>
                <p:grpSpPr>
                  <a:xfrm>
                    <a:off x="73845" y="3561500"/>
                    <a:ext cx="139329" cy="128300"/>
                    <a:chOff x="732600" y="1890325"/>
                    <a:chExt cx="138100" cy="128300"/>
                  </a:xfrm>
                </p:grpSpPr>
                <p:sp>
                  <p:nvSpPr>
                    <p:cNvPr id="8557" name="Google Shape;855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60" name="Google Shape;8560;p46"/>
              <p:cNvGrpSpPr/>
              <p:nvPr/>
            </p:nvGrpSpPr>
            <p:grpSpPr>
              <a:xfrm>
                <a:off x="73845" y="1524775"/>
                <a:ext cx="285829" cy="2839750"/>
                <a:chOff x="73845" y="3561500"/>
                <a:chExt cx="285829" cy="2839750"/>
              </a:xfrm>
            </p:grpSpPr>
            <p:grpSp>
              <p:nvGrpSpPr>
                <p:cNvPr id="8561" name="Google Shape;8561;p46"/>
                <p:cNvGrpSpPr/>
                <p:nvPr/>
              </p:nvGrpSpPr>
              <p:grpSpPr>
                <a:xfrm>
                  <a:off x="73845" y="3561500"/>
                  <a:ext cx="278654" cy="1306700"/>
                  <a:chOff x="73845" y="3561500"/>
                  <a:chExt cx="278654" cy="1306700"/>
                </a:xfrm>
              </p:grpSpPr>
              <p:grpSp>
                <p:nvGrpSpPr>
                  <p:cNvPr id="8562" name="Google Shape;8562;p46"/>
                  <p:cNvGrpSpPr/>
                  <p:nvPr/>
                </p:nvGrpSpPr>
                <p:grpSpPr>
                  <a:xfrm>
                    <a:off x="179620" y="3954300"/>
                    <a:ext cx="139329" cy="128300"/>
                    <a:chOff x="732600" y="1890325"/>
                    <a:chExt cx="138100" cy="128300"/>
                  </a:xfrm>
                </p:grpSpPr>
                <p:sp>
                  <p:nvSpPr>
                    <p:cNvPr id="8563" name="Google Shape;85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6" name="Google Shape;8566;p46"/>
                  <p:cNvGrpSpPr/>
                  <p:nvPr/>
                </p:nvGrpSpPr>
                <p:grpSpPr>
                  <a:xfrm>
                    <a:off x="116495" y="4347100"/>
                    <a:ext cx="139329" cy="128300"/>
                    <a:chOff x="732600" y="1890325"/>
                    <a:chExt cx="138100" cy="128300"/>
                  </a:xfrm>
                </p:grpSpPr>
                <p:sp>
                  <p:nvSpPr>
                    <p:cNvPr id="8567" name="Google Shape;85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0" name="Google Shape;8570;p46"/>
                  <p:cNvGrpSpPr/>
                  <p:nvPr/>
                </p:nvGrpSpPr>
                <p:grpSpPr>
                  <a:xfrm>
                    <a:off x="213170" y="4739900"/>
                    <a:ext cx="139329" cy="128300"/>
                    <a:chOff x="732600" y="1890325"/>
                    <a:chExt cx="138100" cy="128300"/>
                  </a:xfrm>
                </p:grpSpPr>
                <p:sp>
                  <p:nvSpPr>
                    <p:cNvPr id="8571" name="Google Shape;85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4" name="Google Shape;8574;p46"/>
                  <p:cNvGrpSpPr/>
                  <p:nvPr/>
                </p:nvGrpSpPr>
                <p:grpSpPr>
                  <a:xfrm>
                    <a:off x="73845" y="3561500"/>
                    <a:ext cx="139329" cy="128300"/>
                    <a:chOff x="732600" y="1890325"/>
                    <a:chExt cx="138100" cy="128300"/>
                  </a:xfrm>
                </p:grpSpPr>
                <p:sp>
                  <p:nvSpPr>
                    <p:cNvPr id="8575" name="Google Shape;85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8" name="Google Shape;8578;p46"/>
                <p:cNvGrpSpPr/>
                <p:nvPr/>
              </p:nvGrpSpPr>
              <p:grpSpPr>
                <a:xfrm>
                  <a:off x="81020" y="5094550"/>
                  <a:ext cx="278654" cy="1306700"/>
                  <a:chOff x="73845" y="3561500"/>
                  <a:chExt cx="278654" cy="1306700"/>
                </a:xfrm>
              </p:grpSpPr>
              <p:grpSp>
                <p:nvGrpSpPr>
                  <p:cNvPr id="8579" name="Google Shape;8579;p46"/>
                  <p:cNvGrpSpPr/>
                  <p:nvPr/>
                </p:nvGrpSpPr>
                <p:grpSpPr>
                  <a:xfrm>
                    <a:off x="179620" y="3954300"/>
                    <a:ext cx="139329" cy="128300"/>
                    <a:chOff x="732600" y="1890325"/>
                    <a:chExt cx="138100" cy="128300"/>
                  </a:xfrm>
                </p:grpSpPr>
                <p:sp>
                  <p:nvSpPr>
                    <p:cNvPr id="8580" name="Google Shape;85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3" name="Google Shape;8583;p46"/>
                  <p:cNvGrpSpPr/>
                  <p:nvPr/>
                </p:nvGrpSpPr>
                <p:grpSpPr>
                  <a:xfrm>
                    <a:off x="116495" y="4347100"/>
                    <a:ext cx="139329" cy="128300"/>
                    <a:chOff x="732600" y="1890325"/>
                    <a:chExt cx="138100" cy="128300"/>
                  </a:xfrm>
                </p:grpSpPr>
                <p:sp>
                  <p:nvSpPr>
                    <p:cNvPr id="8584" name="Google Shape;85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7" name="Google Shape;8587;p46"/>
                  <p:cNvGrpSpPr/>
                  <p:nvPr/>
                </p:nvGrpSpPr>
                <p:grpSpPr>
                  <a:xfrm>
                    <a:off x="213170" y="4739900"/>
                    <a:ext cx="139329" cy="128300"/>
                    <a:chOff x="732600" y="1890325"/>
                    <a:chExt cx="138100" cy="128300"/>
                  </a:xfrm>
                </p:grpSpPr>
                <p:sp>
                  <p:nvSpPr>
                    <p:cNvPr id="8588" name="Google Shape;85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1" name="Google Shape;8591;p46"/>
                  <p:cNvGrpSpPr/>
                  <p:nvPr/>
                </p:nvGrpSpPr>
                <p:grpSpPr>
                  <a:xfrm>
                    <a:off x="73845" y="3561500"/>
                    <a:ext cx="139329" cy="128300"/>
                    <a:chOff x="732600" y="1890325"/>
                    <a:chExt cx="138100" cy="128300"/>
                  </a:xfrm>
                </p:grpSpPr>
                <p:sp>
                  <p:nvSpPr>
                    <p:cNvPr id="8592" name="Google Shape;85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95" name="Google Shape;8595;p46"/>
              <p:cNvGrpSpPr/>
              <p:nvPr/>
            </p:nvGrpSpPr>
            <p:grpSpPr>
              <a:xfrm>
                <a:off x="81020" y="36500"/>
                <a:ext cx="278654" cy="1306700"/>
                <a:chOff x="73845" y="3561500"/>
                <a:chExt cx="278654" cy="1306700"/>
              </a:xfrm>
            </p:grpSpPr>
            <p:grpSp>
              <p:nvGrpSpPr>
                <p:cNvPr id="8596" name="Google Shape;8596;p46"/>
                <p:cNvGrpSpPr/>
                <p:nvPr/>
              </p:nvGrpSpPr>
              <p:grpSpPr>
                <a:xfrm>
                  <a:off x="179620" y="3954300"/>
                  <a:ext cx="139329" cy="128300"/>
                  <a:chOff x="732600" y="1890325"/>
                  <a:chExt cx="138100" cy="128300"/>
                </a:xfrm>
              </p:grpSpPr>
              <p:sp>
                <p:nvSpPr>
                  <p:cNvPr id="8597" name="Google Shape;85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0" name="Google Shape;8600;p46"/>
                <p:cNvGrpSpPr/>
                <p:nvPr/>
              </p:nvGrpSpPr>
              <p:grpSpPr>
                <a:xfrm>
                  <a:off x="116495" y="4347100"/>
                  <a:ext cx="139329" cy="128300"/>
                  <a:chOff x="732600" y="1890325"/>
                  <a:chExt cx="138100" cy="128300"/>
                </a:xfrm>
              </p:grpSpPr>
              <p:sp>
                <p:nvSpPr>
                  <p:cNvPr id="8601" name="Google Shape;86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4" name="Google Shape;8604;p46"/>
                <p:cNvGrpSpPr/>
                <p:nvPr/>
              </p:nvGrpSpPr>
              <p:grpSpPr>
                <a:xfrm>
                  <a:off x="213170" y="4739900"/>
                  <a:ext cx="139329" cy="128300"/>
                  <a:chOff x="732600" y="1890325"/>
                  <a:chExt cx="138100" cy="128300"/>
                </a:xfrm>
              </p:grpSpPr>
              <p:sp>
                <p:nvSpPr>
                  <p:cNvPr id="8605" name="Google Shape;86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8" name="Google Shape;8608;p46"/>
                <p:cNvGrpSpPr/>
                <p:nvPr/>
              </p:nvGrpSpPr>
              <p:grpSpPr>
                <a:xfrm>
                  <a:off x="73845" y="3561500"/>
                  <a:ext cx="139329" cy="128300"/>
                  <a:chOff x="732600" y="1890325"/>
                  <a:chExt cx="138100" cy="128300"/>
                </a:xfrm>
              </p:grpSpPr>
              <p:sp>
                <p:nvSpPr>
                  <p:cNvPr id="8609" name="Google Shape;860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12" name="Google Shape;8612;p46"/>
            <p:cNvGrpSpPr/>
            <p:nvPr/>
          </p:nvGrpSpPr>
          <p:grpSpPr>
            <a:xfrm>
              <a:off x="10332320" y="145213"/>
              <a:ext cx="285829" cy="7341550"/>
              <a:chOff x="73845" y="36500"/>
              <a:chExt cx="285829" cy="7341550"/>
            </a:xfrm>
          </p:grpSpPr>
          <p:grpSp>
            <p:nvGrpSpPr>
              <p:cNvPr id="8613" name="Google Shape;8613;p46"/>
              <p:cNvGrpSpPr/>
              <p:nvPr/>
            </p:nvGrpSpPr>
            <p:grpSpPr>
              <a:xfrm>
                <a:off x="73845" y="4538300"/>
                <a:ext cx="285829" cy="2839750"/>
                <a:chOff x="73845" y="3561500"/>
                <a:chExt cx="285829" cy="2839750"/>
              </a:xfrm>
            </p:grpSpPr>
            <p:grpSp>
              <p:nvGrpSpPr>
                <p:cNvPr id="8614" name="Google Shape;8614;p46"/>
                <p:cNvGrpSpPr/>
                <p:nvPr/>
              </p:nvGrpSpPr>
              <p:grpSpPr>
                <a:xfrm>
                  <a:off x="73845" y="3561500"/>
                  <a:ext cx="278654" cy="1306700"/>
                  <a:chOff x="73845" y="3561500"/>
                  <a:chExt cx="278654" cy="1306700"/>
                </a:xfrm>
              </p:grpSpPr>
              <p:grpSp>
                <p:nvGrpSpPr>
                  <p:cNvPr id="8615" name="Google Shape;8615;p46"/>
                  <p:cNvGrpSpPr/>
                  <p:nvPr/>
                </p:nvGrpSpPr>
                <p:grpSpPr>
                  <a:xfrm>
                    <a:off x="179620" y="3954300"/>
                    <a:ext cx="139329" cy="128300"/>
                    <a:chOff x="732600" y="1890325"/>
                    <a:chExt cx="138100" cy="128300"/>
                  </a:xfrm>
                </p:grpSpPr>
                <p:sp>
                  <p:nvSpPr>
                    <p:cNvPr id="8616" name="Google Shape;86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9" name="Google Shape;8619;p46"/>
                  <p:cNvGrpSpPr/>
                  <p:nvPr/>
                </p:nvGrpSpPr>
                <p:grpSpPr>
                  <a:xfrm>
                    <a:off x="116495" y="4347100"/>
                    <a:ext cx="139329" cy="128300"/>
                    <a:chOff x="732600" y="1890325"/>
                    <a:chExt cx="138100" cy="128300"/>
                  </a:xfrm>
                </p:grpSpPr>
                <p:sp>
                  <p:nvSpPr>
                    <p:cNvPr id="8620" name="Google Shape;86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3" name="Google Shape;8623;p46"/>
                  <p:cNvGrpSpPr/>
                  <p:nvPr/>
                </p:nvGrpSpPr>
                <p:grpSpPr>
                  <a:xfrm>
                    <a:off x="213170" y="4739900"/>
                    <a:ext cx="139329" cy="128300"/>
                    <a:chOff x="732600" y="1890325"/>
                    <a:chExt cx="138100" cy="128300"/>
                  </a:xfrm>
                </p:grpSpPr>
                <p:sp>
                  <p:nvSpPr>
                    <p:cNvPr id="8624" name="Google Shape;86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7" name="Google Shape;8627;p46"/>
                  <p:cNvGrpSpPr/>
                  <p:nvPr/>
                </p:nvGrpSpPr>
                <p:grpSpPr>
                  <a:xfrm>
                    <a:off x="73845" y="3561500"/>
                    <a:ext cx="139329" cy="128300"/>
                    <a:chOff x="732600" y="1890325"/>
                    <a:chExt cx="138100" cy="128300"/>
                  </a:xfrm>
                </p:grpSpPr>
                <p:sp>
                  <p:nvSpPr>
                    <p:cNvPr id="8628" name="Google Shape;86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31" name="Google Shape;8631;p46"/>
                <p:cNvGrpSpPr/>
                <p:nvPr/>
              </p:nvGrpSpPr>
              <p:grpSpPr>
                <a:xfrm>
                  <a:off x="81020" y="5094550"/>
                  <a:ext cx="278654" cy="1306700"/>
                  <a:chOff x="73845" y="3561500"/>
                  <a:chExt cx="278654" cy="1306700"/>
                </a:xfrm>
              </p:grpSpPr>
              <p:grpSp>
                <p:nvGrpSpPr>
                  <p:cNvPr id="8632" name="Google Shape;8632;p46"/>
                  <p:cNvGrpSpPr/>
                  <p:nvPr/>
                </p:nvGrpSpPr>
                <p:grpSpPr>
                  <a:xfrm>
                    <a:off x="179620" y="3954300"/>
                    <a:ext cx="139329" cy="128300"/>
                    <a:chOff x="732600" y="1890325"/>
                    <a:chExt cx="138100" cy="128300"/>
                  </a:xfrm>
                </p:grpSpPr>
                <p:sp>
                  <p:nvSpPr>
                    <p:cNvPr id="8633" name="Google Shape;863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6" name="Google Shape;8636;p46"/>
                  <p:cNvGrpSpPr/>
                  <p:nvPr/>
                </p:nvGrpSpPr>
                <p:grpSpPr>
                  <a:xfrm>
                    <a:off x="116495" y="4347100"/>
                    <a:ext cx="139329" cy="128300"/>
                    <a:chOff x="732600" y="1890325"/>
                    <a:chExt cx="138100" cy="128300"/>
                  </a:xfrm>
                </p:grpSpPr>
                <p:sp>
                  <p:nvSpPr>
                    <p:cNvPr id="8637" name="Google Shape;863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0" name="Google Shape;8640;p46"/>
                  <p:cNvGrpSpPr/>
                  <p:nvPr/>
                </p:nvGrpSpPr>
                <p:grpSpPr>
                  <a:xfrm>
                    <a:off x="213170" y="4739900"/>
                    <a:ext cx="139329" cy="128300"/>
                    <a:chOff x="732600" y="1890325"/>
                    <a:chExt cx="138100" cy="128300"/>
                  </a:xfrm>
                </p:grpSpPr>
                <p:sp>
                  <p:nvSpPr>
                    <p:cNvPr id="8641" name="Google Shape;864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4" name="Google Shape;8644;p46"/>
                  <p:cNvGrpSpPr/>
                  <p:nvPr/>
                </p:nvGrpSpPr>
                <p:grpSpPr>
                  <a:xfrm>
                    <a:off x="73845" y="3561500"/>
                    <a:ext cx="139329" cy="128300"/>
                    <a:chOff x="732600" y="1890325"/>
                    <a:chExt cx="138100" cy="128300"/>
                  </a:xfrm>
                </p:grpSpPr>
                <p:sp>
                  <p:nvSpPr>
                    <p:cNvPr id="8645" name="Google Shape;86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48" name="Google Shape;8648;p46"/>
              <p:cNvGrpSpPr/>
              <p:nvPr/>
            </p:nvGrpSpPr>
            <p:grpSpPr>
              <a:xfrm>
                <a:off x="73845" y="1524775"/>
                <a:ext cx="285829" cy="2839750"/>
                <a:chOff x="73845" y="3561500"/>
                <a:chExt cx="285829" cy="2839750"/>
              </a:xfrm>
            </p:grpSpPr>
            <p:grpSp>
              <p:nvGrpSpPr>
                <p:cNvPr id="8649" name="Google Shape;8649;p46"/>
                <p:cNvGrpSpPr/>
                <p:nvPr/>
              </p:nvGrpSpPr>
              <p:grpSpPr>
                <a:xfrm>
                  <a:off x="73845" y="3561500"/>
                  <a:ext cx="278654" cy="1306700"/>
                  <a:chOff x="73845" y="3561500"/>
                  <a:chExt cx="278654" cy="1306700"/>
                </a:xfrm>
              </p:grpSpPr>
              <p:grpSp>
                <p:nvGrpSpPr>
                  <p:cNvPr id="8650" name="Google Shape;8650;p46"/>
                  <p:cNvGrpSpPr/>
                  <p:nvPr/>
                </p:nvGrpSpPr>
                <p:grpSpPr>
                  <a:xfrm>
                    <a:off x="179620" y="3954300"/>
                    <a:ext cx="139329" cy="128300"/>
                    <a:chOff x="732600" y="1890325"/>
                    <a:chExt cx="138100" cy="128300"/>
                  </a:xfrm>
                </p:grpSpPr>
                <p:sp>
                  <p:nvSpPr>
                    <p:cNvPr id="8651" name="Google Shape;865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4" name="Google Shape;8654;p46"/>
                  <p:cNvGrpSpPr/>
                  <p:nvPr/>
                </p:nvGrpSpPr>
                <p:grpSpPr>
                  <a:xfrm>
                    <a:off x="116495" y="4347100"/>
                    <a:ext cx="139329" cy="128300"/>
                    <a:chOff x="732600" y="1890325"/>
                    <a:chExt cx="138100" cy="128300"/>
                  </a:xfrm>
                </p:grpSpPr>
                <p:sp>
                  <p:nvSpPr>
                    <p:cNvPr id="8655" name="Google Shape;865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8" name="Google Shape;8658;p46"/>
                  <p:cNvGrpSpPr/>
                  <p:nvPr/>
                </p:nvGrpSpPr>
                <p:grpSpPr>
                  <a:xfrm>
                    <a:off x="213170" y="4739900"/>
                    <a:ext cx="139329" cy="128300"/>
                    <a:chOff x="732600" y="1890325"/>
                    <a:chExt cx="138100" cy="128300"/>
                  </a:xfrm>
                </p:grpSpPr>
                <p:sp>
                  <p:nvSpPr>
                    <p:cNvPr id="8659" name="Google Shape;865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2" name="Google Shape;8662;p46"/>
                  <p:cNvGrpSpPr/>
                  <p:nvPr/>
                </p:nvGrpSpPr>
                <p:grpSpPr>
                  <a:xfrm>
                    <a:off x="73845" y="3561500"/>
                    <a:ext cx="139329" cy="128300"/>
                    <a:chOff x="732600" y="1890325"/>
                    <a:chExt cx="138100" cy="128300"/>
                  </a:xfrm>
                </p:grpSpPr>
                <p:sp>
                  <p:nvSpPr>
                    <p:cNvPr id="8663" name="Google Shape;86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66" name="Google Shape;8666;p46"/>
                <p:cNvGrpSpPr/>
                <p:nvPr/>
              </p:nvGrpSpPr>
              <p:grpSpPr>
                <a:xfrm>
                  <a:off x="81020" y="5094550"/>
                  <a:ext cx="278654" cy="1306700"/>
                  <a:chOff x="73845" y="3561500"/>
                  <a:chExt cx="278654" cy="1306700"/>
                </a:xfrm>
              </p:grpSpPr>
              <p:grpSp>
                <p:nvGrpSpPr>
                  <p:cNvPr id="8667" name="Google Shape;8667;p46"/>
                  <p:cNvGrpSpPr/>
                  <p:nvPr/>
                </p:nvGrpSpPr>
                <p:grpSpPr>
                  <a:xfrm>
                    <a:off x="179620" y="3954300"/>
                    <a:ext cx="139329" cy="128300"/>
                    <a:chOff x="732600" y="1890325"/>
                    <a:chExt cx="138100" cy="128300"/>
                  </a:xfrm>
                </p:grpSpPr>
                <p:sp>
                  <p:nvSpPr>
                    <p:cNvPr id="8668" name="Google Shape;866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1" name="Google Shape;8671;p46"/>
                  <p:cNvGrpSpPr/>
                  <p:nvPr/>
                </p:nvGrpSpPr>
                <p:grpSpPr>
                  <a:xfrm>
                    <a:off x="116495" y="4347100"/>
                    <a:ext cx="139329" cy="128300"/>
                    <a:chOff x="732600" y="1890325"/>
                    <a:chExt cx="138100" cy="128300"/>
                  </a:xfrm>
                </p:grpSpPr>
                <p:sp>
                  <p:nvSpPr>
                    <p:cNvPr id="8672" name="Google Shape;867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5" name="Google Shape;8675;p46"/>
                  <p:cNvGrpSpPr/>
                  <p:nvPr/>
                </p:nvGrpSpPr>
                <p:grpSpPr>
                  <a:xfrm>
                    <a:off x="213170" y="4739900"/>
                    <a:ext cx="139329" cy="128300"/>
                    <a:chOff x="732600" y="1890325"/>
                    <a:chExt cx="138100" cy="128300"/>
                  </a:xfrm>
                </p:grpSpPr>
                <p:sp>
                  <p:nvSpPr>
                    <p:cNvPr id="8676" name="Google Shape;867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9" name="Google Shape;8679;p46"/>
                  <p:cNvGrpSpPr/>
                  <p:nvPr/>
                </p:nvGrpSpPr>
                <p:grpSpPr>
                  <a:xfrm>
                    <a:off x="73845" y="3561500"/>
                    <a:ext cx="139329" cy="128300"/>
                    <a:chOff x="732600" y="1890325"/>
                    <a:chExt cx="138100" cy="128300"/>
                  </a:xfrm>
                </p:grpSpPr>
                <p:sp>
                  <p:nvSpPr>
                    <p:cNvPr id="8680" name="Google Shape;86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83" name="Google Shape;8683;p46"/>
              <p:cNvGrpSpPr/>
              <p:nvPr/>
            </p:nvGrpSpPr>
            <p:grpSpPr>
              <a:xfrm>
                <a:off x="81020" y="36500"/>
                <a:ext cx="278654" cy="1306700"/>
                <a:chOff x="73845" y="3561500"/>
                <a:chExt cx="278654" cy="1306700"/>
              </a:xfrm>
            </p:grpSpPr>
            <p:grpSp>
              <p:nvGrpSpPr>
                <p:cNvPr id="8684" name="Google Shape;8684;p46"/>
                <p:cNvGrpSpPr/>
                <p:nvPr/>
              </p:nvGrpSpPr>
              <p:grpSpPr>
                <a:xfrm>
                  <a:off x="179620" y="3954300"/>
                  <a:ext cx="139329" cy="128300"/>
                  <a:chOff x="732600" y="1890325"/>
                  <a:chExt cx="138100" cy="128300"/>
                </a:xfrm>
              </p:grpSpPr>
              <p:sp>
                <p:nvSpPr>
                  <p:cNvPr id="8685" name="Google Shape;868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8" name="Google Shape;8688;p46"/>
                <p:cNvGrpSpPr/>
                <p:nvPr/>
              </p:nvGrpSpPr>
              <p:grpSpPr>
                <a:xfrm>
                  <a:off x="116495" y="4347100"/>
                  <a:ext cx="139329" cy="128300"/>
                  <a:chOff x="732600" y="1890325"/>
                  <a:chExt cx="138100" cy="128300"/>
                </a:xfrm>
              </p:grpSpPr>
              <p:sp>
                <p:nvSpPr>
                  <p:cNvPr id="8689" name="Google Shape;868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2" name="Google Shape;8692;p46"/>
                <p:cNvGrpSpPr/>
                <p:nvPr/>
              </p:nvGrpSpPr>
              <p:grpSpPr>
                <a:xfrm>
                  <a:off x="213170" y="4739900"/>
                  <a:ext cx="139329" cy="128300"/>
                  <a:chOff x="732600" y="1890325"/>
                  <a:chExt cx="138100" cy="128300"/>
                </a:xfrm>
              </p:grpSpPr>
              <p:sp>
                <p:nvSpPr>
                  <p:cNvPr id="8693" name="Google Shape;869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6" name="Google Shape;8696;p46"/>
                <p:cNvGrpSpPr/>
                <p:nvPr/>
              </p:nvGrpSpPr>
              <p:grpSpPr>
                <a:xfrm>
                  <a:off x="73845" y="3561500"/>
                  <a:ext cx="139329" cy="128300"/>
                  <a:chOff x="732600" y="1890325"/>
                  <a:chExt cx="138100" cy="128300"/>
                </a:xfrm>
              </p:grpSpPr>
              <p:sp>
                <p:nvSpPr>
                  <p:cNvPr id="8697" name="Google Shape;86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13" y="731494"/>
            <a:ext cx="10259939" cy="763617"/>
          </a:xfrm>
          <a:prstGeom prst="rect">
            <a:avLst/>
          </a:prstGeom>
          <a:noFill/>
          <a:ln>
            <a:noFill/>
          </a:ln>
        </p:spPr>
        <p:txBody>
          <a:bodyPr spcFirstLastPara="1" wrap="square" lIns="114525" tIns="114525" rIns="114525" bIns="114525" anchor="t" anchorCtr="0">
            <a:noAutofit/>
          </a:bodyPr>
          <a:lstStyle>
            <a:lvl1pPr lvl="0" rtl="0">
              <a:spcBef>
                <a:spcPts val="0"/>
              </a:spcBef>
              <a:spcAft>
                <a:spcPts val="0"/>
              </a:spcAft>
              <a:buClr>
                <a:schemeClr val="accent3"/>
              </a:buClr>
              <a:buSzPts val="4800"/>
              <a:buFont typeface="Amatic SC"/>
              <a:buNone/>
              <a:defRPr sz="4800" b="1">
                <a:solidFill>
                  <a:schemeClr val="accent3"/>
                </a:solidFill>
                <a:latin typeface="Amatic SC"/>
                <a:ea typeface="Amatic SC"/>
                <a:cs typeface="Amatic SC"/>
                <a:sym typeface="Amatic SC"/>
              </a:defRPr>
            </a:lvl1pPr>
            <a:lvl2pPr lvl="1"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2pPr>
            <a:lvl3pPr lvl="2"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3pPr>
            <a:lvl4pPr lvl="3"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4pPr>
            <a:lvl5pPr lvl="4"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5pPr>
            <a:lvl6pPr lvl="5"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6pPr>
            <a:lvl7pPr lvl="6"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7pPr>
            <a:lvl8pPr lvl="7"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8pPr>
            <a:lvl9pPr lvl="8"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13" y="1536474"/>
            <a:ext cx="10259939" cy="4554771"/>
          </a:xfrm>
          <a:prstGeom prst="rect">
            <a:avLst/>
          </a:prstGeom>
          <a:noFill/>
          <a:ln>
            <a:noFill/>
          </a:ln>
        </p:spPr>
        <p:txBody>
          <a:bodyPr spcFirstLastPara="1" wrap="square" lIns="114525" tIns="114525" rIns="114525" bIns="114525" anchor="t" anchorCtr="0">
            <a:noAutofit/>
          </a:bodyPr>
          <a:lstStyle>
            <a:lvl1pPr marL="457200" lvl="0" indent="-342900">
              <a:lnSpc>
                <a:spcPct val="115000"/>
              </a:lnSpc>
              <a:spcBef>
                <a:spcPts val="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1pPr>
            <a:lvl2pPr marL="914400" lvl="1"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2pPr>
            <a:lvl3pPr marL="1371600" lvl="2"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3pPr>
            <a:lvl4pPr marL="1828800" lvl="3"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4pPr>
            <a:lvl5pPr marL="2286000" lvl="4"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5pPr>
            <a:lvl6pPr marL="2743200" lvl="5"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6pPr>
            <a:lvl7pPr marL="3200400" lvl="6"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7pPr>
            <a:lvl8pPr marL="3657600" lvl="7"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8pPr>
            <a:lvl9pPr marL="4114800" lvl="8" indent="-342900">
              <a:lnSpc>
                <a:spcPct val="115000"/>
              </a:lnSpc>
              <a:spcBef>
                <a:spcPts val="2000"/>
              </a:spcBef>
              <a:spcAft>
                <a:spcPts val="200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7" r:id="rId5"/>
    <p:sldLayoutId id="2147483658" r:id="rId6"/>
    <p:sldLayoutId id="2147483688" r:id="rId7"/>
    <p:sldLayoutId id="2147483690" r:id="rId8"/>
    <p:sldLayoutId id="2147483692" r:id="rId9"/>
    <p:sldLayoutId id="214748369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0098" t="53940" r="12318" b="23030"/>
          <a:stretch/>
        </p:blipFill>
        <p:spPr>
          <a:xfrm>
            <a:off x="8895477" y="4454098"/>
            <a:ext cx="1333299" cy="16097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728" y="3886201"/>
            <a:ext cx="3494440" cy="2226919"/>
          </a:xfrm>
          <a:prstGeom prst="rect">
            <a:avLst/>
          </a:prstGeom>
        </p:spPr>
      </p:pic>
      <p:sp>
        <p:nvSpPr>
          <p:cNvPr id="4" name="Rectangle 3"/>
          <p:cNvSpPr/>
          <p:nvPr/>
        </p:nvSpPr>
        <p:spPr>
          <a:xfrm>
            <a:off x="0" y="0"/>
            <a:ext cx="12161838" cy="3276600"/>
          </a:xfrm>
          <a:prstGeom prst="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46602" y="225288"/>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52596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3700" b="1">
                  <a:ln w="11430"/>
                  <a:solidFill>
                    <a:srgbClr val="0070C0"/>
                  </a:solidFill>
                  <a:effectLst>
                    <a:outerShdw blurRad="80000" dist="40000" dir="5040000" algn="tl">
                      <a:srgbClr val="000000">
                        <a:alpha val="30000"/>
                      </a:srgbClr>
                    </a:outerShdw>
                  </a:effectLst>
                  <a:latin typeface="Arial" pitchFamily="34" charset="0"/>
                  <a:cs typeface="Arial" pitchFamily="34" charset="0"/>
                </a:rPr>
                <a:t>TOÁN</a:t>
              </a: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9427" b="50130" l="60615" r="70644"/>
                    </a14:imgEffect>
                  </a14:imgLayer>
                </a14:imgProps>
              </a:ext>
              <a:ext uri="{28A0092B-C50C-407E-A947-70E740481C1C}">
                <a14:useLocalDpi xmlns:a14="http://schemas.microsoft.com/office/drawing/2010/main" val="0"/>
              </a:ext>
            </a:extLst>
          </a:blip>
          <a:srcRect l="59956" t="30018" r="28936" b="50095"/>
          <a:stretch/>
        </p:blipFill>
        <p:spPr bwMode="auto">
          <a:xfrm flipH="1">
            <a:off x="1843997" y="4374969"/>
            <a:ext cx="1691190" cy="17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48064" t="27747" r="38519" b="52083"/>
          <a:stretch/>
        </p:blipFill>
        <p:spPr bwMode="auto">
          <a:xfrm>
            <a:off x="6324541" y="3986256"/>
            <a:ext cx="2438905" cy="207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219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28"/>
        <p:cNvGrpSpPr/>
        <p:nvPr/>
      </p:nvGrpSpPr>
      <p:grpSpPr>
        <a:xfrm>
          <a:off x="0" y="0"/>
          <a:ext cx="0" cy="0"/>
          <a:chOff x="0" y="0"/>
          <a:chExt cx="0" cy="0"/>
        </a:xfrm>
      </p:grpSpPr>
      <p:sp>
        <p:nvSpPr>
          <p:cNvPr id="4" name="Title 3"/>
          <p:cNvSpPr>
            <a:spLocks noGrp="1"/>
          </p:cNvSpPr>
          <p:nvPr>
            <p:ph type="title"/>
          </p:nvPr>
        </p:nvSpPr>
        <p:spPr>
          <a:xfrm>
            <a:off x="1661319" y="1828800"/>
            <a:ext cx="8746507" cy="2014730"/>
          </a:xfrm>
        </p:spPr>
        <p:txBody>
          <a:bodyPr/>
          <a:lstStyle/>
          <a:p>
            <a:r>
              <a:rPr lang="en-US" sz="8000" smtClean="0">
                <a:latin typeface="+mj-lt"/>
              </a:rPr>
              <a:t>Dặn dò</a:t>
            </a:r>
            <a:endParaRPr lang="en-US" sz="8000">
              <a:latin typeface="+mj-lt"/>
            </a:endParaRPr>
          </a:p>
        </p:txBody>
      </p:sp>
    </p:spTree>
    <p:extLst>
      <p:ext uri="{BB962C8B-B14F-4D97-AF65-F5344CB8AC3E}">
        <p14:creationId xmlns:p14="http://schemas.microsoft.com/office/powerpoint/2010/main" val="4187453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01"/>
          <a:stretch/>
        </p:blipFill>
        <p:spPr>
          <a:xfrm>
            <a:off x="0" y="1249929"/>
            <a:ext cx="5808319" cy="55318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618" y="1249931"/>
            <a:ext cx="5951220" cy="5531869"/>
          </a:xfrm>
          <a:prstGeom prst="rect">
            <a:avLst/>
          </a:prstGeom>
        </p:spPr>
      </p:pic>
      <p:sp>
        <p:nvSpPr>
          <p:cNvPr id="5" name="Rounded Rectangle 4"/>
          <p:cNvSpPr/>
          <p:nvPr/>
        </p:nvSpPr>
        <p:spPr>
          <a:xfrm>
            <a:off x="0" y="-9832"/>
            <a:ext cx="12161837"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tx1">
                    <a:lumMod val="50000"/>
                  </a:schemeClr>
                </a:solidFill>
                <a:latin typeface="Arial" pitchFamily="34" charset="0"/>
                <a:cs typeface="Arial" pitchFamily="34" charset="0"/>
              </a:rPr>
              <a:t>Khởi động: Hai đội dùng thi tài nào!</a:t>
            </a:r>
            <a:endParaRPr lang="en-US" sz="4800" b="1">
              <a:solidFill>
                <a:schemeClr val="tx1">
                  <a:lumMod val="50000"/>
                </a:schemeClr>
              </a:solidFill>
              <a:latin typeface="Arial" pitchFamily="34" charset="0"/>
              <a:cs typeface="Arial" pitchFamily="34" charset="0"/>
            </a:endParaRPr>
          </a:p>
        </p:txBody>
      </p:sp>
      <p:sp>
        <p:nvSpPr>
          <p:cNvPr id="6" name="Rounded Rectangle 5"/>
          <p:cNvSpPr/>
          <p:nvPr/>
        </p:nvSpPr>
        <p:spPr>
          <a:xfrm>
            <a:off x="1608759" y="1587912"/>
            <a:ext cx="25908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Arial" pitchFamily="34" charset="0"/>
                <a:cs typeface="Arial" pitchFamily="34" charset="0"/>
              </a:rPr>
              <a:t>A</a:t>
            </a:r>
            <a:endParaRPr lang="en-US" sz="4800" b="1">
              <a:solidFill>
                <a:schemeClr val="bg1"/>
              </a:solidFill>
              <a:latin typeface="Arial" pitchFamily="34" charset="0"/>
              <a:cs typeface="Arial" pitchFamily="34" charset="0"/>
            </a:endParaRPr>
          </a:p>
        </p:txBody>
      </p:sp>
      <p:sp>
        <p:nvSpPr>
          <p:cNvPr id="7" name="Rounded Rectangle 6"/>
          <p:cNvSpPr/>
          <p:nvPr/>
        </p:nvSpPr>
        <p:spPr>
          <a:xfrm>
            <a:off x="7890828" y="1587912"/>
            <a:ext cx="25908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Arial" pitchFamily="34" charset="0"/>
                <a:cs typeface="Arial" pitchFamily="34" charset="0"/>
              </a:rPr>
              <a:t>B</a:t>
            </a:r>
            <a:endParaRPr lang="en-US" sz="4800" b="1">
              <a:solidFill>
                <a:schemeClr val="bg1"/>
              </a:solidFill>
              <a:latin typeface="Arial" pitchFamily="34" charset="0"/>
              <a:cs typeface="Arial" pitchFamily="34" charset="0"/>
            </a:endParaRPr>
          </a:p>
        </p:txBody>
      </p:sp>
      <p:sp>
        <p:nvSpPr>
          <p:cNvPr id="8" name="Rounded Rectangle 7"/>
          <p:cNvSpPr/>
          <p:nvPr/>
        </p:nvSpPr>
        <p:spPr>
          <a:xfrm>
            <a:off x="823119" y="2659630"/>
            <a:ext cx="41148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bg1"/>
                </a:solidFill>
                <a:latin typeface="Arial" pitchFamily="34" charset="0"/>
                <a:cs typeface="Arial" pitchFamily="34" charset="0"/>
              </a:rPr>
              <a:t>Vẽ đoạn thẳng IK </a:t>
            </a:r>
          </a:p>
          <a:p>
            <a:pPr algn="ctr"/>
            <a:r>
              <a:rPr lang="en-US" sz="3600" smtClean="0">
                <a:solidFill>
                  <a:schemeClr val="bg1"/>
                </a:solidFill>
                <a:latin typeface="Arial" pitchFamily="34" charset="0"/>
                <a:cs typeface="Arial" pitchFamily="34" charset="0"/>
              </a:rPr>
              <a:t>dài 9 cm</a:t>
            </a:r>
            <a:endParaRPr lang="en-US" sz="3600">
              <a:solidFill>
                <a:schemeClr val="bg1"/>
              </a:solidFill>
              <a:latin typeface="Arial" pitchFamily="34" charset="0"/>
              <a:cs typeface="Arial" pitchFamily="34" charset="0"/>
            </a:endParaRPr>
          </a:p>
        </p:txBody>
      </p:sp>
      <p:sp>
        <p:nvSpPr>
          <p:cNvPr id="9" name="Rounded Rectangle 8"/>
          <p:cNvSpPr/>
          <p:nvPr/>
        </p:nvSpPr>
        <p:spPr>
          <a:xfrm>
            <a:off x="7128828" y="2654712"/>
            <a:ext cx="41148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bg1"/>
                </a:solidFill>
                <a:latin typeface="Arial" pitchFamily="34" charset="0"/>
                <a:cs typeface="Arial" pitchFamily="34" charset="0"/>
              </a:rPr>
              <a:t>Vẽ đoạn thẳng EG </a:t>
            </a:r>
          </a:p>
          <a:p>
            <a:pPr algn="ctr"/>
            <a:r>
              <a:rPr lang="en-US" sz="3600" smtClean="0">
                <a:solidFill>
                  <a:schemeClr val="bg1"/>
                </a:solidFill>
                <a:latin typeface="Arial" pitchFamily="34" charset="0"/>
                <a:cs typeface="Arial" pitchFamily="34" charset="0"/>
              </a:rPr>
              <a:t>dài 8 cm</a:t>
            </a:r>
            <a:endParaRPr lang="en-US" sz="36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21606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26"/>
        <p:cNvGrpSpPr/>
        <p:nvPr/>
      </p:nvGrpSpPr>
      <p:grpSpPr>
        <a:xfrm>
          <a:off x="0" y="0"/>
          <a:ext cx="0" cy="0"/>
          <a:chOff x="0" y="0"/>
          <a:chExt cx="0" cy="0"/>
        </a:xfrm>
      </p:grpSpPr>
      <p:grpSp>
        <p:nvGrpSpPr>
          <p:cNvPr id="9129" name="Google Shape;9129;p53"/>
          <p:cNvGrpSpPr/>
          <p:nvPr/>
        </p:nvGrpSpPr>
        <p:grpSpPr>
          <a:xfrm rot="10800000" flipH="1">
            <a:off x="1143876" y="3647370"/>
            <a:ext cx="1977122" cy="784172"/>
            <a:chOff x="1270725" y="4178700"/>
            <a:chExt cx="1738143" cy="864768"/>
          </a:xfrm>
        </p:grpSpPr>
        <p:sp>
          <p:nvSpPr>
            <p:cNvPr id="9130" name="Google Shape;9130;p53"/>
            <p:cNvSpPr/>
            <p:nvPr/>
          </p:nvSpPr>
          <p:spPr>
            <a:xfrm>
              <a:off x="1270725" y="4178700"/>
              <a:ext cx="1738143" cy="864768"/>
            </a:xfrm>
            <a:custGeom>
              <a:avLst/>
              <a:gdLst/>
              <a:ahLst/>
              <a:cxnLst/>
              <a:rect l="l" t="t" r="r" b="b"/>
              <a:pathLst>
                <a:path w="29689" h="14771" extrusionOk="0">
                  <a:moveTo>
                    <a:pt x="18814" y="0"/>
                  </a:moveTo>
                  <a:lnTo>
                    <a:pt x="20882" y="4036"/>
                  </a:lnTo>
                  <a:cubicBezTo>
                    <a:pt x="17937" y="4774"/>
                    <a:pt x="15257" y="5060"/>
                    <a:pt x="12873" y="5060"/>
                  </a:cubicBezTo>
                  <a:cubicBezTo>
                    <a:pt x="4700" y="5060"/>
                    <a:pt x="1" y="1702"/>
                    <a:pt x="1" y="1701"/>
                  </a:cubicBezTo>
                  <a:lnTo>
                    <a:pt x="1" y="1701"/>
                  </a:lnTo>
                  <a:cubicBezTo>
                    <a:pt x="2981" y="7532"/>
                    <a:pt x="5332" y="8518"/>
                    <a:pt x="5404" y="8540"/>
                  </a:cubicBezTo>
                  <a:lnTo>
                    <a:pt x="5404" y="8540"/>
                  </a:lnTo>
                  <a:lnTo>
                    <a:pt x="1835" y="13643"/>
                  </a:lnTo>
                  <a:cubicBezTo>
                    <a:pt x="4449" y="14444"/>
                    <a:pt x="6881" y="14770"/>
                    <a:pt x="9107" y="14770"/>
                  </a:cubicBezTo>
                  <a:cubicBezTo>
                    <a:pt x="18841" y="14770"/>
                    <a:pt x="24652" y="8539"/>
                    <a:pt x="24652" y="8539"/>
                  </a:cubicBezTo>
                  <a:lnTo>
                    <a:pt x="26753" y="12342"/>
                  </a:lnTo>
                  <a:lnTo>
                    <a:pt x="29689" y="3169"/>
                  </a:lnTo>
                  <a:lnTo>
                    <a:pt x="18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3"/>
            <p:cNvSpPr/>
            <p:nvPr/>
          </p:nvSpPr>
          <p:spPr>
            <a:xfrm>
              <a:off x="1647641" y="4318975"/>
              <a:ext cx="1285063" cy="430013"/>
            </a:xfrm>
            <a:custGeom>
              <a:avLst/>
              <a:gdLst/>
              <a:ahLst/>
              <a:cxnLst/>
              <a:rect l="l" t="t" r="r" b="b"/>
              <a:pathLst>
                <a:path w="21950" h="7345" extrusionOk="0">
                  <a:moveTo>
                    <a:pt x="15750" y="1"/>
                  </a:moveTo>
                  <a:cubicBezTo>
                    <a:pt x="15572" y="1"/>
                    <a:pt x="15405" y="126"/>
                    <a:pt x="15345" y="306"/>
                  </a:cubicBezTo>
                  <a:cubicBezTo>
                    <a:pt x="15312" y="506"/>
                    <a:pt x="15445" y="740"/>
                    <a:pt x="15645" y="773"/>
                  </a:cubicBezTo>
                  <a:lnTo>
                    <a:pt x="20515" y="1807"/>
                  </a:lnTo>
                  <a:cubicBezTo>
                    <a:pt x="16441" y="4434"/>
                    <a:pt x="9975" y="6587"/>
                    <a:pt x="4390" y="6587"/>
                  </a:cubicBezTo>
                  <a:cubicBezTo>
                    <a:pt x="3025" y="6587"/>
                    <a:pt x="1713" y="6459"/>
                    <a:pt x="501" y="6177"/>
                  </a:cubicBezTo>
                  <a:cubicBezTo>
                    <a:pt x="480" y="6173"/>
                    <a:pt x="460" y="6172"/>
                    <a:pt x="439" y="6172"/>
                  </a:cubicBezTo>
                  <a:cubicBezTo>
                    <a:pt x="261" y="6172"/>
                    <a:pt x="97" y="6298"/>
                    <a:pt x="67" y="6477"/>
                  </a:cubicBezTo>
                  <a:cubicBezTo>
                    <a:pt x="1" y="6677"/>
                    <a:pt x="134" y="6911"/>
                    <a:pt x="334" y="6944"/>
                  </a:cubicBezTo>
                  <a:cubicBezTo>
                    <a:pt x="1602" y="7244"/>
                    <a:pt x="2936" y="7344"/>
                    <a:pt x="4337" y="7344"/>
                  </a:cubicBezTo>
                  <a:cubicBezTo>
                    <a:pt x="10074" y="7344"/>
                    <a:pt x="16646" y="5176"/>
                    <a:pt x="20849" y="2508"/>
                  </a:cubicBezTo>
                  <a:lnTo>
                    <a:pt x="20849" y="2508"/>
                  </a:lnTo>
                  <a:lnTo>
                    <a:pt x="19948" y="5777"/>
                  </a:lnTo>
                  <a:cubicBezTo>
                    <a:pt x="19915" y="5977"/>
                    <a:pt x="19982" y="6177"/>
                    <a:pt x="20248" y="6277"/>
                  </a:cubicBezTo>
                  <a:lnTo>
                    <a:pt x="20348" y="6277"/>
                  </a:lnTo>
                  <a:cubicBezTo>
                    <a:pt x="20515" y="6277"/>
                    <a:pt x="20682" y="6143"/>
                    <a:pt x="20749" y="5977"/>
                  </a:cubicBezTo>
                  <a:lnTo>
                    <a:pt x="21950" y="1674"/>
                  </a:lnTo>
                  <a:lnTo>
                    <a:pt x="21950" y="1640"/>
                  </a:lnTo>
                  <a:cubicBezTo>
                    <a:pt x="21920" y="1685"/>
                    <a:pt x="21903" y="1703"/>
                    <a:pt x="21894" y="1703"/>
                  </a:cubicBezTo>
                  <a:cubicBezTo>
                    <a:pt x="21883" y="1703"/>
                    <a:pt x="21883" y="1677"/>
                    <a:pt x="21883" y="1640"/>
                  </a:cubicBezTo>
                  <a:lnTo>
                    <a:pt x="21883" y="1574"/>
                  </a:lnTo>
                  <a:cubicBezTo>
                    <a:pt x="21883" y="1540"/>
                    <a:pt x="21883" y="1540"/>
                    <a:pt x="21816" y="1473"/>
                  </a:cubicBezTo>
                  <a:lnTo>
                    <a:pt x="21816" y="1440"/>
                  </a:lnTo>
                  <a:lnTo>
                    <a:pt x="21783" y="1407"/>
                  </a:lnTo>
                  <a:lnTo>
                    <a:pt x="21749" y="1340"/>
                  </a:lnTo>
                  <a:cubicBezTo>
                    <a:pt x="21683" y="1340"/>
                    <a:pt x="21683" y="1307"/>
                    <a:pt x="21649" y="1307"/>
                  </a:cubicBezTo>
                  <a:cubicBezTo>
                    <a:pt x="21649" y="1307"/>
                    <a:pt x="21616" y="1307"/>
                    <a:pt x="21616" y="1273"/>
                  </a:cubicBezTo>
                  <a:lnTo>
                    <a:pt x="15812" y="6"/>
                  </a:lnTo>
                  <a:cubicBezTo>
                    <a:pt x="15791" y="2"/>
                    <a:pt x="15771" y="1"/>
                    <a:pt x="15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3"/>
            <p:cNvSpPr/>
            <p:nvPr/>
          </p:nvSpPr>
          <p:spPr>
            <a:xfrm>
              <a:off x="1510234" y="4917954"/>
              <a:ext cx="543356" cy="70078"/>
            </a:xfrm>
            <a:custGeom>
              <a:avLst/>
              <a:gdLst/>
              <a:ahLst/>
              <a:cxnLst/>
              <a:rect l="l" t="t" r="r" b="b"/>
              <a:pathLst>
                <a:path w="9281" h="1197" extrusionOk="0">
                  <a:moveTo>
                    <a:pt x="8728" y="0"/>
                  </a:moveTo>
                  <a:cubicBezTo>
                    <a:pt x="8694" y="0"/>
                    <a:pt x="8657" y="5"/>
                    <a:pt x="8619" y="15"/>
                  </a:cubicBezTo>
                  <a:cubicBezTo>
                    <a:pt x="7280" y="287"/>
                    <a:pt x="5941" y="420"/>
                    <a:pt x="4598" y="420"/>
                  </a:cubicBezTo>
                  <a:cubicBezTo>
                    <a:pt x="3297" y="420"/>
                    <a:pt x="1993" y="295"/>
                    <a:pt x="680" y="49"/>
                  </a:cubicBezTo>
                  <a:cubicBezTo>
                    <a:pt x="660" y="46"/>
                    <a:pt x="640" y="45"/>
                    <a:pt x="620" y="45"/>
                  </a:cubicBezTo>
                  <a:cubicBezTo>
                    <a:pt x="194" y="45"/>
                    <a:pt x="1" y="720"/>
                    <a:pt x="480" y="816"/>
                  </a:cubicBezTo>
                  <a:cubicBezTo>
                    <a:pt x="1817" y="1071"/>
                    <a:pt x="3147" y="1196"/>
                    <a:pt x="4473" y="1196"/>
                  </a:cubicBezTo>
                  <a:cubicBezTo>
                    <a:pt x="5925" y="1196"/>
                    <a:pt x="7372" y="1046"/>
                    <a:pt x="8819" y="749"/>
                  </a:cubicBezTo>
                  <a:cubicBezTo>
                    <a:pt x="9281" y="688"/>
                    <a:pt x="9146" y="0"/>
                    <a:pt x="8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53"/>
            <p:cNvSpPr/>
            <p:nvPr/>
          </p:nvSpPr>
          <p:spPr>
            <a:xfrm>
              <a:off x="2083160" y="4901268"/>
              <a:ext cx="58604" cy="46895"/>
            </a:xfrm>
            <a:custGeom>
              <a:avLst/>
              <a:gdLst/>
              <a:ahLst/>
              <a:cxnLst/>
              <a:rect l="l" t="t" r="r" b="b"/>
              <a:pathLst>
                <a:path w="1001" h="801" extrusionOk="0">
                  <a:moveTo>
                    <a:pt x="501" y="0"/>
                  </a:moveTo>
                  <a:cubicBezTo>
                    <a:pt x="0" y="0"/>
                    <a:pt x="0" y="801"/>
                    <a:pt x="501" y="801"/>
                  </a:cubicBezTo>
                  <a:cubicBezTo>
                    <a:pt x="1001" y="767"/>
                    <a:pt x="1001" y="0"/>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630590" y="1892548"/>
            <a:ext cx="8883332" cy="1938992"/>
          </a:xfrm>
          <a:prstGeom prst="rect">
            <a:avLst/>
          </a:prstGeom>
          <a:solidFill>
            <a:srgbClr val="FFC000"/>
          </a:solidFill>
        </p:spPr>
        <p:txBody>
          <a:bodyPr wrap="square" rtlCol="0">
            <a:spAutoFit/>
          </a:bodyPr>
          <a:lstStyle/>
          <a:p>
            <a:pPr algn="ctr"/>
            <a:endParaRPr lang="en-US" b="1" smtClean="0">
              <a:solidFill>
                <a:schemeClr val="tx1">
                  <a:lumMod val="50000"/>
                </a:schemeClr>
              </a:solidFill>
            </a:endParaRPr>
          </a:p>
          <a:p>
            <a:pPr algn="ctr"/>
            <a:r>
              <a:rPr lang="en-US" sz="4400" b="1" smtClean="0">
                <a:solidFill>
                  <a:schemeClr val="tx1">
                    <a:lumMod val="50000"/>
                  </a:schemeClr>
                </a:solidFill>
              </a:rPr>
              <a:t>Bài </a:t>
            </a:r>
            <a:r>
              <a:rPr lang="en-US" sz="4400" b="1" smtClean="0">
                <a:solidFill>
                  <a:schemeClr val="tx1">
                    <a:lumMod val="50000"/>
                  </a:schemeClr>
                </a:solidFill>
              </a:rPr>
              <a:t>28: </a:t>
            </a:r>
            <a:endParaRPr lang="en-US" sz="4400" b="1" smtClean="0">
              <a:solidFill>
                <a:schemeClr val="tx1">
                  <a:lumMod val="50000"/>
                </a:schemeClr>
              </a:solidFill>
            </a:endParaRPr>
          </a:p>
          <a:p>
            <a:pPr algn="ctr"/>
            <a:r>
              <a:rPr lang="en-US" sz="4400" b="1" smtClean="0">
                <a:solidFill>
                  <a:schemeClr val="tx1">
                    <a:lumMod val="50000"/>
                  </a:schemeClr>
                </a:solidFill>
              </a:rPr>
              <a:t>LUYỆN TẬP CHUNG</a:t>
            </a:r>
            <a:endParaRPr lang="en-US" sz="4400" b="1" smtClean="0">
              <a:solidFill>
                <a:schemeClr val="tx1">
                  <a:lumMod val="50000"/>
                </a:schemeClr>
              </a:solidFill>
            </a:endParaRPr>
          </a:p>
          <a:p>
            <a:pPr algn="ctr"/>
            <a:endParaRPr lang="en-US" sz="1800" b="1">
              <a:solidFill>
                <a:schemeClr val="tx1">
                  <a:lumMod val="50000"/>
                </a:schemeClr>
              </a:solidFill>
            </a:endParaRPr>
          </a:p>
        </p:txBody>
      </p:sp>
      <p:sp>
        <p:nvSpPr>
          <p:cNvPr id="8" name="Rounded Rectangle 7"/>
          <p:cNvSpPr/>
          <p:nvPr/>
        </p:nvSpPr>
        <p:spPr>
          <a:xfrm>
            <a:off x="7376319" y="5257800"/>
            <a:ext cx="1369346" cy="60053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rtlCol="0" anchor="ctr"/>
          <a:lstStyle/>
          <a:p>
            <a:pPr algn="ctr"/>
            <a:r>
              <a:rPr lang="en-US" sz="2800" smtClean="0">
                <a:solidFill>
                  <a:schemeClr val="tx1"/>
                </a:solidFill>
                <a:latin typeface="Arial" pitchFamily="34" charset="0"/>
                <a:cs typeface="Arial" pitchFamily="34" charset="0"/>
              </a:rPr>
              <a:t>S/110</a:t>
            </a:r>
            <a:endParaRPr lang="en-US" sz="28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5423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pic>
        <p:nvPicPr>
          <p:cNvPr id="4" name="Picture 3">
            <a:extLst>
              <a:ext uri="{FF2B5EF4-FFF2-40B4-BE49-F238E27FC236}">
                <a16:creationId xmlns:a16="http://schemas.microsoft.com/office/drawing/2014/main" xmlns="" id="{9A95FEC4-5E8F-2B41-A234-3EB767D7F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481" y="1752600"/>
            <a:ext cx="6054569" cy="3027285"/>
          </a:xfrm>
          <a:prstGeom prst="rect">
            <a:avLst/>
          </a:prstGeom>
        </p:spPr>
      </p:pic>
    </p:spTree>
    <p:extLst>
      <p:ext uri="{BB962C8B-B14F-4D97-AF65-F5344CB8AC3E}">
        <p14:creationId xmlns:p14="http://schemas.microsoft.com/office/powerpoint/2010/main" val="4267171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30399" y="1130712"/>
            <a:ext cx="10079720" cy="2746275"/>
          </a:xfrm>
          <a:prstGeom prst="roundRect">
            <a:avLst/>
          </a:prstGeom>
          <a:solidFill>
            <a:srgbClr val="F3F3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0994" y="449826"/>
            <a:ext cx="10180450" cy="584775"/>
          </a:xfrm>
          <a:prstGeom prst="rect">
            <a:avLst/>
          </a:prstGeom>
          <a:noFill/>
        </p:spPr>
        <p:txBody>
          <a:bodyPr wrap="square" rtlCol="0">
            <a:spAutoFit/>
          </a:bodyPr>
          <a:lstStyle/>
          <a:p>
            <a:pPr algn="just"/>
            <a:r>
              <a:rPr lang="en-US" sz="3200" smtClean="0"/>
              <a:t>Đ, S ?</a:t>
            </a:r>
            <a:endParaRPr lang="en-US" sz="3200" dirty="0"/>
          </a:p>
        </p:txBody>
      </p:sp>
      <p:sp>
        <p:nvSpPr>
          <p:cNvPr id="16" name="Oval 15"/>
          <p:cNvSpPr/>
          <p:nvPr/>
        </p:nvSpPr>
        <p:spPr>
          <a:xfrm>
            <a:off x="390319" y="373626"/>
            <a:ext cx="640080" cy="6400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1</a:t>
            </a:r>
            <a:endPar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6" name="Group 5"/>
          <p:cNvGrpSpPr/>
          <p:nvPr/>
        </p:nvGrpSpPr>
        <p:grpSpPr>
          <a:xfrm>
            <a:off x="2029584" y="896907"/>
            <a:ext cx="7937535" cy="2980080"/>
            <a:chOff x="1438694" y="953286"/>
            <a:chExt cx="8781929" cy="3355545"/>
          </a:xfrm>
        </p:grpSpPr>
        <p:grpSp>
          <p:nvGrpSpPr>
            <p:cNvPr id="7" name="Group 6"/>
            <p:cNvGrpSpPr/>
            <p:nvPr/>
          </p:nvGrpSpPr>
          <p:grpSpPr>
            <a:xfrm>
              <a:off x="1438694" y="985395"/>
              <a:ext cx="437633" cy="1363554"/>
              <a:chOff x="2455582" y="2547149"/>
              <a:chExt cx="437633" cy="1363554"/>
            </a:xfrm>
          </p:grpSpPr>
          <p:sp>
            <p:nvSpPr>
              <p:cNvPr id="37" name="TextBox 36"/>
              <p:cNvSpPr txBox="1"/>
              <p:nvPr/>
            </p:nvSpPr>
            <p:spPr>
              <a:xfrm>
                <a:off x="2482834" y="2547149"/>
                <a:ext cx="410381" cy="1105516"/>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455582" y="3408196"/>
                <a:ext cx="424338" cy="502507"/>
              </a:xfrm>
              <a:prstGeom prst="rect">
                <a:avLst/>
              </a:prstGeom>
              <a:noFill/>
            </p:spPr>
            <p:txBody>
              <a:bodyPr wrap="none" rtlCol="0">
                <a:spAutoFit/>
              </a:bodyPr>
              <a:lstStyle/>
              <a:p>
                <a:r>
                  <a:rPr lang="en-US" sz="2400" dirty="0" smtClean="0"/>
                  <a:t>B</a:t>
                </a:r>
                <a:endParaRPr lang="en-US" sz="2400" dirty="0"/>
              </a:p>
            </p:txBody>
          </p:sp>
        </p:grpSp>
        <p:grpSp>
          <p:nvGrpSpPr>
            <p:cNvPr id="8" name="Group 7"/>
            <p:cNvGrpSpPr/>
            <p:nvPr/>
          </p:nvGrpSpPr>
          <p:grpSpPr>
            <a:xfrm>
              <a:off x="1650451" y="1597702"/>
              <a:ext cx="8570172" cy="2402460"/>
              <a:chOff x="3416300" y="894139"/>
              <a:chExt cx="7636706" cy="2140782"/>
            </a:xfrm>
          </p:grpSpPr>
          <p:cxnSp>
            <p:nvCxnSpPr>
              <p:cNvPr id="33" name="Straight Connector 32"/>
              <p:cNvCxnSpPr/>
              <p:nvPr/>
            </p:nvCxnSpPr>
            <p:spPr>
              <a:xfrm>
                <a:off x="3416300" y="1054100"/>
                <a:ext cx="22733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591050" y="1731300"/>
                <a:ext cx="2178050" cy="13036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886178" y="1541981"/>
                <a:ext cx="2166828" cy="13036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7191504" y="894139"/>
                <a:ext cx="1766887" cy="449574"/>
              </a:xfrm>
              <a:custGeom>
                <a:avLst/>
                <a:gdLst>
                  <a:gd name="connsiteX0" fmla="*/ 0 w 1766887"/>
                  <a:gd name="connsiteY0" fmla="*/ 256903 h 449574"/>
                  <a:gd name="connsiteX1" fmla="*/ 390525 w 1766887"/>
                  <a:gd name="connsiteY1" fmla="*/ 4491 h 449574"/>
                  <a:gd name="connsiteX2" fmla="*/ 1285875 w 1766887"/>
                  <a:gd name="connsiteY2" fmla="*/ 447403 h 449574"/>
                  <a:gd name="connsiteX3" fmla="*/ 1766887 w 1766887"/>
                  <a:gd name="connsiteY3" fmla="*/ 142603 h 449574"/>
                </a:gdLst>
                <a:ahLst/>
                <a:cxnLst>
                  <a:cxn ang="0">
                    <a:pos x="connsiteX0" y="connsiteY0"/>
                  </a:cxn>
                  <a:cxn ang="0">
                    <a:pos x="connsiteX1" y="connsiteY1"/>
                  </a:cxn>
                  <a:cxn ang="0">
                    <a:pos x="connsiteX2" y="connsiteY2"/>
                  </a:cxn>
                  <a:cxn ang="0">
                    <a:pos x="connsiteX3" y="connsiteY3"/>
                  </a:cxn>
                </a:cxnLst>
                <a:rect l="l" t="t" r="r" b="b"/>
                <a:pathLst>
                  <a:path w="1766887" h="449574">
                    <a:moveTo>
                      <a:pt x="0" y="256903"/>
                    </a:moveTo>
                    <a:cubicBezTo>
                      <a:pt x="88106" y="114822"/>
                      <a:pt x="176213" y="-27259"/>
                      <a:pt x="390525" y="4491"/>
                    </a:cubicBezTo>
                    <a:cubicBezTo>
                      <a:pt x="604837" y="36241"/>
                      <a:pt x="1056481" y="424384"/>
                      <a:pt x="1285875" y="447403"/>
                    </a:cubicBezTo>
                    <a:cubicBezTo>
                      <a:pt x="1515269" y="470422"/>
                      <a:pt x="1641078" y="306512"/>
                      <a:pt x="1766887" y="14260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9" name="Group 8"/>
            <p:cNvGrpSpPr/>
            <p:nvPr/>
          </p:nvGrpSpPr>
          <p:grpSpPr>
            <a:xfrm>
              <a:off x="3965445" y="953286"/>
              <a:ext cx="451367" cy="1348893"/>
              <a:chOff x="2441847" y="2547149"/>
              <a:chExt cx="451367" cy="1348893"/>
            </a:xfrm>
          </p:grpSpPr>
          <p:sp>
            <p:nvSpPr>
              <p:cNvPr id="31" name="TextBox 30"/>
              <p:cNvSpPr txBox="1"/>
              <p:nvPr/>
            </p:nvSpPr>
            <p:spPr>
              <a:xfrm>
                <a:off x="2482834" y="2547149"/>
                <a:ext cx="410380" cy="1105516"/>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2441847" y="3393535"/>
                <a:ext cx="443533" cy="502507"/>
              </a:xfrm>
              <a:prstGeom prst="rect">
                <a:avLst/>
              </a:prstGeom>
              <a:noFill/>
            </p:spPr>
            <p:txBody>
              <a:bodyPr wrap="none" rtlCol="0">
                <a:spAutoFit/>
              </a:bodyPr>
              <a:lstStyle/>
              <a:p>
                <a:r>
                  <a:rPr lang="en-US" sz="2400" dirty="0" smtClean="0"/>
                  <a:t>C</a:t>
                </a:r>
                <a:endParaRPr lang="en-US" sz="2400" dirty="0"/>
              </a:p>
            </p:txBody>
          </p:sp>
        </p:grpSp>
        <p:grpSp>
          <p:nvGrpSpPr>
            <p:cNvPr id="10" name="Group 9"/>
            <p:cNvGrpSpPr/>
            <p:nvPr/>
          </p:nvGrpSpPr>
          <p:grpSpPr>
            <a:xfrm>
              <a:off x="3153207" y="2954718"/>
              <a:ext cx="443532" cy="1354113"/>
              <a:chOff x="2457797" y="2122231"/>
              <a:chExt cx="443532" cy="1354113"/>
            </a:xfrm>
          </p:grpSpPr>
          <p:sp>
            <p:nvSpPr>
              <p:cNvPr id="29" name="TextBox 28"/>
              <p:cNvSpPr txBox="1"/>
              <p:nvPr/>
            </p:nvSpPr>
            <p:spPr>
              <a:xfrm>
                <a:off x="2482834" y="2122231"/>
                <a:ext cx="410380" cy="1105517"/>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2457797" y="2973837"/>
                <a:ext cx="443532" cy="502507"/>
              </a:xfrm>
              <a:prstGeom prst="rect">
                <a:avLst/>
              </a:prstGeom>
              <a:noFill/>
            </p:spPr>
            <p:txBody>
              <a:bodyPr wrap="none" rtlCol="0">
                <a:spAutoFit/>
              </a:bodyPr>
              <a:lstStyle/>
              <a:p>
                <a:r>
                  <a:rPr lang="en-US" sz="2400" dirty="0" smtClean="0"/>
                  <a:t>D</a:t>
                </a:r>
                <a:endParaRPr lang="en-US" sz="2400" dirty="0"/>
              </a:p>
            </p:txBody>
          </p:sp>
        </p:grpSp>
        <p:grpSp>
          <p:nvGrpSpPr>
            <p:cNvPr id="11" name="Group 10"/>
            <p:cNvGrpSpPr/>
            <p:nvPr/>
          </p:nvGrpSpPr>
          <p:grpSpPr>
            <a:xfrm>
              <a:off x="4843052" y="1821005"/>
              <a:ext cx="2068107" cy="1513328"/>
              <a:chOff x="2482834" y="1989071"/>
              <a:chExt cx="2068107" cy="1513328"/>
            </a:xfrm>
          </p:grpSpPr>
          <p:sp>
            <p:nvSpPr>
              <p:cNvPr id="25" name="TextBox 24"/>
              <p:cNvSpPr txBox="1"/>
              <p:nvPr/>
            </p:nvSpPr>
            <p:spPr>
              <a:xfrm>
                <a:off x="2482834" y="2122231"/>
                <a:ext cx="410379" cy="1105516"/>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517843" y="2999893"/>
                <a:ext cx="424339" cy="502506"/>
              </a:xfrm>
              <a:prstGeom prst="rect">
                <a:avLst/>
              </a:prstGeom>
              <a:noFill/>
            </p:spPr>
            <p:txBody>
              <a:bodyPr wrap="none" rtlCol="0">
                <a:spAutoFit/>
              </a:bodyPr>
              <a:lstStyle/>
              <a:p>
                <a:r>
                  <a:rPr lang="en-US" sz="2400" dirty="0" smtClean="0"/>
                  <a:t>E</a:t>
                </a:r>
                <a:endParaRPr lang="en-US" sz="2400" dirty="0"/>
              </a:p>
            </p:txBody>
          </p:sp>
          <p:sp>
            <p:nvSpPr>
              <p:cNvPr id="28" name="TextBox 27"/>
              <p:cNvSpPr txBox="1"/>
              <p:nvPr/>
            </p:nvSpPr>
            <p:spPr>
              <a:xfrm>
                <a:off x="4201628" y="1989071"/>
                <a:ext cx="349313" cy="502506"/>
              </a:xfrm>
              <a:prstGeom prst="rect">
                <a:avLst/>
              </a:prstGeom>
              <a:noFill/>
            </p:spPr>
            <p:txBody>
              <a:bodyPr wrap="none" rtlCol="0">
                <a:spAutoFit/>
              </a:bodyPr>
              <a:lstStyle/>
              <a:p>
                <a:r>
                  <a:rPr lang="en-US" sz="2400" i="1" dirty="0" smtClean="0">
                    <a:latin typeface="Times New Roman" panose="02020603050405020304" pitchFamily="18" charset="0"/>
                    <a:cs typeface="Times New Roman" panose="02020603050405020304" pitchFamily="18" charset="0"/>
                  </a:rPr>
                  <a:t>x</a:t>
                </a:r>
                <a:endParaRPr lang="en-US" sz="2400" i="1"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1891699" y="1815664"/>
              <a:ext cx="627607" cy="1128817"/>
              <a:chOff x="2265607" y="2547149"/>
              <a:chExt cx="627607" cy="1128817"/>
            </a:xfrm>
          </p:grpSpPr>
          <p:sp>
            <p:nvSpPr>
              <p:cNvPr id="23" name="TextBox 22"/>
              <p:cNvSpPr txBox="1"/>
              <p:nvPr/>
            </p:nvSpPr>
            <p:spPr>
              <a:xfrm>
                <a:off x="2482834" y="2547149"/>
                <a:ext cx="410380" cy="1105516"/>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265607" y="3173459"/>
                <a:ext cx="424339" cy="502507"/>
              </a:xfrm>
              <a:prstGeom prst="rect">
                <a:avLst/>
              </a:prstGeom>
              <a:noFill/>
            </p:spPr>
            <p:txBody>
              <a:bodyPr wrap="none" rtlCol="0">
                <a:spAutoFit/>
              </a:bodyPr>
              <a:lstStyle/>
              <a:p>
                <a:r>
                  <a:rPr lang="en-US" sz="2400" dirty="0" smtClean="0"/>
                  <a:t>A</a:t>
                </a:r>
                <a:endParaRPr lang="en-US" sz="2400" dirty="0"/>
              </a:p>
            </p:txBody>
          </p:sp>
        </p:grpSp>
        <p:grpSp>
          <p:nvGrpSpPr>
            <p:cNvPr id="13" name="Group 12"/>
            <p:cNvGrpSpPr/>
            <p:nvPr/>
          </p:nvGrpSpPr>
          <p:grpSpPr>
            <a:xfrm>
              <a:off x="7810721" y="1785248"/>
              <a:ext cx="656601" cy="1260792"/>
              <a:chOff x="2236613" y="1909772"/>
              <a:chExt cx="656601" cy="1260792"/>
            </a:xfrm>
          </p:grpSpPr>
          <p:sp>
            <p:nvSpPr>
              <p:cNvPr id="21" name="TextBox 20"/>
              <p:cNvSpPr txBox="1"/>
              <p:nvPr/>
            </p:nvSpPr>
            <p:spPr>
              <a:xfrm>
                <a:off x="2482835" y="1909772"/>
                <a:ext cx="410379" cy="1105519"/>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236613" y="2668055"/>
                <a:ext cx="443533" cy="502509"/>
              </a:xfrm>
              <a:prstGeom prst="rect">
                <a:avLst/>
              </a:prstGeom>
              <a:noFill/>
            </p:spPr>
            <p:txBody>
              <a:bodyPr wrap="none" rtlCol="0">
                <a:spAutoFit/>
              </a:bodyPr>
              <a:lstStyle/>
              <a:p>
                <a:r>
                  <a:rPr lang="en-US" sz="2400" dirty="0" smtClean="0"/>
                  <a:t>N</a:t>
                </a:r>
                <a:endParaRPr lang="en-US" sz="2400" dirty="0"/>
              </a:p>
            </p:txBody>
          </p:sp>
        </p:grpSp>
        <p:grpSp>
          <p:nvGrpSpPr>
            <p:cNvPr id="14" name="Group 13"/>
            <p:cNvGrpSpPr/>
            <p:nvPr/>
          </p:nvGrpSpPr>
          <p:grpSpPr>
            <a:xfrm>
              <a:off x="9314966" y="2742259"/>
              <a:ext cx="750173" cy="1265812"/>
              <a:chOff x="2143041" y="1909772"/>
              <a:chExt cx="750173" cy="1265812"/>
            </a:xfrm>
          </p:grpSpPr>
          <p:sp>
            <p:nvSpPr>
              <p:cNvPr id="19" name="TextBox 18"/>
              <p:cNvSpPr txBox="1"/>
              <p:nvPr/>
            </p:nvSpPr>
            <p:spPr>
              <a:xfrm>
                <a:off x="2482835" y="1909772"/>
                <a:ext cx="410379" cy="1105516"/>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143041" y="2673076"/>
                <a:ext cx="480173" cy="502508"/>
              </a:xfrm>
              <a:prstGeom prst="rect">
                <a:avLst/>
              </a:prstGeom>
              <a:noFill/>
            </p:spPr>
            <p:txBody>
              <a:bodyPr wrap="none" rtlCol="0">
                <a:spAutoFit/>
              </a:bodyPr>
              <a:lstStyle/>
              <a:p>
                <a:r>
                  <a:rPr lang="en-US" sz="2400" dirty="0" smtClean="0"/>
                  <a:t>M</a:t>
                </a:r>
                <a:endParaRPr lang="en-US" sz="2400" dirty="0"/>
              </a:p>
            </p:txBody>
          </p:sp>
        </p:grpSp>
        <p:grpSp>
          <p:nvGrpSpPr>
            <p:cNvPr id="15" name="Group 14"/>
            <p:cNvGrpSpPr/>
            <p:nvPr/>
          </p:nvGrpSpPr>
          <p:grpSpPr>
            <a:xfrm>
              <a:off x="7978665" y="2794606"/>
              <a:ext cx="488657" cy="1332852"/>
              <a:chOff x="2404557" y="1909772"/>
              <a:chExt cx="488657" cy="1332852"/>
            </a:xfrm>
          </p:grpSpPr>
          <p:sp>
            <p:nvSpPr>
              <p:cNvPr id="17" name="TextBox 16"/>
              <p:cNvSpPr txBox="1"/>
              <p:nvPr/>
            </p:nvSpPr>
            <p:spPr>
              <a:xfrm>
                <a:off x="2482834" y="1909772"/>
                <a:ext cx="410380" cy="1105515"/>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404557" y="2740116"/>
                <a:ext cx="424338" cy="502508"/>
              </a:xfrm>
              <a:prstGeom prst="rect">
                <a:avLst/>
              </a:prstGeom>
              <a:noFill/>
            </p:spPr>
            <p:txBody>
              <a:bodyPr wrap="none" rtlCol="0">
                <a:spAutoFit/>
              </a:bodyPr>
              <a:lstStyle/>
              <a:p>
                <a:r>
                  <a:rPr lang="en-US" sz="2400" dirty="0" smtClean="0"/>
                  <a:t>P</a:t>
                </a:r>
                <a:endParaRPr lang="en-US" sz="2400" dirty="0"/>
              </a:p>
            </p:txBody>
          </p:sp>
        </p:grpSp>
      </p:grpSp>
      <p:sp>
        <p:nvSpPr>
          <p:cNvPr id="39" name="TextBox 38"/>
          <p:cNvSpPr txBox="1"/>
          <p:nvPr/>
        </p:nvSpPr>
        <p:spPr>
          <a:xfrm>
            <a:off x="1545205" y="3972262"/>
            <a:ext cx="9869714" cy="2657138"/>
          </a:xfrm>
          <a:prstGeom prst="rect">
            <a:avLst/>
          </a:prstGeom>
          <a:noFill/>
        </p:spPr>
        <p:txBody>
          <a:bodyPr wrap="square" rtlCol="0">
            <a:spAutoFit/>
          </a:bodyPr>
          <a:lstStyle/>
          <a:p>
            <a:pPr>
              <a:lnSpc>
                <a:spcPts val="4000"/>
              </a:lnSpc>
            </a:pPr>
            <a:r>
              <a:rPr lang="en-US" sz="2800" dirty="0" err="1" smtClean="0"/>
              <a:t>Trong</a:t>
            </a:r>
            <a:r>
              <a:rPr lang="en-US" sz="2800" dirty="0" smtClean="0"/>
              <a:t> </a:t>
            </a:r>
            <a:r>
              <a:rPr lang="en-US" sz="2800" dirty="0" err="1" smtClean="0"/>
              <a:t>hình</a:t>
            </a:r>
            <a:r>
              <a:rPr lang="en-US" sz="2800" dirty="0" smtClean="0"/>
              <a:t> </a:t>
            </a:r>
            <a:r>
              <a:rPr lang="en-US" sz="2800" dirty="0" err="1" smtClean="0"/>
              <a:t>vẽ</a:t>
            </a:r>
            <a:r>
              <a:rPr lang="en-US" sz="2800" dirty="0" smtClean="0"/>
              <a:t> </a:t>
            </a:r>
            <a:r>
              <a:rPr lang="en-US" sz="2800" dirty="0" err="1" smtClean="0"/>
              <a:t>trên</a:t>
            </a:r>
            <a:r>
              <a:rPr lang="en-US" sz="2800" dirty="0" smtClean="0"/>
              <a:t> </a:t>
            </a:r>
            <a:r>
              <a:rPr lang="en-US" sz="2800" dirty="0" err="1" smtClean="0"/>
              <a:t>có</a:t>
            </a:r>
            <a:r>
              <a:rPr lang="en-US" sz="2800" dirty="0" smtClean="0"/>
              <a:t>:</a:t>
            </a:r>
          </a:p>
          <a:p>
            <a:pPr marL="342900" indent="-342900">
              <a:lnSpc>
                <a:spcPts val="4000"/>
              </a:lnSpc>
              <a:buAutoNum type="alphaLcParenR"/>
            </a:pPr>
            <a:r>
              <a:rPr lang="en-US" sz="2800" dirty="0" err="1" smtClean="0"/>
              <a:t>Đoạn</a:t>
            </a:r>
            <a:r>
              <a:rPr lang="en-US" sz="2800" dirty="0" smtClean="0"/>
              <a:t> </a:t>
            </a:r>
            <a:r>
              <a:rPr lang="en-US" sz="2800" dirty="0" err="1" smtClean="0"/>
              <a:t>thẳng</a:t>
            </a:r>
            <a:r>
              <a:rPr lang="en-US" sz="2800" dirty="0" smtClean="0"/>
              <a:t> BC</a:t>
            </a:r>
            <a:r>
              <a:rPr lang="en-US" sz="2800" dirty="0"/>
              <a:t>.</a:t>
            </a:r>
            <a:endParaRPr lang="en-US" sz="2800" dirty="0" smtClean="0"/>
          </a:p>
          <a:p>
            <a:pPr>
              <a:lnSpc>
                <a:spcPts val="4000"/>
              </a:lnSpc>
            </a:pPr>
            <a:r>
              <a:rPr lang="en-US" sz="2800" dirty="0" smtClean="0"/>
              <a:t>b) </a:t>
            </a:r>
            <a:r>
              <a:rPr lang="en-US" sz="2800" dirty="0" err="1" smtClean="0"/>
              <a:t>Đường</a:t>
            </a:r>
            <a:r>
              <a:rPr lang="en-US" sz="2800" dirty="0" smtClean="0"/>
              <a:t> </a:t>
            </a:r>
            <a:r>
              <a:rPr lang="en-US" sz="2800" dirty="0" err="1" smtClean="0"/>
              <a:t>thẳng</a:t>
            </a:r>
            <a:r>
              <a:rPr lang="en-US" sz="2800" dirty="0" smtClean="0"/>
              <a:t> DE </a:t>
            </a:r>
            <a:r>
              <a:rPr lang="en-US" sz="2800" dirty="0" err="1" smtClean="0"/>
              <a:t>và</a:t>
            </a:r>
            <a:r>
              <a:rPr lang="en-US" sz="2800" dirty="0" smtClean="0"/>
              <a:t> </a:t>
            </a:r>
            <a:r>
              <a:rPr lang="en-US" sz="2800" dirty="0" err="1" smtClean="0"/>
              <a:t>đường</a:t>
            </a:r>
            <a:r>
              <a:rPr lang="en-US" sz="2800" dirty="0" smtClean="0"/>
              <a:t> </a:t>
            </a:r>
            <a:r>
              <a:rPr lang="en-US" sz="2800" dirty="0" err="1" smtClean="0"/>
              <a:t>thẳng</a:t>
            </a:r>
            <a:r>
              <a:rPr lang="en-US" sz="2800" dirty="0" smtClean="0"/>
              <a:t> MN</a:t>
            </a:r>
          </a:p>
          <a:p>
            <a:pPr>
              <a:lnSpc>
                <a:spcPts val="4000"/>
              </a:lnSpc>
            </a:pPr>
            <a:r>
              <a:rPr lang="en-US" sz="2800" dirty="0" smtClean="0"/>
              <a:t>c) Ba </a:t>
            </a:r>
            <a:r>
              <a:rPr lang="en-US" sz="2800" dirty="0" err="1" smtClean="0"/>
              <a:t>điểm</a:t>
            </a:r>
            <a:r>
              <a:rPr lang="en-US" sz="2800" dirty="0" smtClean="0"/>
              <a:t> M, N, P </a:t>
            </a:r>
            <a:r>
              <a:rPr lang="en-US" sz="2800" dirty="0" err="1" smtClean="0"/>
              <a:t>thẳng</a:t>
            </a:r>
            <a:r>
              <a:rPr lang="en-US" sz="2800" dirty="0" smtClean="0"/>
              <a:t> </a:t>
            </a:r>
            <a:r>
              <a:rPr lang="en-US" sz="2800" dirty="0" err="1" smtClean="0"/>
              <a:t>hàng</a:t>
            </a:r>
            <a:r>
              <a:rPr lang="en-US" sz="2800" dirty="0" smtClean="0"/>
              <a:t>.</a:t>
            </a:r>
          </a:p>
          <a:p>
            <a:pPr>
              <a:lnSpc>
                <a:spcPts val="4000"/>
              </a:lnSpc>
            </a:pPr>
            <a:r>
              <a:rPr lang="en-US" sz="2800" dirty="0" smtClean="0"/>
              <a:t>d) </a:t>
            </a:r>
            <a:r>
              <a:rPr lang="en-US" sz="2800" dirty="0" err="1" smtClean="0"/>
              <a:t>Đường</a:t>
            </a:r>
            <a:r>
              <a:rPr lang="en-US" sz="2800" dirty="0" smtClean="0"/>
              <a:t> </a:t>
            </a:r>
            <a:r>
              <a:rPr lang="en-US" sz="2800" dirty="0" err="1" smtClean="0"/>
              <a:t>cong</a:t>
            </a:r>
            <a:r>
              <a:rPr lang="en-US" sz="2800" dirty="0" smtClean="0"/>
              <a:t> x.</a:t>
            </a:r>
            <a:endParaRPr lang="en-US" sz="2800" dirty="0"/>
          </a:p>
        </p:txBody>
      </p:sp>
      <p:sp>
        <p:nvSpPr>
          <p:cNvPr id="40" name="Rounded Rectangle 39"/>
          <p:cNvSpPr/>
          <p:nvPr/>
        </p:nvSpPr>
        <p:spPr>
          <a:xfrm>
            <a:off x="8698959" y="4496409"/>
            <a:ext cx="434104" cy="434104"/>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41" name="Rounded Rectangle 40"/>
          <p:cNvSpPr/>
          <p:nvPr/>
        </p:nvSpPr>
        <p:spPr>
          <a:xfrm>
            <a:off x="8702739" y="4991379"/>
            <a:ext cx="434104" cy="434104"/>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42" name="Rounded Rectangle 41"/>
          <p:cNvSpPr/>
          <p:nvPr/>
        </p:nvSpPr>
        <p:spPr>
          <a:xfrm>
            <a:off x="8702074" y="5486349"/>
            <a:ext cx="434104" cy="434104"/>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43" name="Rounded Rectangle 42"/>
          <p:cNvSpPr/>
          <p:nvPr/>
        </p:nvSpPr>
        <p:spPr>
          <a:xfrm>
            <a:off x="8702074" y="5981319"/>
            <a:ext cx="434104" cy="434104"/>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44" name="TextBox 43"/>
          <p:cNvSpPr txBox="1"/>
          <p:nvPr/>
        </p:nvSpPr>
        <p:spPr>
          <a:xfrm>
            <a:off x="8784394" y="4513406"/>
            <a:ext cx="258472" cy="400110"/>
          </a:xfrm>
          <a:prstGeom prst="rect">
            <a:avLst/>
          </a:prstGeom>
          <a:solidFill>
            <a:schemeClr val="bg1"/>
          </a:solidFill>
        </p:spPr>
        <p:txBody>
          <a:bodyPr wrap="square" lIns="0" tIns="0" rIns="0" bIns="0" rtlCol="0">
            <a:spAutoFit/>
          </a:bodyPr>
          <a:lstStyle/>
          <a:p>
            <a:r>
              <a:rPr lang="en-US" sz="2600" dirty="0">
                <a:solidFill>
                  <a:srgbClr val="FF0000"/>
                </a:solidFill>
              </a:rPr>
              <a:t>Đ</a:t>
            </a:r>
          </a:p>
        </p:txBody>
      </p:sp>
      <p:sp>
        <p:nvSpPr>
          <p:cNvPr id="45" name="TextBox 44"/>
          <p:cNvSpPr txBox="1"/>
          <p:nvPr/>
        </p:nvSpPr>
        <p:spPr>
          <a:xfrm>
            <a:off x="8784394" y="5008376"/>
            <a:ext cx="258472" cy="400110"/>
          </a:xfrm>
          <a:prstGeom prst="rect">
            <a:avLst/>
          </a:prstGeom>
          <a:solidFill>
            <a:schemeClr val="bg1"/>
          </a:solidFill>
        </p:spPr>
        <p:txBody>
          <a:bodyPr wrap="square" lIns="0" tIns="0" rIns="0" bIns="0" rtlCol="0">
            <a:spAutoFit/>
          </a:bodyPr>
          <a:lstStyle/>
          <a:p>
            <a:r>
              <a:rPr lang="en-US" sz="2600" dirty="0">
                <a:solidFill>
                  <a:srgbClr val="FF0000"/>
                </a:solidFill>
              </a:rPr>
              <a:t>Đ</a:t>
            </a:r>
          </a:p>
        </p:txBody>
      </p:sp>
      <p:sp>
        <p:nvSpPr>
          <p:cNvPr id="46" name="TextBox 45"/>
          <p:cNvSpPr txBox="1"/>
          <p:nvPr/>
        </p:nvSpPr>
        <p:spPr>
          <a:xfrm>
            <a:off x="8789156" y="5503346"/>
            <a:ext cx="258472" cy="400110"/>
          </a:xfrm>
          <a:prstGeom prst="rect">
            <a:avLst/>
          </a:prstGeom>
          <a:solidFill>
            <a:schemeClr val="bg1"/>
          </a:solidFill>
        </p:spPr>
        <p:txBody>
          <a:bodyPr wrap="square" lIns="0" tIns="0" rIns="0" bIns="0" rtlCol="0">
            <a:spAutoFit/>
          </a:bodyPr>
          <a:lstStyle/>
          <a:p>
            <a:r>
              <a:rPr lang="en-US" sz="2600" dirty="0" smtClean="0">
                <a:solidFill>
                  <a:srgbClr val="FF0000"/>
                </a:solidFill>
              </a:rPr>
              <a:t>S</a:t>
            </a:r>
            <a:endParaRPr lang="en-US" sz="2600" dirty="0">
              <a:solidFill>
                <a:srgbClr val="FF0000"/>
              </a:solidFill>
            </a:endParaRPr>
          </a:p>
        </p:txBody>
      </p:sp>
      <p:sp>
        <p:nvSpPr>
          <p:cNvPr id="47" name="TextBox 46"/>
          <p:cNvSpPr txBox="1"/>
          <p:nvPr/>
        </p:nvSpPr>
        <p:spPr>
          <a:xfrm>
            <a:off x="8786775" y="5998316"/>
            <a:ext cx="258472" cy="400110"/>
          </a:xfrm>
          <a:prstGeom prst="rect">
            <a:avLst/>
          </a:prstGeom>
          <a:solidFill>
            <a:schemeClr val="bg1"/>
          </a:solidFill>
        </p:spPr>
        <p:txBody>
          <a:bodyPr wrap="square" lIns="0" tIns="0" rIns="0" bIns="0" rtlCol="0">
            <a:spAutoFit/>
          </a:bodyPr>
          <a:lstStyle/>
          <a:p>
            <a:r>
              <a:rPr lang="en-US" sz="2600" dirty="0">
                <a:solidFill>
                  <a:srgbClr val="FF0000"/>
                </a:solidFill>
              </a:rPr>
              <a:t>Đ</a:t>
            </a:r>
          </a:p>
        </p:txBody>
      </p:sp>
    </p:spTree>
    <p:extLst>
      <p:ext uri="{BB962C8B-B14F-4D97-AF65-F5344CB8AC3E}">
        <p14:creationId xmlns:p14="http://schemas.microsoft.com/office/powerpoint/2010/main" val="317718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1" grpId="0" animBg="1"/>
      <p:bldP spid="42" grpId="0" animBg="1"/>
      <p:bldP spid="43" grpId="0" animBg="1"/>
      <p:bldP spid="44" grpId="0" animBg="1"/>
      <p:bldP spid="45"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0638" y="703441"/>
            <a:ext cx="10347931" cy="1077218"/>
          </a:xfrm>
          <a:prstGeom prst="rect">
            <a:avLst/>
          </a:prstGeom>
          <a:noFill/>
        </p:spPr>
        <p:txBody>
          <a:bodyPr wrap="square" rtlCol="0">
            <a:spAutoFit/>
          </a:bodyPr>
          <a:lstStyle/>
          <a:p>
            <a:pPr algn="just"/>
            <a:r>
              <a:rPr lang="en-US" sz="3200" smtClean="0"/>
              <a:t>Cho ba điểm M, N, P thẳng hàng.</a:t>
            </a:r>
          </a:p>
          <a:p>
            <a:pPr algn="just"/>
            <a:r>
              <a:rPr lang="en-US" sz="3200" smtClean="0"/>
              <a:t>Kể tên các đoạn thẳng trong hình vẽ sau.</a:t>
            </a:r>
            <a:endParaRPr lang="en-US" sz="3200" dirty="0"/>
          </a:p>
        </p:txBody>
      </p:sp>
      <p:sp>
        <p:nvSpPr>
          <p:cNvPr id="16" name="Oval 15"/>
          <p:cNvSpPr/>
          <p:nvPr/>
        </p:nvSpPr>
        <p:spPr>
          <a:xfrm>
            <a:off x="964096" y="604594"/>
            <a:ext cx="640080" cy="6400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2</a:t>
            </a:r>
            <a:endPar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24" name="Group 23"/>
          <p:cNvGrpSpPr/>
          <p:nvPr/>
        </p:nvGrpSpPr>
        <p:grpSpPr>
          <a:xfrm>
            <a:off x="1620027" y="2580409"/>
            <a:ext cx="9794892" cy="2656608"/>
            <a:chOff x="1285310" y="2580409"/>
            <a:chExt cx="9794892" cy="2656608"/>
          </a:xfrm>
        </p:grpSpPr>
        <p:sp>
          <p:nvSpPr>
            <p:cNvPr id="41" name="Rectangle 40"/>
            <p:cNvSpPr/>
            <p:nvPr/>
          </p:nvSpPr>
          <p:spPr>
            <a:xfrm>
              <a:off x="1285310" y="2580409"/>
              <a:ext cx="9794892" cy="2656608"/>
            </a:xfrm>
            <a:prstGeom prst="rect">
              <a:avLst/>
            </a:prstGeom>
            <a:solidFill>
              <a:srgbClr val="FFFAC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948892" y="2884274"/>
              <a:ext cx="370922" cy="981816"/>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862485" y="3123525"/>
              <a:ext cx="441146" cy="461665"/>
            </a:xfrm>
            <a:prstGeom prst="rect">
              <a:avLst/>
            </a:prstGeom>
            <a:noFill/>
          </p:spPr>
          <p:txBody>
            <a:bodyPr wrap="none" rtlCol="0">
              <a:spAutoFit/>
            </a:bodyPr>
            <a:lstStyle/>
            <a:p>
              <a:r>
                <a:rPr lang="en-US" sz="2400" dirty="0"/>
                <a:t>M</a:t>
              </a:r>
            </a:p>
          </p:txBody>
        </p:sp>
        <p:cxnSp>
          <p:nvCxnSpPr>
            <p:cNvPr id="35" name="Straight Connector 34"/>
            <p:cNvCxnSpPr/>
            <p:nvPr/>
          </p:nvCxnSpPr>
          <p:spPr>
            <a:xfrm>
              <a:off x="2133600" y="3587495"/>
              <a:ext cx="61098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88455" y="2855758"/>
              <a:ext cx="370921" cy="981815"/>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4651892" y="3123525"/>
              <a:ext cx="407484" cy="461665"/>
            </a:xfrm>
            <a:prstGeom prst="rect">
              <a:avLst/>
            </a:prstGeom>
            <a:noFill/>
          </p:spPr>
          <p:txBody>
            <a:bodyPr wrap="none" rtlCol="0">
              <a:spAutoFit/>
            </a:bodyPr>
            <a:lstStyle/>
            <a:p>
              <a:r>
                <a:rPr lang="en-US" sz="2400" dirty="0" smtClean="0"/>
                <a:t>N</a:t>
              </a:r>
              <a:endParaRPr lang="en-US" sz="2400" dirty="0"/>
            </a:p>
          </p:txBody>
        </p:sp>
        <p:sp>
          <p:nvSpPr>
            <p:cNvPr id="38" name="TextBox 37"/>
            <p:cNvSpPr txBox="1"/>
            <p:nvPr/>
          </p:nvSpPr>
          <p:spPr>
            <a:xfrm>
              <a:off x="8056018" y="2855758"/>
              <a:ext cx="370921" cy="981815"/>
            </a:xfrm>
            <a:prstGeom prst="rect">
              <a:avLst/>
            </a:prstGeom>
            <a:noFill/>
          </p:spPr>
          <p:txBody>
            <a:bodyPr wrap="none" rtlCol="0">
              <a:spAutoFit/>
            </a:bodyPr>
            <a:lstStyle/>
            <a:p>
              <a:r>
                <a:rPr lang="en-US" sz="6000" b="1" dirty="0" smtClean="0">
                  <a:latin typeface="Times New Roman" panose="02020603050405020304" pitchFamily="18" charset="0"/>
                  <a:cs typeface="Times New Roman" panose="02020603050405020304" pitchFamily="18" charset="0"/>
                </a:rPr>
                <a:t>.</a:t>
              </a:r>
              <a:endParaRPr lang="en-US" sz="60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8019455" y="3123525"/>
              <a:ext cx="389850" cy="461665"/>
            </a:xfrm>
            <a:prstGeom prst="rect">
              <a:avLst/>
            </a:prstGeom>
            <a:noFill/>
          </p:spPr>
          <p:txBody>
            <a:bodyPr wrap="none" rtlCol="0">
              <a:spAutoFit/>
            </a:bodyPr>
            <a:lstStyle/>
            <a:p>
              <a:r>
                <a:rPr lang="en-US" sz="2400" dirty="0" smtClean="0"/>
                <a:t>P</a:t>
              </a:r>
              <a:endParaRPr lang="en-US" sz="2400" dirty="0"/>
            </a:p>
          </p:txBody>
        </p:sp>
      </p:grpSp>
      <p:sp>
        <p:nvSpPr>
          <p:cNvPr id="42" name="TextBox 41"/>
          <p:cNvSpPr txBox="1"/>
          <p:nvPr/>
        </p:nvSpPr>
        <p:spPr>
          <a:xfrm>
            <a:off x="3111731" y="4105340"/>
            <a:ext cx="6560950" cy="523220"/>
          </a:xfrm>
          <a:prstGeom prst="rect">
            <a:avLst/>
          </a:prstGeom>
          <a:noFill/>
        </p:spPr>
        <p:txBody>
          <a:bodyPr wrap="square" rtlCol="0">
            <a:spAutoFit/>
          </a:bodyPr>
          <a:lstStyle/>
          <a:p>
            <a:r>
              <a:rPr lang="en-US" sz="2800" dirty="0" err="1" smtClean="0">
                <a:solidFill>
                  <a:schemeClr val="tx1">
                    <a:lumMod val="50000"/>
                  </a:schemeClr>
                </a:solidFill>
              </a:rPr>
              <a:t>Đoạn</a:t>
            </a:r>
            <a:r>
              <a:rPr lang="en-US" sz="2800" dirty="0" smtClean="0">
                <a:solidFill>
                  <a:schemeClr val="tx1">
                    <a:lumMod val="50000"/>
                  </a:schemeClr>
                </a:solidFill>
              </a:rPr>
              <a:t> </a:t>
            </a:r>
            <a:r>
              <a:rPr lang="en-US" sz="2800" err="1" smtClean="0">
                <a:solidFill>
                  <a:schemeClr val="tx1">
                    <a:lumMod val="50000"/>
                  </a:schemeClr>
                </a:solidFill>
              </a:rPr>
              <a:t>thẳng</a:t>
            </a:r>
            <a:r>
              <a:rPr lang="en-US" sz="2800" smtClean="0">
                <a:solidFill>
                  <a:schemeClr val="tx1">
                    <a:lumMod val="50000"/>
                  </a:schemeClr>
                </a:solidFill>
              </a:rPr>
              <a:t> </a:t>
            </a:r>
            <a:r>
              <a:rPr lang="en-US" sz="2800" smtClean="0">
                <a:solidFill>
                  <a:srgbClr val="FF0000"/>
                </a:solidFill>
              </a:rPr>
              <a:t>MN, NP, MP</a:t>
            </a:r>
            <a:r>
              <a:rPr lang="en-US" sz="2800" smtClean="0">
                <a:solidFill>
                  <a:schemeClr val="tx1">
                    <a:lumMod val="50000"/>
                  </a:schemeClr>
                </a:solidFill>
              </a:rPr>
              <a:t>.</a:t>
            </a:r>
            <a:endParaRPr lang="en-US" sz="2800" dirty="0">
              <a:solidFill>
                <a:schemeClr val="tx1">
                  <a:lumMod val="50000"/>
                </a:schemeClr>
              </a:solidFill>
            </a:endParaRPr>
          </a:p>
        </p:txBody>
      </p:sp>
      <p:sp>
        <p:nvSpPr>
          <p:cNvPr id="43" name="Rectangle 42"/>
          <p:cNvSpPr/>
          <p:nvPr/>
        </p:nvSpPr>
        <p:spPr>
          <a:xfrm>
            <a:off x="5782006" y="4136117"/>
            <a:ext cx="731838" cy="461665"/>
          </a:xfrm>
          <a:prstGeom prst="rect">
            <a:avLst/>
          </a:prstGeom>
          <a:solidFill>
            <a:srgbClr val="FF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4" name="Straight Connector 43"/>
          <p:cNvCxnSpPr/>
          <p:nvPr/>
        </p:nvCxnSpPr>
        <p:spPr>
          <a:xfrm>
            <a:off x="2468317" y="3599045"/>
            <a:ext cx="27220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208632" y="3599045"/>
            <a:ext cx="33404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41541" y="3599045"/>
            <a:ext cx="61366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86596" y="4136117"/>
            <a:ext cx="731838" cy="461665"/>
          </a:xfrm>
          <a:prstGeom prst="rect">
            <a:avLst/>
          </a:prstGeom>
          <a:solidFill>
            <a:srgbClr val="FF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1236" y="2830107"/>
            <a:ext cx="1951283" cy="2157211"/>
          </a:xfrm>
          <a:prstGeom prst="rect">
            <a:avLst/>
          </a:prstGeom>
        </p:spPr>
      </p:pic>
    </p:spTree>
    <p:extLst>
      <p:ext uri="{BB962C8B-B14F-4D97-AF65-F5344CB8AC3E}">
        <p14:creationId xmlns:p14="http://schemas.microsoft.com/office/powerpoint/2010/main" val="99386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9" fill="hold">
                            <p:stCondLst>
                              <p:cond delay="500"/>
                            </p:stCondLst>
                            <p:childTnLst>
                              <p:par>
                                <p:cTn id="20" presetID="26" presetClass="emph" presetSubtype="0" repeatCount="3000" fill="hold" nodeType="afterEffect">
                                  <p:stCondLst>
                                    <p:cond delay="250"/>
                                  </p:stCondLst>
                                  <p:childTnLst>
                                    <p:animEffect transition="out" filter="fade">
                                      <p:cBhvr>
                                        <p:cTn id="21" dur="500" tmFilter="0, 0; .2, .5; .8, .5; 1, 0"/>
                                        <p:tgtEl>
                                          <p:spTgt spid="44"/>
                                        </p:tgtEl>
                                      </p:cBhvr>
                                    </p:animEffect>
                                    <p:animScale>
                                      <p:cBhvr>
                                        <p:cTn id="22" dur="250" autoRev="1" fill="hold"/>
                                        <p:tgtEl>
                                          <p:spTgt spid="44"/>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par>
                          <p:cTn id="38" fill="hold">
                            <p:stCondLst>
                              <p:cond delay="500"/>
                            </p:stCondLst>
                            <p:childTnLst>
                              <p:par>
                                <p:cTn id="39" presetID="26" presetClass="emph" presetSubtype="0" repeatCount="3000" fill="hold" nodeType="afterEffect">
                                  <p:stCondLst>
                                    <p:cond delay="250"/>
                                  </p:stCondLst>
                                  <p:childTnLst>
                                    <p:animEffect transition="out" filter="fade">
                                      <p:cBhvr>
                                        <p:cTn id="40" dur="500" tmFilter="0, 0; .2, .5; .8, .5; 1, 0"/>
                                        <p:tgtEl>
                                          <p:spTgt spid="45"/>
                                        </p:tgtEl>
                                      </p:cBhvr>
                                    </p:animEffect>
                                    <p:animScale>
                                      <p:cBhvr>
                                        <p:cTn id="41" dur="250" autoRev="1" fill="hold"/>
                                        <p:tgtEl>
                                          <p:spTgt spid="45"/>
                                        </p:tgtEl>
                                      </p:cBhvr>
                                      <p:by x="105000" y="105000"/>
                                    </p:animScale>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childTnLst>
                          </p:cTn>
                        </p:par>
                        <p:par>
                          <p:cTn id="57" fill="hold">
                            <p:stCondLst>
                              <p:cond delay="500"/>
                            </p:stCondLst>
                            <p:childTnLst>
                              <p:par>
                                <p:cTn id="58" presetID="26" presetClass="emph" presetSubtype="0" repeatCount="3000" fill="hold" nodeType="afterEffect">
                                  <p:stCondLst>
                                    <p:cond delay="250"/>
                                  </p:stCondLst>
                                  <p:childTnLst>
                                    <p:animEffect transition="out" filter="fade">
                                      <p:cBhvr>
                                        <p:cTn id="59" dur="500" tmFilter="0, 0; .2, .5; .8, .5; 1, 0"/>
                                        <p:tgtEl>
                                          <p:spTgt spid="46"/>
                                        </p:tgtEl>
                                      </p:cBhvr>
                                    </p:animEffect>
                                    <p:animScale>
                                      <p:cBhvr>
                                        <p:cTn id="60" dur="250" autoRev="1" fill="hold"/>
                                        <p:tgtEl>
                                          <p:spTgt spid="46"/>
                                        </p:tgtEl>
                                      </p:cBhvr>
                                      <p:by x="105000" y="105000"/>
                                    </p:animScale>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47"/>
                                        </p:tgtEl>
                                      </p:cBhvr>
                                    </p:animEffect>
                                    <p:set>
                                      <p:cBhvr>
                                        <p:cTn id="65" dur="1" fill="hold">
                                          <p:stCondLst>
                                            <p:cond delay="499"/>
                                          </p:stCondLst>
                                        </p:cTn>
                                        <p:tgtEl>
                                          <p:spTgt spid="4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46"/>
                                        </p:tgtEl>
                                      </p:cBhvr>
                                    </p:animEffect>
                                    <p:set>
                                      <p:cBhvr>
                                        <p:cTn id="7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3" grpId="1" animBg="1"/>
      <p:bldP spid="47" grpId="0" animBg="1"/>
      <p:bldP spid="4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0638" y="703441"/>
            <a:ext cx="10347931" cy="584775"/>
          </a:xfrm>
          <a:prstGeom prst="rect">
            <a:avLst/>
          </a:prstGeom>
          <a:noFill/>
        </p:spPr>
        <p:txBody>
          <a:bodyPr wrap="square" rtlCol="0">
            <a:spAutoFit/>
          </a:bodyPr>
          <a:lstStyle/>
          <a:p>
            <a:pPr algn="just"/>
            <a:r>
              <a:rPr lang="en-US" sz="3200" smtClean="0"/>
              <a:t>Số?</a:t>
            </a:r>
            <a:endParaRPr lang="en-US" sz="3200" dirty="0"/>
          </a:p>
        </p:txBody>
      </p:sp>
      <p:sp>
        <p:nvSpPr>
          <p:cNvPr id="16" name="Oval 15"/>
          <p:cNvSpPr/>
          <p:nvPr/>
        </p:nvSpPr>
        <p:spPr>
          <a:xfrm>
            <a:off x="964096" y="604594"/>
            <a:ext cx="640080" cy="6400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3</a:t>
            </a:r>
            <a:endPar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24" name="Group 23"/>
          <p:cNvGrpSpPr/>
          <p:nvPr/>
        </p:nvGrpSpPr>
        <p:grpSpPr>
          <a:xfrm>
            <a:off x="8119780" y="2301368"/>
            <a:ext cx="2044559" cy="2400301"/>
            <a:chOff x="8064362" y="1863312"/>
            <a:chExt cx="2044559" cy="2400301"/>
          </a:xfrm>
        </p:grpSpPr>
        <p:sp>
          <p:nvSpPr>
            <p:cNvPr id="32" name="Flowchart: Manual Input 15"/>
            <p:cNvSpPr/>
            <p:nvPr/>
          </p:nvSpPr>
          <p:spPr>
            <a:xfrm rot="16200000">
              <a:off x="7886491" y="2041183"/>
              <a:ext cx="2400301" cy="20445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481 h 11481"/>
                <a:gd name="connsiteX1" fmla="*/ 9974 w 10000"/>
                <a:gd name="connsiteY1" fmla="*/ 0 h 11481"/>
                <a:gd name="connsiteX2" fmla="*/ 10000 w 10000"/>
                <a:gd name="connsiteY2" fmla="*/ 11481 h 11481"/>
                <a:gd name="connsiteX3" fmla="*/ 0 w 10000"/>
                <a:gd name="connsiteY3" fmla="*/ 11481 h 11481"/>
                <a:gd name="connsiteX4" fmla="*/ 0 w 10000"/>
                <a:gd name="connsiteY4" fmla="*/ 3481 h 11481"/>
                <a:gd name="connsiteX0" fmla="*/ 0 w 10000"/>
                <a:gd name="connsiteY0" fmla="*/ 2976 h 10976"/>
                <a:gd name="connsiteX1" fmla="*/ 9974 w 10000"/>
                <a:gd name="connsiteY1" fmla="*/ 0 h 10976"/>
                <a:gd name="connsiteX2" fmla="*/ 10000 w 10000"/>
                <a:gd name="connsiteY2" fmla="*/ 10976 h 10976"/>
                <a:gd name="connsiteX3" fmla="*/ 0 w 10000"/>
                <a:gd name="connsiteY3" fmla="*/ 10976 h 10976"/>
                <a:gd name="connsiteX4" fmla="*/ 0 w 10000"/>
                <a:gd name="connsiteY4" fmla="*/ 2976 h 10976"/>
                <a:gd name="connsiteX0" fmla="*/ 0 w 10000"/>
                <a:gd name="connsiteY0" fmla="*/ 2572 h 10572"/>
                <a:gd name="connsiteX1" fmla="*/ 9974 w 10000"/>
                <a:gd name="connsiteY1" fmla="*/ 0 h 10572"/>
                <a:gd name="connsiteX2" fmla="*/ 10000 w 10000"/>
                <a:gd name="connsiteY2" fmla="*/ 10572 h 10572"/>
                <a:gd name="connsiteX3" fmla="*/ 0 w 10000"/>
                <a:gd name="connsiteY3" fmla="*/ 10572 h 10572"/>
                <a:gd name="connsiteX4" fmla="*/ 0 w 10000"/>
                <a:gd name="connsiteY4" fmla="*/ 2572 h 10572"/>
                <a:gd name="connsiteX0" fmla="*/ 0 w 10000"/>
                <a:gd name="connsiteY0" fmla="*/ 2841 h 10841"/>
                <a:gd name="connsiteX1" fmla="*/ 9974 w 10000"/>
                <a:gd name="connsiteY1" fmla="*/ 0 h 10841"/>
                <a:gd name="connsiteX2" fmla="*/ 10000 w 10000"/>
                <a:gd name="connsiteY2" fmla="*/ 10841 h 10841"/>
                <a:gd name="connsiteX3" fmla="*/ 0 w 10000"/>
                <a:gd name="connsiteY3" fmla="*/ 10841 h 10841"/>
                <a:gd name="connsiteX4" fmla="*/ 0 w 10000"/>
                <a:gd name="connsiteY4" fmla="*/ 2841 h 10841"/>
                <a:gd name="connsiteX0" fmla="*/ 0 w 10000"/>
                <a:gd name="connsiteY0" fmla="*/ 3009 h 10841"/>
                <a:gd name="connsiteX1" fmla="*/ 9974 w 10000"/>
                <a:gd name="connsiteY1" fmla="*/ 0 h 10841"/>
                <a:gd name="connsiteX2" fmla="*/ 10000 w 10000"/>
                <a:gd name="connsiteY2" fmla="*/ 10841 h 10841"/>
                <a:gd name="connsiteX3" fmla="*/ 0 w 10000"/>
                <a:gd name="connsiteY3" fmla="*/ 10841 h 10841"/>
                <a:gd name="connsiteX4" fmla="*/ 0 w 10000"/>
                <a:gd name="connsiteY4" fmla="*/ 3009 h 10841"/>
                <a:gd name="connsiteX0" fmla="*/ 0 w 10000"/>
                <a:gd name="connsiteY0" fmla="*/ 3346 h 10841"/>
                <a:gd name="connsiteX1" fmla="*/ 9974 w 10000"/>
                <a:gd name="connsiteY1" fmla="*/ 0 h 10841"/>
                <a:gd name="connsiteX2" fmla="*/ 10000 w 10000"/>
                <a:gd name="connsiteY2" fmla="*/ 10841 h 10841"/>
                <a:gd name="connsiteX3" fmla="*/ 0 w 10000"/>
                <a:gd name="connsiteY3" fmla="*/ 10841 h 10841"/>
                <a:gd name="connsiteX4" fmla="*/ 0 w 10000"/>
                <a:gd name="connsiteY4" fmla="*/ 3346 h 10841"/>
                <a:gd name="connsiteX0" fmla="*/ 0 w 10000"/>
                <a:gd name="connsiteY0" fmla="*/ 3548 h 10841"/>
                <a:gd name="connsiteX1" fmla="*/ 9974 w 10000"/>
                <a:gd name="connsiteY1" fmla="*/ 0 h 10841"/>
                <a:gd name="connsiteX2" fmla="*/ 10000 w 10000"/>
                <a:gd name="connsiteY2" fmla="*/ 10841 h 10841"/>
                <a:gd name="connsiteX3" fmla="*/ 0 w 10000"/>
                <a:gd name="connsiteY3" fmla="*/ 10841 h 10841"/>
                <a:gd name="connsiteX4" fmla="*/ 0 w 10000"/>
                <a:gd name="connsiteY4" fmla="*/ 3548 h 10841"/>
                <a:gd name="connsiteX0" fmla="*/ 0 w 10000"/>
                <a:gd name="connsiteY0" fmla="*/ 3413 h 10841"/>
                <a:gd name="connsiteX1" fmla="*/ 9974 w 10000"/>
                <a:gd name="connsiteY1" fmla="*/ 0 h 10841"/>
                <a:gd name="connsiteX2" fmla="*/ 10000 w 10000"/>
                <a:gd name="connsiteY2" fmla="*/ 10841 h 10841"/>
                <a:gd name="connsiteX3" fmla="*/ 0 w 10000"/>
                <a:gd name="connsiteY3" fmla="*/ 10841 h 10841"/>
                <a:gd name="connsiteX4" fmla="*/ 0 w 10000"/>
                <a:gd name="connsiteY4" fmla="*/ 3413 h 10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841">
                  <a:moveTo>
                    <a:pt x="0" y="3413"/>
                  </a:moveTo>
                  <a:lnTo>
                    <a:pt x="9974" y="0"/>
                  </a:lnTo>
                  <a:cubicBezTo>
                    <a:pt x="9983" y="3827"/>
                    <a:pt x="9991" y="7014"/>
                    <a:pt x="10000" y="10841"/>
                  </a:cubicBezTo>
                  <a:lnTo>
                    <a:pt x="0" y="10841"/>
                  </a:lnTo>
                  <a:lnTo>
                    <a:pt x="0" y="3413"/>
                  </a:lnTo>
                  <a:close/>
                </a:path>
              </a:pathLst>
            </a:custGeom>
            <a:solidFill>
              <a:srgbClr val="F9F39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886759" y="2554487"/>
              <a:ext cx="414727" cy="65883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dirty="0" smtClean="0"/>
                <a:t>2</a:t>
              </a:r>
              <a:endParaRPr lang="en-US" sz="2800" dirty="0"/>
            </a:p>
          </p:txBody>
        </p:sp>
      </p:grpSp>
      <p:grpSp>
        <p:nvGrpSpPr>
          <p:cNvPr id="34" name="Group 33"/>
          <p:cNvGrpSpPr/>
          <p:nvPr/>
        </p:nvGrpSpPr>
        <p:grpSpPr>
          <a:xfrm>
            <a:off x="6705156" y="2314125"/>
            <a:ext cx="2044559" cy="2391076"/>
            <a:chOff x="6649738" y="1876069"/>
            <a:chExt cx="2044559" cy="2391076"/>
          </a:xfrm>
        </p:grpSpPr>
        <p:sp>
          <p:nvSpPr>
            <p:cNvPr id="35" name="Flowchart: Manual Input 15"/>
            <p:cNvSpPr/>
            <p:nvPr/>
          </p:nvSpPr>
          <p:spPr>
            <a:xfrm rot="5400000">
              <a:off x="6476480" y="2049327"/>
              <a:ext cx="2391076" cy="20445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481 h 11481"/>
                <a:gd name="connsiteX1" fmla="*/ 9974 w 10000"/>
                <a:gd name="connsiteY1" fmla="*/ 0 h 11481"/>
                <a:gd name="connsiteX2" fmla="*/ 10000 w 10000"/>
                <a:gd name="connsiteY2" fmla="*/ 11481 h 11481"/>
                <a:gd name="connsiteX3" fmla="*/ 0 w 10000"/>
                <a:gd name="connsiteY3" fmla="*/ 11481 h 11481"/>
                <a:gd name="connsiteX4" fmla="*/ 0 w 10000"/>
                <a:gd name="connsiteY4" fmla="*/ 3481 h 11481"/>
                <a:gd name="connsiteX0" fmla="*/ 0 w 10000"/>
                <a:gd name="connsiteY0" fmla="*/ 2976 h 10976"/>
                <a:gd name="connsiteX1" fmla="*/ 9974 w 10000"/>
                <a:gd name="connsiteY1" fmla="*/ 0 h 10976"/>
                <a:gd name="connsiteX2" fmla="*/ 10000 w 10000"/>
                <a:gd name="connsiteY2" fmla="*/ 10976 h 10976"/>
                <a:gd name="connsiteX3" fmla="*/ 0 w 10000"/>
                <a:gd name="connsiteY3" fmla="*/ 10976 h 10976"/>
                <a:gd name="connsiteX4" fmla="*/ 0 w 10000"/>
                <a:gd name="connsiteY4" fmla="*/ 2976 h 10976"/>
                <a:gd name="connsiteX0" fmla="*/ 0 w 10000"/>
                <a:gd name="connsiteY0" fmla="*/ 2572 h 10572"/>
                <a:gd name="connsiteX1" fmla="*/ 9974 w 10000"/>
                <a:gd name="connsiteY1" fmla="*/ 0 h 10572"/>
                <a:gd name="connsiteX2" fmla="*/ 10000 w 10000"/>
                <a:gd name="connsiteY2" fmla="*/ 10572 h 10572"/>
                <a:gd name="connsiteX3" fmla="*/ 0 w 10000"/>
                <a:gd name="connsiteY3" fmla="*/ 10572 h 10572"/>
                <a:gd name="connsiteX4" fmla="*/ 0 w 10000"/>
                <a:gd name="connsiteY4" fmla="*/ 2572 h 10572"/>
                <a:gd name="connsiteX0" fmla="*/ 0 w 10000"/>
                <a:gd name="connsiteY0" fmla="*/ 2841 h 10841"/>
                <a:gd name="connsiteX1" fmla="*/ 9974 w 10000"/>
                <a:gd name="connsiteY1" fmla="*/ 0 h 10841"/>
                <a:gd name="connsiteX2" fmla="*/ 10000 w 10000"/>
                <a:gd name="connsiteY2" fmla="*/ 10841 h 10841"/>
                <a:gd name="connsiteX3" fmla="*/ 0 w 10000"/>
                <a:gd name="connsiteY3" fmla="*/ 10841 h 10841"/>
                <a:gd name="connsiteX4" fmla="*/ 0 w 10000"/>
                <a:gd name="connsiteY4" fmla="*/ 2841 h 10841"/>
                <a:gd name="connsiteX0" fmla="*/ 0 w 10000"/>
                <a:gd name="connsiteY0" fmla="*/ 3009 h 10841"/>
                <a:gd name="connsiteX1" fmla="*/ 9974 w 10000"/>
                <a:gd name="connsiteY1" fmla="*/ 0 h 10841"/>
                <a:gd name="connsiteX2" fmla="*/ 10000 w 10000"/>
                <a:gd name="connsiteY2" fmla="*/ 10841 h 10841"/>
                <a:gd name="connsiteX3" fmla="*/ 0 w 10000"/>
                <a:gd name="connsiteY3" fmla="*/ 10841 h 10841"/>
                <a:gd name="connsiteX4" fmla="*/ 0 w 10000"/>
                <a:gd name="connsiteY4" fmla="*/ 3009 h 10841"/>
                <a:gd name="connsiteX0" fmla="*/ 0 w 10000"/>
                <a:gd name="connsiteY0" fmla="*/ 3346 h 10841"/>
                <a:gd name="connsiteX1" fmla="*/ 9974 w 10000"/>
                <a:gd name="connsiteY1" fmla="*/ 0 h 10841"/>
                <a:gd name="connsiteX2" fmla="*/ 10000 w 10000"/>
                <a:gd name="connsiteY2" fmla="*/ 10841 h 10841"/>
                <a:gd name="connsiteX3" fmla="*/ 0 w 10000"/>
                <a:gd name="connsiteY3" fmla="*/ 10841 h 10841"/>
                <a:gd name="connsiteX4" fmla="*/ 0 w 10000"/>
                <a:gd name="connsiteY4" fmla="*/ 3346 h 10841"/>
                <a:gd name="connsiteX0" fmla="*/ 0 w 10000"/>
                <a:gd name="connsiteY0" fmla="*/ 3548 h 10841"/>
                <a:gd name="connsiteX1" fmla="*/ 9974 w 10000"/>
                <a:gd name="connsiteY1" fmla="*/ 0 h 10841"/>
                <a:gd name="connsiteX2" fmla="*/ 10000 w 10000"/>
                <a:gd name="connsiteY2" fmla="*/ 10841 h 10841"/>
                <a:gd name="connsiteX3" fmla="*/ 0 w 10000"/>
                <a:gd name="connsiteY3" fmla="*/ 10841 h 10841"/>
                <a:gd name="connsiteX4" fmla="*/ 0 w 10000"/>
                <a:gd name="connsiteY4" fmla="*/ 3548 h 10841"/>
                <a:gd name="connsiteX0" fmla="*/ 0 w 10000"/>
                <a:gd name="connsiteY0" fmla="*/ 3413 h 10841"/>
                <a:gd name="connsiteX1" fmla="*/ 9974 w 10000"/>
                <a:gd name="connsiteY1" fmla="*/ 0 h 10841"/>
                <a:gd name="connsiteX2" fmla="*/ 10000 w 10000"/>
                <a:gd name="connsiteY2" fmla="*/ 10841 h 10841"/>
                <a:gd name="connsiteX3" fmla="*/ 0 w 10000"/>
                <a:gd name="connsiteY3" fmla="*/ 10841 h 10841"/>
                <a:gd name="connsiteX4" fmla="*/ 0 w 10000"/>
                <a:gd name="connsiteY4" fmla="*/ 3413 h 10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841">
                  <a:moveTo>
                    <a:pt x="0" y="3413"/>
                  </a:moveTo>
                  <a:lnTo>
                    <a:pt x="9974" y="0"/>
                  </a:lnTo>
                  <a:cubicBezTo>
                    <a:pt x="9983" y="3827"/>
                    <a:pt x="9991" y="7014"/>
                    <a:pt x="10000" y="10841"/>
                  </a:cubicBezTo>
                  <a:lnTo>
                    <a:pt x="0" y="10841"/>
                  </a:lnTo>
                  <a:lnTo>
                    <a:pt x="0" y="3413"/>
                  </a:lnTo>
                  <a:close/>
                </a:path>
              </a:pathLst>
            </a:custGeom>
            <a:solidFill>
              <a:srgbClr val="D6E39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297973" y="2648160"/>
              <a:ext cx="414727" cy="738664"/>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dirty="0"/>
                <a:t>1</a:t>
              </a:r>
            </a:p>
          </p:txBody>
        </p:sp>
      </p:grpSp>
      <p:cxnSp>
        <p:nvCxnSpPr>
          <p:cNvPr id="37" name="Straight Connector 36"/>
          <p:cNvCxnSpPr/>
          <p:nvPr/>
        </p:nvCxnSpPr>
        <p:spPr>
          <a:xfrm flipV="1">
            <a:off x="1828474" y="3361875"/>
            <a:ext cx="2413000" cy="135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825962" y="2314125"/>
            <a:ext cx="1346200" cy="2400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796723" y="2317601"/>
            <a:ext cx="2430463" cy="2374900"/>
            <a:chOff x="4556209" y="184898"/>
            <a:chExt cx="2430463" cy="2374900"/>
          </a:xfrm>
        </p:grpSpPr>
        <p:sp>
          <p:nvSpPr>
            <p:cNvPr id="40" name="Freeform 39"/>
            <p:cNvSpPr/>
            <p:nvPr/>
          </p:nvSpPr>
          <p:spPr>
            <a:xfrm>
              <a:off x="4556209" y="184898"/>
              <a:ext cx="2430463" cy="2374900"/>
            </a:xfrm>
            <a:custGeom>
              <a:avLst/>
              <a:gdLst>
                <a:gd name="connsiteX0" fmla="*/ 0 w 2444750"/>
                <a:gd name="connsiteY0" fmla="*/ 520700 h 2413000"/>
                <a:gd name="connsiteX1" fmla="*/ 1371600 w 2444750"/>
                <a:gd name="connsiteY1" fmla="*/ 0 h 2413000"/>
                <a:gd name="connsiteX2" fmla="*/ 2444750 w 2444750"/>
                <a:gd name="connsiteY2" fmla="*/ 1047750 h 2413000"/>
                <a:gd name="connsiteX3" fmla="*/ 12700 w 2444750"/>
                <a:gd name="connsiteY3" fmla="*/ 2413000 h 2413000"/>
                <a:gd name="connsiteX4" fmla="*/ 0 w 2444750"/>
                <a:gd name="connsiteY4" fmla="*/ 520700 h 2413000"/>
                <a:gd name="connsiteX0" fmla="*/ 0 w 2430463"/>
                <a:gd name="connsiteY0" fmla="*/ 520700 h 2413000"/>
                <a:gd name="connsiteX1" fmla="*/ 1371600 w 2430463"/>
                <a:gd name="connsiteY1" fmla="*/ 0 h 2413000"/>
                <a:gd name="connsiteX2" fmla="*/ 2430463 w 2430463"/>
                <a:gd name="connsiteY2" fmla="*/ 1033462 h 2413000"/>
                <a:gd name="connsiteX3" fmla="*/ 12700 w 2430463"/>
                <a:gd name="connsiteY3" fmla="*/ 2413000 h 2413000"/>
                <a:gd name="connsiteX4" fmla="*/ 0 w 2430463"/>
                <a:gd name="connsiteY4" fmla="*/ 520700 h 2413000"/>
                <a:gd name="connsiteX0" fmla="*/ 0 w 2430463"/>
                <a:gd name="connsiteY0" fmla="*/ 520700 h 2389187"/>
                <a:gd name="connsiteX1" fmla="*/ 1371600 w 2430463"/>
                <a:gd name="connsiteY1" fmla="*/ 0 h 2389187"/>
                <a:gd name="connsiteX2" fmla="*/ 2430463 w 2430463"/>
                <a:gd name="connsiteY2" fmla="*/ 1033462 h 2389187"/>
                <a:gd name="connsiteX3" fmla="*/ 22225 w 2430463"/>
                <a:gd name="connsiteY3" fmla="*/ 2389187 h 2389187"/>
                <a:gd name="connsiteX4" fmla="*/ 0 w 2430463"/>
                <a:gd name="connsiteY4" fmla="*/ 520700 h 2389187"/>
                <a:gd name="connsiteX0" fmla="*/ 0 w 2430463"/>
                <a:gd name="connsiteY0" fmla="*/ 520700 h 2374900"/>
                <a:gd name="connsiteX1" fmla="*/ 1371600 w 2430463"/>
                <a:gd name="connsiteY1" fmla="*/ 0 h 2374900"/>
                <a:gd name="connsiteX2" fmla="*/ 2430463 w 2430463"/>
                <a:gd name="connsiteY2" fmla="*/ 1033462 h 2374900"/>
                <a:gd name="connsiteX3" fmla="*/ 22225 w 2430463"/>
                <a:gd name="connsiteY3" fmla="*/ 2374900 h 2374900"/>
                <a:gd name="connsiteX4" fmla="*/ 0 w 2430463"/>
                <a:gd name="connsiteY4" fmla="*/ 520700 h 237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463" h="2374900">
                  <a:moveTo>
                    <a:pt x="0" y="520700"/>
                  </a:moveTo>
                  <a:lnTo>
                    <a:pt x="1371600" y="0"/>
                  </a:lnTo>
                  <a:lnTo>
                    <a:pt x="2430463" y="1033462"/>
                  </a:lnTo>
                  <a:lnTo>
                    <a:pt x="22225" y="2374900"/>
                  </a:lnTo>
                  <a:cubicBezTo>
                    <a:pt x="24342" y="1744133"/>
                    <a:pt x="16933" y="1151467"/>
                    <a:pt x="0" y="520700"/>
                  </a:cubicBezTo>
                  <a:close/>
                </a:path>
              </a:pathLst>
            </a:cu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75745" y="776115"/>
              <a:ext cx="414727" cy="738664"/>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dirty="0"/>
                <a:t>1</a:t>
              </a:r>
            </a:p>
          </p:txBody>
        </p:sp>
      </p:grpSp>
      <p:grpSp>
        <p:nvGrpSpPr>
          <p:cNvPr id="42" name="Group 41"/>
          <p:cNvGrpSpPr/>
          <p:nvPr/>
        </p:nvGrpSpPr>
        <p:grpSpPr>
          <a:xfrm>
            <a:off x="1847341" y="2321096"/>
            <a:ext cx="2386013" cy="2403475"/>
            <a:chOff x="5162473" y="804690"/>
            <a:chExt cx="2386013" cy="2403475"/>
          </a:xfrm>
        </p:grpSpPr>
        <p:sp>
          <p:nvSpPr>
            <p:cNvPr id="43" name="Freeform 42"/>
            <p:cNvSpPr/>
            <p:nvPr/>
          </p:nvSpPr>
          <p:spPr>
            <a:xfrm>
              <a:off x="5162473" y="804690"/>
              <a:ext cx="2386013" cy="2403475"/>
            </a:xfrm>
            <a:custGeom>
              <a:avLst/>
              <a:gdLst>
                <a:gd name="connsiteX0" fmla="*/ 1371600 w 2438400"/>
                <a:gd name="connsiteY0" fmla="*/ 0 h 2432050"/>
                <a:gd name="connsiteX1" fmla="*/ 2438400 w 2438400"/>
                <a:gd name="connsiteY1" fmla="*/ 1066800 h 2432050"/>
                <a:gd name="connsiteX2" fmla="*/ 1968500 w 2438400"/>
                <a:gd name="connsiteY2" fmla="*/ 2432050 h 2432050"/>
                <a:gd name="connsiteX3" fmla="*/ 0 w 2438400"/>
                <a:gd name="connsiteY3" fmla="*/ 2432050 h 2432050"/>
                <a:gd name="connsiteX4" fmla="*/ 1371600 w 2438400"/>
                <a:gd name="connsiteY4" fmla="*/ 0 h 2432050"/>
                <a:gd name="connsiteX0" fmla="*/ 1385887 w 2438400"/>
                <a:gd name="connsiteY0" fmla="*/ 0 h 2403475"/>
                <a:gd name="connsiteX1" fmla="*/ 2438400 w 2438400"/>
                <a:gd name="connsiteY1" fmla="*/ 1038225 h 2403475"/>
                <a:gd name="connsiteX2" fmla="*/ 1968500 w 2438400"/>
                <a:gd name="connsiteY2" fmla="*/ 2403475 h 2403475"/>
                <a:gd name="connsiteX3" fmla="*/ 0 w 2438400"/>
                <a:gd name="connsiteY3" fmla="*/ 2403475 h 2403475"/>
                <a:gd name="connsiteX4" fmla="*/ 1385887 w 2438400"/>
                <a:gd name="connsiteY4" fmla="*/ 0 h 2403475"/>
                <a:gd name="connsiteX0" fmla="*/ 1343025 w 2395538"/>
                <a:gd name="connsiteY0" fmla="*/ 0 h 2403475"/>
                <a:gd name="connsiteX1" fmla="*/ 2395538 w 2395538"/>
                <a:gd name="connsiteY1" fmla="*/ 1038225 h 2403475"/>
                <a:gd name="connsiteX2" fmla="*/ 1925638 w 2395538"/>
                <a:gd name="connsiteY2" fmla="*/ 2403475 h 2403475"/>
                <a:gd name="connsiteX3" fmla="*/ 0 w 2395538"/>
                <a:gd name="connsiteY3" fmla="*/ 2389188 h 2403475"/>
                <a:gd name="connsiteX4" fmla="*/ 1343025 w 2395538"/>
                <a:gd name="connsiteY4" fmla="*/ 0 h 2403475"/>
                <a:gd name="connsiteX0" fmla="*/ 1323975 w 2376488"/>
                <a:gd name="connsiteY0" fmla="*/ 0 h 2403475"/>
                <a:gd name="connsiteX1" fmla="*/ 2376488 w 2376488"/>
                <a:gd name="connsiteY1" fmla="*/ 1038225 h 2403475"/>
                <a:gd name="connsiteX2" fmla="*/ 1906588 w 2376488"/>
                <a:gd name="connsiteY2" fmla="*/ 2403475 h 2403475"/>
                <a:gd name="connsiteX3" fmla="*/ 0 w 2376488"/>
                <a:gd name="connsiteY3" fmla="*/ 2389188 h 2403475"/>
                <a:gd name="connsiteX4" fmla="*/ 1323975 w 2376488"/>
                <a:gd name="connsiteY4" fmla="*/ 0 h 2403475"/>
                <a:gd name="connsiteX0" fmla="*/ 1333500 w 2386013"/>
                <a:gd name="connsiteY0" fmla="*/ 0 h 2403475"/>
                <a:gd name="connsiteX1" fmla="*/ 2386013 w 2386013"/>
                <a:gd name="connsiteY1" fmla="*/ 1038225 h 2403475"/>
                <a:gd name="connsiteX2" fmla="*/ 1916113 w 2386013"/>
                <a:gd name="connsiteY2" fmla="*/ 2403475 h 2403475"/>
                <a:gd name="connsiteX3" fmla="*/ 0 w 2386013"/>
                <a:gd name="connsiteY3" fmla="*/ 2389188 h 2403475"/>
                <a:gd name="connsiteX4" fmla="*/ 1333500 w 2386013"/>
                <a:gd name="connsiteY4" fmla="*/ 0 h 240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013" h="2403475">
                  <a:moveTo>
                    <a:pt x="1333500" y="0"/>
                  </a:moveTo>
                  <a:lnTo>
                    <a:pt x="2386013" y="1038225"/>
                  </a:lnTo>
                  <a:lnTo>
                    <a:pt x="1916113" y="2403475"/>
                  </a:lnTo>
                  <a:lnTo>
                    <a:pt x="0" y="2389188"/>
                  </a:lnTo>
                  <a:lnTo>
                    <a:pt x="1333500" y="0"/>
                  </a:lnTo>
                  <a:close/>
                </a:path>
              </a:pathLst>
            </a:cu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257935" y="1678278"/>
              <a:ext cx="414727" cy="65883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dirty="0" smtClean="0"/>
                <a:t>2</a:t>
              </a:r>
              <a:endParaRPr lang="en-US" sz="2800" dirty="0"/>
            </a:p>
          </p:txBody>
        </p:sp>
      </p:grpSp>
      <p:grpSp>
        <p:nvGrpSpPr>
          <p:cNvPr id="45" name="Group 44"/>
          <p:cNvGrpSpPr/>
          <p:nvPr/>
        </p:nvGrpSpPr>
        <p:grpSpPr>
          <a:xfrm>
            <a:off x="1315335" y="2052515"/>
            <a:ext cx="9699028" cy="3447564"/>
            <a:chOff x="1259917" y="1614459"/>
            <a:chExt cx="9699028" cy="3447564"/>
          </a:xfrm>
        </p:grpSpPr>
        <p:grpSp>
          <p:nvGrpSpPr>
            <p:cNvPr id="46" name="Group 45"/>
            <p:cNvGrpSpPr/>
            <p:nvPr/>
          </p:nvGrpSpPr>
          <p:grpSpPr>
            <a:xfrm>
              <a:off x="1760356" y="1876069"/>
              <a:ext cx="8370771" cy="2400300"/>
              <a:chOff x="1906076" y="1831305"/>
              <a:chExt cx="8370771" cy="2400300"/>
            </a:xfrm>
          </p:grpSpPr>
          <p:sp>
            <p:nvSpPr>
              <p:cNvPr id="49" name="Freeform 48"/>
              <p:cNvSpPr/>
              <p:nvPr/>
            </p:nvSpPr>
            <p:spPr>
              <a:xfrm>
                <a:off x="1906076" y="1831305"/>
                <a:ext cx="2419350" cy="2400300"/>
              </a:xfrm>
              <a:custGeom>
                <a:avLst/>
                <a:gdLst>
                  <a:gd name="connsiteX0" fmla="*/ 0 w 2419350"/>
                  <a:gd name="connsiteY0" fmla="*/ 520700 h 2400300"/>
                  <a:gd name="connsiteX1" fmla="*/ 1352550 w 2419350"/>
                  <a:gd name="connsiteY1" fmla="*/ 0 h 2400300"/>
                  <a:gd name="connsiteX2" fmla="*/ 2419350 w 2419350"/>
                  <a:gd name="connsiteY2" fmla="*/ 1047750 h 2400300"/>
                  <a:gd name="connsiteX3" fmla="*/ 1943100 w 2419350"/>
                  <a:gd name="connsiteY3" fmla="*/ 2400300 h 2400300"/>
                  <a:gd name="connsiteX4" fmla="*/ 6350 w 2419350"/>
                  <a:gd name="connsiteY4" fmla="*/ 2400300 h 2400300"/>
                  <a:gd name="connsiteX5" fmla="*/ 0 w 2419350"/>
                  <a:gd name="connsiteY5" fmla="*/ 520700 h 240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350" h="2400300">
                    <a:moveTo>
                      <a:pt x="0" y="520700"/>
                    </a:moveTo>
                    <a:lnTo>
                      <a:pt x="1352550" y="0"/>
                    </a:lnTo>
                    <a:lnTo>
                      <a:pt x="2419350" y="1047750"/>
                    </a:lnTo>
                    <a:lnTo>
                      <a:pt x="1943100" y="2400300"/>
                    </a:lnTo>
                    <a:lnTo>
                      <a:pt x="6350" y="2400300"/>
                    </a:lnTo>
                    <a:cubicBezTo>
                      <a:pt x="4233" y="1773767"/>
                      <a:pt x="2117" y="1147233"/>
                      <a:pt x="0" y="520700"/>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803397" y="1831305"/>
                <a:ext cx="3473450" cy="240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1259917" y="1614459"/>
              <a:ext cx="7506136" cy="523220"/>
            </a:xfrm>
            <a:prstGeom prst="rect">
              <a:avLst/>
            </a:prstGeom>
            <a:noFill/>
          </p:spPr>
          <p:txBody>
            <a:bodyPr wrap="square" rtlCol="0">
              <a:spAutoFit/>
            </a:bodyPr>
            <a:lstStyle/>
            <a:p>
              <a:r>
                <a:rPr lang="en-US" sz="2800" dirty="0" smtClean="0"/>
                <a:t>a)                                            b)</a:t>
              </a:r>
              <a:endParaRPr lang="en-US" sz="2800" dirty="0"/>
            </a:p>
          </p:txBody>
        </p:sp>
        <p:sp>
          <p:nvSpPr>
            <p:cNvPr id="48" name="TextBox 47"/>
            <p:cNvSpPr txBox="1"/>
            <p:nvPr/>
          </p:nvSpPr>
          <p:spPr>
            <a:xfrm>
              <a:off x="1370753" y="4538803"/>
              <a:ext cx="9588192" cy="523220"/>
            </a:xfrm>
            <a:prstGeom prst="rect">
              <a:avLst/>
            </a:prstGeom>
            <a:noFill/>
          </p:spPr>
          <p:txBody>
            <a:bodyPr wrap="square" rtlCol="0">
              <a:spAutoFit/>
            </a:bodyPr>
            <a:lstStyle/>
            <a:p>
              <a:r>
                <a:rPr lang="en-US" sz="2800" dirty="0" err="1" smtClean="0"/>
                <a:t>Có</a:t>
              </a:r>
              <a:r>
                <a:rPr lang="en-US" sz="2800" dirty="0" smtClean="0"/>
                <a:t>        </a:t>
              </a:r>
              <a:r>
                <a:rPr lang="en-US" sz="2800" dirty="0" err="1" smtClean="0"/>
                <a:t>hình</a:t>
              </a:r>
              <a:r>
                <a:rPr lang="en-US" sz="2800" dirty="0" smtClean="0"/>
                <a:t> </a:t>
              </a:r>
              <a:r>
                <a:rPr lang="en-US" sz="2800" dirty="0" err="1" smtClean="0"/>
                <a:t>tứ</a:t>
              </a:r>
              <a:r>
                <a:rPr lang="en-US" sz="2800" dirty="0" smtClean="0"/>
                <a:t> </a:t>
              </a:r>
              <a:r>
                <a:rPr lang="en-US" sz="2800" dirty="0" err="1" smtClean="0"/>
                <a:t>giác</a:t>
              </a:r>
              <a:r>
                <a:rPr lang="en-US" sz="2800" dirty="0" smtClean="0"/>
                <a:t>                      </a:t>
              </a:r>
              <a:r>
                <a:rPr lang="en-US" sz="2800" dirty="0" err="1" smtClean="0"/>
                <a:t>Có</a:t>
              </a:r>
              <a:r>
                <a:rPr lang="en-US" sz="2800" dirty="0" smtClean="0"/>
                <a:t>         </a:t>
              </a:r>
              <a:r>
                <a:rPr lang="en-US" sz="2800" dirty="0" err="1" smtClean="0"/>
                <a:t>hình</a:t>
              </a:r>
              <a:r>
                <a:rPr lang="en-US" sz="2800" dirty="0" smtClean="0"/>
                <a:t> </a:t>
              </a:r>
              <a:r>
                <a:rPr lang="en-US" sz="2800" dirty="0" err="1" smtClean="0"/>
                <a:t>tứ</a:t>
              </a:r>
              <a:r>
                <a:rPr lang="en-US" sz="2800" dirty="0" smtClean="0"/>
                <a:t> </a:t>
              </a:r>
              <a:r>
                <a:rPr lang="en-US" sz="2800" dirty="0" err="1" smtClean="0"/>
                <a:t>giác</a:t>
              </a:r>
              <a:endParaRPr lang="en-US" sz="2800" dirty="0"/>
            </a:p>
          </p:txBody>
        </p:sp>
      </p:grpSp>
      <p:sp>
        <p:nvSpPr>
          <p:cNvPr id="51" name="Rounded Rectangle 50"/>
          <p:cNvSpPr/>
          <p:nvPr/>
        </p:nvSpPr>
        <p:spPr>
          <a:xfrm>
            <a:off x="2081858" y="4900450"/>
            <a:ext cx="574548" cy="574548"/>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52" name="Rounded Rectangle 51"/>
          <p:cNvSpPr/>
          <p:nvPr/>
        </p:nvSpPr>
        <p:spPr>
          <a:xfrm>
            <a:off x="7431797" y="4900450"/>
            <a:ext cx="574548" cy="574548"/>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53" name="TextBox 52"/>
          <p:cNvSpPr txBox="1"/>
          <p:nvPr/>
        </p:nvSpPr>
        <p:spPr>
          <a:xfrm>
            <a:off x="2244910" y="4976035"/>
            <a:ext cx="336600" cy="430887"/>
          </a:xfrm>
          <a:prstGeom prst="rect">
            <a:avLst/>
          </a:prstGeom>
          <a:solidFill>
            <a:schemeClr val="bg1"/>
          </a:solidFill>
        </p:spPr>
        <p:txBody>
          <a:bodyPr wrap="square" lIns="0" tIns="0" rIns="0" bIns="0" rtlCol="0">
            <a:spAutoFit/>
          </a:bodyPr>
          <a:lstStyle/>
          <a:p>
            <a:r>
              <a:rPr lang="en-US" sz="2800" dirty="0" smtClean="0">
                <a:solidFill>
                  <a:srgbClr val="FF0000"/>
                </a:solidFill>
              </a:rPr>
              <a:t>2</a:t>
            </a:r>
            <a:endParaRPr lang="en-US" sz="2800" dirty="0">
              <a:solidFill>
                <a:srgbClr val="FF0000"/>
              </a:solidFill>
            </a:endParaRPr>
          </a:p>
        </p:txBody>
      </p:sp>
      <p:cxnSp>
        <p:nvCxnSpPr>
          <p:cNvPr id="54" name="Straight Connector 53"/>
          <p:cNvCxnSpPr/>
          <p:nvPr/>
        </p:nvCxnSpPr>
        <p:spPr>
          <a:xfrm>
            <a:off x="8094518" y="2314124"/>
            <a:ext cx="655198" cy="24003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627315" y="4979733"/>
            <a:ext cx="336600" cy="430887"/>
          </a:xfrm>
          <a:prstGeom prst="rect">
            <a:avLst/>
          </a:prstGeom>
          <a:solidFill>
            <a:schemeClr val="bg1"/>
          </a:solidFill>
        </p:spPr>
        <p:txBody>
          <a:bodyPr wrap="square" lIns="0" tIns="0" rIns="0" bIns="0" rtlCol="0">
            <a:spAutoFit/>
          </a:bodyPr>
          <a:lstStyle/>
          <a:p>
            <a:r>
              <a:rPr lang="en-US" sz="2800" dirty="0" smtClean="0">
                <a:solidFill>
                  <a:srgbClr val="FF0000"/>
                </a:solidFill>
              </a:rPr>
              <a:t>3</a:t>
            </a:r>
            <a:endParaRPr lang="en-US" sz="2800" dirty="0">
              <a:solidFill>
                <a:srgbClr val="FF0000"/>
              </a:solidFill>
            </a:endParaRPr>
          </a:p>
        </p:txBody>
      </p:sp>
      <p:sp>
        <p:nvSpPr>
          <p:cNvPr id="56" name="Rectangle 55"/>
          <p:cNvSpPr/>
          <p:nvPr/>
        </p:nvSpPr>
        <p:spPr>
          <a:xfrm>
            <a:off x="6705156" y="2301368"/>
            <a:ext cx="3481389" cy="2400301"/>
          </a:xfrm>
          <a:prstGeom prst="rect">
            <a:avLst/>
          </a:prstGeom>
          <a:noFill/>
          <a:ln w="76200">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238486" y="3379315"/>
            <a:ext cx="414727" cy="65883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smtClean="0"/>
              <a:t>3</a:t>
            </a:r>
            <a:endParaRPr lang="en-US" sz="2800" dirty="0"/>
          </a:p>
        </p:txBody>
      </p:sp>
    </p:spTree>
    <p:extLst>
      <p:ext uri="{BB962C8B-B14F-4D97-AF65-F5344CB8AC3E}">
        <p14:creationId xmlns:p14="http://schemas.microsoft.com/office/powerpoint/2010/main" val="190119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2"/>
                                        </p:tgtEl>
                                      </p:cBhvr>
                                    </p:animEffect>
                                    <p:set>
                                      <p:cBhvr>
                                        <p:cTn id="42" dur="1" fill="hold">
                                          <p:stCondLst>
                                            <p:cond delay="499"/>
                                          </p:stCondLst>
                                        </p:cTn>
                                        <p:tgtEl>
                                          <p:spTgt spid="4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subTnLst>
                                    <p:audio>
                                      <p:cMediaNode>
                                        <p:cTn display="0" masterRel="sameClick">
                                          <p:stCondLst>
                                            <p:cond evt="begin" delay="0">
                                              <p:tn val="55"/>
                                            </p:cond>
                                          </p:stCondLst>
                                          <p:endCondLst>
                                            <p:cond evt="onStopAudio" delay="0">
                                              <p:tgtEl>
                                                <p:sldTgt/>
                                              </p:tgtEl>
                                            </p:cond>
                                          </p:endCondLst>
                                        </p:cTn>
                                        <p:tgtEl>
                                          <p:sndTgt r:embed="rId2" name="chimes.wav"/>
                                        </p:tgtEl>
                                      </p:cMediaNode>
                                    </p:audio>
                                  </p:sub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heel(1)">
                                      <p:cBhvr>
                                        <p:cTn id="62" dur="2000"/>
                                        <p:tgtEl>
                                          <p:spTgt spid="56"/>
                                        </p:tgtEl>
                                      </p:cBhvr>
                                    </p:animEffect>
                                  </p:childTnLst>
                                </p:cTn>
                              </p:par>
                            </p:childTnLst>
                          </p:cTn>
                        </p:par>
                        <p:par>
                          <p:cTn id="63" fill="hold">
                            <p:stCondLst>
                              <p:cond delay="2000"/>
                            </p:stCondLst>
                            <p:childTnLst>
                              <p:par>
                                <p:cTn id="64" presetID="1" presetClass="emph" presetSubtype="2" fill="hold" nodeType="afterEffect">
                                  <p:stCondLst>
                                    <p:cond delay="0"/>
                                  </p:stCondLst>
                                  <p:childTnLst>
                                    <p:animClr clrSpc="rgb" dir="cw">
                                      <p:cBhvr>
                                        <p:cTn id="65" dur="2000" fill="hold"/>
                                        <p:tgtEl>
                                          <p:spTgt spid="56"/>
                                        </p:tgtEl>
                                        <p:attrNameLst>
                                          <p:attrName>fillcolor</p:attrName>
                                        </p:attrNameLst>
                                      </p:cBhvr>
                                      <p:to>
                                        <a:srgbClr val="C79808"/>
                                      </p:to>
                                    </p:animClr>
                                    <p:set>
                                      <p:cBhvr>
                                        <p:cTn id="66" dur="2000" fill="hold"/>
                                        <p:tgtEl>
                                          <p:spTgt spid="56"/>
                                        </p:tgtEl>
                                        <p:attrNameLst>
                                          <p:attrName>fill.type</p:attrName>
                                        </p:attrNameLst>
                                      </p:cBhvr>
                                      <p:to>
                                        <p:strVal val="solid"/>
                                      </p:to>
                                    </p:set>
                                    <p:set>
                                      <p:cBhvr>
                                        <p:cTn id="67" dur="2000" fill="hold"/>
                                        <p:tgtEl>
                                          <p:spTgt spid="56"/>
                                        </p:tgtEl>
                                        <p:attrNameLst>
                                          <p:attrName>fill.on</p:attrName>
                                        </p:attrNameLst>
                                      </p:cBhvr>
                                      <p:to>
                                        <p:strVal val="true"/>
                                      </p:to>
                                    </p:set>
                                  </p:child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subTnLst>
                                    <p:audio>
                                      <p:cMediaNode>
                                        <p:cTn display="0" masterRel="sameClick">
                                          <p:stCondLst>
                                            <p:cond evt="begin" delay="0">
                                              <p:tn val="73"/>
                                            </p:cond>
                                          </p:stCondLst>
                                          <p:endCondLst>
                                            <p:cond evt="onStopAudio" delay="0">
                                              <p:tgtEl>
                                                <p:sldTgt/>
                                              </p:tgtEl>
                                            </p:cond>
                                          </p:endCondLst>
                                        </p:cTn>
                                        <p:tgtEl>
                                          <p:sndTgt r:embed="rId2" name="chimes.wav"/>
                                        </p:tgtEl>
                                      </p:cMediaNode>
                                    </p:audio>
                                  </p:subTnLst>
                                </p:cTn>
                              </p:par>
                              <p:par>
                                <p:cTn id="76" presetID="2" presetClass="exit" presetSubtype="4" fill="hold" grpId="1" nodeType="withEffect">
                                  <p:stCondLst>
                                    <p:cond delay="0"/>
                                  </p:stCondLst>
                                  <p:childTnLst>
                                    <p:anim calcmode="lin" valueType="num">
                                      <p:cBhvr additive="base">
                                        <p:cTn id="77" dur="500"/>
                                        <p:tgtEl>
                                          <p:spTgt spid="56"/>
                                        </p:tgtEl>
                                        <p:attrNameLst>
                                          <p:attrName>ppt_x</p:attrName>
                                        </p:attrNameLst>
                                      </p:cBhvr>
                                      <p:tavLst>
                                        <p:tav tm="0">
                                          <p:val>
                                            <p:strVal val="ppt_x"/>
                                          </p:val>
                                        </p:tav>
                                        <p:tav tm="100000">
                                          <p:val>
                                            <p:strVal val="ppt_x"/>
                                          </p:val>
                                        </p:tav>
                                      </p:tavLst>
                                    </p:anim>
                                    <p:anim calcmode="lin" valueType="num">
                                      <p:cBhvr additive="base">
                                        <p:cTn id="78" dur="500"/>
                                        <p:tgtEl>
                                          <p:spTgt spid="56"/>
                                        </p:tgtEl>
                                        <p:attrNameLst>
                                          <p:attrName>ppt_y</p:attrName>
                                        </p:attrNameLst>
                                      </p:cBhvr>
                                      <p:tavLst>
                                        <p:tav tm="0">
                                          <p:val>
                                            <p:strVal val="ppt_y"/>
                                          </p:val>
                                        </p:tav>
                                        <p:tav tm="100000">
                                          <p:val>
                                            <p:strVal val="1+ppt_h/2"/>
                                          </p:val>
                                        </p:tav>
                                      </p:tavLst>
                                    </p:anim>
                                    <p:set>
                                      <p:cBhvr>
                                        <p:cTn id="79" dur="1" fill="hold">
                                          <p:stCondLst>
                                            <p:cond delay="4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10"/>
                                        <p:tgtEl>
                                          <p:spTgt spid="57"/>
                                        </p:tgtEl>
                                      </p:cBhvr>
                                    </p:animEffect>
                                    <p:set>
                                      <p:cBhvr>
                                        <p:cTn id="82" dur="1" fill="hold">
                                          <p:stCondLst>
                                            <p:cond delay="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5" grpId="0" animBg="1"/>
      <p:bldP spid="56" grpId="0" animBg="1"/>
      <p:bldP spid="56" grpId="1" animBg="1"/>
      <p:bldP spid="57" grpId="0"/>
      <p:bldP spid="5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0638" y="703441"/>
            <a:ext cx="9979081" cy="1077218"/>
          </a:xfrm>
          <a:prstGeom prst="rect">
            <a:avLst/>
          </a:prstGeom>
          <a:noFill/>
        </p:spPr>
        <p:txBody>
          <a:bodyPr wrap="square" rtlCol="0">
            <a:spAutoFit/>
          </a:bodyPr>
          <a:lstStyle/>
          <a:p>
            <a:pPr algn="just"/>
            <a:r>
              <a:rPr lang="en-US" sz="3200" smtClean="0"/>
              <a:t>Kể tên các nhóm ba bạn đứng thẳng hàng trong hình vẽ dưới đây.</a:t>
            </a:r>
            <a:endParaRPr lang="en-US" sz="3200" dirty="0"/>
          </a:p>
        </p:txBody>
      </p:sp>
      <p:sp>
        <p:nvSpPr>
          <p:cNvPr id="16" name="Oval 15"/>
          <p:cNvSpPr/>
          <p:nvPr/>
        </p:nvSpPr>
        <p:spPr>
          <a:xfrm>
            <a:off x="964096" y="604594"/>
            <a:ext cx="640080" cy="6400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4</a:t>
            </a:r>
            <a:endPar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24" name="Picture 2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l="18773" t="22826" r="16508" b="13511"/>
          <a:stretch/>
        </p:blipFill>
        <p:spPr>
          <a:xfrm>
            <a:off x="895350" y="2173032"/>
            <a:ext cx="6438900" cy="3561017"/>
          </a:xfrm>
          <a:prstGeom prst="rect">
            <a:avLst/>
          </a:prstGeom>
        </p:spPr>
      </p:pic>
      <p:sp>
        <p:nvSpPr>
          <p:cNvPr id="32" name="Rectangle 31"/>
          <p:cNvSpPr/>
          <p:nvPr/>
        </p:nvSpPr>
        <p:spPr>
          <a:xfrm>
            <a:off x="1790700" y="3733800"/>
            <a:ext cx="5010150" cy="1066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152698" y="3987796"/>
            <a:ext cx="4670501" cy="558807"/>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000"/>
              </a:lnSpc>
            </a:pPr>
            <a:r>
              <a:rPr lang="en-US" sz="2800" smtClean="0">
                <a:solidFill>
                  <a:schemeClr val="tx1">
                    <a:lumMod val="50000"/>
                  </a:schemeClr>
                </a:solidFill>
              </a:rPr>
              <a:t>- </a:t>
            </a:r>
            <a:r>
              <a:rPr lang="en-US" sz="2800" smtClean="0">
                <a:solidFill>
                  <a:schemeClr val="tx1">
                    <a:lumMod val="50000"/>
                  </a:schemeClr>
                </a:solidFill>
              </a:rPr>
              <a:t>Nhóm</a:t>
            </a:r>
            <a:r>
              <a:rPr lang="en-US" sz="2800" dirty="0" smtClean="0">
                <a:solidFill>
                  <a:schemeClr val="tx1">
                    <a:lumMod val="50000"/>
                  </a:schemeClr>
                </a:solidFill>
              </a:rPr>
              <a:t>: </a:t>
            </a:r>
            <a:r>
              <a:rPr lang="en-US" sz="2800" dirty="0" err="1" smtClean="0">
                <a:solidFill>
                  <a:schemeClr val="tx1">
                    <a:lumMod val="50000"/>
                  </a:schemeClr>
                </a:solidFill>
              </a:rPr>
              <a:t>Rô-bốt</a:t>
            </a:r>
            <a:r>
              <a:rPr lang="en-US" sz="2800" dirty="0" smtClean="0">
                <a:solidFill>
                  <a:schemeClr val="tx1">
                    <a:lumMod val="50000"/>
                  </a:schemeClr>
                </a:solidFill>
              </a:rPr>
              <a:t>, </a:t>
            </a:r>
            <a:r>
              <a:rPr lang="en-US" sz="2800" dirty="0" err="1" smtClean="0">
                <a:solidFill>
                  <a:schemeClr val="tx1">
                    <a:lumMod val="50000"/>
                  </a:schemeClr>
                </a:solidFill>
              </a:rPr>
              <a:t>Mi</a:t>
            </a:r>
            <a:r>
              <a:rPr lang="en-US" sz="2800" smtClean="0">
                <a:solidFill>
                  <a:schemeClr val="tx1">
                    <a:lumMod val="50000"/>
                  </a:schemeClr>
                </a:solidFill>
              </a:rPr>
              <a:t>, </a:t>
            </a:r>
            <a:r>
              <a:rPr lang="en-US" sz="2800" smtClean="0">
                <a:solidFill>
                  <a:schemeClr val="tx1">
                    <a:lumMod val="50000"/>
                  </a:schemeClr>
                </a:solidFill>
              </a:rPr>
              <a:t>Mai.</a:t>
            </a:r>
            <a:endParaRPr lang="en-US" sz="2800" dirty="0" smtClean="0">
              <a:solidFill>
                <a:schemeClr val="tx1">
                  <a:lumMod val="50000"/>
                </a:schemeClr>
              </a:solidFill>
            </a:endParaRPr>
          </a:p>
        </p:txBody>
      </p:sp>
      <p:sp>
        <p:nvSpPr>
          <p:cNvPr id="34" name="TextBox 33"/>
          <p:cNvSpPr txBox="1"/>
          <p:nvPr/>
        </p:nvSpPr>
        <p:spPr>
          <a:xfrm>
            <a:off x="7152698" y="3128506"/>
            <a:ext cx="4670501" cy="558807"/>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4000"/>
              </a:lnSpc>
            </a:pPr>
            <a:r>
              <a:rPr lang="en-US" sz="2800" smtClean="0">
                <a:solidFill>
                  <a:schemeClr val="tx1">
                    <a:lumMod val="50000"/>
                  </a:schemeClr>
                </a:solidFill>
              </a:rPr>
              <a:t>- Nhóm</a:t>
            </a:r>
            <a:r>
              <a:rPr lang="en-US" sz="2800" dirty="0" smtClean="0">
                <a:solidFill>
                  <a:schemeClr val="tx1">
                    <a:lumMod val="50000"/>
                  </a:schemeClr>
                </a:solidFill>
              </a:rPr>
              <a:t>: Nam, </a:t>
            </a:r>
            <a:r>
              <a:rPr lang="en-US" sz="2800" dirty="0" err="1" smtClean="0">
                <a:solidFill>
                  <a:schemeClr val="tx1">
                    <a:lumMod val="50000"/>
                  </a:schemeClr>
                </a:solidFill>
              </a:rPr>
              <a:t>Việt</a:t>
            </a:r>
            <a:r>
              <a:rPr lang="en-US" sz="2800" smtClean="0">
                <a:solidFill>
                  <a:schemeClr val="tx1">
                    <a:lumMod val="50000"/>
                  </a:schemeClr>
                </a:solidFill>
              </a:rPr>
              <a:t>, </a:t>
            </a:r>
            <a:r>
              <a:rPr lang="en-US" sz="2800" smtClean="0">
                <a:solidFill>
                  <a:schemeClr val="tx1">
                    <a:lumMod val="50000"/>
                  </a:schemeClr>
                </a:solidFill>
              </a:rPr>
              <a:t>Mi.</a:t>
            </a:r>
            <a:endParaRPr lang="en-US" sz="2800" dirty="0" smtClean="0">
              <a:solidFill>
                <a:schemeClr val="tx1">
                  <a:lumMod val="50000"/>
                </a:schemeClr>
              </a:solidFill>
            </a:endParaRPr>
          </a:p>
        </p:txBody>
      </p:sp>
      <p:sp>
        <p:nvSpPr>
          <p:cNvPr id="35" name="Parallelogram 34"/>
          <p:cNvSpPr/>
          <p:nvPr/>
        </p:nvSpPr>
        <p:spPr>
          <a:xfrm flipH="1">
            <a:off x="2982941" y="2286000"/>
            <a:ext cx="2082166" cy="2514600"/>
          </a:xfrm>
          <a:prstGeom prst="parallelogram">
            <a:avLst>
              <a:gd name="adj" fmla="val 37419"/>
            </a:avLst>
          </a:prstGeom>
          <a:noFill/>
          <a:ln w="57150">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461919" y="2093893"/>
            <a:ext cx="5181600" cy="954107"/>
          </a:xfrm>
          <a:prstGeom prst="rect">
            <a:avLst/>
          </a:prstGeom>
          <a:noFill/>
        </p:spPr>
        <p:txBody>
          <a:bodyPr wrap="square" rtlCol="0">
            <a:spAutoFit/>
          </a:bodyPr>
          <a:lstStyle/>
          <a:p>
            <a:pPr algn="just"/>
            <a:r>
              <a:rPr lang="en-US" sz="2800" smtClean="0"/>
              <a:t>Nhóm ba bạn đứng thẳng hàng là:</a:t>
            </a:r>
            <a:endParaRPr lang="en-US" sz="2800" dirty="0"/>
          </a:p>
        </p:txBody>
      </p:sp>
    </p:spTree>
    <p:extLst>
      <p:ext uri="{BB962C8B-B14F-4D97-AF65-F5344CB8AC3E}">
        <p14:creationId xmlns:p14="http://schemas.microsoft.com/office/powerpoint/2010/main" val="90539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20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heel(1)">
                                      <p:cBhvr>
                                        <p:cTn id="27" dur="1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35"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8217" y="482600"/>
            <a:ext cx="10222902" cy="1384995"/>
          </a:xfrm>
          <a:prstGeom prst="rect">
            <a:avLst/>
          </a:prstGeom>
          <a:noFill/>
        </p:spPr>
        <p:txBody>
          <a:bodyPr wrap="square" rtlCol="0">
            <a:spAutoFit/>
          </a:bodyPr>
          <a:lstStyle/>
          <a:p>
            <a:pPr algn="just"/>
            <a:r>
              <a:rPr lang="en-US" sz="2800" smtClean="0"/>
              <a:t>Hôm nay, chú ốc sên bò từ trường học đến sân bóng, rồi ghé qua thư viện và trở về nhà. Tính đồ dài quãng đường mà ốc sên đã bò.</a:t>
            </a:r>
            <a:endParaRPr lang="en-US" sz="2800" dirty="0"/>
          </a:p>
        </p:txBody>
      </p:sp>
      <p:sp>
        <p:nvSpPr>
          <p:cNvPr id="16" name="Oval 15"/>
          <p:cNvSpPr/>
          <p:nvPr/>
        </p:nvSpPr>
        <p:spPr>
          <a:xfrm>
            <a:off x="480223" y="457200"/>
            <a:ext cx="640080" cy="6400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5</a:t>
            </a:r>
            <a:endParaRPr lang="en-US" sz="4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38" name="Group 37"/>
          <p:cNvGrpSpPr/>
          <p:nvPr/>
        </p:nvGrpSpPr>
        <p:grpSpPr>
          <a:xfrm>
            <a:off x="976332" y="2831916"/>
            <a:ext cx="7059304" cy="3315424"/>
            <a:chOff x="976332" y="2582526"/>
            <a:chExt cx="7059304" cy="3315424"/>
          </a:xfrm>
        </p:grpSpPr>
        <p:pic>
          <p:nvPicPr>
            <p:cNvPr id="39" name="Picture 38"/>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rcRect l="16671" t="23958" r="9643" b="14489"/>
            <a:stretch/>
          </p:blipFill>
          <p:spPr>
            <a:xfrm>
              <a:off x="976332" y="2582526"/>
              <a:ext cx="7059304" cy="3315424"/>
            </a:xfrm>
            <a:prstGeom prst="rect">
              <a:avLst/>
            </a:prstGeom>
          </p:spPr>
        </p:pic>
        <p:sp>
          <p:nvSpPr>
            <p:cNvPr id="40" name="Rectangle 39"/>
            <p:cNvSpPr/>
            <p:nvPr/>
          </p:nvSpPr>
          <p:spPr>
            <a:xfrm rot="19384263">
              <a:off x="1892300" y="4018157"/>
              <a:ext cx="787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2297240">
              <a:off x="3716705" y="4100537"/>
              <a:ext cx="787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801627">
              <a:off x="6178721" y="5341509"/>
              <a:ext cx="370944" cy="219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801627">
              <a:off x="6122249" y="5552976"/>
              <a:ext cx="370944" cy="101278"/>
            </a:xfrm>
            <a:prstGeom prst="rect">
              <a:avLst/>
            </a:prstGeom>
            <a:solidFill>
              <a:srgbClr val="72C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055801">
              <a:off x="5475511" y="5609513"/>
              <a:ext cx="787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4522512" y="2033321"/>
            <a:ext cx="6819754" cy="203132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dirty="0" err="1" smtClean="0">
                <a:solidFill>
                  <a:schemeClr val="tx1">
                    <a:lumMod val="50000"/>
                  </a:schemeClr>
                </a:solidFill>
              </a:rPr>
              <a:t>Độ</a:t>
            </a:r>
            <a:r>
              <a:rPr lang="en-US" sz="2800" dirty="0" smtClean="0">
                <a:solidFill>
                  <a:schemeClr val="tx1">
                    <a:lumMod val="50000"/>
                  </a:schemeClr>
                </a:solidFill>
              </a:rPr>
              <a:t> </a:t>
            </a:r>
            <a:r>
              <a:rPr lang="en-US" sz="2800" dirty="0" err="1" smtClean="0">
                <a:solidFill>
                  <a:schemeClr val="tx1">
                    <a:lumMod val="50000"/>
                  </a:schemeClr>
                </a:solidFill>
              </a:rPr>
              <a:t>dài</a:t>
            </a:r>
            <a:r>
              <a:rPr lang="en-US" sz="2800" dirty="0" smtClean="0">
                <a:solidFill>
                  <a:schemeClr val="tx1">
                    <a:lumMod val="50000"/>
                  </a:schemeClr>
                </a:solidFill>
              </a:rPr>
              <a:t> </a:t>
            </a:r>
            <a:r>
              <a:rPr lang="en-US" sz="2800" dirty="0" err="1" smtClean="0">
                <a:solidFill>
                  <a:schemeClr val="tx1">
                    <a:lumMod val="50000"/>
                  </a:schemeClr>
                </a:solidFill>
              </a:rPr>
              <a:t>quãng</a:t>
            </a:r>
            <a:r>
              <a:rPr lang="en-US" sz="2800" dirty="0" smtClean="0">
                <a:solidFill>
                  <a:schemeClr val="tx1">
                    <a:lumMod val="50000"/>
                  </a:schemeClr>
                </a:solidFill>
              </a:rPr>
              <a:t> </a:t>
            </a:r>
            <a:r>
              <a:rPr lang="en-US" sz="2800" dirty="0" err="1" smtClean="0">
                <a:solidFill>
                  <a:schemeClr val="tx1">
                    <a:lumMod val="50000"/>
                  </a:schemeClr>
                </a:solidFill>
              </a:rPr>
              <a:t>đường</a:t>
            </a:r>
            <a:r>
              <a:rPr lang="en-US" sz="2800" dirty="0" smtClean="0">
                <a:solidFill>
                  <a:schemeClr val="tx1">
                    <a:lumMod val="50000"/>
                  </a:schemeClr>
                </a:solidFill>
              </a:rPr>
              <a:t> </a:t>
            </a:r>
            <a:r>
              <a:rPr lang="en-US" sz="2800" dirty="0" err="1" smtClean="0">
                <a:solidFill>
                  <a:schemeClr val="tx1">
                    <a:lumMod val="50000"/>
                  </a:schemeClr>
                </a:solidFill>
              </a:rPr>
              <a:t>mà</a:t>
            </a:r>
            <a:r>
              <a:rPr lang="en-US" sz="2800" dirty="0" smtClean="0">
                <a:solidFill>
                  <a:schemeClr val="tx1">
                    <a:lumMod val="50000"/>
                  </a:schemeClr>
                </a:solidFill>
              </a:rPr>
              <a:t> </a:t>
            </a:r>
            <a:r>
              <a:rPr lang="en-US" sz="2800" dirty="0" err="1" smtClean="0">
                <a:solidFill>
                  <a:schemeClr val="tx1">
                    <a:lumMod val="50000"/>
                  </a:schemeClr>
                </a:solidFill>
              </a:rPr>
              <a:t>ốc</a:t>
            </a:r>
            <a:r>
              <a:rPr lang="en-US" sz="2800" dirty="0" smtClean="0">
                <a:solidFill>
                  <a:schemeClr val="tx1">
                    <a:lumMod val="50000"/>
                  </a:schemeClr>
                </a:solidFill>
              </a:rPr>
              <a:t> </a:t>
            </a:r>
            <a:r>
              <a:rPr lang="en-US" sz="2800" dirty="0" err="1" smtClean="0">
                <a:solidFill>
                  <a:schemeClr val="tx1">
                    <a:lumMod val="50000"/>
                  </a:schemeClr>
                </a:solidFill>
              </a:rPr>
              <a:t>sên</a:t>
            </a:r>
            <a:r>
              <a:rPr lang="en-US" sz="2800" dirty="0" smtClean="0">
                <a:solidFill>
                  <a:schemeClr val="tx1">
                    <a:lumMod val="50000"/>
                  </a:schemeClr>
                </a:solidFill>
              </a:rPr>
              <a:t> </a:t>
            </a:r>
            <a:r>
              <a:rPr lang="en-US" sz="2800" dirty="0" err="1" smtClean="0">
                <a:solidFill>
                  <a:schemeClr val="tx1">
                    <a:lumMod val="50000"/>
                  </a:schemeClr>
                </a:solidFill>
              </a:rPr>
              <a:t>đã</a:t>
            </a:r>
            <a:r>
              <a:rPr lang="en-US" sz="2800" dirty="0" smtClean="0">
                <a:solidFill>
                  <a:schemeClr val="tx1">
                    <a:lumMod val="50000"/>
                  </a:schemeClr>
                </a:solidFill>
              </a:rPr>
              <a:t> </a:t>
            </a:r>
            <a:r>
              <a:rPr lang="en-US" sz="2800" dirty="0" err="1" smtClean="0">
                <a:solidFill>
                  <a:schemeClr val="tx1">
                    <a:lumMod val="50000"/>
                  </a:schemeClr>
                </a:solidFill>
              </a:rPr>
              <a:t>bò</a:t>
            </a:r>
            <a:r>
              <a:rPr lang="en-US" sz="2800" dirty="0" smtClean="0">
                <a:solidFill>
                  <a:schemeClr val="tx1">
                    <a:lumMod val="50000"/>
                  </a:schemeClr>
                </a:solidFill>
              </a:rPr>
              <a:t> </a:t>
            </a:r>
            <a:r>
              <a:rPr lang="en-US" sz="2800" dirty="0" err="1" smtClean="0">
                <a:solidFill>
                  <a:schemeClr val="tx1">
                    <a:lumMod val="50000"/>
                  </a:schemeClr>
                </a:solidFill>
              </a:rPr>
              <a:t>là</a:t>
            </a:r>
            <a:r>
              <a:rPr lang="en-US" sz="2800" dirty="0" smtClean="0">
                <a:solidFill>
                  <a:schemeClr val="tx1">
                    <a:lumMod val="50000"/>
                  </a:schemeClr>
                </a:solidFill>
              </a:rPr>
              <a:t>:</a:t>
            </a:r>
          </a:p>
          <a:p>
            <a:pPr>
              <a:lnSpc>
                <a:spcPct val="150000"/>
              </a:lnSpc>
            </a:pPr>
            <a:r>
              <a:rPr lang="en-US" sz="2800" dirty="0">
                <a:solidFill>
                  <a:schemeClr val="tx1">
                    <a:lumMod val="50000"/>
                  </a:schemeClr>
                </a:solidFill>
              </a:rPr>
              <a:t> </a:t>
            </a:r>
            <a:r>
              <a:rPr lang="en-US" sz="2800" dirty="0" smtClean="0">
                <a:solidFill>
                  <a:schemeClr val="tx1">
                    <a:lumMod val="50000"/>
                  </a:schemeClr>
                </a:solidFill>
              </a:rPr>
              <a:t>       10 + 30 + 20 = 60 (cm)</a:t>
            </a:r>
          </a:p>
          <a:p>
            <a:pPr>
              <a:lnSpc>
                <a:spcPct val="150000"/>
              </a:lnSpc>
            </a:pPr>
            <a:r>
              <a:rPr lang="en-US" sz="2800" dirty="0">
                <a:solidFill>
                  <a:schemeClr val="tx1">
                    <a:lumMod val="50000"/>
                  </a:schemeClr>
                </a:solidFill>
              </a:rPr>
              <a:t> </a:t>
            </a:r>
            <a:r>
              <a:rPr lang="en-US" sz="2800" dirty="0" smtClean="0">
                <a:solidFill>
                  <a:schemeClr val="tx1">
                    <a:lumMod val="50000"/>
                  </a:schemeClr>
                </a:solidFill>
              </a:rPr>
              <a:t>                            </a:t>
            </a:r>
            <a:r>
              <a:rPr lang="en-US" sz="2800" dirty="0" err="1" smtClean="0">
                <a:solidFill>
                  <a:schemeClr val="tx1">
                    <a:lumMod val="50000"/>
                  </a:schemeClr>
                </a:solidFill>
              </a:rPr>
              <a:t>Đáp</a:t>
            </a:r>
            <a:r>
              <a:rPr lang="en-US" sz="2800" dirty="0" smtClean="0">
                <a:solidFill>
                  <a:schemeClr val="tx1">
                    <a:lumMod val="50000"/>
                  </a:schemeClr>
                </a:solidFill>
              </a:rPr>
              <a:t> </a:t>
            </a:r>
            <a:r>
              <a:rPr lang="en-US" sz="2800" dirty="0" err="1" smtClean="0">
                <a:solidFill>
                  <a:schemeClr val="tx1">
                    <a:lumMod val="50000"/>
                  </a:schemeClr>
                </a:solidFill>
              </a:rPr>
              <a:t>số</a:t>
            </a:r>
            <a:r>
              <a:rPr lang="en-US" sz="2800" dirty="0" smtClean="0">
                <a:solidFill>
                  <a:schemeClr val="tx1">
                    <a:lumMod val="50000"/>
                  </a:schemeClr>
                </a:solidFill>
              </a:rPr>
              <a:t>: 60 (cm)</a:t>
            </a:r>
          </a:p>
        </p:txBody>
      </p:sp>
      <p:pic>
        <p:nvPicPr>
          <p:cNvPr id="53" name="Picture 2" descr="Cartoon snail Royalty Free Vector Image - VectorStock"/>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2184" l="0" r="100000">
                        <a14:backgroundMark x1="85400" y1="10020" x2="85400" y2="10020"/>
                        <a14:backgroundMark x1="86900" y1="11523" x2="57900" y2="9519"/>
                        <a14:backgroundMark x1="10500" y1="5411" x2="14100" y2="12525"/>
                        <a14:backgroundMark x1="4400" y1="50501" x2="1900" y2="72044"/>
                        <a14:backgroundMark x1="95000" y1="88377" x2="85400" y2="88878"/>
                        <a14:backgroundMark x1="29008" y1="8730" x2="29008" y2="8730"/>
                        <a14:backgroundMark x1="15267" y1="15873" x2="65649" y2="3175"/>
                        <a14:backgroundMark x1="93893" y1="18254" x2="93130" y2="69841"/>
                        <a14:backgroundMark x1="6870" y1="11905" x2="6870" y2="11905"/>
                        <a14:backgroundMark x1="64885" y1="89683" x2="64885" y2="89683"/>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653250">
            <a:off x="6343393" y="5517296"/>
            <a:ext cx="484080" cy="463481"/>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rot="707376">
            <a:off x="5576975" y="5835500"/>
            <a:ext cx="1162907" cy="40011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10cm</a:t>
            </a:r>
          </a:p>
        </p:txBody>
      </p:sp>
      <p:sp>
        <p:nvSpPr>
          <p:cNvPr id="55" name="TextBox 54"/>
          <p:cNvSpPr txBox="1"/>
          <p:nvPr/>
        </p:nvSpPr>
        <p:spPr>
          <a:xfrm rot="1892194">
            <a:off x="3769714" y="5033221"/>
            <a:ext cx="1162907" cy="40011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30cm</a:t>
            </a:r>
          </a:p>
        </p:txBody>
      </p:sp>
      <p:sp>
        <p:nvSpPr>
          <p:cNvPr id="56" name="TextBox 55"/>
          <p:cNvSpPr txBox="1"/>
          <p:nvPr/>
        </p:nvSpPr>
        <p:spPr>
          <a:xfrm rot="19422466">
            <a:off x="2139326" y="4498840"/>
            <a:ext cx="1162907" cy="40011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20cm</a:t>
            </a:r>
          </a:p>
        </p:txBody>
      </p:sp>
      <p:sp>
        <p:nvSpPr>
          <p:cNvPr id="57" name="Rounded Rectangle 56"/>
          <p:cNvSpPr/>
          <p:nvPr/>
        </p:nvSpPr>
        <p:spPr>
          <a:xfrm>
            <a:off x="4505985" y="2024446"/>
            <a:ext cx="6836281" cy="2021080"/>
          </a:xfrm>
          <a:prstGeom prst="roundRect">
            <a:avLst/>
          </a:prstGeom>
          <a:noFill/>
          <a:ln w="28575">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44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4.16667E-6 4.07407E-6 L -4.16667E-6 0.00023 C -0.00247 -0.00093 -0.00494 -0.00232 -0.00729 -0.00278 C -0.01041 -0.00371 -0.0108 -0.00371 -0.01354 -0.00463 C -0.01432 -0.0051 -0.01497 -0.00533 -0.01562 -0.00556 C -0.01679 -0.00625 -0.0177 -0.00695 -0.01875 -0.00741 L -0.02187 -0.00926 C -0.02239 -0.00973 -0.02291 -0.00996 -0.02343 -0.01019 C -0.02421 -0.01065 -0.02487 -0.01088 -0.02552 -0.01112 C -0.02617 -0.01158 -0.02656 -0.01181 -0.02708 -0.01204 C -0.02799 -0.0125 -0.0289 -0.01274 -0.02968 -0.01297 C -0.03086 -0.01366 -0.03177 -0.01436 -0.03281 -0.01482 C -0.03359 -0.01528 -0.03424 -0.01551 -0.03489 -0.01574 C -0.03554 -0.01621 -0.03593 -0.01667 -0.03645 -0.01667 C -0.03932 -0.01737 -0.04205 -0.01737 -0.04479 -0.0176 C -0.04531 -0.01806 -0.04583 -0.01829 -0.04635 -0.01852 C -0.04713 -0.01899 -0.04778 -0.01899 -0.04843 -0.01945 C -0.04908 -0.01991 -0.04947 -0.02107 -0.05 -0.0213 C -0.05104 -0.02223 -0.05221 -0.02223 -0.05312 -0.02315 C -0.05768 -0.02848 -0.05195 -0.02223 -0.05625 -0.02593 C -0.0569 -0.02662 -0.05729 -0.02732 -0.05781 -0.02778 C -0.05833 -0.02824 -0.05898 -0.02848 -0.05937 -0.02871 C -0.06445 -0.03334 -0.05612 -0.02778 -0.06406 -0.03241 C -0.06458 -0.03287 -0.0651 -0.03334 -0.06562 -0.03334 C -0.07226 -0.03473 -0.06875 -0.03403 -0.07604 -0.03519 C -0.0776 -0.03612 -0.07812 -0.03658 -0.07968 -0.03704 C -0.08307 -0.03843 -0.08359 -0.03797 -0.08697 -0.03982 C -0.09557 -0.04491 -0.08489 -0.03889 -0.09322 -0.0426 C -0.0944 -0.04329 -0.09531 -0.04445 -0.09635 -0.04445 L -0.10104 -0.04445 L -0.10104 -0.04422 " pathEditMode="relative" rAng="0" ptsTypes="AAAAAAAAAAAAAAAAAAAAAAAAAAAAAAA">
                                      <p:cBhvr>
                                        <p:cTn id="12" dur="2000" fill="hold"/>
                                        <p:tgtEl>
                                          <p:spTgt spid="53"/>
                                        </p:tgtEl>
                                        <p:attrNameLst>
                                          <p:attrName>ppt_x</p:attrName>
                                          <p:attrName>ppt_y</p:attrName>
                                        </p:attrNameLst>
                                      </p:cBhvr>
                                      <p:rCtr x="-5052" y="-2222"/>
                                    </p:animMotion>
                                  </p:childTnLst>
                                </p:cTn>
                              </p:par>
                              <p:par>
                                <p:cTn id="13" presetID="22" presetClass="entr" presetSubtype="2" fill="hold" grpId="0" nodeType="withEffect">
                                  <p:stCondLst>
                                    <p:cond delay="500"/>
                                  </p:stCondLst>
                                  <p:childTnLst>
                                    <p:set>
                                      <p:cBhvr>
                                        <p:cTn id="14" dur="1" fill="hold">
                                          <p:stCondLst>
                                            <p:cond delay="0"/>
                                          </p:stCondLst>
                                        </p:cTn>
                                        <p:tgtEl>
                                          <p:spTgt spid="54"/>
                                        </p:tgtEl>
                                        <p:attrNameLst>
                                          <p:attrName>style.visibility</p:attrName>
                                        </p:attrNameLst>
                                      </p:cBhvr>
                                      <p:to>
                                        <p:strVal val="visible"/>
                                      </p:to>
                                    </p:set>
                                    <p:animEffect transition="in" filter="wipe(right)">
                                      <p:cBhvr>
                                        <p:cTn id="15" dur="1000"/>
                                        <p:tgtEl>
                                          <p:spTgt spid="54"/>
                                        </p:tgtEl>
                                      </p:cBhvr>
                                    </p:animEffect>
                                  </p:childTnLst>
                                </p:cTn>
                              </p:par>
                            </p:childTnLst>
                          </p:cTn>
                        </p:par>
                        <p:par>
                          <p:cTn id="16" fill="hold">
                            <p:stCondLst>
                              <p:cond delay="2000"/>
                            </p:stCondLst>
                            <p:childTnLst>
                              <p:par>
                                <p:cTn id="17" presetID="8" presetClass="emph" presetSubtype="0" fill="hold" nodeType="afterEffect">
                                  <p:stCondLst>
                                    <p:cond delay="0"/>
                                  </p:stCondLst>
                                  <p:childTnLst>
                                    <p:animRot by="840000">
                                      <p:cBhvr>
                                        <p:cTn id="18" dur="250" fill="hold"/>
                                        <p:tgtEl>
                                          <p:spTgt spid="53"/>
                                        </p:tgtEl>
                                        <p:attrNameLst>
                                          <p:attrName>r</p:attrName>
                                        </p:attrNameLst>
                                      </p:cBhvr>
                                    </p:animRot>
                                  </p:childTnLst>
                                </p:cTn>
                              </p:par>
                            </p:childTnLst>
                          </p:cTn>
                        </p:par>
                        <p:par>
                          <p:cTn id="19" fill="hold">
                            <p:stCondLst>
                              <p:cond delay="2250"/>
                            </p:stCondLst>
                            <p:childTnLst>
                              <p:par>
                                <p:cTn id="20" presetID="0" presetClass="path" presetSubtype="0" accel="50000" decel="50000" fill="hold" nodeType="afterEffect">
                                  <p:stCondLst>
                                    <p:cond delay="0"/>
                                  </p:stCondLst>
                                  <p:childTnLst>
                                    <p:animMotion origin="layout" path="M -0.10104 -0.04422 L -0.10104 -0.04399 C -0.10234 -0.04653 -0.10351 -0.04885 -0.10468 -0.0507 C -0.1052 -0.05162 -0.10586 -0.05186 -0.10625 -0.05255 C -0.10976 -0.0588 -0.10468 -0.05232 -0.10885 -0.05718 C -0.11028 -0.06667 -0.1082 -0.05695 -0.11093 -0.06181 C -0.11132 -0.0625 -0.11119 -0.06412 -0.11145 -0.06459 C -0.11237 -0.06621 -0.11406 -0.06667 -0.1151 -0.06737 C -0.11966 -0.07084 -0.1151 -0.06806 -0.11875 -0.07014 C -0.12018 -0.07269 -0.12161 -0.0757 -0.12343 -0.07662 C -0.12395 -0.07709 -0.12461 -0.07732 -0.125 -0.07755 C -0.12565 -0.07824 -0.12604 -0.07894 -0.12656 -0.0794 C -0.12708 -0.07987 -0.1276 -0.0801 -0.12812 -0.08033 C -0.13463 -0.08357 -0.13033 -0.08102 -0.13385 -0.08311 C -0.13671 -0.09074 -0.13307 -0.08218 -0.13645 -0.08681 C -0.13763 -0.08843 -0.13854 -0.09051 -0.13958 -0.09237 C -0.1401 -0.09329 -0.14023 -0.09445 -0.14062 -0.09514 C -0.14114 -0.09584 -0.14179 -0.09584 -0.14218 -0.09607 C -0.14283 -0.09676 -0.14322 -0.09769 -0.14375 -0.09792 C -0.14479 -0.09885 -0.14583 -0.09931 -0.14687 -0.09977 L -0.14843 -0.1007 L -0.15 -0.10162 C -0.15026 -0.10255 -0.15013 -0.10394 -0.15052 -0.1044 C -0.15143 -0.10556 -0.15273 -0.10533 -0.15364 -0.10625 C -0.15729 -0.11065 -0.15559 -0.10926 -0.15833 -0.11088 C -0.16015 -0.11574 -0.15846 -0.1125 -0.16093 -0.11459 C -0.16158 -0.11528 -0.16197 -0.11621 -0.1625 -0.11644 C -0.16354 -0.11737 -0.16562 -0.11829 -0.16562 -0.11806 L -0.1677 -0.12199 L -0.17187 -0.12755 L -0.1802 -0.13588 C -0.18099 -0.13843 -0.18138 -0.14121 -0.18229 -0.14329 C -0.18268 -0.14422 -0.18346 -0.14399 -0.18385 -0.14422 C -0.18841 -0.14769 -0.18385 -0.14491 -0.1875 -0.14699 C -0.18789 -0.14792 -0.18815 -0.14908 -0.18854 -0.14977 C -0.18958 -0.15139 -0.19062 -0.15232 -0.19166 -0.15348 L -0.19322 -0.15533 C -0.19375 -0.15602 -0.19427 -0.15718 -0.19479 -0.15718 L -0.19843 -0.15811 C -0.19961 -0.15857 -0.20195 -0.15903 -0.20312 -0.15996 C -0.20507 -0.16181 -0.20455 -0.16204 -0.20625 -0.16459 C -0.20677 -0.16551 -0.20742 -0.16574 -0.20781 -0.16644 C -0.20846 -0.16737 -0.20885 -0.16852 -0.20937 -0.16922 C -0.21041 -0.17061 -0.21132 -0.17223 -0.2125 -0.17292 C -0.2164 -0.17524 -0.21458 -0.17431 -0.2177 -0.1757 C -0.22148 -0.18033 -0.21979 -0.17848 -0.22291 -0.18125 C -0.22539 -0.18774 -0.22382 -0.18612 -0.22656 -0.18774 C -0.22773 -0.19399 -0.22617 -0.18797 -0.22864 -0.19144 C -0.22916 -0.19213 -0.22929 -0.19352 -0.22968 -0.19422 C -0.23046 -0.19561 -0.23281 -0.20047 -0.23437 -0.20162 C -0.23515 -0.20232 -0.2358 -0.20232 -0.23645 -0.20255 C -0.23763 -0.20324 -0.23867 -0.20348 -0.23958 -0.2044 L -0.2427 -0.20811 C -0.24309 -0.20903 -0.24336 -0.21019 -0.24375 -0.21088 C -0.24505 -0.2132 -0.2457 -0.21297 -0.24739 -0.21366 C -0.25377 -0.21713 -0.24791 -0.21436 -0.2526 -0.21644 C -0.25429 -0.21852 -0.25442 -0.21875 -0.25625 -0.22014 C -0.25677 -0.22061 -0.25729 -0.22084 -0.25781 -0.22107 C -0.25872 -0.2257 -0.25781 -0.22269 -0.25989 -0.2257 C -0.26054 -0.22662 -0.26093 -0.22778 -0.26145 -0.22848 C -0.26197 -0.2294 -0.26263 -0.22987 -0.26302 -0.23033 C -0.26588 -0.23403 -0.26419 -0.23264 -0.26666 -0.23403 C -0.26744 -0.23588 -0.2677 -0.23843 -0.26875 -0.23959 C -0.26927 -0.24028 -0.26992 -0.24074 -0.27031 -0.24144 C -0.27434 -0.24746 -0.26966 -0.24167 -0.27343 -0.24607 C -0.27382 -0.24699 -0.27408 -0.24815 -0.27447 -0.24885 C -0.27526 -0.25047 -0.27656 -0.25278 -0.2776 -0.25348 C -0.27838 -0.25417 -0.27903 -0.25417 -0.27968 -0.2544 C -0.28177 -0.25556 -0.28072 -0.25533 -0.28177 -0.25533 L -0.28177 -0.2551 " pathEditMode="relative" rAng="0" ptsTypes="AAAAAAAAAAAAAAAAAAAAAAAAAAAAAAAAAAAAAAAAAAAAAAAAAAAAAAAAAAAAAAAAAAAAAA">
                                      <p:cBhvr>
                                        <p:cTn id="21" dur="4000" fill="hold"/>
                                        <p:tgtEl>
                                          <p:spTgt spid="53"/>
                                        </p:tgtEl>
                                        <p:attrNameLst>
                                          <p:attrName>ppt_x</p:attrName>
                                          <p:attrName>ppt_y</p:attrName>
                                        </p:attrNameLst>
                                      </p:cBhvr>
                                      <p:rCtr x="-9036" y="-10556"/>
                                    </p:animMotion>
                                  </p:childTnLst>
                                </p:cTn>
                              </p:par>
                              <p:par>
                                <p:cTn id="22" presetID="22" presetClass="entr" presetSubtype="2" fill="hold" grpId="0" nodeType="withEffect">
                                  <p:stCondLst>
                                    <p:cond delay="1250"/>
                                  </p:stCondLst>
                                  <p:childTnLst>
                                    <p:set>
                                      <p:cBhvr>
                                        <p:cTn id="23" dur="1" fill="hold">
                                          <p:stCondLst>
                                            <p:cond delay="0"/>
                                          </p:stCondLst>
                                        </p:cTn>
                                        <p:tgtEl>
                                          <p:spTgt spid="55"/>
                                        </p:tgtEl>
                                        <p:attrNameLst>
                                          <p:attrName>style.visibility</p:attrName>
                                        </p:attrNameLst>
                                      </p:cBhvr>
                                      <p:to>
                                        <p:strVal val="visible"/>
                                      </p:to>
                                    </p:set>
                                    <p:animEffect transition="in" filter="wipe(right)">
                                      <p:cBhvr>
                                        <p:cTn id="24" dur="2000"/>
                                        <p:tgtEl>
                                          <p:spTgt spid="55"/>
                                        </p:tgtEl>
                                      </p:cBhvr>
                                    </p:animEffect>
                                  </p:childTnLst>
                                </p:cTn>
                              </p:par>
                            </p:childTnLst>
                          </p:cTn>
                        </p:par>
                        <p:par>
                          <p:cTn id="25" fill="hold">
                            <p:stCondLst>
                              <p:cond delay="6250"/>
                            </p:stCondLst>
                            <p:childTnLst>
                              <p:par>
                                <p:cTn id="26" presetID="8" presetClass="emph" presetSubtype="0" fill="hold" nodeType="afterEffect">
                                  <p:stCondLst>
                                    <p:cond delay="0"/>
                                  </p:stCondLst>
                                  <p:childTnLst>
                                    <p:animRot by="-3000000">
                                      <p:cBhvr>
                                        <p:cTn id="27" dur="250" fill="hold"/>
                                        <p:tgtEl>
                                          <p:spTgt spid="53"/>
                                        </p:tgtEl>
                                        <p:attrNameLst>
                                          <p:attrName>r</p:attrName>
                                        </p:attrNameLst>
                                      </p:cBhvr>
                                    </p:animRot>
                                  </p:childTnLst>
                                </p:cTn>
                              </p:par>
                            </p:childTnLst>
                          </p:cTn>
                        </p:par>
                        <p:par>
                          <p:cTn id="28" fill="hold">
                            <p:stCondLst>
                              <p:cond delay="6500"/>
                            </p:stCondLst>
                            <p:childTnLst>
                              <p:par>
                                <p:cTn id="29" presetID="0" presetClass="path" presetSubtype="0" accel="50000" decel="50000" fill="hold" nodeType="afterEffect">
                                  <p:stCondLst>
                                    <p:cond delay="0"/>
                                  </p:stCondLst>
                                  <p:childTnLst>
                                    <p:animMotion origin="layout" path="M -0.28281 -0.25695 L -0.28281 -0.25672 C -0.28684 -0.24885 -0.28463 -0.25209 -0.28906 -0.24676 C -0.28958 -0.2463 -0.2901 -0.24537 -0.29062 -0.24491 L -0.29375 -0.24306 L -0.29531 -0.24213 C -0.29557 -0.24121 -0.29557 -0.24005 -0.29583 -0.23936 C -0.29622 -0.23889 -0.297 -0.23889 -0.29739 -0.23843 C -0.30104 -0.23542 -0.29674 -0.23774 -0.30104 -0.23565 C -0.30494 -0.23125 -0.30026 -0.23704 -0.30416 -0.23102 C -0.30468 -0.23033 -0.3052 -0.22987 -0.30572 -0.22917 C -0.30612 -0.22824 -0.30638 -0.22732 -0.30677 -0.22639 C -0.30781 -0.22477 -0.3125 -0.22107 -0.3125 -0.22084 C -0.31302 -0.22061 -0.31367 -0.22037 -0.31406 -0.21991 C -0.31471 -0.21945 -0.3151 -0.21875 -0.31562 -0.21806 C -0.31614 -0.21783 -0.31679 -0.2176 -0.31718 -0.21713 C -0.31796 -0.21667 -0.32057 -0.2132 -0.32083 -0.2125 C -0.32148 -0.21181 -0.32187 -0.21065 -0.32239 -0.20973 C -0.32343 -0.20857 -0.32447 -0.20741 -0.32552 -0.20602 C -0.32604 -0.20556 -0.32669 -0.2051 -0.32708 -0.20417 C -0.3276 -0.20324 -0.32812 -0.20232 -0.32864 -0.20139 C -0.32916 -0.20093 -0.32981 -0.20093 -0.3302 -0.20047 C -0.33385 -0.19746 -0.32955 -0.19977 -0.33385 -0.19769 C -0.33437 -0.19723 -0.33489 -0.19653 -0.33541 -0.19584 C -0.33593 -0.19561 -0.33658 -0.19561 -0.33697 -0.19491 C -0.33815 -0.19399 -0.3401 -0.19121 -0.3401 -0.19098 C -0.34049 -0.19028 -0.34075 -0.18936 -0.34114 -0.18843 C -0.34257 -0.18612 -0.34349 -0.18635 -0.34531 -0.18565 C -0.34987 -0.18056 -0.34414 -0.18681 -0.34843 -0.18287 C -0.34908 -0.18241 -0.34947 -0.18172 -0.35 -0.18102 C -0.35039 -0.1801 -0.35065 -0.17917 -0.35104 -0.17824 C -0.35156 -0.17732 -0.35221 -0.17662 -0.3526 -0.17547 C -0.35299 -0.17477 -0.35286 -0.17338 -0.35312 -0.17269 C -0.35351 -0.17223 -0.35429 -0.17223 -0.35468 -0.17176 C -0.35533 -0.1713 -0.35572 -0.17061 -0.35625 -0.16991 C -0.35833 -0.16482 -0.35625 -0.16968 -0.35937 -0.16436 C -0.36054 -0.16274 -0.36158 -0.16088 -0.3625 -0.1588 C -0.36302 -0.15811 -0.36315 -0.15695 -0.36354 -0.15602 C -0.36458 -0.1544 -0.36549 -0.15394 -0.36666 -0.15324 C -0.36744 -0.15301 -0.36809 -0.15278 -0.36875 -0.15232 C -0.36927 -0.15186 -0.36979 -0.15093 -0.37031 -0.15047 C -0.37135 -0.14977 -0.37252 -0.14977 -0.37343 -0.14862 C -0.37395 -0.14815 -0.37447 -0.14723 -0.375 -0.14676 C -0.37604 -0.14607 -0.37708 -0.14561 -0.37812 -0.14491 L -0.37968 -0.14399 C -0.38177 -0.13889 -0.37968 -0.14306 -0.38229 -0.14028 C -0.38307 -0.13959 -0.38372 -0.1382 -0.38437 -0.1375 C -0.38502 -0.13704 -0.3858 -0.13704 -0.38645 -0.13658 C -0.38841 -0.13565 -0.38789 -0.13588 -0.38958 -0.1338 C -0.38997 -0.13287 -0.39049 -0.13218 -0.39062 -0.13102 L -0.39218 -0.12269 C -0.39257 -0.12107 -0.39283 -0.11852 -0.39375 -0.11713 C -0.39427 -0.11667 -0.39492 -0.11667 -0.39531 -0.11621 C -0.39947 -0.11274 -0.39453 -0.11598 -0.39843 -0.11343 C -0.3983 -0.11436 -0.39817 -0.11551 -0.39791 -0.11621 C -0.39765 -0.11737 -0.39687 -0.11899 -0.39687 -0.11875 L -0.39687 -0.11899 " pathEditMode="relative" rAng="0" ptsTypes="AAAAAAAAAAAAAAAAAAAAAAAAAAAAAAAAAAAAAAAAAAAAAAAAAAAAAAAAA">
                                      <p:cBhvr>
                                        <p:cTn id="30" dur="3250" fill="hold"/>
                                        <p:tgtEl>
                                          <p:spTgt spid="53"/>
                                        </p:tgtEl>
                                        <p:attrNameLst>
                                          <p:attrName>ppt_x</p:attrName>
                                          <p:attrName>ppt_y</p:attrName>
                                        </p:attrNameLst>
                                      </p:cBhvr>
                                      <p:rCtr x="-5781" y="7176"/>
                                    </p:animMotion>
                                  </p:childTnLst>
                                </p:cTn>
                              </p:par>
                              <p:par>
                                <p:cTn id="31" presetID="22" presetClass="entr" presetSubtype="2" fill="hold" grpId="0" nodeType="withEffect">
                                  <p:stCondLst>
                                    <p:cond delay="1000"/>
                                  </p:stCondLst>
                                  <p:childTnLst>
                                    <p:set>
                                      <p:cBhvr>
                                        <p:cTn id="32" dur="1" fill="hold">
                                          <p:stCondLst>
                                            <p:cond delay="0"/>
                                          </p:stCondLst>
                                        </p:cTn>
                                        <p:tgtEl>
                                          <p:spTgt spid="56"/>
                                        </p:tgtEl>
                                        <p:attrNameLst>
                                          <p:attrName>style.visibility</p:attrName>
                                        </p:attrNameLst>
                                      </p:cBhvr>
                                      <p:to>
                                        <p:strVal val="visible"/>
                                      </p:to>
                                    </p:set>
                                    <p:animEffect transition="in" filter="wipe(right)">
                                      <p:cBhvr>
                                        <p:cTn id="33" dur="1450"/>
                                        <p:tgtEl>
                                          <p:spTgt spid="5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2">
                                            <p:txEl>
                                              <p:pRg st="0" end="0"/>
                                            </p:txEl>
                                          </p:spTgt>
                                        </p:tgtEl>
                                        <p:attrNameLst>
                                          <p:attrName>style.visibility</p:attrName>
                                        </p:attrNameLst>
                                      </p:cBhvr>
                                      <p:to>
                                        <p:strVal val="visible"/>
                                      </p:to>
                                    </p:set>
                                    <p:animEffect transition="in" filter="fade">
                                      <p:cBhvr>
                                        <p:cTn id="38" dur="500"/>
                                        <p:tgtEl>
                                          <p:spTgt spid="52">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2">
                                            <p:txEl>
                                              <p:pRg st="1" end="1"/>
                                            </p:txEl>
                                          </p:spTgt>
                                        </p:tgtEl>
                                        <p:attrNameLst>
                                          <p:attrName>style.visibility</p:attrName>
                                        </p:attrNameLst>
                                      </p:cBhvr>
                                      <p:to>
                                        <p:strVal val="visible"/>
                                      </p:to>
                                    </p:set>
                                    <p:animEffect transition="in" filter="fade">
                                      <p:cBhvr>
                                        <p:cTn id="46" dur="500"/>
                                        <p:tgtEl>
                                          <p:spTgt spid="52">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2">
                                            <p:txEl>
                                              <p:pRg st="2" end="2"/>
                                            </p:txEl>
                                          </p:spTgt>
                                        </p:tgtEl>
                                        <p:attrNameLst>
                                          <p:attrName>style.visibility</p:attrName>
                                        </p:attrNameLst>
                                      </p:cBhvr>
                                      <p:to>
                                        <p:strVal val="visible"/>
                                      </p:to>
                                    </p:set>
                                    <p:animEffect transition="in" filter="fade">
                                      <p:cBhvr>
                                        <p:cTn id="51" dur="500"/>
                                        <p:tgtEl>
                                          <p:spTgt spid="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bldP spid="54" grpId="0"/>
      <p:bldP spid="55" grpId="0"/>
      <p:bldP spid="56" grpId="0"/>
      <p:bldP spid="57" grpId="0" animBg="1"/>
    </p:bldLst>
  </p:timing>
</p:sld>
</file>

<file path=ppt/theme/theme1.xml><?xml version="1.0" encoding="utf-8"?>
<a:theme xmlns:a="http://schemas.openxmlformats.org/drawingml/2006/main" name="All About Me Sheets for Pre-K by Slidesgo">
  <a:themeElements>
    <a:clrScheme name="Simple Light">
      <a:dk1>
        <a:srgbClr val="4C4C4C"/>
      </a:dk1>
      <a:lt1>
        <a:srgbClr val="FFFFFF"/>
      </a:lt1>
      <a:dk2>
        <a:srgbClr val="FFFFFF"/>
      </a:dk2>
      <a:lt2>
        <a:srgbClr val="FFC71F"/>
      </a:lt2>
      <a:accent1>
        <a:srgbClr val="FBE6A5"/>
      </a:accent1>
      <a:accent2>
        <a:srgbClr val="70DB87"/>
      </a:accent2>
      <a:accent3>
        <a:srgbClr val="7BB8EF"/>
      </a:accent3>
      <a:accent4>
        <a:srgbClr val="FDB1CD"/>
      </a:accent4>
      <a:accent5>
        <a:srgbClr val="A75CD4"/>
      </a:accent5>
      <a:accent6>
        <a:srgbClr val="FFFFFF"/>
      </a:accent6>
      <a:hlink>
        <a:srgbClr val="4C4C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337</Words>
  <Application>Microsoft Office PowerPoint</Application>
  <PresentationFormat>Custom</PresentationFormat>
  <Paragraphs>86</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Quicksand Medium</vt:lpstr>
      <vt:lpstr>Amatic SC</vt:lpstr>
      <vt:lpstr>Quicksand</vt:lpstr>
      <vt:lpstr>Bebas Neue</vt:lpstr>
      <vt:lpstr>Times New Roman</vt:lpstr>
      <vt:lpstr>All About Me Sheets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 Sheets For Pre-k</dc:title>
  <dc:creator>PC</dc:creator>
  <cp:lastModifiedBy>PC</cp:lastModifiedBy>
  <cp:revision>90</cp:revision>
  <dcterms:modified xsi:type="dcterms:W3CDTF">2021-10-31T03:15:26Z</dcterms:modified>
</cp:coreProperties>
</file>