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258" r:id="rId3"/>
    <p:sldId id="259" r:id="rId4"/>
    <p:sldId id="274" r:id="rId5"/>
    <p:sldId id="297" r:id="rId6"/>
    <p:sldId id="296" r:id="rId7"/>
    <p:sldId id="289" r:id="rId8"/>
    <p:sldId id="298" r:id="rId9"/>
    <p:sldId id="299" r:id="rId10"/>
    <p:sldId id="290" r:id="rId11"/>
    <p:sldId id="294" r:id="rId12"/>
    <p:sldId id="300" r:id="rId13"/>
    <p:sldId id="301" r:id="rId14"/>
    <p:sldId id="302" r:id="rId15"/>
    <p:sldId id="29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FE400"/>
    <a:srgbClr val="FFFF2D"/>
    <a:srgbClr val="F7B9C5"/>
    <a:srgbClr val="E3ECA2"/>
    <a:srgbClr val="F9DBA7"/>
    <a:srgbClr val="FACEDB"/>
    <a:srgbClr val="B2D9FC"/>
    <a:srgbClr val="FFC253"/>
    <a:srgbClr val="D0D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7" autoAdjust="0"/>
    <p:restoredTop sz="94608" autoAdjust="0"/>
  </p:normalViewPr>
  <p:slideViewPr>
    <p:cSldViewPr showGuides="1">
      <p:cViewPr varScale="1">
        <p:scale>
          <a:sx n="66" d="100"/>
          <a:sy n="66" d="100"/>
        </p:scale>
        <p:origin x="780" y="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614DC-EE20-452B-8CE7-0FDF87796F1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D5664-E423-4DC2-9BEB-235FBB66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CE2AD67-F14F-484E-ADCC-8B32B9EA25F8}"/>
              </a:ext>
            </a:extLst>
          </p:cNvPr>
          <p:cNvSpPr/>
          <p:nvPr/>
        </p:nvSpPr>
        <p:spPr>
          <a:xfrm>
            <a:off x="2146" y="4352"/>
            <a:ext cx="12189853" cy="6853647"/>
          </a:xfrm>
          <a:custGeom>
            <a:avLst/>
            <a:gdLst>
              <a:gd name="connsiteX0" fmla="*/ 0 w 7143750"/>
              <a:gd name="connsiteY0" fmla="*/ 0 h 4762500"/>
              <a:gd name="connsiteX1" fmla="*/ 7143750 w 7143750"/>
              <a:gd name="connsiteY1" fmla="*/ 0 h 4762500"/>
              <a:gd name="connsiteX2" fmla="*/ 7143750 w 7143750"/>
              <a:gd name="connsiteY2" fmla="*/ 4762500 h 4762500"/>
              <a:gd name="connsiteX3" fmla="*/ 0 w 714375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4762500">
                <a:moveTo>
                  <a:pt x="0" y="0"/>
                </a:moveTo>
                <a:lnTo>
                  <a:pt x="7143750" y="0"/>
                </a:lnTo>
                <a:lnTo>
                  <a:pt x="7143750" y="4762500"/>
                </a:lnTo>
                <a:lnTo>
                  <a:pt x="0" y="4762500"/>
                </a:lnTo>
                <a:close/>
              </a:path>
            </a:pathLst>
          </a:custGeom>
          <a:solidFill>
            <a:srgbClr val="EAF4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aphic 1">
            <a:extLst>
              <a:ext uri="{FF2B5EF4-FFF2-40B4-BE49-F238E27FC236}">
                <a16:creationId xmlns:a16="http://schemas.microsoft.com/office/drawing/2014/main" id="{CF1D7B39-8912-4C4E-B127-77CFDBCF3DB6}"/>
              </a:ext>
            </a:extLst>
          </p:cNvPr>
          <p:cNvGrpSpPr/>
          <p:nvPr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96B31BCB-F4F9-4FF7-B141-F40334F000AA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F030FD7-9747-4B9E-9591-08BDAD080F93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3637811-FEAB-4CB3-93C1-E4BCBEC8F36F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EF79085-9CEA-402D-A08D-C2095DBE5194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0D0AA37-0861-4788-BD4E-28FFC5437307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E905B42-C683-404E-B477-B6CDF17F1BC2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63BEA74-3626-4311-A15E-730E3F693CE0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53EE215-C435-444C-8EE8-CB709291DA93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EDDC685-582F-4381-B3A4-177069E21389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187993B-0B0A-409F-89D7-D80A27B6A4B7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7FDFE3E-37FD-4499-916B-34685118F2EA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B69C92E-7839-4729-AA85-889F76533C10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F54352-E691-46FC-9680-AB232A01274C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0E23E1C-B4C0-443B-91C3-94DE1DAE88FD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F3FD4D2-6ACB-4A71-A854-CBCE54E5A376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6639877-303B-474C-93DE-812B17CBF152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379C5C-8176-48D3-B417-5D2461AF1CCA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A070AAB-B9FA-4296-85E5-A5518E245621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A5A4C40-6080-4975-87E1-0F643921C249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1C23BAD-F377-46DA-B6ED-31F935D6B594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3A50E6-0AB1-4E5D-AA50-C75AA191CCE4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181D1B2-E45D-42C2-AAB2-1D3D59B2FE7A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62DB237-C4C2-4055-B7D3-F883F8981969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672265D-6F5F-4B40-A071-92CBC6AE0762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03DBF3F-1107-4128-B593-90C0074ADCD4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BB2AA62-A20E-44BE-A42A-63B1CA85E205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DDA2245-B4A7-4806-A649-9F64D5F21D87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F835876-94D9-47E7-B08B-A049CF7CBE85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4A90DDC-5E18-4794-9BB9-D7CBF561EEBB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9DF6DDD-48DB-431B-97AB-EFCFB9AF42D4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5ECDD75-A5D4-4A65-8C00-909AAD1D7A4C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02463D-9837-456D-A362-33A86F43DB0D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B8BD2D-3888-400A-88AF-2865F1D01C4B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0496CB2-85ED-4B59-9F67-9855DD90F4A1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CEA40F0-F489-41F0-AC44-76D9D3C42D4C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1DCAE29-D18E-49AE-ADD1-E2BF0385ACCD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DA248A4-E2A4-4863-B536-55E7F70276E9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DCA2F8-57CD-4263-857D-35A183C182B4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7667D34-81DE-4AAA-AFF3-EEA8B228D1CB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1F3B9B7-AEA0-4D32-98AF-44B3D190BC7E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181CC5D-D673-4D47-A4F0-7D636E9A6AFC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E9406C9-241A-4331-A0AD-E3D1A57D4B87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AE576D3-A19C-496B-8B8B-278538024E74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191161A-0024-4744-86BF-076D0F47B3A0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9ADC71-AD8E-4BB4-B12C-3E9C762F9D63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E200726-A22D-460F-BC74-71D5EE380359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642E3BA-410B-481B-8C71-6E276F0402FD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DE9414A-5E1B-493E-9A63-44A8614E103E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A25C5AD-5390-429C-9AA0-496075C1A57E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3BC0FEA-4DD4-4BC0-952E-9BF91260091E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7380CF6-FDA7-426C-9BE3-FFD5173E3141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D0836E5-278F-4C61-B58F-CE3E8A50AB6F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6412D5C-8B8B-4EBF-8A70-15AE8CB52739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00AFABF-9A32-4620-BFA5-DAA0DD61F142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6484929-245C-4CB4-9859-B14E8FE27610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BCBD678-742B-4890-843C-DA265EC1EDEA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5709835-449E-4108-BF54-32AE35C7168A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3507D3F-34DA-439C-A657-CB17A2EA80A4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E4346E5-304D-4569-BEB4-7A29FC3F0171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49B7993-EA45-423D-A67E-CC6D731D41E7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1BA412C-8CA0-4BE3-B9C0-8FA8BEA3777E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487F697-8A45-4B87-A3A6-97CA5E65FC94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7C5DA40-CF15-47F3-ABB7-2720764D793A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D3D0D63-B89D-4324-97F9-CD070A08A407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5B951EC-2FF1-4310-99E6-5CF0DA7260FD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6B70EF2-3EE2-4BBC-A08F-09DA2C9F099E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0C42A44-C091-495B-864D-26FC9F5B33D2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7ACB749-3FB6-4726-81C2-236C6A47346B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5E9B9F4-F83A-4BED-9E7C-C7C1967CA527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769C5B7-C0FB-4BDF-8019-2EE3A9268B6C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2DAC99B-EBE3-48C1-B876-05B528262A9D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5AE1CB2-3CCF-426F-BF8F-86FFC0F294C2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B55F088-4B79-4BD9-A35D-B21F5397604B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0693497-C86A-48F9-B574-5FF621D75FB8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1522284-9346-4B00-96E2-52B267BEE3C2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572A448-1D03-4017-9030-5D0028D86EA3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D42C3F7-3B6E-4ECC-B338-E9A4B5235E28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593A3C7-64A7-4FC7-BDB2-9B5EE4E0D999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D501FC8-F02D-4EC2-B895-0DE2CE188F1D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893DAFD-5ACF-4A83-9DFA-44B8FCD5FCFD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EDCBCF3-CCC9-4918-8AE9-37D1723EBCB4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329EFDA-0C49-4E4C-B1A1-345C9037A6EB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63CF040-65CB-4CC0-A7BC-E4D05D9D0DC2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F6A1300-9F6E-477C-B4D9-2520523A872C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4DEB734-543E-430C-A114-8FA7CD4B9334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7554605-984C-46CD-A03E-7AF6F34919A2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55EBBDF-DB48-4D56-9348-34021ED2B60A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7B8AFB3-B471-416E-A414-9B86200344A0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3B42A48-9BB2-4890-818F-D9BED853912F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9D9C0C2-B929-474E-B9B7-674CD72FC68D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CC08886-8933-41E8-AF2D-1D583D8CB30C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0FC82D-FEE8-4A47-BB84-84C5B26A7E06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92A07C3-AA78-430E-9C03-C0E27CAE3FEA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10FA1A5-E7C0-421F-A286-33AE622A0C8F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3C44009-B207-45F1-BBE0-ADE02FD398B3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2DDAF71-9EDA-41AF-8022-155C7A9B150A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374C835-FDA6-4584-8A8C-C4A7BE4CBF80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281B979-363A-47B1-9318-F1B1AE5E7771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32C71CB-7A91-4955-8827-6C4D1DDF70E0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595DBE3-070F-4112-9774-23AE8B75A6D7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33467D5-D72F-4C99-B3C6-EC30A2AB96E6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DD9B191-73D1-41C9-9763-9C7B88A30822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CE0E15F-1744-40FA-A219-402FB565F97F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C073067-93FD-4ACD-BC7E-4846F572A83D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0C44397-962F-4EFA-AA28-A70B5B753E3E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DC6E37A-B98E-495A-8FD8-637B585BB51A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5BFB48-D786-43CC-AAB9-9DEF19CF104F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C3B2B0-2987-4036-A02A-1EE71939FF6F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8A17368-C5BF-426E-8187-26F26A1E337B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56C35F5-232A-43A4-8531-38C95674C20C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D3171C7-E054-4CCB-BA67-167AD6D6615A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1CE461F-11B0-4BAF-AD1B-69B85034C586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EFC0979-0F86-454F-A24B-B6D874C4DB69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B9A0A70-8C43-40F8-BBA2-E90381AABBA4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76FE720-45DC-4F2B-9D4C-7920668A9E19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807FD60-D3A0-427E-8D85-8F8CBF0A2AFA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A85F5E8-BADF-4CBF-80E2-6B2942A45C4B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4002829-2137-4D71-9ACF-8F81EC876AC0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B6CE0EC-E7CD-48FF-AC39-A11DFF41C8D4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B28AE6C-7D1C-4CD2-89C5-28C44CDFA4B9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5124014-F962-41DE-8C39-DF3F9CF794B6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86872F3-1877-4630-8586-50DCAAC7B87D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B8290D9-DFAF-4C41-B977-4D135DE08467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42B4954-1FF9-4ED1-99C2-E451BDF5DE0F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015CC81C-D52E-4A26-AEE4-05D1830243C5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FD41787-886F-4B34-9A9D-0C869657B518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F9F5B66-661C-48E5-BC3D-4569663C820B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368EB33-7CBD-4848-B502-0AB6C76850E2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0035FBD-91CC-47BD-AFD7-3A80EE6301B0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0C6D0E5-8C86-40BF-9D40-7DFDA51C06DE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CC48165-4483-417A-896C-981D60328B09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5107AFC-5A92-4F5C-8C69-1A2097E70DB9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6AF119-9CA2-480B-8FBC-5384427DB674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C624A8C-A7B5-41FA-B0F1-BD3C559ABBB8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643A3CC-EECF-4BFD-A268-7689E61D308D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4434C4C-6A37-421C-883A-B97E8B83833A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67D8FC8-6D97-4D64-B086-0831B037C610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70AE1DF-6C06-4FDD-AA62-28B6552C3476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559F93A-7E60-4530-8550-B5EECFBC9445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86D2F08-68CB-4E8B-932A-76E971E65A77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5E1CC64-8543-46BA-934E-C34A4CEBCB11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0D29E15-D0BD-4EA9-BFF2-6FC23C0AD258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2EA6B97-C230-413B-9480-4DA3F6220B1C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615C96E-E3F9-48BB-9267-50DAA03CBE5C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D9D0DC4-22D2-44C0-8C78-B5AF326E41B7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90D3FB9-658B-4633-A939-02967D6CA0C6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CCFE010-556B-46F7-AF14-DA5F30368017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16CD2A2-9FF7-41F5-9948-68639510F5E0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231F5E6-8DDA-452B-86FF-AABCCDFE49A5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EEB1AF82-8F51-4CF9-9D2F-142A59A76437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CA0C1C6-E2B2-43AB-97DA-8DC9874BE5DA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4EFE9C6-5836-4668-9343-48B37321B194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F589258C-DC65-4531-B3D0-D9A5C9497914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11A4F4CB-6AA7-4228-96C1-B7FCFBC676B4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4B9476A-1C80-4B8D-95CC-1A649D7F50DB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FB62B95-C788-4EAF-BDC0-A71C9EA22896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E37594A-B1EB-4FBF-9A9E-2EC48C06D00C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5E14970-3DB1-42C7-BE05-F7761B83A0D6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A07634F-6887-4564-BC10-D899BDA9AB4B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FF71609-5034-4F83-871B-0DCA5CBEAA57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26B5B02-7C35-4120-9C0F-DFCFF99706C2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0E8F4EB2-6CCF-4A39-9454-1DDCE736DB22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4020E74-C1E1-440F-885C-E522499019C0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18C0C75D-C277-4ECB-A307-2C7079F0137C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1B9852B-B38F-4524-B0B2-41C67041D17B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115C11B-8612-4A26-B1CF-4C2954E7DA90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546F652-9CC9-422B-A5C8-3451BE78674A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07FD25F-C9C0-4B0C-8793-C8B117DDA54D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A52ACE04-CB48-4375-8A01-D84E0B51967B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09B51D-15DA-4662-B40C-09C5652220D6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FF0EBBD-5225-4796-A591-CE73A039B4A0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1" name="Graphic 1">
              <a:extLst>
                <a:ext uri="{FF2B5EF4-FFF2-40B4-BE49-F238E27FC236}">
                  <a16:creationId xmlns:a16="http://schemas.microsoft.com/office/drawing/2014/main" id="{BECC26D3-CF58-4482-A78C-EC59D41BCE97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1ADA6A1-6FA6-49AB-8A4E-4DE5A8CD65D6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5A753F69-344F-424D-8296-42C72D02CEC7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ACF33B3-51C8-4958-A0BF-5F1E0D1C51AC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53F3741-5879-462E-9167-6110267EC94D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FC5F9DC-8844-4DDB-8EE2-12E795E10191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206A8AEA-70C0-4CCA-BD94-D8A1DE3DFBC4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B3D13BDD-2C99-448C-BF71-6B8D5A6E25DD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7017263C-EE8C-44C9-82A7-C83DFDEAA646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F44F7D9-CDB5-4045-9BD1-16A55802A13F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06D75E7-B057-4160-9909-6F227F41A367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54FE76A0-7D48-4536-BA78-4A2B90CA0C02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2D41071-8040-4A00-ACA2-8C364100927F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7A7AD01F-F15E-4827-98EE-E90819284BD5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B73FC36-08A3-463F-BCA7-1D2DF3F3A574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DFCA617-DC84-4D70-AABC-983F5E334FDB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66C79C8F-F18C-48DA-9627-3FC2DE811139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CF55D85-5327-483B-B3D7-43D4E5B4F64A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5CD05A0-4292-4C61-B523-7C4A4514CC8A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5B8128C-65F5-473F-AB18-E559F8B3A012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346CBE2-66D4-4384-B30B-D37EF4B13A27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F87BDBE-A435-4497-B154-8EDF9D745CFF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E586CC7-9604-4F60-973C-12A8A56AAFA8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156DACF-BAAD-43B0-B152-71CE9036AEAD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65AB944-ED22-4784-970F-590AADC316C5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FB507C0-B9CD-43A8-8CCE-E3EAEBEA0393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A180095-E896-47FF-B272-A2D93622C279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DA4B6BD-7CB8-4516-9F1A-9AB158288DA2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8E8019B-9C73-4058-92BF-BE5B8529279B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C858C01F-33C3-4201-A9B2-CDC78A8D7829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4CE8617-873F-4FFD-8B7D-C90D59DFAB2A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1870E351-FCE3-4B6D-A8D3-6E53F6EEB6D8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DEBE1589-1259-4390-AB19-6C9050156435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E24F135A-6DAE-4818-B89F-523CADA92A86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87EFB85-1EB2-41C7-BDD7-7795EE67F2B5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9416A491-433B-4AE6-907F-55BAE014ECF4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DF8D6076-B25D-4ADB-867A-985F6FBC155B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481B01E-879C-4001-A4ED-FCE225D63BD8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F027A9DF-5EF9-4C6B-836F-431B7526BC4A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5B0BA508-CAA0-4488-A199-A0F98048CCE6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5C8F0D3-FF26-496F-8760-6119EA477C47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8FC26D41-3E2A-4D21-BCDD-097066544DCD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3427082-45D5-4A7B-8CDA-642455006858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0D571EC6-15F4-40ED-8072-10261398744B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07939C3-BB64-44CC-9914-427DB8A468E9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801102AF-2102-4E6A-A35D-A79185F97DDC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B0D1C22C-BC7E-46A7-BEF4-1A0A5F51B66D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A0F3052-2A46-4567-960E-6C8C12054C4B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D923BED9-8D2F-4B5F-B389-0DA7DD09E803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8FE7C998-1DB7-4E30-AD16-597A882F9270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271438BD-26B3-4369-8DF0-E70C94DCE244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C5AF6DB-72A2-469F-90E6-33CFA6B0E295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D1B3503-586E-4BB2-A806-D1637B3387AF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8954D02-D4ED-451C-AFB2-0DA538BED9DD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F7484D4-8B38-4E5A-AD2D-07BF346EA2AD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594BDB9-B992-457D-AE5A-437986284061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38A06E7-CAAA-4473-84CA-20823A2AE7B8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FF2A0D3-969E-4202-837F-E6219946EFCF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A05DC1D6-D766-45F3-B694-C53BDE906A54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73DDE781-90C5-4836-9738-1CE609CF4CB4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FC56A76-B8EB-4F75-B11C-9474E681BE57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D67AEF73-1357-456A-9FA9-F32049147C50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25E31BBA-ED27-4FD1-8477-03717FE63FCD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2B2BCF0E-70DA-429D-B2F3-347940592C24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EB03EEF-3CDB-452C-BFDD-4C265B3EF273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AD0B5EED-7CEF-44FA-B212-9B69D39A2229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3C094F97-5959-4F89-85E4-59755F588FB8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30AE5858-DF04-4B9B-AE05-C3FB16C9BDB0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B5FE73AB-AAAD-4FDD-86E5-50702A88ED43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2EF2AB5E-428D-4920-BA29-DE78C2E9DF17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08A87441-43BC-4C4A-A945-B14659F7EE85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157FC41-9B1F-4AFB-9AE1-A6DB6C128C0F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590E6B8B-4A59-4EBD-BAE9-CF8A82ADF738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0E88DA2A-A375-45F7-8FFB-701FF2A973B0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B478B40D-1BE2-4382-86D6-C7CDC03983AA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B93880ED-E345-4BC4-8675-0A6978C235FE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ACF514D-E9A4-4C03-8E42-828CB0BD5E2B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D79D341-0548-49B3-BFF9-AAE80443071B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E41FF903-B451-4BCC-9B12-F7E4962543F7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7F03E131-D783-49AA-A475-E58DEB7927C9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488F4392-9442-4FE5-B14B-068209ABB1D5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0DD6910-E973-4529-A1E8-71E99AB8FD7C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77F401E-16F3-49D5-943B-84A6D664BE3B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131BA5E1-67CA-4292-9B43-5140D3CDE195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FC2C41C-C51E-454D-A41A-A93050578405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17F365C7-FACD-43AB-984C-AC4016257951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0B585926-6AD6-4982-8818-5C54DC2DD0B4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A3A13F4-7ED8-4B6A-8DDD-2C418C44AE48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A9CB2A0C-F949-4D47-BBA6-1C98F6061577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BC17BDA-3AA1-411E-88EF-7B5F31A1F736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1654209C-77C0-44A3-BBCD-41C7D3917D3C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93035215-2BA4-4982-9513-E8A31EEB0115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A7249494-4C30-4B78-834C-CCA8CDD7EA56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24EF7BDB-3391-4454-A9E9-0427D26A27E1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7642B113-3A68-4F4A-885C-23C9FC04B771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DE0C6FF3-4C72-44A5-97A9-2A504902FB8D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D7443C15-E996-407E-BBCA-9AF45447D47B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2FE0F4BC-1933-4FCD-81E8-547A091DE490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7618D145-8F8E-4AFE-9A8C-5300BABEB17A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FBB9DBA6-4A09-4E45-83DD-3267D4A9D780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E7805AE-91A1-4FB4-B96D-89E0AADF40F5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975CE6D-F805-47B9-8B3D-DB10D5ABA997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782128CE-61CF-4B95-A22E-4349A236AB94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BFC88B76-6EF5-44F1-A7D8-8895CBEB7A10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C955D6A5-6E2B-4C90-8A8A-2C234E794BFB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B6AD79FA-4ADF-411F-9F37-7C9882B28CB0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8A96AE6-BBCC-492E-899C-57583736FABC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6BA8489-2427-40F1-9BCA-424E7FE11705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7977DC69-1112-4F99-A0EE-5050450AD7F7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282774B-87B7-43F5-905D-111B587ACFE6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8B7B8F8A-BAA2-425E-9DCA-44A244F347A2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2937038-CB36-4F7B-8C05-6BE21CD840F3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397C7CDE-FC90-4E44-AE4E-4AA3174BD899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9524127-706E-493D-8B28-A5CB5F8AF188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98DD675-9B40-4846-B805-BF15F18BE1C9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3652ECAF-2505-48EE-8262-84CC08B50174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FD869550-0334-4B48-B131-6DB36930BF8E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3F9FB4E-1BD2-46B7-AF9C-D50121DDD388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C0DE48A-977D-4FD5-8F09-5338069585FF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1B6286C-948A-4F04-B213-8E261D89AFD6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A67A38B1-4DE5-4307-875E-5D4DD5124D44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86946FA6-DD86-4308-B21C-67FA95D4D6BB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049342B-DCB0-4F1C-AF63-8F2B7C0651E5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1FD5E88-FD15-40DC-9C9A-55F14BB16CD9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F746A4C-6812-41B0-B665-23997BCBF5F3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74103730-E95E-4E6D-8551-3BE54FB658AF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3E782B94-E82C-41D5-BF5E-E2483B204BFA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D79BA23-96E4-4773-8094-1ECF3E13683A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021D084B-4E89-4B4A-81BB-1EF852A8638F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B4D928A4-9415-4B2B-9EDD-F58F753909D7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E0F2B01-7003-4499-95E5-CAE12D3544FC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0C9AB93-93E7-4C8A-98CA-6EB7C2F1C6D3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6553059-C0A9-4BF6-87EC-DA806A36BB2E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DE310EC2-120F-4267-9867-DF980BAF75CF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21B2174-7B84-41CB-BBB3-AC7398F4E49C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35DBC6F3-492B-4F2F-8A0B-251EB6A13FC7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CACDF80-66BD-4AF0-8AFF-8EC48E719E5E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828B30E5-C116-4B6C-814D-5B1DAA285337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D872A99-4AC1-4089-B3FC-6DFC16BB6446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9908A5E-FAE6-4E18-BA04-961C8BD4062A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67931653-3A49-4FBA-961F-35C36D421B01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BD62C38-04ED-44F1-BAC0-FA804620D82E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018543C-50CC-4292-9673-56D7617E2196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638C17E4-15BD-4074-8E39-7D213A29CF20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5F6C7E42-7CD2-46D6-955E-89A7A71BD267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A8A12C7-740A-4F4F-A601-50A735607578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28F532D-C458-4938-8073-FE35DB952F49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E1CE1D06-C312-41CE-AA3E-FCF7110579A8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3C1F965F-FBEE-4250-9F57-980884FDFF47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CEAC930-C082-48B9-9EFC-08B39CCA8B1B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F829FE91-49AD-4BB3-A598-99E41B7AD4F9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772581CA-C2A8-4338-A36C-C931011BB2C6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FE9BB51D-0022-4038-85AB-867FF07CF812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E4592C-DA1B-478D-8172-FFC64A94BC56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92B47CDD-64A1-4503-821A-D2A7432ABFAB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48BCA04-8CD3-492E-8DE2-EAAC7761586E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B7A2ED39-0AA9-4CA8-8976-2B48D2C2AB34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93E581A8-6FE6-4286-A14C-BF9E95AE3ACF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DCBD2EEA-AC62-4B3D-825A-6143AF784D3C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7AA44141-F027-4434-9764-44E7B405060C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D030944A-2FD1-45CB-96BA-6A4410E06640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4FE97705-EBDB-4FB3-A5CB-A3B351945DED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46BC67A6-C0A3-4C6E-B127-0764F21E17BE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82358D5E-14D4-407B-B4F7-3CF8CE8C6367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0E894404-1F22-48C3-AEB0-89C84BA7DD87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CE328E95-30DF-4C59-BB7D-CFE0A9378340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36D67A30-AAE7-457D-A58F-85E684804301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D911A8F-6CA6-4676-B750-3BC16ED8625B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890266DD-A857-4A79-ABA1-88E3965FB33B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615F7ECC-25F1-44C1-98F4-62FCEA43728D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6A9F1588-9C17-4563-A503-B167AFC56797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2" name="Graphic 1">
              <a:extLst>
                <a:ext uri="{FF2B5EF4-FFF2-40B4-BE49-F238E27FC236}">
                  <a16:creationId xmlns:a16="http://schemas.microsoft.com/office/drawing/2014/main" id="{1E0513A8-12AF-473D-9809-18A4F98AFE94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8AA7D7AC-E60F-48B2-AD04-17FF30982152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7A1FD93E-D8F6-49F6-B030-2B421A84A36E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5" name="Graphic 1">
            <a:extLst>
              <a:ext uri="{FF2B5EF4-FFF2-40B4-BE49-F238E27FC236}">
                <a16:creationId xmlns:a16="http://schemas.microsoft.com/office/drawing/2014/main" id="{09B5B0DC-0137-4CA1-BB5F-7BA4416B3129}"/>
              </a:ext>
            </a:extLst>
          </p:cNvPr>
          <p:cNvGrpSpPr/>
          <p:nvPr/>
        </p:nvGrpSpPr>
        <p:grpSpPr>
          <a:xfrm>
            <a:off x="-193937" y="231458"/>
            <a:ext cx="2622811" cy="4928345"/>
            <a:chOff x="2220650" y="1458277"/>
            <a:chExt cx="2622811" cy="4928345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D01A068D-8A0A-40F4-8290-94A09B7A6BE2}"/>
                </a:ext>
              </a:extLst>
            </p:cNvPr>
            <p:cNvSpPr/>
            <p:nvPr/>
          </p:nvSpPr>
          <p:spPr>
            <a:xfrm>
              <a:off x="2220650" y="5569377"/>
              <a:ext cx="817245" cy="817245"/>
            </a:xfrm>
            <a:custGeom>
              <a:avLst/>
              <a:gdLst>
                <a:gd name="connsiteX0" fmla="*/ 408622 w 817245"/>
                <a:gd name="connsiteY0" fmla="*/ 0 h 817245"/>
                <a:gd name="connsiteX1" fmla="*/ 0 w 817245"/>
                <a:gd name="connsiteY1" fmla="*/ 408623 h 817245"/>
                <a:gd name="connsiteX2" fmla="*/ 408622 w 817245"/>
                <a:gd name="connsiteY2" fmla="*/ 817245 h 817245"/>
                <a:gd name="connsiteX3" fmla="*/ 817245 w 817245"/>
                <a:gd name="connsiteY3" fmla="*/ 408623 h 817245"/>
                <a:gd name="connsiteX4" fmla="*/ 408622 w 817245"/>
                <a:gd name="connsiteY4" fmla="*/ 0 h 817245"/>
                <a:gd name="connsiteX5" fmla="*/ 408622 w 817245"/>
                <a:gd name="connsiteY5" fmla="*/ 764858 h 817245"/>
                <a:gd name="connsiteX6" fmla="*/ 52388 w 817245"/>
                <a:gd name="connsiteY6" fmla="*/ 408623 h 817245"/>
                <a:gd name="connsiteX7" fmla="*/ 408622 w 817245"/>
                <a:gd name="connsiteY7" fmla="*/ 52388 h 817245"/>
                <a:gd name="connsiteX8" fmla="*/ 764858 w 817245"/>
                <a:gd name="connsiteY8" fmla="*/ 408623 h 817245"/>
                <a:gd name="connsiteX9" fmla="*/ 408622 w 817245"/>
                <a:gd name="connsiteY9" fmla="*/ 764858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245" h="817245">
                  <a:moveTo>
                    <a:pt x="408622" y="0"/>
                  </a:moveTo>
                  <a:cubicBezTo>
                    <a:pt x="182880" y="0"/>
                    <a:pt x="0" y="182880"/>
                    <a:pt x="0" y="408623"/>
                  </a:cubicBezTo>
                  <a:cubicBezTo>
                    <a:pt x="0" y="634365"/>
                    <a:pt x="182880" y="817245"/>
                    <a:pt x="408622" y="817245"/>
                  </a:cubicBezTo>
                  <a:cubicBezTo>
                    <a:pt x="634365" y="817245"/>
                    <a:pt x="817245" y="634365"/>
                    <a:pt x="817245" y="408623"/>
                  </a:cubicBezTo>
                  <a:cubicBezTo>
                    <a:pt x="817245" y="182880"/>
                    <a:pt x="634365" y="0"/>
                    <a:pt x="408622" y="0"/>
                  </a:cubicBezTo>
                  <a:close/>
                  <a:moveTo>
                    <a:pt x="408622" y="764858"/>
                  </a:moveTo>
                  <a:cubicBezTo>
                    <a:pt x="211455" y="764858"/>
                    <a:pt x="52388" y="605790"/>
                    <a:pt x="52388" y="408623"/>
                  </a:cubicBezTo>
                  <a:cubicBezTo>
                    <a:pt x="52388" y="211455"/>
                    <a:pt x="211455" y="52388"/>
                    <a:pt x="408622" y="52388"/>
                  </a:cubicBezTo>
                  <a:cubicBezTo>
                    <a:pt x="605790" y="52388"/>
                    <a:pt x="764858" y="211455"/>
                    <a:pt x="764858" y="408623"/>
                  </a:cubicBezTo>
                  <a:cubicBezTo>
                    <a:pt x="764858" y="604838"/>
                    <a:pt x="605790" y="764858"/>
                    <a:pt x="408622" y="764858"/>
                  </a:cubicBezTo>
                  <a:close/>
                </a:path>
              </a:pathLst>
            </a:custGeom>
            <a:solidFill>
              <a:srgbClr val="59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7725F12-07DD-492A-856F-D8F51E33D84C}"/>
                </a:ext>
              </a:extLst>
            </p:cNvPr>
            <p:cNvSpPr/>
            <p:nvPr/>
          </p:nvSpPr>
          <p:spPr>
            <a:xfrm>
              <a:off x="2998118" y="2434112"/>
              <a:ext cx="356234" cy="356234"/>
            </a:xfrm>
            <a:custGeom>
              <a:avLst/>
              <a:gdLst>
                <a:gd name="connsiteX0" fmla="*/ 178118 w 356234"/>
                <a:gd name="connsiteY0" fmla="*/ 0 h 356234"/>
                <a:gd name="connsiteX1" fmla="*/ 0 w 356234"/>
                <a:gd name="connsiteY1" fmla="*/ 178117 h 356234"/>
                <a:gd name="connsiteX2" fmla="*/ 178118 w 356234"/>
                <a:gd name="connsiteY2" fmla="*/ 356235 h 356234"/>
                <a:gd name="connsiteX3" fmla="*/ 356235 w 356234"/>
                <a:gd name="connsiteY3" fmla="*/ 178117 h 356234"/>
                <a:gd name="connsiteX4" fmla="*/ 178118 w 356234"/>
                <a:gd name="connsiteY4" fmla="*/ 0 h 356234"/>
                <a:gd name="connsiteX5" fmla="*/ 178118 w 356234"/>
                <a:gd name="connsiteY5" fmla="*/ 291465 h 356234"/>
                <a:gd name="connsiteX6" fmla="*/ 63818 w 356234"/>
                <a:gd name="connsiteY6" fmla="*/ 177165 h 356234"/>
                <a:gd name="connsiteX7" fmla="*/ 178118 w 356234"/>
                <a:gd name="connsiteY7" fmla="*/ 62865 h 356234"/>
                <a:gd name="connsiteX8" fmla="*/ 292418 w 356234"/>
                <a:gd name="connsiteY8" fmla="*/ 177165 h 356234"/>
                <a:gd name="connsiteX9" fmla="*/ 178118 w 356234"/>
                <a:gd name="connsiteY9" fmla="*/ 291465 h 3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34" h="356234">
                  <a:moveTo>
                    <a:pt x="178118" y="0"/>
                  </a:moveTo>
                  <a:cubicBezTo>
                    <a:pt x="80010" y="0"/>
                    <a:pt x="0" y="80010"/>
                    <a:pt x="0" y="178117"/>
                  </a:cubicBezTo>
                  <a:cubicBezTo>
                    <a:pt x="0" y="276225"/>
                    <a:pt x="80010" y="356235"/>
                    <a:pt x="178118" y="356235"/>
                  </a:cubicBezTo>
                  <a:cubicBezTo>
                    <a:pt x="276225" y="356235"/>
                    <a:pt x="356235" y="276225"/>
                    <a:pt x="356235" y="178117"/>
                  </a:cubicBezTo>
                  <a:cubicBezTo>
                    <a:pt x="355283" y="79057"/>
                    <a:pt x="276225" y="0"/>
                    <a:pt x="178118" y="0"/>
                  </a:cubicBezTo>
                  <a:close/>
                  <a:moveTo>
                    <a:pt x="178118" y="291465"/>
                  </a:moveTo>
                  <a:cubicBezTo>
                    <a:pt x="115252" y="291465"/>
                    <a:pt x="63818" y="240030"/>
                    <a:pt x="63818" y="177165"/>
                  </a:cubicBezTo>
                  <a:cubicBezTo>
                    <a:pt x="63818" y="114300"/>
                    <a:pt x="115252" y="62865"/>
                    <a:pt x="178118" y="62865"/>
                  </a:cubicBezTo>
                  <a:cubicBezTo>
                    <a:pt x="240983" y="62865"/>
                    <a:pt x="292418" y="114300"/>
                    <a:pt x="292418" y="177165"/>
                  </a:cubicBezTo>
                  <a:cubicBezTo>
                    <a:pt x="292418" y="240982"/>
                    <a:pt x="240983" y="291465"/>
                    <a:pt x="178118" y="291465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6679758-E139-4C67-9CF9-3E7457435BE8}"/>
                </a:ext>
              </a:extLst>
            </p:cNvPr>
            <p:cNvSpPr/>
            <p:nvPr/>
          </p:nvSpPr>
          <p:spPr>
            <a:xfrm>
              <a:off x="4626292" y="1458277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555"/>
                    <a:pt x="168555" y="217170"/>
                    <a:pt x="108585" y="217170"/>
                  </a:cubicBezTo>
                  <a:cubicBezTo>
                    <a:pt x="48615" y="217170"/>
                    <a:pt x="0" y="168555"/>
                    <a:pt x="0" y="108585"/>
                  </a:cubicBezTo>
                  <a:cubicBezTo>
                    <a:pt x="0" y="48615"/>
                    <a:pt x="48615" y="0"/>
                    <a:pt x="108585" y="0"/>
                  </a:cubicBezTo>
                  <a:cubicBezTo>
                    <a:pt x="168555" y="0"/>
                    <a:pt x="217170" y="48615"/>
                    <a:pt x="217170" y="1085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0" name="Graphic 1">
            <a:extLst>
              <a:ext uri="{FF2B5EF4-FFF2-40B4-BE49-F238E27FC236}">
                <a16:creationId xmlns:a16="http://schemas.microsoft.com/office/drawing/2014/main" id="{FFCF0433-1379-4D01-B3F7-960683481CAB}"/>
              </a:ext>
            </a:extLst>
          </p:cNvPr>
          <p:cNvGrpSpPr/>
          <p:nvPr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8589B9B-D5CB-45DA-9430-334B019597C6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2C62F2A-CA98-452F-894E-854266BAA1A6}"/>
                </a:ext>
              </a:extLst>
            </p:cNvPr>
            <p:cNvSpPr/>
            <p:nvPr/>
          </p:nvSpPr>
          <p:spPr>
            <a:xfrm>
              <a:off x="10996225" y="1226118"/>
              <a:ext cx="3615099" cy="2975985"/>
            </a:xfrm>
            <a:custGeom>
              <a:avLst/>
              <a:gdLst>
                <a:gd name="connsiteX0" fmla="*/ 47987 w 3615099"/>
                <a:gd name="connsiteY0" fmla="*/ 0 h 2975985"/>
                <a:gd name="connsiteX1" fmla="*/ 84181 w 3615099"/>
                <a:gd name="connsiteY1" fmla="*/ 1325880 h 2975985"/>
                <a:gd name="connsiteX2" fmla="*/ 947147 w 3615099"/>
                <a:gd name="connsiteY2" fmla="*/ 2267903 h 2975985"/>
                <a:gd name="connsiteX3" fmla="*/ 1918697 w 3615099"/>
                <a:gd name="connsiteY3" fmla="*/ 2442210 h 2975985"/>
                <a:gd name="connsiteX4" fmla="*/ 2243499 w 3615099"/>
                <a:gd name="connsiteY4" fmla="*/ 2699385 h 2975985"/>
                <a:gd name="connsiteX5" fmla="*/ 3615099 w 3615099"/>
                <a:gd name="connsiteY5" fmla="*/ 2852738 h 297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5099" h="2975985">
                  <a:moveTo>
                    <a:pt x="47987" y="0"/>
                  </a:moveTo>
                  <a:cubicBezTo>
                    <a:pt x="-5353" y="441960"/>
                    <a:pt x="-38691" y="898208"/>
                    <a:pt x="84181" y="1325880"/>
                  </a:cubicBezTo>
                  <a:cubicBezTo>
                    <a:pt x="207054" y="1753553"/>
                    <a:pt x="516617" y="2152650"/>
                    <a:pt x="947147" y="2267903"/>
                  </a:cubicBezTo>
                  <a:cubicBezTo>
                    <a:pt x="1267187" y="2353628"/>
                    <a:pt x="1630089" y="2279333"/>
                    <a:pt x="1918697" y="2442210"/>
                  </a:cubicBezTo>
                  <a:cubicBezTo>
                    <a:pt x="2039664" y="2509838"/>
                    <a:pt x="2134914" y="2613660"/>
                    <a:pt x="2243499" y="2699385"/>
                  </a:cubicBezTo>
                  <a:cubicBezTo>
                    <a:pt x="2623547" y="3000375"/>
                    <a:pt x="3177901" y="3062288"/>
                    <a:pt x="3615099" y="2852738"/>
                  </a:cubicBezTo>
                </a:path>
              </a:pathLst>
            </a:custGeom>
            <a:noFill/>
            <a:ln w="9525" cap="flat">
              <a:solidFill>
                <a:srgbClr val="FF5F7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3CD104A-813C-42ED-995F-DE1ACEB7D643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5" name="Graphic 1">
            <a:extLst>
              <a:ext uri="{FF2B5EF4-FFF2-40B4-BE49-F238E27FC236}">
                <a16:creationId xmlns:a16="http://schemas.microsoft.com/office/drawing/2014/main" id="{D2A5F1A3-AFFD-442A-9379-3CB89665F55E}"/>
              </a:ext>
            </a:extLst>
          </p:cNvPr>
          <p:cNvGrpSpPr/>
          <p:nvPr/>
        </p:nvGrpSpPr>
        <p:grpSpPr>
          <a:xfrm>
            <a:off x="10952175" y="2085658"/>
            <a:ext cx="323986" cy="252399"/>
            <a:chOff x="7826742" y="3319475"/>
            <a:chExt cx="323986" cy="252399"/>
          </a:xfrm>
          <a:solidFill>
            <a:srgbClr val="B0B0B0"/>
          </a:solidFill>
        </p:grpSpPr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90C9AF7-E1B2-4F46-A5A5-FCB210BCA047}"/>
                </a:ext>
              </a:extLst>
            </p:cNvPr>
            <p:cNvSpPr/>
            <p:nvPr/>
          </p:nvSpPr>
          <p:spPr>
            <a:xfrm>
              <a:off x="7826742" y="3319475"/>
              <a:ext cx="317082" cy="231432"/>
            </a:xfrm>
            <a:custGeom>
              <a:avLst/>
              <a:gdLst>
                <a:gd name="connsiteX0" fmla="*/ 315227 w 317082"/>
                <a:gd name="connsiteY0" fmla="*/ 4750 h 231432"/>
                <a:gd name="connsiteX1" fmla="*/ 181877 w 317082"/>
                <a:gd name="connsiteY1" fmla="*/ 148577 h 231432"/>
                <a:gd name="connsiteX2" fmla="*/ 1855 w 317082"/>
                <a:gd name="connsiteY2" fmla="*/ 226682 h 231432"/>
                <a:gd name="connsiteX3" fmla="*/ 135205 w 317082"/>
                <a:gd name="connsiteY3" fmla="*/ 82855 h 231432"/>
                <a:gd name="connsiteX4" fmla="*/ 315227 w 317082"/>
                <a:gd name="connsiteY4" fmla="*/ 4750 h 2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82" h="231432">
                  <a:moveTo>
                    <a:pt x="315227" y="4750"/>
                  </a:moveTo>
                  <a:cubicBezTo>
                    <a:pt x="328563" y="22847"/>
                    <a:pt x="268555" y="87617"/>
                    <a:pt x="181877" y="148577"/>
                  </a:cubicBezTo>
                  <a:cubicBezTo>
                    <a:pt x="95200" y="209537"/>
                    <a:pt x="14238" y="244780"/>
                    <a:pt x="1855" y="226682"/>
                  </a:cubicBezTo>
                  <a:cubicBezTo>
                    <a:pt x="-11480" y="208585"/>
                    <a:pt x="48527" y="143815"/>
                    <a:pt x="135205" y="82855"/>
                  </a:cubicBezTo>
                  <a:cubicBezTo>
                    <a:pt x="221882" y="21895"/>
                    <a:pt x="302845" y="-13348"/>
                    <a:pt x="315227" y="4750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7" name="Graphic 1">
              <a:extLst>
                <a:ext uri="{FF2B5EF4-FFF2-40B4-BE49-F238E27FC236}">
                  <a16:creationId xmlns:a16="http://schemas.microsoft.com/office/drawing/2014/main" id="{B94F3405-2838-4449-8773-0C81554E0B1D}"/>
                </a:ext>
              </a:extLst>
            </p:cNvPr>
            <p:cNvGrpSpPr/>
            <p:nvPr/>
          </p:nvGrpSpPr>
          <p:grpSpPr>
            <a:xfrm>
              <a:off x="7884028" y="3352800"/>
              <a:ext cx="266700" cy="219075"/>
              <a:chOff x="7884028" y="3352800"/>
              <a:chExt cx="266700" cy="219075"/>
            </a:xfrm>
          </p:grpSpPr>
          <p:pic>
            <p:nvPicPr>
              <p:cNvPr id="368" name="Picture 367">
                <a:extLst>
                  <a:ext uri="{FF2B5EF4-FFF2-40B4-BE49-F238E27FC236}">
                    <a16:creationId xmlns:a16="http://schemas.microsoft.com/office/drawing/2014/main" id="{0255FAF1-8DCB-4934-A4B1-868076923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55478" y="3390900"/>
                <a:ext cx="38100" cy="28575"/>
              </a:xfrm>
              <a:custGeom>
                <a:avLst/>
                <a:gdLst>
                  <a:gd name="connsiteX0" fmla="*/ 624 w 38100"/>
                  <a:gd name="connsiteY0" fmla="*/ 246 h 28575"/>
                  <a:gd name="connsiteX1" fmla="*/ 38724 w 38100"/>
                  <a:gd name="connsiteY1" fmla="*/ 246 h 28575"/>
                  <a:gd name="connsiteX2" fmla="*/ 38724 w 38100"/>
                  <a:gd name="connsiteY2" fmla="*/ 28821 h 28575"/>
                  <a:gd name="connsiteX3" fmla="*/ 624 w 38100"/>
                  <a:gd name="connsiteY3" fmla="*/ 288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4" y="246"/>
                    </a:moveTo>
                    <a:lnTo>
                      <a:pt x="38724" y="246"/>
                    </a:lnTo>
                    <a:lnTo>
                      <a:pt x="38724" y="28821"/>
                    </a:lnTo>
                    <a:lnTo>
                      <a:pt x="624" y="28821"/>
                    </a:lnTo>
                    <a:close/>
                  </a:path>
                </a:pathLst>
              </a:custGeom>
            </p:spPr>
          </p:pic>
          <p:pic>
            <p:nvPicPr>
              <p:cNvPr id="369" name="Picture 368">
                <a:extLst>
                  <a:ext uri="{FF2B5EF4-FFF2-40B4-BE49-F238E27FC236}">
                    <a16:creationId xmlns:a16="http://schemas.microsoft.com/office/drawing/2014/main" id="{4452FE35-82AC-42BC-AA40-3D6E27A7B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028" y="3352800"/>
                <a:ext cx="266700" cy="219075"/>
              </a:xfrm>
              <a:custGeom>
                <a:avLst/>
                <a:gdLst>
                  <a:gd name="connsiteX0" fmla="*/ 606 w 266700"/>
                  <a:gd name="connsiteY0" fmla="*/ 242 h 219075"/>
                  <a:gd name="connsiteX1" fmla="*/ 267306 w 266700"/>
                  <a:gd name="connsiteY1" fmla="*/ 242 h 219075"/>
                  <a:gd name="connsiteX2" fmla="*/ 267306 w 266700"/>
                  <a:gd name="connsiteY2" fmla="*/ 219317 h 219075"/>
                  <a:gd name="connsiteX3" fmla="*/ 606 w 266700"/>
                  <a:gd name="connsiteY3" fmla="*/ 21931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19075">
                    <a:moveTo>
                      <a:pt x="606" y="242"/>
                    </a:moveTo>
                    <a:lnTo>
                      <a:pt x="267306" y="242"/>
                    </a:lnTo>
                    <a:lnTo>
                      <a:pt x="267306" y="219317"/>
                    </a:lnTo>
                    <a:lnTo>
                      <a:pt x="606" y="219317"/>
                    </a:lnTo>
                    <a:close/>
                  </a:path>
                </a:pathLst>
              </a:custGeom>
            </p:spPr>
          </p:pic>
          <p:pic>
            <p:nvPicPr>
              <p:cNvPr id="370" name="Picture 369">
                <a:extLst>
                  <a:ext uri="{FF2B5EF4-FFF2-40B4-BE49-F238E27FC236}">
                    <a16:creationId xmlns:a16="http://schemas.microsoft.com/office/drawing/2014/main" id="{BD82DC24-44F9-430B-BC9B-80781EAD6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578" y="3448050"/>
                <a:ext cx="38100" cy="28575"/>
              </a:xfrm>
              <a:custGeom>
                <a:avLst/>
                <a:gdLst>
                  <a:gd name="connsiteX0" fmla="*/ 628 w 38100"/>
                  <a:gd name="connsiteY0" fmla="*/ 252 h 28575"/>
                  <a:gd name="connsiteX1" fmla="*/ 38728 w 38100"/>
                  <a:gd name="connsiteY1" fmla="*/ 252 h 28575"/>
                  <a:gd name="connsiteX2" fmla="*/ 38728 w 38100"/>
                  <a:gd name="connsiteY2" fmla="*/ 28827 h 28575"/>
                  <a:gd name="connsiteX3" fmla="*/ 628 w 38100"/>
                  <a:gd name="connsiteY3" fmla="*/ 288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8" y="252"/>
                    </a:moveTo>
                    <a:lnTo>
                      <a:pt x="38728" y="252"/>
                    </a:lnTo>
                    <a:lnTo>
                      <a:pt x="38728" y="28827"/>
                    </a:lnTo>
                    <a:lnTo>
                      <a:pt x="628" y="28827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71" name="Graphic 1">
            <a:extLst>
              <a:ext uri="{FF2B5EF4-FFF2-40B4-BE49-F238E27FC236}">
                <a16:creationId xmlns:a16="http://schemas.microsoft.com/office/drawing/2014/main" id="{3E879BDB-7FFB-421C-9B49-AD55CBA5D248}"/>
              </a:ext>
            </a:extLst>
          </p:cNvPr>
          <p:cNvGrpSpPr/>
          <p:nvPr/>
        </p:nvGrpSpPr>
        <p:grpSpPr>
          <a:xfrm>
            <a:off x="9627088" y="265353"/>
            <a:ext cx="1967765" cy="1176733"/>
            <a:chOff x="6748462" y="2090737"/>
            <a:chExt cx="1504950" cy="922163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8F7C94C-DD8A-4A3F-AE0A-22CFF3CA2191}"/>
                </a:ext>
              </a:extLst>
            </p:cNvPr>
            <p:cNvSpPr/>
            <p:nvPr/>
          </p:nvSpPr>
          <p:spPr>
            <a:xfrm>
              <a:off x="6748462" y="2091689"/>
              <a:ext cx="1504950" cy="921210"/>
            </a:xfrm>
            <a:custGeom>
              <a:avLst/>
              <a:gdLst>
                <a:gd name="connsiteX0" fmla="*/ 621030 w 1504950"/>
                <a:gd name="connsiteY0" fmla="*/ 902970 h 921210"/>
                <a:gd name="connsiteX1" fmla="*/ 621030 w 1504950"/>
                <a:gd name="connsiteY1" fmla="*/ 902970 h 921210"/>
                <a:gd name="connsiteX2" fmla="*/ 1374457 w 1504950"/>
                <a:gd name="connsiteY2" fmla="*/ 471488 h 921210"/>
                <a:gd name="connsiteX3" fmla="*/ 1466850 w 1504950"/>
                <a:gd name="connsiteY3" fmla="*/ 491490 h 921210"/>
                <a:gd name="connsiteX4" fmla="*/ 1504950 w 1504950"/>
                <a:gd name="connsiteY4" fmla="*/ 310515 h 921210"/>
                <a:gd name="connsiteX5" fmla="*/ 38100 w 1504950"/>
                <a:gd name="connsiteY5" fmla="*/ 0 h 921210"/>
                <a:gd name="connsiteX6" fmla="*/ 0 w 1504950"/>
                <a:gd name="connsiteY6" fmla="*/ 180975 h 921210"/>
                <a:gd name="connsiteX7" fmla="*/ 92393 w 1504950"/>
                <a:gd name="connsiteY7" fmla="*/ 200977 h 921210"/>
                <a:gd name="connsiteX8" fmla="*/ 607695 w 1504950"/>
                <a:gd name="connsiteY8" fmla="*/ 900113 h 921210"/>
                <a:gd name="connsiteX9" fmla="*/ 607695 w 1504950"/>
                <a:gd name="connsiteY9" fmla="*/ 900113 h 921210"/>
                <a:gd name="connsiteX10" fmla="*/ 614363 w 1504950"/>
                <a:gd name="connsiteY10" fmla="*/ 901065 h 921210"/>
                <a:gd name="connsiteX11" fmla="*/ 621030 w 1504950"/>
                <a:gd name="connsiteY11" fmla="*/ 902970 h 921210"/>
                <a:gd name="connsiteX12" fmla="*/ 273368 w 1504950"/>
                <a:gd name="connsiteY12" fmla="*/ 239077 h 921210"/>
                <a:gd name="connsiteX13" fmla="*/ 1194435 w 1504950"/>
                <a:gd name="connsiteY13" fmla="*/ 433388 h 921210"/>
                <a:gd name="connsiteX14" fmla="*/ 650557 w 1504950"/>
                <a:gd name="connsiteY14" fmla="*/ 735330 h 921210"/>
                <a:gd name="connsiteX15" fmla="*/ 273368 w 1504950"/>
                <a:gd name="connsiteY15" fmla="*/ 239077 h 92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4950" h="921210">
                  <a:moveTo>
                    <a:pt x="621030" y="902970"/>
                  </a:moveTo>
                  <a:lnTo>
                    <a:pt x="621030" y="902970"/>
                  </a:lnTo>
                  <a:cubicBezTo>
                    <a:pt x="1252538" y="1027748"/>
                    <a:pt x="1374457" y="471488"/>
                    <a:pt x="1374457" y="471488"/>
                  </a:cubicBezTo>
                  <a:lnTo>
                    <a:pt x="1466850" y="491490"/>
                  </a:lnTo>
                  <a:lnTo>
                    <a:pt x="1504950" y="310515"/>
                  </a:lnTo>
                  <a:lnTo>
                    <a:pt x="38100" y="0"/>
                  </a:lnTo>
                  <a:lnTo>
                    <a:pt x="0" y="180975"/>
                  </a:lnTo>
                  <a:lnTo>
                    <a:pt x="92393" y="200977"/>
                  </a:lnTo>
                  <a:cubicBezTo>
                    <a:pt x="92393" y="200977"/>
                    <a:pt x="-20955" y="759143"/>
                    <a:pt x="607695" y="900113"/>
                  </a:cubicBezTo>
                  <a:lnTo>
                    <a:pt x="607695" y="900113"/>
                  </a:lnTo>
                  <a:cubicBezTo>
                    <a:pt x="609600" y="901065"/>
                    <a:pt x="612457" y="901065"/>
                    <a:pt x="614363" y="901065"/>
                  </a:cubicBezTo>
                  <a:cubicBezTo>
                    <a:pt x="616268" y="902018"/>
                    <a:pt x="619125" y="902970"/>
                    <a:pt x="621030" y="902970"/>
                  </a:cubicBezTo>
                  <a:close/>
                  <a:moveTo>
                    <a:pt x="273368" y="239077"/>
                  </a:moveTo>
                  <a:lnTo>
                    <a:pt x="1194435" y="433388"/>
                  </a:lnTo>
                  <a:cubicBezTo>
                    <a:pt x="1194435" y="433388"/>
                    <a:pt x="1083945" y="822007"/>
                    <a:pt x="650557" y="735330"/>
                  </a:cubicBezTo>
                  <a:cubicBezTo>
                    <a:pt x="218122" y="639128"/>
                    <a:pt x="273368" y="239077"/>
                    <a:pt x="273368" y="239077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3" name="Graphic 1">
              <a:extLst>
                <a:ext uri="{FF2B5EF4-FFF2-40B4-BE49-F238E27FC236}">
                  <a16:creationId xmlns:a16="http://schemas.microsoft.com/office/drawing/2014/main" id="{F60BC48A-F5E2-4F14-AD9C-782E336A885B}"/>
                </a:ext>
              </a:extLst>
            </p:cNvPr>
            <p:cNvGrpSpPr/>
            <p:nvPr/>
          </p:nvGrpSpPr>
          <p:grpSpPr>
            <a:xfrm>
              <a:off x="6804659" y="2100466"/>
              <a:ext cx="1411458" cy="386905"/>
              <a:chOff x="6804659" y="2100466"/>
              <a:chExt cx="1411458" cy="386905"/>
            </a:xfrm>
            <a:solidFill>
              <a:srgbClr val="46464E"/>
            </a:solidFill>
          </p:grpSpPr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B5D061F7-A46D-48C1-A908-3473ABBAF9BD}"/>
                  </a:ext>
                </a:extLst>
              </p:cNvPr>
              <p:cNvSpPr/>
              <p:nvPr/>
            </p:nvSpPr>
            <p:spPr>
              <a:xfrm rot="-4689177">
                <a:off x="6800184" y="2120743"/>
                <a:ext cx="47625" cy="7620"/>
              </a:xfrm>
              <a:custGeom>
                <a:avLst/>
                <a:gdLst>
                  <a:gd name="connsiteX0" fmla="*/ 0 w 47625"/>
                  <a:gd name="connsiteY0" fmla="*/ 0 h 7620"/>
                  <a:gd name="connsiteX1" fmla="*/ 47625 w 47625"/>
                  <a:gd name="connsiteY1" fmla="*/ 0 h 7620"/>
                  <a:gd name="connsiteX2" fmla="*/ 47625 w 47625"/>
                  <a:gd name="connsiteY2" fmla="*/ 7620 h 7620"/>
                  <a:gd name="connsiteX3" fmla="*/ 0 w 47625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762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620F6BDA-C0B2-49FC-AF78-05042164B802}"/>
                  </a:ext>
                </a:extLst>
              </p:cNvPr>
              <p:cNvSpPr/>
              <p:nvPr/>
            </p:nvSpPr>
            <p:spPr>
              <a:xfrm rot="-4688504">
                <a:off x="6907404" y="21427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1B4995F7-A3AF-423E-AF05-5141415975C9}"/>
                  </a:ext>
                </a:extLst>
              </p:cNvPr>
              <p:cNvSpPr/>
              <p:nvPr/>
            </p:nvSpPr>
            <p:spPr>
              <a:xfrm rot="-4689177">
                <a:off x="6800184" y="2120743"/>
                <a:ext cx="47625" cy="7620"/>
              </a:xfrm>
              <a:custGeom>
                <a:avLst/>
                <a:gdLst>
                  <a:gd name="connsiteX0" fmla="*/ 0 w 47625"/>
                  <a:gd name="connsiteY0" fmla="*/ 0 h 7620"/>
                  <a:gd name="connsiteX1" fmla="*/ 47625 w 47625"/>
                  <a:gd name="connsiteY1" fmla="*/ 0 h 7620"/>
                  <a:gd name="connsiteX2" fmla="*/ 47625 w 47625"/>
                  <a:gd name="connsiteY2" fmla="*/ 7620 h 7620"/>
                  <a:gd name="connsiteX3" fmla="*/ 0 w 47625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762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50EDB1C0-5A23-4F80-8337-80BF4F5BB5E6}"/>
                  </a:ext>
                </a:extLst>
              </p:cNvPr>
              <p:cNvSpPr/>
              <p:nvPr/>
            </p:nvSpPr>
            <p:spPr>
              <a:xfrm rot="-4688841">
                <a:off x="6893477" y="213282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3935A9C0-FB5C-42B6-9B62-0755792F1141}"/>
                  </a:ext>
                </a:extLst>
              </p:cNvPr>
              <p:cNvSpPr/>
              <p:nvPr/>
            </p:nvSpPr>
            <p:spPr>
              <a:xfrm rot="-4688504">
                <a:off x="6871918" y="2127890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375A82A-4F57-4CBB-ABCD-56591D0E1E36}"/>
                  </a:ext>
                </a:extLst>
              </p:cNvPr>
              <p:cNvSpPr/>
              <p:nvPr/>
            </p:nvSpPr>
            <p:spPr>
              <a:xfrm rot="-4688504">
                <a:off x="6850455" y="212312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9E75023C-BFF3-439B-8ABB-975B8DB30EF6}"/>
                  </a:ext>
                </a:extLst>
              </p:cNvPr>
              <p:cNvSpPr/>
              <p:nvPr/>
            </p:nvSpPr>
            <p:spPr>
              <a:xfrm rot="-4688504">
                <a:off x="6830036" y="211859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255F839-5C49-403E-A727-1631A484411F}"/>
                  </a:ext>
                </a:extLst>
              </p:cNvPr>
              <p:cNvSpPr/>
              <p:nvPr/>
            </p:nvSpPr>
            <p:spPr>
              <a:xfrm rot="-4688504">
                <a:off x="7013521" y="216475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84B3CE8-CBFC-4ABC-9AB9-BC25D31E0F8E}"/>
                  </a:ext>
                </a:extLst>
              </p:cNvPr>
              <p:cNvSpPr/>
              <p:nvPr/>
            </p:nvSpPr>
            <p:spPr>
              <a:xfrm rot="-4688504">
                <a:off x="6907404" y="21427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F20ADBAA-6FD0-48F2-AE39-8D93B27453A8}"/>
                  </a:ext>
                </a:extLst>
              </p:cNvPr>
              <p:cNvSpPr/>
              <p:nvPr/>
            </p:nvSpPr>
            <p:spPr>
              <a:xfrm rot="-4688504">
                <a:off x="6999431" y="2154604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29CB3379-8A0F-4311-B7BE-AD47A7AE141D}"/>
                  </a:ext>
                </a:extLst>
              </p:cNvPr>
              <p:cNvSpPr/>
              <p:nvPr/>
            </p:nvSpPr>
            <p:spPr>
              <a:xfrm rot="-4688097">
                <a:off x="6977888" y="2150225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1 w 35241"/>
                  <a:gd name="connsiteY1" fmla="*/ 0 h 7619"/>
                  <a:gd name="connsiteX2" fmla="*/ 35241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1" y="0"/>
                    </a:lnTo>
                    <a:lnTo>
                      <a:pt x="35241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F1004DED-D397-4C2F-A162-69A3A636F19B}"/>
                  </a:ext>
                </a:extLst>
              </p:cNvPr>
              <p:cNvSpPr/>
              <p:nvPr/>
            </p:nvSpPr>
            <p:spPr>
              <a:xfrm rot="-4688504">
                <a:off x="6957431" y="2145254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91BA1F2-BFB4-4323-89C6-4000A1D916E1}"/>
                  </a:ext>
                </a:extLst>
              </p:cNvPr>
              <p:cNvSpPr/>
              <p:nvPr/>
            </p:nvSpPr>
            <p:spPr>
              <a:xfrm rot="-4688504">
                <a:off x="6935773" y="214141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167CA3F1-201A-452C-86E6-C82302F333D3}"/>
                  </a:ext>
                </a:extLst>
              </p:cNvPr>
              <p:cNvSpPr/>
              <p:nvPr/>
            </p:nvSpPr>
            <p:spPr>
              <a:xfrm rot="-4688504">
                <a:off x="7120180" y="2187761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52EFBB37-2D90-44D1-8B2D-E5E4A01D53BF}"/>
                  </a:ext>
                </a:extLst>
              </p:cNvPr>
              <p:cNvSpPr/>
              <p:nvPr/>
            </p:nvSpPr>
            <p:spPr>
              <a:xfrm rot="-4688504">
                <a:off x="7013521" y="216475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6C6B212-98F6-4095-A4B4-36AEA1D9C23F}"/>
                  </a:ext>
                </a:extLst>
              </p:cNvPr>
              <p:cNvSpPr/>
              <p:nvPr/>
            </p:nvSpPr>
            <p:spPr>
              <a:xfrm rot="-4688841">
                <a:off x="7106481" y="2176893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DE3C19AE-3E1B-4A6E-A4B8-9C7F46F5DDFC}"/>
                  </a:ext>
                </a:extLst>
              </p:cNvPr>
              <p:cNvSpPr/>
              <p:nvPr/>
            </p:nvSpPr>
            <p:spPr>
              <a:xfrm rot="-4688504">
                <a:off x="7084721" y="217288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13704962-C38E-40FF-B090-DF29A53EEC50}"/>
                  </a:ext>
                </a:extLst>
              </p:cNvPr>
              <p:cNvSpPr/>
              <p:nvPr/>
            </p:nvSpPr>
            <p:spPr>
              <a:xfrm rot="-4688841">
                <a:off x="7063010" y="216812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8D59C4FD-4614-45D5-99CD-F796FDB8D8B5}"/>
                  </a:ext>
                </a:extLst>
              </p:cNvPr>
              <p:cNvSpPr/>
              <p:nvPr/>
            </p:nvSpPr>
            <p:spPr>
              <a:xfrm rot="-4688504">
                <a:off x="7041790" y="216334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EA5C220C-D1E9-4C72-A9E2-4845B9234C36}"/>
                  </a:ext>
                </a:extLst>
              </p:cNvPr>
              <p:cNvSpPr/>
              <p:nvPr/>
            </p:nvSpPr>
            <p:spPr>
              <a:xfrm rot="-4688504">
                <a:off x="7226204" y="220969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3BAA01BC-C122-44E3-9301-5B1180B19D7E}"/>
                  </a:ext>
                </a:extLst>
              </p:cNvPr>
              <p:cNvSpPr/>
              <p:nvPr/>
            </p:nvSpPr>
            <p:spPr>
              <a:xfrm rot="-4688504">
                <a:off x="7120180" y="2187761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45E58D9F-781A-4B2A-9AEB-11D237B3444E}"/>
                  </a:ext>
                </a:extLst>
              </p:cNvPr>
              <p:cNvSpPr/>
              <p:nvPr/>
            </p:nvSpPr>
            <p:spPr>
              <a:xfrm rot="-4689177">
                <a:off x="7211823" y="2199650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2 w 35242"/>
                  <a:gd name="connsiteY1" fmla="*/ 0 h 7620"/>
                  <a:gd name="connsiteX2" fmla="*/ 35242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2" y="0"/>
                    </a:lnTo>
                    <a:lnTo>
                      <a:pt x="35242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9F7CBFD1-3C79-4D12-BE91-F0994FFEB82E}"/>
                  </a:ext>
                </a:extLst>
              </p:cNvPr>
              <p:cNvSpPr/>
              <p:nvPr/>
            </p:nvSpPr>
            <p:spPr>
              <a:xfrm rot="-4689177">
                <a:off x="7190362" y="2194882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28090379-6FE5-425B-BEFF-B76B1218C82C}"/>
                  </a:ext>
                </a:extLst>
              </p:cNvPr>
              <p:cNvSpPr/>
              <p:nvPr/>
            </p:nvSpPr>
            <p:spPr>
              <a:xfrm rot="-4688504">
                <a:off x="7170335" y="219029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288644B3-00CF-4612-9C75-7A603DBBA81E}"/>
                  </a:ext>
                </a:extLst>
              </p:cNvPr>
              <p:cNvSpPr/>
              <p:nvPr/>
            </p:nvSpPr>
            <p:spPr>
              <a:xfrm rot="-4688504">
                <a:off x="7148775" y="218548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7110A219-B476-49A1-80C7-2A481FFDCE01}"/>
                  </a:ext>
                </a:extLst>
              </p:cNvPr>
              <p:cNvSpPr/>
              <p:nvPr/>
            </p:nvSpPr>
            <p:spPr>
              <a:xfrm rot="-4688504">
                <a:off x="7332252" y="2231632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F73AC788-EB60-418C-B432-5D76B183DF3C}"/>
                  </a:ext>
                </a:extLst>
              </p:cNvPr>
              <p:cNvSpPr/>
              <p:nvPr/>
            </p:nvSpPr>
            <p:spPr>
              <a:xfrm rot="-4688504">
                <a:off x="7226204" y="220969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36FF0019-6174-4427-959F-4D6EB4135D7D}"/>
                  </a:ext>
                </a:extLst>
              </p:cNvPr>
              <p:cNvSpPr/>
              <p:nvPr/>
            </p:nvSpPr>
            <p:spPr>
              <a:xfrm rot="-4688504">
                <a:off x="7318361" y="222158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9FF4BB00-A110-4045-BE10-2646ECB2198B}"/>
                  </a:ext>
                </a:extLst>
              </p:cNvPr>
              <p:cNvSpPr/>
              <p:nvPr/>
            </p:nvSpPr>
            <p:spPr>
              <a:xfrm rot="-4688504">
                <a:off x="7297830" y="2217010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8B0A06D1-D434-4B41-B636-B317990B32CB}"/>
                  </a:ext>
                </a:extLst>
              </p:cNvPr>
              <p:cNvSpPr/>
              <p:nvPr/>
            </p:nvSpPr>
            <p:spPr>
              <a:xfrm rot="-4688841">
                <a:off x="7276329" y="221233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8BAF4F70-AE7E-44A9-9F00-A5011EDFBC94}"/>
                  </a:ext>
                </a:extLst>
              </p:cNvPr>
              <p:cNvSpPr/>
              <p:nvPr/>
            </p:nvSpPr>
            <p:spPr>
              <a:xfrm rot="-4688504">
                <a:off x="7254567" y="220832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DC3651F-8894-4F0C-8663-2BA15DA0DBB7}"/>
                  </a:ext>
                </a:extLst>
              </p:cNvPr>
              <p:cNvSpPr/>
              <p:nvPr/>
            </p:nvSpPr>
            <p:spPr>
              <a:xfrm rot="-4688504">
                <a:off x="7438980" y="225468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B550E797-C634-4FDB-836D-EECB9C17D865}"/>
                  </a:ext>
                </a:extLst>
              </p:cNvPr>
              <p:cNvSpPr/>
              <p:nvPr/>
            </p:nvSpPr>
            <p:spPr>
              <a:xfrm rot="-4688504">
                <a:off x="7332252" y="2231632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A23AA6A2-FD3B-41FB-88F2-ED44821A62F6}"/>
                  </a:ext>
                </a:extLst>
              </p:cNvPr>
              <p:cNvSpPr/>
              <p:nvPr/>
            </p:nvSpPr>
            <p:spPr>
              <a:xfrm rot="-4688504">
                <a:off x="7425318" y="2243713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0240D94C-54AA-4776-9124-FA982652FDA6}"/>
                  </a:ext>
                </a:extLst>
              </p:cNvPr>
              <p:cNvSpPr/>
              <p:nvPr/>
            </p:nvSpPr>
            <p:spPr>
              <a:xfrm rot="-4688504">
                <a:off x="7403521" y="223980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B183EEF-AE58-4049-A9A3-A721541B2DE7}"/>
                  </a:ext>
                </a:extLst>
              </p:cNvPr>
              <p:cNvSpPr/>
              <p:nvPr/>
            </p:nvSpPr>
            <p:spPr>
              <a:xfrm rot="-4688504">
                <a:off x="7382058" y="2235039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B3F54F6-2170-4EF9-864F-6C0481A05077}"/>
                  </a:ext>
                </a:extLst>
              </p:cNvPr>
              <p:cNvSpPr/>
              <p:nvPr/>
            </p:nvSpPr>
            <p:spPr>
              <a:xfrm rot="-4688504">
                <a:off x="7361654" y="223051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DC275FBE-1D2B-4158-968A-DFE7F4AF310A}"/>
                  </a:ext>
                </a:extLst>
              </p:cNvPr>
              <p:cNvSpPr/>
              <p:nvPr/>
            </p:nvSpPr>
            <p:spPr>
              <a:xfrm rot="-4688504">
                <a:off x="7545139" y="22766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0C00C7A1-7563-406C-924D-8DA01C8A2B3D}"/>
                  </a:ext>
                </a:extLst>
              </p:cNvPr>
              <p:cNvSpPr/>
              <p:nvPr/>
            </p:nvSpPr>
            <p:spPr>
              <a:xfrm rot="-4688504">
                <a:off x="7438980" y="225468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02C4F102-9413-431A-A8FD-D0999BA9C53C}"/>
                  </a:ext>
                </a:extLst>
              </p:cNvPr>
              <p:cNvSpPr/>
              <p:nvPr/>
            </p:nvSpPr>
            <p:spPr>
              <a:xfrm rot="-4688841">
                <a:off x="7531111" y="226668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FCA8CA8E-FB6A-49B7-B008-F180A1C0045F}"/>
                  </a:ext>
                </a:extLst>
              </p:cNvPr>
              <p:cNvSpPr/>
              <p:nvPr/>
            </p:nvSpPr>
            <p:spPr>
              <a:xfrm rot="-4689177">
                <a:off x="7510173" y="2262048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0940F76-ABB6-4B0E-A727-0DC6C98EFA3B}"/>
                  </a:ext>
                </a:extLst>
              </p:cNvPr>
              <p:cNvSpPr/>
              <p:nvPr/>
            </p:nvSpPr>
            <p:spPr>
              <a:xfrm rot="-4688097">
                <a:off x="7488786" y="2257527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2 w 35241"/>
                  <a:gd name="connsiteY1" fmla="*/ 0 h 7619"/>
                  <a:gd name="connsiteX2" fmla="*/ 35242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2" y="0"/>
                    </a:lnTo>
                    <a:lnTo>
                      <a:pt x="35242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9DEEEC5B-BD39-47C0-A454-EFE02E7BF367}"/>
                  </a:ext>
                </a:extLst>
              </p:cNvPr>
              <p:cNvSpPr/>
              <p:nvPr/>
            </p:nvSpPr>
            <p:spPr>
              <a:xfrm rot="-4688841">
                <a:off x="7467647" y="225256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DC5E8943-48AB-4950-9185-CEA8251A9400}"/>
                  </a:ext>
                </a:extLst>
              </p:cNvPr>
              <p:cNvSpPr/>
              <p:nvPr/>
            </p:nvSpPr>
            <p:spPr>
              <a:xfrm rot="-4688841">
                <a:off x="7652058" y="229891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E9097FB3-08B0-4F3B-AAD6-E6AC6510AF2E}"/>
                  </a:ext>
                </a:extLst>
              </p:cNvPr>
              <p:cNvSpPr/>
              <p:nvPr/>
            </p:nvSpPr>
            <p:spPr>
              <a:xfrm rot="-4688504">
                <a:off x="7545139" y="22766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ECA41A39-DF18-42FF-85B9-1B2A0F38DCF0}"/>
                  </a:ext>
                </a:extLst>
              </p:cNvPr>
              <p:cNvSpPr/>
              <p:nvPr/>
            </p:nvSpPr>
            <p:spPr>
              <a:xfrm rot="-4688504">
                <a:off x="7637963" y="228863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40F8FE14-D011-4BD6-B21F-42A3936A079D}"/>
                  </a:ext>
                </a:extLst>
              </p:cNvPr>
              <p:cNvSpPr/>
              <p:nvPr/>
            </p:nvSpPr>
            <p:spPr>
              <a:xfrm rot="-4688504">
                <a:off x="7616598" y="2283906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547B5794-32CC-4980-A80A-C4A442FB8613}"/>
                  </a:ext>
                </a:extLst>
              </p:cNvPr>
              <p:cNvSpPr/>
              <p:nvPr/>
            </p:nvSpPr>
            <p:spPr>
              <a:xfrm rot="-4688504">
                <a:off x="7595134" y="2279139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99E9A8CF-3CB1-42BA-A1D3-EB20BC925C4E}"/>
                  </a:ext>
                </a:extLst>
              </p:cNvPr>
              <p:cNvSpPr/>
              <p:nvPr/>
            </p:nvSpPr>
            <p:spPr>
              <a:xfrm rot="-4688841">
                <a:off x="7574404" y="227561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8777CB79-1B28-4DE6-806F-DF4799FD699A}"/>
                  </a:ext>
                </a:extLst>
              </p:cNvPr>
              <p:cNvSpPr/>
              <p:nvPr/>
            </p:nvSpPr>
            <p:spPr>
              <a:xfrm rot="-4688504">
                <a:off x="7757780" y="232160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37A0953B-FFEF-46BC-B21D-D2F7FB0E115F}"/>
                  </a:ext>
                </a:extLst>
              </p:cNvPr>
              <p:cNvSpPr/>
              <p:nvPr/>
            </p:nvSpPr>
            <p:spPr>
              <a:xfrm rot="-4688841">
                <a:off x="7652058" y="229891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7FC9C24E-A0DA-4166-89AB-37D8444B2BE2}"/>
                  </a:ext>
                </a:extLst>
              </p:cNvPr>
              <p:cNvSpPr/>
              <p:nvPr/>
            </p:nvSpPr>
            <p:spPr>
              <a:xfrm rot="-4688841">
                <a:off x="7744087" y="2310740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4E6ACC06-78AB-4EDC-8379-A796B82CF3A3}"/>
                  </a:ext>
                </a:extLst>
              </p:cNvPr>
              <p:cNvSpPr/>
              <p:nvPr/>
            </p:nvSpPr>
            <p:spPr>
              <a:xfrm rot="-4688841">
                <a:off x="7722429" y="230690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3F33A5A-B5F3-4929-9ECA-2388FC08D2FD}"/>
                  </a:ext>
                </a:extLst>
              </p:cNvPr>
              <p:cNvSpPr/>
              <p:nvPr/>
            </p:nvSpPr>
            <p:spPr>
              <a:xfrm rot="-4688504">
                <a:off x="7701925" y="230220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CC5FB3A-2AF8-43AC-BE72-8A8C4282058D}"/>
                  </a:ext>
                </a:extLst>
              </p:cNvPr>
              <p:cNvSpPr/>
              <p:nvPr/>
            </p:nvSpPr>
            <p:spPr>
              <a:xfrm rot="-4689177">
                <a:off x="7680009" y="2297491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22885DD-8975-4DE2-A21A-1ED2639BACF9}"/>
                  </a:ext>
                </a:extLst>
              </p:cNvPr>
              <p:cNvSpPr/>
              <p:nvPr/>
            </p:nvSpPr>
            <p:spPr>
              <a:xfrm rot="-4688504">
                <a:off x="7864731" y="2343718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5C71C3CC-2F60-4ADE-AC71-A0ADFEFFBCD8}"/>
                  </a:ext>
                </a:extLst>
              </p:cNvPr>
              <p:cNvSpPr/>
              <p:nvPr/>
            </p:nvSpPr>
            <p:spPr>
              <a:xfrm rot="-4688504">
                <a:off x="7757780" y="232160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C1294A1-9ECA-452D-88A8-A3AC94BF01CD}"/>
                  </a:ext>
                </a:extLst>
              </p:cNvPr>
              <p:cNvSpPr/>
              <p:nvPr/>
            </p:nvSpPr>
            <p:spPr>
              <a:xfrm rot="-4688504">
                <a:off x="7850883" y="233368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95D91090-93A5-499B-821D-F8F8C224A2DC}"/>
                  </a:ext>
                </a:extLst>
              </p:cNvPr>
              <p:cNvSpPr/>
              <p:nvPr/>
            </p:nvSpPr>
            <p:spPr>
              <a:xfrm rot="-4688504">
                <a:off x="7829276" y="232885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71C4F7C-0176-4C0F-B52F-2BE0716FA7E6}"/>
                  </a:ext>
                </a:extLst>
              </p:cNvPr>
              <p:cNvSpPr/>
              <p:nvPr/>
            </p:nvSpPr>
            <p:spPr>
              <a:xfrm rot="-4688504">
                <a:off x="7807951" y="232414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612B52A4-850D-4E6F-9FC8-9591A1C12E06}"/>
                  </a:ext>
                </a:extLst>
              </p:cNvPr>
              <p:cNvSpPr/>
              <p:nvPr/>
            </p:nvSpPr>
            <p:spPr>
              <a:xfrm rot="-4689177">
                <a:off x="7786953" y="2319612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47A676B2-0A66-44F9-9690-DE379C601D2D}"/>
                  </a:ext>
                </a:extLst>
              </p:cNvPr>
              <p:cNvSpPr/>
              <p:nvPr/>
            </p:nvSpPr>
            <p:spPr>
              <a:xfrm rot="-4688841">
                <a:off x="7970864" y="2365839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252274E8-DC37-4844-826B-F9BD985426E6}"/>
                  </a:ext>
                </a:extLst>
              </p:cNvPr>
              <p:cNvSpPr/>
              <p:nvPr/>
            </p:nvSpPr>
            <p:spPr>
              <a:xfrm rot="-4688504">
                <a:off x="7864731" y="2343718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E3D8406-39DC-41A1-AE64-B0A39F88C197}"/>
                  </a:ext>
                </a:extLst>
              </p:cNvPr>
              <p:cNvSpPr/>
              <p:nvPr/>
            </p:nvSpPr>
            <p:spPr>
              <a:xfrm rot="-4688097">
                <a:off x="7956668" y="2356024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1 w 35241"/>
                  <a:gd name="connsiteY1" fmla="*/ 0 h 7619"/>
                  <a:gd name="connsiteX2" fmla="*/ 35241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1" y="0"/>
                    </a:lnTo>
                    <a:lnTo>
                      <a:pt x="35241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A5DB1D6-8FA9-4294-A983-93E19965AF94}"/>
                  </a:ext>
                </a:extLst>
              </p:cNvPr>
              <p:cNvSpPr/>
              <p:nvPr/>
            </p:nvSpPr>
            <p:spPr>
              <a:xfrm rot="-4688504">
                <a:off x="7935294" y="235077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6CEF68C4-3AFE-42B6-BFED-B65C2F73E0E6}"/>
                  </a:ext>
                </a:extLst>
              </p:cNvPr>
              <p:cNvSpPr/>
              <p:nvPr/>
            </p:nvSpPr>
            <p:spPr>
              <a:xfrm rot="-4688504">
                <a:off x="7914909" y="2346273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4A026AD1-1106-4A48-88A5-BB34DA487B98}"/>
                  </a:ext>
                </a:extLst>
              </p:cNvPr>
              <p:cNvSpPr/>
              <p:nvPr/>
            </p:nvSpPr>
            <p:spPr>
              <a:xfrm rot="-4689177">
                <a:off x="7892774" y="2342481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2 w 35242"/>
                  <a:gd name="connsiteY1" fmla="*/ 0 h 7620"/>
                  <a:gd name="connsiteX2" fmla="*/ 35242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2" y="0"/>
                    </a:lnTo>
                    <a:lnTo>
                      <a:pt x="35242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36F1F80-455B-40AF-A9EA-580AF59DDCB4}"/>
                  </a:ext>
                </a:extLst>
              </p:cNvPr>
              <p:cNvSpPr/>
              <p:nvPr/>
            </p:nvSpPr>
            <p:spPr>
              <a:xfrm rot="-4688504">
                <a:off x="8076730" y="238858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565C28E2-2E48-4EA9-BE57-33AA862C42CB}"/>
                  </a:ext>
                </a:extLst>
              </p:cNvPr>
              <p:cNvSpPr/>
              <p:nvPr/>
            </p:nvSpPr>
            <p:spPr>
              <a:xfrm rot="-4688841">
                <a:off x="7970864" y="2365839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2029FFB8-CA25-4553-9AE4-8B5AD7B97B3F}"/>
                  </a:ext>
                </a:extLst>
              </p:cNvPr>
              <p:cNvSpPr/>
              <p:nvPr/>
            </p:nvSpPr>
            <p:spPr>
              <a:xfrm rot="-4688841">
                <a:off x="8062893" y="2377669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D83BE75-5749-428D-AACE-A6FF991B020C}"/>
                  </a:ext>
                </a:extLst>
              </p:cNvPr>
              <p:cNvSpPr/>
              <p:nvPr/>
            </p:nvSpPr>
            <p:spPr>
              <a:xfrm rot="-4689177">
                <a:off x="8041721" y="2373964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B8CC236A-A6C2-43B7-82E7-A37E6595B7FA}"/>
                  </a:ext>
                </a:extLst>
              </p:cNvPr>
              <p:cNvSpPr/>
              <p:nvPr/>
            </p:nvSpPr>
            <p:spPr>
              <a:xfrm rot="-4688504">
                <a:off x="8020437" y="236899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C3BFEA17-FA43-491F-BB02-086FAD6CD58C}"/>
                  </a:ext>
                </a:extLst>
              </p:cNvPr>
              <p:cNvSpPr/>
              <p:nvPr/>
            </p:nvSpPr>
            <p:spPr>
              <a:xfrm rot="-4688097">
                <a:off x="7998880" y="2364698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1 w 35241"/>
                  <a:gd name="connsiteY1" fmla="*/ 0 h 7619"/>
                  <a:gd name="connsiteX2" fmla="*/ 35241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1" y="0"/>
                    </a:lnTo>
                    <a:lnTo>
                      <a:pt x="35241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3DB58D1C-5960-4C76-BA52-1BAA4A28BDC3}"/>
                  </a:ext>
                </a:extLst>
              </p:cNvPr>
              <p:cNvSpPr/>
              <p:nvPr/>
            </p:nvSpPr>
            <p:spPr>
              <a:xfrm rot="-4688504">
                <a:off x="8183682" y="241070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E075C249-E14C-40C6-AF4A-9657473E73B6}"/>
                  </a:ext>
                </a:extLst>
              </p:cNvPr>
              <p:cNvSpPr/>
              <p:nvPr/>
            </p:nvSpPr>
            <p:spPr>
              <a:xfrm rot="-4688504">
                <a:off x="8076730" y="238858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D9D927A2-9567-4747-B924-1F1969BB159A}"/>
                  </a:ext>
                </a:extLst>
              </p:cNvPr>
              <p:cNvSpPr/>
              <p:nvPr/>
            </p:nvSpPr>
            <p:spPr>
              <a:xfrm rot="-4688504">
                <a:off x="8169539" y="240054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543AAB3E-4890-4BA5-9D64-6BFA8A8FF718}"/>
                  </a:ext>
                </a:extLst>
              </p:cNvPr>
              <p:cNvSpPr/>
              <p:nvPr/>
            </p:nvSpPr>
            <p:spPr>
              <a:xfrm rot="-4688504">
                <a:off x="8148222" y="239583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6D0BCA69-2463-4CC7-B647-5BE9B3465771}"/>
                  </a:ext>
                </a:extLst>
              </p:cNvPr>
              <p:cNvSpPr/>
              <p:nvPr/>
            </p:nvSpPr>
            <p:spPr>
              <a:xfrm rot="-4688504">
                <a:off x="8127541" y="239119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6D0B2416-E9BB-49E1-ABB1-ED8D3DC375A1}"/>
                  </a:ext>
                </a:extLst>
              </p:cNvPr>
              <p:cNvSpPr/>
              <p:nvPr/>
            </p:nvSpPr>
            <p:spPr>
              <a:xfrm rot="-4688504">
                <a:off x="8105922" y="2386346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3" name="Graphic 1">
                <a:extLst>
                  <a:ext uri="{FF2B5EF4-FFF2-40B4-BE49-F238E27FC236}">
                    <a16:creationId xmlns:a16="http://schemas.microsoft.com/office/drawing/2014/main" id="{86E87A84-02D7-4F18-9D35-34D4D2A4B8A4}"/>
                  </a:ext>
                </a:extLst>
              </p:cNvPr>
              <p:cNvGrpSpPr/>
              <p:nvPr/>
            </p:nvGrpSpPr>
            <p:grpSpPr>
              <a:xfrm>
                <a:off x="6804659" y="2168842"/>
                <a:ext cx="1403984" cy="318529"/>
                <a:chOff x="6804659" y="2168842"/>
                <a:chExt cx="1403984" cy="318529"/>
              </a:xfrm>
              <a:solidFill>
                <a:srgbClr val="46464E"/>
              </a:solidFill>
            </p:grpSpPr>
            <p:sp>
              <p:nvSpPr>
                <p:cNvPr id="454" name="Freeform: Shape 453">
                  <a:extLst>
                    <a:ext uri="{FF2B5EF4-FFF2-40B4-BE49-F238E27FC236}">
                      <a16:creationId xmlns:a16="http://schemas.microsoft.com/office/drawing/2014/main" id="{78A74540-8473-4555-A619-B7CEC5682A5F}"/>
                    </a:ext>
                  </a:extLst>
                </p:cNvPr>
                <p:cNvSpPr/>
                <p:nvPr/>
              </p:nvSpPr>
              <p:spPr>
                <a:xfrm>
                  <a:off x="6804659" y="2168842"/>
                  <a:ext cx="10477" cy="26670"/>
                </a:xfrm>
                <a:custGeom>
                  <a:avLst/>
                  <a:gdLst>
                    <a:gd name="connsiteX0" fmla="*/ 4763 w 10477"/>
                    <a:gd name="connsiteY0" fmla="*/ 26670 h 26670"/>
                    <a:gd name="connsiteX1" fmla="*/ 1905 w 10477"/>
                    <a:gd name="connsiteY1" fmla="*/ 25718 h 26670"/>
                    <a:gd name="connsiteX2" fmla="*/ 5715 w 10477"/>
                    <a:gd name="connsiteY2" fmla="*/ 6668 h 26670"/>
                    <a:gd name="connsiteX3" fmla="*/ 6668 w 10477"/>
                    <a:gd name="connsiteY3" fmla="*/ 1905 h 26670"/>
                    <a:gd name="connsiteX4" fmla="*/ 5715 w 10477"/>
                    <a:gd name="connsiteY4" fmla="*/ 2858 h 26670"/>
                    <a:gd name="connsiteX5" fmla="*/ 953 w 10477"/>
                    <a:gd name="connsiteY5" fmla="*/ 5715 h 26670"/>
                    <a:gd name="connsiteX6" fmla="*/ 0 w 10477"/>
                    <a:gd name="connsiteY6" fmla="*/ 3810 h 26670"/>
                    <a:gd name="connsiteX7" fmla="*/ 7620 w 10477"/>
                    <a:gd name="connsiteY7" fmla="*/ 0 h 26670"/>
                    <a:gd name="connsiteX8" fmla="*/ 10478 w 10477"/>
                    <a:gd name="connsiteY8" fmla="*/ 953 h 26670"/>
                    <a:gd name="connsiteX9" fmla="*/ 4763 w 10477"/>
                    <a:gd name="connsiteY9" fmla="*/ 26670 h 2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77" h="26670">
                      <a:moveTo>
                        <a:pt x="4763" y="26670"/>
                      </a:moveTo>
                      <a:lnTo>
                        <a:pt x="1905" y="25718"/>
                      </a:lnTo>
                      <a:lnTo>
                        <a:pt x="5715" y="6668"/>
                      </a:lnTo>
                      <a:cubicBezTo>
                        <a:pt x="5715" y="4763"/>
                        <a:pt x="6668" y="3810"/>
                        <a:pt x="6668" y="1905"/>
                      </a:cubicBezTo>
                      <a:cubicBezTo>
                        <a:pt x="6668" y="1905"/>
                        <a:pt x="5715" y="1905"/>
                        <a:pt x="5715" y="2858"/>
                      </a:cubicBezTo>
                      <a:cubicBezTo>
                        <a:pt x="5715" y="2858"/>
                        <a:pt x="3810" y="3810"/>
                        <a:pt x="953" y="5715"/>
                      </a:cubicBezTo>
                      <a:lnTo>
                        <a:pt x="0" y="3810"/>
                      </a:lnTo>
                      <a:lnTo>
                        <a:pt x="7620" y="0"/>
                      </a:lnTo>
                      <a:lnTo>
                        <a:pt x="10478" y="953"/>
                      </a:lnTo>
                      <a:lnTo>
                        <a:pt x="4763" y="26670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5" name="Freeform: Shape 454">
                  <a:extLst>
                    <a:ext uri="{FF2B5EF4-FFF2-40B4-BE49-F238E27FC236}">
                      <a16:creationId xmlns:a16="http://schemas.microsoft.com/office/drawing/2014/main" id="{5B1FC764-3E07-45C1-BD09-FD767BCF2348}"/>
                    </a:ext>
                  </a:extLst>
                </p:cNvPr>
                <p:cNvSpPr/>
                <p:nvPr/>
              </p:nvSpPr>
              <p:spPr>
                <a:xfrm>
                  <a:off x="6904671" y="2190124"/>
                  <a:ext cx="21349" cy="29200"/>
                </a:xfrm>
                <a:custGeom>
                  <a:avLst/>
                  <a:gdLst>
                    <a:gd name="connsiteX0" fmla="*/ 17145 w 21349"/>
                    <a:gd name="connsiteY0" fmla="*/ 29201 h 29200"/>
                    <a:gd name="connsiteX1" fmla="*/ 0 w 21349"/>
                    <a:gd name="connsiteY1" fmla="*/ 25391 h 29200"/>
                    <a:gd name="connsiteX2" fmla="*/ 953 w 21349"/>
                    <a:gd name="connsiteY2" fmla="*/ 22533 h 29200"/>
                    <a:gd name="connsiteX3" fmla="*/ 9525 w 21349"/>
                    <a:gd name="connsiteY3" fmla="*/ 16818 h 29200"/>
                    <a:gd name="connsiteX4" fmla="*/ 14288 w 21349"/>
                    <a:gd name="connsiteY4" fmla="*/ 13008 h 29200"/>
                    <a:gd name="connsiteX5" fmla="*/ 16193 w 21349"/>
                    <a:gd name="connsiteY5" fmla="*/ 11103 h 29200"/>
                    <a:gd name="connsiteX6" fmla="*/ 17145 w 21349"/>
                    <a:gd name="connsiteY6" fmla="*/ 8246 h 29200"/>
                    <a:gd name="connsiteX7" fmla="*/ 16193 w 21349"/>
                    <a:gd name="connsiteY7" fmla="*/ 4436 h 29200"/>
                    <a:gd name="connsiteX8" fmla="*/ 13335 w 21349"/>
                    <a:gd name="connsiteY8" fmla="*/ 2531 h 29200"/>
                    <a:gd name="connsiteX9" fmla="*/ 10478 w 21349"/>
                    <a:gd name="connsiteY9" fmla="*/ 2531 h 29200"/>
                    <a:gd name="connsiteX10" fmla="*/ 6668 w 21349"/>
                    <a:gd name="connsiteY10" fmla="*/ 3483 h 29200"/>
                    <a:gd name="connsiteX11" fmla="*/ 5715 w 21349"/>
                    <a:gd name="connsiteY11" fmla="*/ 1578 h 29200"/>
                    <a:gd name="connsiteX12" fmla="*/ 14288 w 21349"/>
                    <a:gd name="connsiteY12" fmla="*/ 626 h 29200"/>
                    <a:gd name="connsiteX13" fmla="*/ 20003 w 21349"/>
                    <a:gd name="connsiteY13" fmla="*/ 3483 h 29200"/>
                    <a:gd name="connsiteX14" fmla="*/ 20955 w 21349"/>
                    <a:gd name="connsiteY14" fmla="*/ 9198 h 29200"/>
                    <a:gd name="connsiteX15" fmla="*/ 18097 w 21349"/>
                    <a:gd name="connsiteY15" fmla="*/ 13961 h 29200"/>
                    <a:gd name="connsiteX16" fmla="*/ 11430 w 21349"/>
                    <a:gd name="connsiteY16" fmla="*/ 18723 h 29200"/>
                    <a:gd name="connsiteX17" fmla="*/ 4763 w 21349"/>
                    <a:gd name="connsiteY17" fmla="*/ 23486 h 29200"/>
                    <a:gd name="connsiteX18" fmla="*/ 4763 w 21349"/>
                    <a:gd name="connsiteY18" fmla="*/ 23486 h 29200"/>
                    <a:gd name="connsiteX19" fmla="*/ 18097 w 21349"/>
                    <a:gd name="connsiteY19" fmla="*/ 26343 h 29200"/>
                    <a:gd name="connsiteX20" fmla="*/ 17145 w 21349"/>
                    <a:gd name="connsiteY20" fmla="*/ 29201 h 2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1349" h="29200">
                      <a:moveTo>
                        <a:pt x="17145" y="29201"/>
                      </a:moveTo>
                      <a:lnTo>
                        <a:pt x="0" y="25391"/>
                      </a:lnTo>
                      <a:lnTo>
                        <a:pt x="953" y="22533"/>
                      </a:lnTo>
                      <a:lnTo>
                        <a:pt x="9525" y="16818"/>
                      </a:lnTo>
                      <a:cubicBezTo>
                        <a:pt x="12383" y="14913"/>
                        <a:pt x="13335" y="13961"/>
                        <a:pt x="14288" y="13008"/>
                      </a:cubicBezTo>
                      <a:cubicBezTo>
                        <a:pt x="15240" y="12056"/>
                        <a:pt x="16193" y="11103"/>
                        <a:pt x="16193" y="11103"/>
                      </a:cubicBezTo>
                      <a:cubicBezTo>
                        <a:pt x="17145" y="10151"/>
                        <a:pt x="17145" y="9198"/>
                        <a:pt x="17145" y="8246"/>
                      </a:cubicBezTo>
                      <a:cubicBezTo>
                        <a:pt x="17145" y="7293"/>
                        <a:pt x="17145" y="5388"/>
                        <a:pt x="16193" y="4436"/>
                      </a:cubicBezTo>
                      <a:cubicBezTo>
                        <a:pt x="15240" y="3483"/>
                        <a:pt x="14288" y="2531"/>
                        <a:pt x="13335" y="2531"/>
                      </a:cubicBezTo>
                      <a:cubicBezTo>
                        <a:pt x="12383" y="2531"/>
                        <a:pt x="11430" y="2531"/>
                        <a:pt x="10478" y="2531"/>
                      </a:cubicBezTo>
                      <a:cubicBezTo>
                        <a:pt x="9525" y="2531"/>
                        <a:pt x="8572" y="3483"/>
                        <a:pt x="6668" y="3483"/>
                      </a:cubicBezTo>
                      <a:lnTo>
                        <a:pt x="5715" y="1578"/>
                      </a:lnTo>
                      <a:cubicBezTo>
                        <a:pt x="8572" y="-327"/>
                        <a:pt x="11430" y="-327"/>
                        <a:pt x="14288" y="626"/>
                      </a:cubicBezTo>
                      <a:cubicBezTo>
                        <a:pt x="17145" y="1578"/>
                        <a:pt x="18097" y="2531"/>
                        <a:pt x="20003" y="3483"/>
                      </a:cubicBezTo>
                      <a:cubicBezTo>
                        <a:pt x="20955" y="5388"/>
                        <a:pt x="21908" y="7293"/>
                        <a:pt x="20955" y="9198"/>
                      </a:cubicBezTo>
                      <a:cubicBezTo>
                        <a:pt x="20955" y="11103"/>
                        <a:pt x="20003" y="12056"/>
                        <a:pt x="18097" y="13961"/>
                      </a:cubicBezTo>
                      <a:cubicBezTo>
                        <a:pt x="17145" y="14913"/>
                        <a:pt x="14288" y="16818"/>
                        <a:pt x="11430" y="18723"/>
                      </a:cubicBezTo>
                      <a:lnTo>
                        <a:pt x="4763" y="23486"/>
                      </a:lnTo>
                      <a:lnTo>
                        <a:pt x="4763" y="23486"/>
                      </a:lnTo>
                      <a:lnTo>
                        <a:pt x="18097" y="26343"/>
                      </a:lnTo>
                      <a:lnTo>
                        <a:pt x="17145" y="29201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6" name="Freeform: Shape 455">
                  <a:extLst>
                    <a:ext uri="{FF2B5EF4-FFF2-40B4-BE49-F238E27FC236}">
                      <a16:creationId xmlns:a16="http://schemas.microsoft.com/office/drawing/2014/main" id="{F9A3E31E-22CA-493D-9E39-6475E97960B8}"/>
                    </a:ext>
                  </a:extLst>
                </p:cNvPr>
                <p:cNvSpPr/>
                <p:nvPr/>
              </p:nvSpPr>
              <p:spPr>
                <a:xfrm>
                  <a:off x="7007542" y="2210752"/>
                  <a:ext cx="20002" cy="27384"/>
                </a:xfrm>
                <a:custGeom>
                  <a:avLst/>
                  <a:gdLst>
                    <a:gd name="connsiteX0" fmla="*/ 20002 w 20002"/>
                    <a:gd name="connsiteY0" fmla="*/ 9525 h 27384"/>
                    <a:gd name="connsiteX1" fmla="*/ 18097 w 20002"/>
                    <a:gd name="connsiteY1" fmla="*/ 13335 h 27384"/>
                    <a:gd name="connsiteX2" fmla="*/ 13335 w 20002"/>
                    <a:gd name="connsiteY2" fmla="*/ 14288 h 27384"/>
                    <a:gd name="connsiteX3" fmla="*/ 13335 w 20002"/>
                    <a:gd name="connsiteY3" fmla="*/ 14288 h 27384"/>
                    <a:gd name="connsiteX4" fmla="*/ 17145 w 20002"/>
                    <a:gd name="connsiteY4" fmla="*/ 17145 h 27384"/>
                    <a:gd name="connsiteX5" fmla="*/ 18097 w 20002"/>
                    <a:gd name="connsiteY5" fmla="*/ 21908 h 27384"/>
                    <a:gd name="connsiteX6" fmla="*/ 14288 w 20002"/>
                    <a:gd name="connsiteY6" fmla="*/ 26670 h 27384"/>
                    <a:gd name="connsiteX7" fmla="*/ 6668 w 20002"/>
                    <a:gd name="connsiteY7" fmla="*/ 26670 h 27384"/>
                    <a:gd name="connsiteX8" fmla="*/ 2857 w 20002"/>
                    <a:gd name="connsiteY8" fmla="*/ 25718 h 27384"/>
                    <a:gd name="connsiteX9" fmla="*/ 0 w 20002"/>
                    <a:gd name="connsiteY9" fmla="*/ 23813 h 27384"/>
                    <a:gd name="connsiteX10" fmla="*/ 952 w 20002"/>
                    <a:gd name="connsiteY10" fmla="*/ 20955 h 27384"/>
                    <a:gd name="connsiteX11" fmla="*/ 4763 w 20002"/>
                    <a:gd name="connsiteY11" fmla="*/ 22860 h 27384"/>
                    <a:gd name="connsiteX12" fmla="*/ 8572 w 20002"/>
                    <a:gd name="connsiteY12" fmla="*/ 23813 h 27384"/>
                    <a:gd name="connsiteX13" fmla="*/ 16193 w 20002"/>
                    <a:gd name="connsiteY13" fmla="*/ 20002 h 27384"/>
                    <a:gd name="connsiteX14" fmla="*/ 9525 w 20002"/>
                    <a:gd name="connsiteY14" fmla="*/ 13335 h 27384"/>
                    <a:gd name="connsiteX15" fmla="*/ 6668 w 20002"/>
                    <a:gd name="connsiteY15" fmla="*/ 12383 h 27384"/>
                    <a:gd name="connsiteX16" fmla="*/ 7620 w 20002"/>
                    <a:gd name="connsiteY16" fmla="*/ 9525 h 27384"/>
                    <a:gd name="connsiteX17" fmla="*/ 10477 w 20002"/>
                    <a:gd name="connsiteY17" fmla="*/ 10477 h 27384"/>
                    <a:gd name="connsiteX18" fmla="*/ 15240 w 20002"/>
                    <a:gd name="connsiteY18" fmla="*/ 10477 h 27384"/>
                    <a:gd name="connsiteX19" fmla="*/ 18097 w 20002"/>
                    <a:gd name="connsiteY19" fmla="*/ 6668 h 27384"/>
                    <a:gd name="connsiteX20" fmla="*/ 17145 w 20002"/>
                    <a:gd name="connsiteY20" fmla="*/ 3810 h 27384"/>
                    <a:gd name="connsiteX21" fmla="*/ 13335 w 20002"/>
                    <a:gd name="connsiteY21" fmla="*/ 1905 h 27384"/>
                    <a:gd name="connsiteX22" fmla="*/ 10477 w 20002"/>
                    <a:gd name="connsiteY22" fmla="*/ 1905 h 27384"/>
                    <a:gd name="connsiteX23" fmla="*/ 6668 w 20002"/>
                    <a:gd name="connsiteY23" fmla="*/ 2858 h 27384"/>
                    <a:gd name="connsiteX24" fmla="*/ 5715 w 20002"/>
                    <a:gd name="connsiteY24" fmla="*/ 952 h 27384"/>
                    <a:gd name="connsiteX25" fmla="*/ 9525 w 20002"/>
                    <a:gd name="connsiteY25" fmla="*/ 0 h 27384"/>
                    <a:gd name="connsiteX26" fmla="*/ 14288 w 20002"/>
                    <a:gd name="connsiteY26" fmla="*/ 0 h 27384"/>
                    <a:gd name="connsiteX27" fmla="*/ 20002 w 20002"/>
                    <a:gd name="connsiteY27" fmla="*/ 2858 h 27384"/>
                    <a:gd name="connsiteX28" fmla="*/ 20002 w 20002"/>
                    <a:gd name="connsiteY28" fmla="*/ 9525 h 2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002" h="27384">
                      <a:moveTo>
                        <a:pt x="20002" y="9525"/>
                      </a:moveTo>
                      <a:cubicBezTo>
                        <a:pt x="20002" y="11430"/>
                        <a:pt x="19050" y="12383"/>
                        <a:pt x="18097" y="13335"/>
                      </a:cubicBezTo>
                      <a:cubicBezTo>
                        <a:pt x="17145" y="14288"/>
                        <a:pt x="15240" y="14288"/>
                        <a:pt x="13335" y="14288"/>
                      </a:cubicBezTo>
                      <a:lnTo>
                        <a:pt x="13335" y="14288"/>
                      </a:lnTo>
                      <a:cubicBezTo>
                        <a:pt x="15240" y="15240"/>
                        <a:pt x="17145" y="16193"/>
                        <a:pt x="17145" y="17145"/>
                      </a:cubicBezTo>
                      <a:cubicBezTo>
                        <a:pt x="18097" y="18098"/>
                        <a:pt x="18097" y="20002"/>
                        <a:pt x="18097" y="21908"/>
                      </a:cubicBezTo>
                      <a:cubicBezTo>
                        <a:pt x="17145" y="24765"/>
                        <a:pt x="16193" y="25718"/>
                        <a:pt x="14288" y="26670"/>
                      </a:cubicBezTo>
                      <a:cubicBezTo>
                        <a:pt x="12382" y="27623"/>
                        <a:pt x="9525" y="27623"/>
                        <a:pt x="6668" y="26670"/>
                      </a:cubicBezTo>
                      <a:cubicBezTo>
                        <a:pt x="5715" y="26670"/>
                        <a:pt x="3810" y="25718"/>
                        <a:pt x="2857" y="25718"/>
                      </a:cubicBezTo>
                      <a:cubicBezTo>
                        <a:pt x="1905" y="25718"/>
                        <a:pt x="952" y="24765"/>
                        <a:pt x="0" y="23813"/>
                      </a:cubicBezTo>
                      <a:lnTo>
                        <a:pt x="952" y="20955"/>
                      </a:lnTo>
                      <a:cubicBezTo>
                        <a:pt x="1905" y="21908"/>
                        <a:pt x="2857" y="22860"/>
                        <a:pt x="4763" y="22860"/>
                      </a:cubicBezTo>
                      <a:cubicBezTo>
                        <a:pt x="5715" y="23813"/>
                        <a:pt x="7620" y="23813"/>
                        <a:pt x="8572" y="23813"/>
                      </a:cubicBezTo>
                      <a:cubicBezTo>
                        <a:pt x="13335" y="24765"/>
                        <a:pt x="15240" y="23813"/>
                        <a:pt x="16193" y="20002"/>
                      </a:cubicBezTo>
                      <a:cubicBezTo>
                        <a:pt x="17145" y="17145"/>
                        <a:pt x="14288" y="14288"/>
                        <a:pt x="9525" y="13335"/>
                      </a:cubicBezTo>
                      <a:lnTo>
                        <a:pt x="6668" y="12383"/>
                      </a:lnTo>
                      <a:lnTo>
                        <a:pt x="7620" y="9525"/>
                      </a:lnTo>
                      <a:lnTo>
                        <a:pt x="10477" y="10477"/>
                      </a:lnTo>
                      <a:cubicBezTo>
                        <a:pt x="12382" y="10477"/>
                        <a:pt x="14288" y="10477"/>
                        <a:pt x="15240" y="10477"/>
                      </a:cubicBezTo>
                      <a:cubicBezTo>
                        <a:pt x="16193" y="9525"/>
                        <a:pt x="17145" y="8573"/>
                        <a:pt x="18097" y="6668"/>
                      </a:cubicBezTo>
                      <a:cubicBezTo>
                        <a:pt x="18097" y="5715"/>
                        <a:pt x="18097" y="4763"/>
                        <a:pt x="17145" y="3810"/>
                      </a:cubicBezTo>
                      <a:cubicBezTo>
                        <a:pt x="16193" y="2858"/>
                        <a:pt x="15240" y="1905"/>
                        <a:pt x="13335" y="1905"/>
                      </a:cubicBezTo>
                      <a:cubicBezTo>
                        <a:pt x="12382" y="1905"/>
                        <a:pt x="11430" y="1905"/>
                        <a:pt x="10477" y="1905"/>
                      </a:cubicBezTo>
                      <a:cubicBezTo>
                        <a:pt x="9525" y="1905"/>
                        <a:pt x="8572" y="1905"/>
                        <a:pt x="6668" y="2858"/>
                      </a:cubicBezTo>
                      <a:lnTo>
                        <a:pt x="5715" y="952"/>
                      </a:lnTo>
                      <a:cubicBezTo>
                        <a:pt x="6668" y="0"/>
                        <a:pt x="8572" y="0"/>
                        <a:pt x="9525" y="0"/>
                      </a:cubicBezTo>
                      <a:cubicBezTo>
                        <a:pt x="11430" y="0"/>
                        <a:pt x="12382" y="0"/>
                        <a:pt x="14288" y="0"/>
                      </a:cubicBezTo>
                      <a:cubicBezTo>
                        <a:pt x="17145" y="952"/>
                        <a:pt x="19050" y="1905"/>
                        <a:pt x="20002" y="2858"/>
                      </a:cubicBezTo>
                      <a:cubicBezTo>
                        <a:pt x="20002" y="5715"/>
                        <a:pt x="20002" y="7620"/>
                        <a:pt x="20002" y="9525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7" name="Freeform: Shape 456">
                  <a:extLst>
                    <a:ext uri="{FF2B5EF4-FFF2-40B4-BE49-F238E27FC236}">
                      <a16:creationId xmlns:a16="http://schemas.microsoft.com/office/drawing/2014/main" id="{1D67E646-961A-433A-B60B-4D319AF86C49}"/>
                    </a:ext>
                  </a:extLst>
                </p:cNvPr>
                <p:cNvSpPr/>
                <p:nvPr/>
              </p:nvSpPr>
              <p:spPr>
                <a:xfrm>
                  <a:off x="7119937" y="2235517"/>
                  <a:ext cx="20002" cy="27622"/>
                </a:xfrm>
                <a:custGeom>
                  <a:avLst/>
                  <a:gdLst>
                    <a:gd name="connsiteX0" fmla="*/ 19050 w 20002"/>
                    <a:gd name="connsiteY0" fmla="*/ 22860 h 27622"/>
                    <a:gd name="connsiteX1" fmla="*/ 15240 w 20002"/>
                    <a:gd name="connsiteY1" fmla="*/ 21908 h 27622"/>
                    <a:gd name="connsiteX2" fmla="*/ 14288 w 20002"/>
                    <a:gd name="connsiteY2" fmla="*/ 27623 h 27622"/>
                    <a:gd name="connsiteX3" fmla="*/ 11430 w 20002"/>
                    <a:gd name="connsiteY3" fmla="*/ 26670 h 27622"/>
                    <a:gd name="connsiteX4" fmla="*/ 12382 w 20002"/>
                    <a:gd name="connsiteY4" fmla="*/ 20955 h 27622"/>
                    <a:gd name="connsiteX5" fmla="*/ 0 w 20002"/>
                    <a:gd name="connsiteY5" fmla="*/ 18098 h 27622"/>
                    <a:gd name="connsiteX6" fmla="*/ 952 w 20002"/>
                    <a:gd name="connsiteY6" fmla="*/ 15240 h 27622"/>
                    <a:gd name="connsiteX7" fmla="*/ 17145 w 20002"/>
                    <a:gd name="connsiteY7" fmla="*/ 0 h 27622"/>
                    <a:gd name="connsiteX8" fmla="*/ 20002 w 20002"/>
                    <a:gd name="connsiteY8" fmla="*/ 953 h 27622"/>
                    <a:gd name="connsiteX9" fmla="*/ 16193 w 20002"/>
                    <a:gd name="connsiteY9" fmla="*/ 18098 h 27622"/>
                    <a:gd name="connsiteX10" fmla="*/ 20002 w 20002"/>
                    <a:gd name="connsiteY10" fmla="*/ 19050 h 27622"/>
                    <a:gd name="connsiteX11" fmla="*/ 19050 w 20002"/>
                    <a:gd name="connsiteY11" fmla="*/ 22860 h 27622"/>
                    <a:gd name="connsiteX12" fmla="*/ 12382 w 20002"/>
                    <a:gd name="connsiteY12" fmla="*/ 19050 h 27622"/>
                    <a:gd name="connsiteX13" fmla="*/ 14288 w 20002"/>
                    <a:gd name="connsiteY13" fmla="*/ 10478 h 27622"/>
                    <a:gd name="connsiteX14" fmla="*/ 15240 w 20002"/>
                    <a:gd name="connsiteY14" fmla="*/ 4763 h 27622"/>
                    <a:gd name="connsiteX15" fmla="*/ 15240 w 20002"/>
                    <a:gd name="connsiteY15" fmla="*/ 4763 h 27622"/>
                    <a:gd name="connsiteX16" fmla="*/ 13335 w 20002"/>
                    <a:gd name="connsiteY16" fmla="*/ 7620 h 27622"/>
                    <a:gd name="connsiteX17" fmla="*/ 2857 w 20002"/>
                    <a:gd name="connsiteY17" fmla="*/ 17145 h 27622"/>
                    <a:gd name="connsiteX18" fmla="*/ 12382 w 20002"/>
                    <a:gd name="connsiteY18" fmla="*/ 19050 h 2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002" h="27622">
                      <a:moveTo>
                        <a:pt x="19050" y="22860"/>
                      </a:moveTo>
                      <a:lnTo>
                        <a:pt x="15240" y="21908"/>
                      </a:lnTo>
                      <a:lnTo>
                        <a:pt x="14288" y="27623"/>
                      </a:lnTo>
                      <a:lnTo>
                        <a:pt x="11430" y="26670"/>
                      </a:lnTo>
                      <a:lnTo>
                        <a:pt x="12382" y="20955"/>
                      </a:lnTo>
                      <a:lnTo>
                        <a:pt x="0" y="18098"/>
                      </a:lnTo>
                      <a:lnTo>
                        <a:pt x="952" y="15240"/>
                      </a:lnTo>
                      <a:lnTo>
                        <a:pt x="17145" y="0"/>
                      </a:lnTo>
                      <a:lnTo>
                        <a:pt x="20002" y="953"/>
                      </a:lnTo>
                      <a:lnTo>
                        <a:pt x="16193" y="18098"/>
                      </a:lnTo>
                      <a:lnTo>
                        <a:pt x="20002" y="19050"/>
                      </a:lnTo>
                      <a:lnTo>
                        <a:pt x="19050" y="22860"/>
                      </a:lnTo>
                      <a:close/>
                      <a:moveTo>
                        <a:pt x="12382" y="19050"/>
                      </a:moveTo>
                      <a:lnTo>
                        <a:pt x="14288" y="10478"/>
                      </a:lnTo>
                      <a:cubicBezTo>
                        <a:pt x="14288" y="8573"/>
                        <a:pt x="15240" y="6668"/>
                        <a:pt x="15240" y="4763"/>
                      </a:cubicBezTo>
                      <a:lnTo>
                        <a:pt x="15240" y="4763"/>
                      </a:lnTo>
                      <a:cubicBezTo>
                        <a:pt x="14288" y="5715"/>
                        <a:pt x="13335" y="6668"/>
                        <a:pt x="13335" y="7620"/>
                      </a:cubicBezTo>
                      <a:lnTo>
                        <a:pt x="2857" y="17145"/>
                      </a:lnTo>
                      <a:lnTo>
                        <a:pt x="12382" y="19050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8" name="Freeform: Shape 457">
                  <a:extLst>
                    <a:ext uri="{FF2B5EF4-FFF2-40B4-BE49-F238E27FC236}">
                      <a16:creationId xmlns:a16="http://schemas.microsoft.com/office/drawing/2014/main" id="{08EED9F6-0A05-46D5-AF57-C3C83D5DF3D5}"/>
                    </a:ext>
                  </a:extLst>
                </p:cNvPr>
                <p:cNvSpPr/>
                <p:nvPr/>
              </p:nvSpPr>
              <p:spPr>
                <a:xfrm>
                  <a:off x="7224712" y="2258377"/>
                  <a:ext cx="20955" cy="27064"/>
                </a:xfrm>
                <a:custGeom>
                  <a:avLst/>
                  <a:gdLst>
                    <a:gd name="connsiteX0" fmla="*/ 11430 w 20955"/>
                    <a:gd name="connsiteY0" fmla="*/ 10477 h 27064"/>
                    <a:gd name="connsiteX1" fmla="*/ 17145 w 20955"/>
                    <a:gd name="connsiteY1" fmla="*/ 14288 h 27064"/>
                    <a:gd name="connsiteX2" fmla="*/ 18098 w 20955"/>
                    <a:gd name="connsiteY2" fmla="*/ 20002 h 27064"/>
                    <a:gd name="connsiteX3" fmla="*/ 14288 w 20955"/>
                    <a:gd name="connsiteY3" fmla="*/ 25718 h 27064"/>
                    <a:gd name="connsiteX4" fmla="*/ 6668 w 20955"/>
                    <a:gd name="connsiteY4" fmla="*/ 26670 h 27064"/>
                    <a:gd name="connsiteX5" fmla="*/ 0 w 20955"/>
                    <a:gd name="connsiteY5" fmla="*/ 23813 h 27064"/>
                    <a:gd name="connsiteX6" fmla="*/ 952 w 20955"/>
                    <a:gd name="connsiteY6" fmla="*/ 20955 h 27064"/>
                    <a:gd name="connsiteX7" fmla="*/ 3810 w 20955"/>
                    <a:gd name="connsiteY7" fmla="*/ 22860 h 27064"/>
                    <a:gd name="connsiteX8" fmla="*/ 7620 w 20955"/>
                    <a:gd name="connsiteY8" fmla="*/ 23813 h 27064"/>
                    <a:gd name="connsiteX9" fmla="*/ 12382 w 20955"/>
                    <a:gd name="connsiteY9" fmla="*/ 23813 h 27064"/>
                    <a:gd name="connsiteX10" fmla="*/ 15240 w 20955"/>
                    <a:gd name="connsiteY10" fmla="*/ 20002 h 27064"/>
                    <a:gd name="connsiteX11" fmla="*/ 9525 w 20955"/>
                    <a:gd name="connsiteY11" fmla="*/ 13335 h 27064"/>
                    <a:gd name="connsiteX12" fmla="*/ 4763 w 20955"/>
                    <a:gd name="connsiteY12" fmla="*/ 13335 h 27064"/>
                    <a:gd name="connsiteX13" fmla="*/ 3810 w 20955"/>
                    <a:gd name="connsiteY13" fmla="*/ 12382 h 27064"/>
                    <a:gd name="connsiteX14" fmla="*/ 7620 w 20955"/>
                    <a:gd name="connsiteY14" fmla="*/ 0 h 27064"/>
                    <a:gd name="connsiteX15" fmla="*/ 20955 w 20955"/>
                    <a:gd name="connsiteY15" fmla="*/ 2858 h 27064"/>
                    <a:gd name="connsiteX16" fmla="*/ 20002 w 20955"/>
                    <a:gd name="connsiteY16" fmla="*/ 5715 h 27064"/>
                    <a:gd name="connsiteX17" fmla="*/ 9525 w 20955"/>
                    <a:gd name="connsiteY17" fmla="*/ 3810 h 27064"/>
                    <a:gd name="connsiteX18" fmla="*/ 7620 w 20955"/>
                    <a:gd name="connsiteY18" fmla="*/ 11430 h 27064"/>
                    <a:gd name="connsiteX19" fmla="*/ 11430 w 20955"/>
                    <a:gd name="connsiteY19" fmla="*/ 10477 h 2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955" h="27064">
                      <a:moveTo>
                        <a:pt x="11430" y="10477"/>
                      </a:moveTo>
                      <a:cubicBezTo>
                        <a:pt x="14288" y="11430"/>
                        <a:pt x="16193" y="12382"/>
                        <a:pt x="17145" y="14288"/>
                      </a:cubicBezTo>
                      <a:cubicBezTo>
                        <a:pt x="18098" y="16193"/>
                        <a:pt x="19050" y="18098"/>
                        <a:pt x="18098" y="20002"/>
                      </a:cubicBezTo>
                      <a:cubicBezTo>
                        <a:pt x="17145" y="22860"/>
                        <a:pt x="16193" y="24765"/>
                        <a:pt x="14288" y="25718"/>
                      </a:cubicBezTo>
                      <a:cubicBezTo>
                        <a:pt x="12382" y="26670"/>
                        <a:pt x="9525" y="27623"/>
                        <a:pt x="6668" y="26670"/>
                      </a:cubicBezTo>
                      <a:cubicBezTo>
                        <a:pt x="3810" y="25718"/>
                        <a:pt x="1905" y="24765"/>
                        <a:pt x="0" y="23813"/>
                      </a:cubicBezTo>
                      <a:lnTo>
                        <a:pt x="952" y="20955"/>
                      </a:lnTo>
                      <a:cubicBezTo>
                        <a:pt x="1905" y="21907"/>
                        <a:pt x="2857" y="21907"/>
                        <a:pt x="3810" y="22860"/>
                      </a:cubicBezTo>
                      <a:cubicBezTo>
                        <a:pt x="4763" y="23813"/>
                        <a:pt x="5715" y="23813"/>
                        <a:pt x="7620" y="23813"/>
                      </a:cubicBezTo>
                      <a:cubicBezTo>
                        <a:pt x="9525" y="23813"/>
                        <a:pt x="11430" y="23813"/>
                        <a:pt x="12382" y="23813"/>
                      </a:cubicBezTo>
                      <a:cubicBezTo>
                        <a:pt x="13335" y="22860"/>
                        <a:pt x="14288" y="21907"/>
                        <a:pt x="15240" y="20002"/>
                      </a:cubicBezTo>
                      <a:cubicBezTo>
                        <a:pt x="16193" y="16193"/>
                        <a:pt x="14288" y="14288"/>
                        <a:pt x="9525" y="13335"/>
                      </a:cubicBezTo>
                      <a:cubicBezTo>
                        <a:pt x="8573" y="13335"/>
                        <a:pt x="6668" y="13335"/>
                        <a:pt x="4763" y="13335"/>
                      </a:cubicBezTo>
                      <a:lnTo>
                        <a:pt x="3810" y="12382"/>
                      </a:lnTo>
                      <a:lnTo>
                        <a:pt x="7620" y="0"/>
                      </a:lnTo>
                      <a:lnTo>
                        <a:pt x="20955" y="2858"/>
                      </a:lnTo>
                      <a:lnTo>
                        <a:pt x="20002" y="5715"/>
                      </a:lnTo>
                      <a:lnTo>
                        <a:pt x="9525" y="3810"/>
                      </a:lnTo>
                      <a:lnTo>
                        <a:pt x="7620" y="11430"/>
                      </a:lnTo>
                      <a:cubicBezTo>
                        <a:pt x="9525" y="9525"/>
                        <a:pt x="10477" y="9525"/>
                        <a:pt x="11430" y="10477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9" name="Freeform: Shape 458">
                  <a:extLst>
                    <a:ext uri="{FF2B5EF4-FFF2-40B4-BE49-F238E27FC236}">
                      <a16:creationId xmlns:a16="http://schemas.microsoft.com/office/drawing/2014/main" id="{1355B9E7-30CF-4C7C-8DA6-C1EFE29F934D}"/>
                    </a:ext>
                  </a:extLst>
                </p:cNvPr>
                <p:cNvSpPr/>
                <p:nvPr/>
              </p:nvSpPr>
              <p:spPr>
                <a:xfrm>
                  <a:off x="7334487" y="2281816"/>
                  <a:ext cx="18811" cy="26485"/>
                </a:xfrm>
                <a:custGeom>
                  <a:avLst/>
                  <a:gdLst>
                    <a:gd name="connsiteX0" fmla="*/ 714 w 18811"/>
                    <a:gd name="connsiteY0" fmla="*/ 12756 h 26485"/>
                    <a:gd name="connsiteX1" fmla="*/ 6430 w 18811"/>
                    <a:gd name="connsiteY1" fmla="*/ 2279 h 26485"/>
                    <a:gd name="connsiteX2" fmla="*/ 15955 w 18811"/>
                    <a:gd name="connsiteY2" fmla="*/ 374 h 26485"/>
                    <a:gd name="connsiteX3" fmla="*/ 18812 w 18811"/>
                    <a:gd name="connsiteY3" fmla="*/ 1326 h 26485"/>
                    <a:gd name="connsiteX4" fmla="*/ 17860 w 18811"/>
                    <a:gd name="connsiteY4" fmla="*/ 4184 h 26485"/>
                    <a:gd name="connsiteX5" fmla="*/ 15002 w 18811"/>
                    <a:gd name="connsiteY5" fmla="*/ 3231 h 26485"/>
                    <a:gd name="connsiteX6" fmla="*/ 8335 w 18811"/>
                    <a:gd name="connsiteY6" fmla="*/ 4184 h 26485"/>
                    <a:gd name="connsiteX7" fmla="*/ 4524 w 18811"/>
                    <a:gd name="connsiteY7" fmla="*/ 11804 h 26485"/>
                    <a:gd name="connsiteX8" fmla="*/ 4524 w 18811"/>
                    <a:gd name="connsiteY8" fmla="*/ 11804 h 26485"/>
                    <a:gd name="connsiteX9" fmla="*/ 11192 w 18811"/>
                    <a:gd name="connsiteY9" fmla="*/ 9899 h 26485"/>
                    <a:gd name="connsiteX10" fmla="*/ 15955 w 18811"/>
                    <a:gd name="connsiteY10" fmla="*/ 12756 h 26485"/>
                    <a:gd name="connsiteX11" fmla="*/ 16907 w 18811"/>
                    <a:gd name="connsiteY11" fmla="*/ 19424 h 26485"/>
                    <a:gd name="connsiteX12" fmla="*/ 13097 w 18811"/>
                    <a:gd name="connsiteY12" fmla="*/ 25139 h 26485"/>
                    <a:gd name="connsiteX13" fmla="*/ 6430 w 18811"/>
                    <a:gd name="connsiteY13" fmla="*/ 26091 h 26485"/>
                    <a:gd name="connsiteX14" fmla="*/ 714 w 18811"/>
                    <a:gd name="connsiteY14" fmla="*/ 21329 h 26485"/>
                    <a:gd name="connsiteX15" fmla="*/ 714 w 18811"/>
                    <a:gd name="connsiteY15" fmla="*/ 12756 h 26485"/>
                    <a:gd name="connsiteX16" fmla="*/ 7382 w 18811"/>
                    <a:gd name="connsiteY16" fmla="*/ 23234 h 26485"/>
                    <a:gd name="connsiteX17" fmla="*/ 11192 w 18811"/>
                    <a:gd name="connsiteY17" fmla="*/ 22281 h 26485"/>
                    <a:gd name="connsiteX18" fmla="*/ 13097 w 18811"/>
                    <a:gd name="connsiteY18" fmla="*/ 17519 h 26485"/>
                    <a:gd name="connsiteX19" fmla="*/ 13097 w 18811"/>
                    <a:gd name="connsiteY19" fmla="*/ 12756 h 26485"/>
                    <a:gd name="connsiteX20" fmla="*/ 9287 w 18811"/>
                    <a:gd name="connsiteY20" fmla="*/ 10851 h 26485"/>
                    <a:gd name="connsiteX21" fmla="*/ 6430 w 18811"/>
                    <a:gd name="connsiteY21" fmla="*/ 10851 h 26485"/>
                    <a:gd name="connsiteX22" fmla="*/ 3572 w 18811"/>
                    <a:gd name="connsiteY22" fmla="*/ 11804 h 26485"/>
                    <a:gd name="connsiteX23" fmla="*/ 2619 w 18811"/>
                    <a:gd name="connsiteY23" fmla="*/ 13709 h 26485"/>
                    <a:gd name="connsiteX24" fmla="*/ 2619 w 18811"/>
                    <a:gd name="connsiteY24" fmla="*/ 17519 h 26485"/>
                    <a:gd name="connsiteX25" fmla="*/ 4524 w 18811"/>
                    <a:gd name="connsiteY25" fmla="*/ 20376 h 26485"/>
                    <a:gd name="connsiteX26" fmla="*/ 7382 w 18811"/>
                    <a:gd name="connsiteY26" fmla="*/ 23234 h 26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8811" h="26485">
                      <a:moveTo>
                        <a:pt x="714" y="12756"/>
                      </a:moveTo>
                      <a:cubicBezTo>
                        <a:pt x="1667" y="7994"/>
                        <a:pt x="3572" y="4184"/>
                        <a:pt x="6430" y="2279"/>
                      </a:cubicBezTo>
                      <a:cubicBezTo>
                        <a:pt x="9287" y="374"/>
                        <a:pt x="12144" y="-579"/>
                        <a:pt x="15955" y="374"/>
                      </a:cubicBezTo>
                      <a:cubicBezTo>
                        <a:pt x="16907" y="374"/>
                        <a:pt x="17860" y="1326"/>
                        <a:pt x="18812" y="1326"/>
                      </a:cubicBezTo>
                      <a:lnTo>
                        <a:pt x="17860" y="4184"/>
                      </a:lnTo>
                      <a:cubicBezTo>
                        <a:pt x="16907" y="3231"/>
                        <a:pt x="15955" y="3231"/>
                        <a:pt x="15002" y="3231"/>
                      </a:cubicBezTo>
                      <a:cubicBezTo>
                        <a:pt x="12144" y="2279"/>
                        <a:pt x="10239" y="3231"/>
                        <a:pt x="8335" y="4184"/>
                      </a:cubicBezTo>
                      <a:cubicBezTo>
                        <a:pt x="6430" y="6089"/>
                        <a:pt x="5477" y="7994"/>
                        <a:pt x="4524" y="11804"/>
                      </a:cubicBezTo>
                      <a:lnTo>
                        <a:pt x="4524" y="11804"/>
                      </a:lnTo>
                      <a:cubicBezTo>
                        <a:pt x="6430" y="9899"/>
                        <a:pt x="8335" y="9899"/>
                        <a:pt x="11192" y="9899"/>
                      </a:cubicBezTo>
                      <a:cubicBezTo>
                        <a:pt x="13097" y="10851"/>
                        <a:pt x="15002" y="11804"/>
                        <a:pt x="15955" y="12756"/>
                      </a:cubicBezTo>
                      <a:cubicBezTo>
                        <a:pt x="16907" y="14661"/>
                        <a:pt x="16907" y="16566"/>
                        <a:pt x="16907" y="19424"/>
                      </a:cubicBezTo>
                      <a:cubicBezTo>
                        <a:pt x="15955" y="22281"/>
                        <a:pt x="15002" y="24186"/>
                        <a:pt x="13097" y="25139"/>
                      </a:cubicBezTo>
                      <a:cubicBezTo>
                        <a:pt x="11192" y="26091"/>
                        <a:pt x="9287" y="27044"/>
                        <a:pt x="6430" y="26091"/>
                      </a:cubicBezTo>
                      <a:cubicBezTo>
                        <a:pt x="3572" y="25139"/>
                        <a:pt x="1667" y="24186"/>
                        <a:pt x="714" y="21329"/>
                      </a:cubicBezTo>
                      <a:cubicBezTo>
                        <a:pt x="-238" y="19424"/>
                        <a:pt x="-238" y="16566"/>
                        <a:pt x="714" y="12756"/>
                      </a:cubicBezTo>
                      <a:close/>
                      <a:moveTo>
                        <a:pt x="7382" y="23234"/>
                      </a:moveTo>
                      <a:cubicBezTo>
                        <a:pt x="9287" y="23234"/>
                        <a:pt x="10239" y="23234"/>
                        <a:pt x="11192" y="22281"/>
                      </a:cubicBezTo>
                      <a:cubicBezTo>
                        <a:pt x="12144" y="21329"/>
                        <a:pt x="13097" y="20376"/>
                        <a:pt x="13097" y="17519"/>
                      </a:cubicBezTo>
                      <a:cubicBezTo>
                        <a:pt x="13097" y="15614"/>
                        <a:pt x="13097" y="14661"/>
                        <a:pt x="13097" y="12756"/>
                      </a:cubicBezTo>
                      <a:cubicBezTo>
                        <a:pt x="12144" y="11804"/>
                        <a:pt x="11192" y="10851"/>
                        <a:pt x="9287" y="10851"/>
                      </a:cubicBezTo>
                      <a:cubicBezTo>
                        <a:pt x="8335" y="10851"/>
                        <a:pt x="7382" y="10851"/>
                        <a:pt x="6430" y="10851"/>
                      </a:cubicBezTo>
                      <a:cubicBezTo>
                        <a:pt x="5477" y="10851"/>
                        <a:pt x="4524" y="11804"/>
                        <a:pt x="3572" y="11804"/>
                      </a:cubicBezTo>
                      <a:cubicBezTo>
                        <a:pt x="2619" y="12756"/>
                        <a:pt x="2619" y="12756"/>
                        <a:pt x="2619" y="13709"/>
                      </a:cubicBezTo>
                      <a:cubicBezTo>
                        <a:pt x="2619" y="14661"/>
                        <a:pt x="2619" y="16566"/>
                        <a:pt x="2619" y="17519"/>
                      </a:cubicBezTo>
                      <a:cubicBezTo>
                        <a:pt x="2619" y="18471"/>
                        <a:pt x="3572" y="19424"/>
                        <a:pt x="4524" y="20376"/>
                      </a:cubicBezTo>
                      <a:cubicBezTo>
                        <a:pt x="5477" y="22281"/>
                        <a:pt x="6430" y="23234"/>
                        <a:pt x="7382" y="23234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0" name="Freeform: Shape 459">
                  <a:extLst>
                    <a:ext uri="{FF2B5EF4-FFF2-40B4-BE49-F238E27FC236}">
                      <a16:creationId xmlns:a16="http://schemas.microsoft.com/office/drawing/2014/main" id="{BACDD401-37F7-4A6C-9714-224EC74BE535}"/>
                    </a:ext>
                  </a:extLst>
                </p:cNvPr>
                <p:cNvSpPr/>
                <p:nvPr/>
              </p:nvSpPr>
              <p:spPr>
                <a:xfrm>
                  <a:off x="7439976" y="2301240"/>
                  <a:ext cx="20002" cy="27622"/>
                </a:xfrm>
                <a:custGeom>
                  <a:avLst/>
                  <a:gdLst>
                    <a:gd name="connsiteX0" fmla="*/ 0 w 20002"/>
                    <a:gd name="connsiteY0" fmla="*/ 26670 h 27622"/>
                    <a:gd name="connsiteX1" fmla="*/ 16193 w 20002"/>
                    <a:gd name="connsiteY1" fmla="*/ 5715 h 27622"/>
                    <a:gd name="connsiteX2" fmla="*/ 1905 w 20002"/>
                    <a:gd name="connsiteY2" fmla="*/ 2857 h 27622"/>
                    <a:gd name="connsiteX3" fmla="*/ 2858 w 20002"/>
                    <a:gd name="connsiteY3" fmla="*/ 0 h 27622"/>
                    <a:gd name="connsiteX4" fmla="*/ 20003 w 20002"/>
                    <a:gd name="connsiteY4" fmla="*/ 3810 h 27622"/>
                    <a:gd name="connsiteX5" fmla="*/ 19050 w 20002"/>
                    <a:gd name="connsiteY5" fmla="*/ 5715 h 27622"/>
                    <a:gd name="connsiteX6" fmla="*/ 3810 w 20002"/>
                    <a:gd name="connsiteY6" fmla="*/ 27622 h 27622"/>
                    <a:gd name="connsiteX7" fmla="*/ 0 w 20002"/>
                    <a:gd name="connsiteY7" fmla="*/ 26670 h 2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" h="27622">
                      <a:moveTo>
                        <a:pt x="0" y="26670"/>
                      </a:moveTo>
                      <a:lnTo>
                        <a:pt x="16193" y="5715"/>
                      </a:lnTo>
                      <a:lnTo>
                        <a:pt x="1905" y="2857"/>
                      </a:lnTo>
                      <a:lnTo>
                        <a:pt x="2858" y="0"/>
                      </a:lnTo>
                      <a:lnTo>
                        <a:pt x="20003" y="3810"/>
                      </a:lnTo>
                      <a:lnTo>
                        <a:pt x="19050" y="5715"/>
                      </a:lnTo>
                      <a:lnTo>
                        <a:pt x="3810" y="27622"/>
                      </a:lnTo>
                      <a:lnTo>
                        <a:pt x="0" y="26670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B6A0BA2A-3A5C-41A2-BB5D-7A1A64D4377D}"/>
                    </a:ext>
                  </a:extLst>
                </p:cNvPr>
                <p:cNvSpPr/>
                <p:nvPr/>
              </p:nvSpPr>
              <p:spPr>
                <a:xfrm>
                  <a:off x="7541499" y="2324100"/>
                  <a:ext cx="19839" cy="25717"/>
                </a:xfrm>
                <a:custGeom>
                  <a:avLst/>
                  <a:gdLst>
                    <a:gd name="connsiteX0" fmla="*/ 12777 w 19839"/>
                    <a:gd name="connsiteY0" fmla="*/ 0 h 25717"/>
                    <a:gd name="connsiteX1" fmla="*/ 18492 w 19839"/>
                    <a:gd name="connsiteY1" fmla="*/ 2858 h 25717"/>
                    <a:gd name="connsiteX2" fmla="*/ 19444 w 19839"/>
                    <a:gd name="connsiteY2" fmla="*/ 7620 h 25717"/>
                    <a:gd name="connsiteX3" fmla="*/ 17539 w 19839"/>
                    <a:gd name="connsiteY3" fmla="*/ 10478 h 25717"/>
                    <a:gd name="connsiteX4" fmla="*/ 12777 w 19839"/>
                    <a:gd name="connsiteY4" fmla="*/ 12383 h 25717"/>
                    <a:gd name="connsiteX5" fmla="*/ 16587 w 19839"/>
                    <a:gd name="connsiteY5" fmla="*/ 16192 h 25717"/>
                    <a:gd name="connsiteX6" fmla="*/ 17539 w 19839"/>
                    <a:gd name="connsiteY6" fmla="*/ 20003 h 25717"/>
                    <a:gd name="connsiteX7" fmla="*/ 13730 w 19839"/>
                    <a:gd name="connsiteY7" fmla="*/ 24765 h 25717"/>
                    <a:gd name="connsiteX8" fmla="*/ 7062 w 19839"/>
                    <a:gd name="connsiteY8" fmla="*/ 25717 h 25717"/>
                    <a:gd name="connsiteX9" fmla="*/ 1347 w 19839"/>
                    <a:gd name="connsiteY9" fmla="*/ 22860 h 25717"/>
                    <a:gd name="connsiteX10" fmla="*/ 394 w 19839"/>
                    <a:gd name="connsiteY10" fmla="*/ 17145 h 25717"/>
                    <a:gd name="connsiteX11" fmla="*/ 7062 w 19839"/>
                    <a:gd name="connsiteY11" fmla="*/ 11430 h 25717"/>
                    <a:gd name="connsiteX12" fmla="*/ 4205 w 19839"/>
                    <a:gd name="connsiteY12" fmla="*/ 7620 h 25717"/>
                    <a:gd name="connsiteX13" fmla="*/ 4205 w 19839"/>
                    <a:gd name="connsiteY13" fmla="*/ 3810 h 25717"/>
                    <a:gd name="connsiteX14" fmla="*/ 7062 w 19839"/>
                    <a:gd name="connsiteY14" fmla="*/ 0 h 25717"/>
                    <a:gd name="connsiteX15" fmla="*/ 12777 w 19839"/>
                    <a:gd name="connsiteY15" fmla="*/ 0 h 25717"/>
                    <a:gd name="connsiteX16" fmla="*/ 2300 w 19839"/>
                    <a:gd name="connsiteY16" fmla="*/ 19050 h 25717"/>
                    <a:gd name="connsiteX17" fmla="*/ 3252 w 19839"/>
                    <a:gd name="connsiteY17" fmla="*/ 22860 h 25717"/>
                    <a:gd name="connsiteX18" fmla="*/ 7062 w 19839"/>
                    <a:gd name="connsiteY18" fmla="*/ 24765 h 25717"/>
                    <a:gd name="connsiteX19" fmla="*/ 11825 w 19839"/>
                    <a:gd name="connsiteY19" fmla="*/ 24765 h 25717"/>
                    <a:gd name="connsiteX20" fmla="*/ 13730 w 19839"/>
                    <a:gd name="connsiteY20" fmla="*/ 21908 h 25717"/>
                    <a:gd name="connsiteX21" fmla="*/ 12777 w 19839"/>
                    <a:gd name="connsiteY21" fmla="*/ 18097 h 25717"/>
                    <a:gd name="connsiteX22" fmla="*/ 8014 w 19839"/>
                    <a:gd name="connsiteY22" fmla="*/ 14288 h 25717"/>
                    <a:gd name="connsiteX23" fmla="*/ 3252 w 19839"/>
                    <a:gd name="connsiteY23" fmla="*/ 16192 h 25717"/>
                    <a:gd name="connsiteX24" fmla="*/ 2300 w 19839"/>
                    <a:gd name="connsiteY24" fmla="*/ 19050 h 25717"/>
                    <a:gd name="connsiteX25" fmla="*/ 11825 w 19839"/>
                    <a:gd name="connsiteY25" fmla="*/ 2858 h 25717"/>
                    <a:gd name="connsiteX26" fmla="*/ 8014 w 19839"/>
                    <a:gd name="connsiteY26" fmla="*/ 2858 h 25717"/>
                    <a:gd name="connsiteX27" fmla="*/ 6110 w 19839"/>
                    <a:gd name="connsiteY27" fmla="*/ 5715 h 25717"/>
                    <a:gd name="connsiteX28" fmla="*/ 6110 w 19839"/>
                    <a:gd name="connsiteY28" fmla="*/ 8572 h 25717"/>
                    <a:gd name="connsiteX29" fmla="*/ 9919 w 19839"/>
                    <a:gd name="connsiteY29" fmla="*/ 11430 h 25717"/>
                    <a:gd name="connsiteX30" fmla="*/ 13730 w 19839"/>
                    <a:gd name="connsiteY30" fmla="*/ 9525 h 25717"/>
                    <a:gd name="connsiteX31" fmla="*/ 15635 w 19839"/>
                    <a:gd name="connsiteY31" fmla="*/ 6667 h 25717"/>
                    <a:gd name="connsiteX32" fmla="*/ 14682 w 19839"/>
                    <a:gd name="connsiteY32" fmla="*/ 3810 h 25717"/>
                    <a:gd name="connsiteX33" fmla="*/ 11825 w 19839"/>
                    <a:gd name="connsiteY33" fmla="*/ 2858 h 25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839" h="25717">
                      <a:moveTo>
                        <a:pt x="12777" y="0"/>
                      </a:moveTo>
                      <a:cubicBezTo>
                        <a:pt x="14682" y="953"/>
                        <a:pt x="16587" y="1905"/>
                        <a:pt x="18492" y="2858"/>
                      </a:cubicBezTo>
                      <a:cubicBezTo>
                        <a:pt x="19444" y="3810"/>
                        <a:pt x="20397" y="5715"/>
                        <a:pt x="19444" y="7620"/>
                      </a:cubicBezTo>
                      <a:cubicBezTo>
                        <a:pt x="19444" y="8572"/>
                        <a:pt x="18492" y="9525"/>
                        <a:pt x="17539" y="10478"/>
                      </a:cubicBezTo>
                      <a:cubicBezTo>
                        <a:pt x="16587" y="11430"/>
                        <a:pt x="14682" y="12383"/>
                        <a:pt x="12777" y="12383"/>
                      </a:cubicBezTo>
                      <a:cubicBezTo>
                        <a:pt x="14682" y="14288"/>
                        <a:pt x="15635" y="15240"/>
                        <a:pt x="16587" y="16192"/>
                      </a:cubicBezTo>
                      <a:cubicBezTo>
                        <a:pt x="17539" y="17145"/>
                        <a:pt x="17539" y="19050"/>
                        <a:pt x="17539" y="20003"/>
                      </a:cubicBezTo>
                      <a:cubicBezTo>
                        <a:pt x="17539" y="21908"/>
                        <a:pt x="15635" y="23813"/>
                        <a:pt x="13730" y="24765"/>
                      </a:cubicBezTo>
                      <a:cubicBezTo>
                        <a:pt x="11825" y="25717"/>
                        <a:pt x="9919" y="25717"/>
                        <a:pt x="7062" y="25717"/>
                      </a:cubicBezTo>
                      <a:cubicBezTo>
                        <a:pt x="4205" y="24765"/>
                        <a:pt x="2300" y="23813"/>
                        <a:pt x="1347" y="22860"/>
                      </a:cubicBezTo>
                      <a:cubicBezTo>
                        <a:pt x="394" y="20955"/>
                        <a:pt x="-558" y="19050"/>
                        <a:pt x="394" y="17145"/>
                      </a:cubicBezTo>
                      <a:cubicBezTo>
                        <a:pt x="1347" y="14288"/>
                        <a:pt x="3252" y="12383"/>
                        <a:pt x="7062" y="11430"/>
                      </a:cubicBezTo>
                      <a:cubicBezTo>
                        <a:pt x="5157" y="10478"/>
                        <a:pt x="4205" y="8572"/>
                        <a:pt x="4205" y="7620"/>
                      </a:cubicBezTo>
                      <a:cubicBezTo>
                        <a:pt x="3252" y="6667"/>
                        <a:pt x="3252" y="4763"/>
                        <a:pt x="4205" y="3810"/>
                      </a:cubicBezTo>
                      <a:cubicBezTo>
                        <a:pt x="4205" y="1905"/>
                        <a:pt x="5157" y="953"/>
                        <a:pt x="7062" y="0"/>
                      </a:cubicBezTo>
                      <a:cubicBezTo>
                        <a:pt x="8014" y="0"/>
                        <a:pt x="9919" y="0"/>
                        <a:pt x="12777" y="0"/>
                      </a:cubicBezTo>
                      <a:close/>
                      <a:moveTo>
                        <a:pt x="2300" y="19050"/>
                      </a:moveTo>
                      <a:cubicBezTo>
                        <a:pt x="2300" y="20955"/>
                        <a:pt x="2300" y="21908"/>
                        <a:pt x="3252" y="22860"/>
                      </a:cubicBezTo>
                      <a:cubicBezTo>
                        <a:pt x="4205" y="23813"/>
                        <a:pt x="5157" y="24765"/>
                        <a:pt x="7062" y="24765"/>
                      </a:cubicBezTo>
                      <a:cubicBezTo>
                        <a:pt x="8967" y="24765"/>
                        <a:pt x="9919" y="24765"/>
                        <a:pt x="11825" y="24765"/>
                      </a:cubicBezTo>
                      <a:cubicBezTo>
                        <a:pt x="12777" y="23813"/>
                        <a:pt x="13730" y="22860"/>
                        <a:pt x="13730" y="21908"/>
                      </a:cubicBezTo>
                      <a:cubicBezTo>
                        <a:pt x="13730" y="20955"/>
                        <a:pt x="13730" y="20003"/>
                        <a:pt x="12777" y="18097"/>
                      </a:cubicBezTo>
                      <a:cubicBezTo>
                        <a:pt x="11825" y="17145"/>
                        <a:pt x="10872" y="16192"/>
                        <a:pt x="8014" y="14288"/>
                      </a:cubicBezTo>
                      <a:cubicBezTo>
                        <a:pt x="6110" y="14288"/>
                        <a:pt x="4205" y="15240"/>
                        <a:pt x="3252" y="16192"/>
                      </a:cubicBezTo>
                      <a:cubicBezTo>
                        <a:pt x="3252" y="16192"/>
                        <a:pt x="3252" y="17145"/>
                        <a:pt x="2300" y="19050"/>
                      </a:cubicBezTo>
                      <a:close/>
                      <a:moveTo>
                        <a:pt x="11825" y="2858"/>
                      </a:moveTo>
                      <a:cubicBezTo>
                        <a:pt x="9919" y="2858"/>
                        <a:pt x="8967" y="2858"/>
                        <a:pt x="8014" y="2858"/>
                      </a:cubicBezTo>
                      <a:cubicBezTo>
                        <a:pt x="7062" y="3810"/>
                        <a:pt x="6110" y="3810"/>
                        <a:pt x="6110" y="5715"/>
                      </a:cubicBezTo>
                      <a:cubicBezTo>
                        <a:pt x="6110" y="6667"/>
                        <a:pt x="6110" y="7620"/>
                        <a:pt x="6110" y="8572"/>
                      </a:cubicBezTo>
                      <a:cubicBezTo>
                        <a:pt x="7062" y="9525"/>
                        <a:pt x="8014" y="10478"/>
                        <a:pt x="9919" y="11430"/>
                      </a:cubicBezTo>
                      <a:cubicBezTo>
                        <a:pt x="11825" y="11430"/>
                        <a:pt x="12777" y="10478"/>
                        <a:pt x="13730" y="9525"/>
                      </a:cubicBezTo>
                      <a:cubicBezTo>
                        <a:pt x="14682" y="8572"/>
                        <a:pt x="15635" y="7620"/>
                        <a:pt x="15635" y="6667"/>
                      </a:cubicBezTo>
                      <a:cubicBezTo>
                        <a:pt x="15635" y="5715"/>
                        <a:pt x="15635" y="4763"/>
                        <a:pt x="14682" y="3810"/>
                      </a:cubicBezTo>
                      <a:cubicBezTo>
                        <a:pt x="14682" y="3810"/>
                        <a:pt x="13730" y="2858"/>
                        <a:pt x="11825" y="2858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20B33068-3D4A-4D51-93C6-5FC3E4200807}"/>
                    </a:ext>
                  </a:extLst>
                </p:cNvPr>
                <p:cNvGrpSpPr/>
                <p:nvPr/>
              </p:nvGrpSpPr>
              <p:grpSpPr>
                <a:xfrm>
                  <a:off x="7636192" y="2343150"/>
                  <a:ext cx="35004" cy="31806"/>
                  <a:chOff x="7636192" y="2343150"/>
                  <a:chExt cx="35004" cy="31806"/>
                </a:xfrm>
                <a:solidFill>
                  <a:srgbClr val="46464E"/>
                </a:solidFill>
              </p:grpSpPr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D2C745DB-A85D-4F85-83CC-7AE8BDAC8629}"/>
                      </a:ext>
                    </a:extLst>
                  </p:cNvPr>
                  <p:cNvSpPr/>
                  <p:nvPr/>
                </p:nvSpPr>
                <p:spPr>
                  <a:xfrm>
                    <a:off x="7636192" y="2343150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C8047125-4F28-491B-93AE-A6BEED0AB606}"/>
                      </a:ext>
                    </a:extLst>
                  </p:cNvPr>
                  <p:cNvSpPr/>
                  <p:nvPr/>
                </p:nvSpPr>
                <p:spPr>
                  <a:xfrm>
                    <a:off x="7652622" y="2347538"/>
                    <a:ext cx="18573" cy="27417"/>
                  </a:xfrm>
                  <a:custGeom>
                    <a:avLst/>
                    <a:gdLst>
                      <a:gd name="connsiteX0" fmla="*/ 17859 w 18573"/>
                      <a:gd name="connsiteY0" fmla="*/ 15614 h 27417"/>
                      <a:gd name="connsiteX1" fmla="*/ 14049 w 18573"/>
                      <a:gd name="connsiteY1" fmla="*/ 25139 h 27417"/>
                      <a:gd name="connsiteX2" fmla="*/ 6429 w 18573"/>
                      <a:gd name="connsiteY2" fmla="*/ 27044 h 27417"/>
                      <a:gd name="connsiteX3" fmla="*/ 714 w 18573"/>
                      <a:gd name="connsiteY3" fmla="*/ 22281 h 27417"/>
                      <a:gd name="connsiteX4" fmla="*/ 714 w 18573"/>
                      <a:gd name="connsiteY4" fmla="*/ 11804 h 27417"/>
                      <a:gd name="connsiteX5" fmla="*/ 4524 w 18573"/>
                      <a:gd name="connsiteY5" fmla="*/ 2279 h 27417"/>
                      <a:gd name="connsiteX6" fmla="*/ 12144 w 18573"/>
                      <a:gd name="connsiteY6" fmla="*/ 374 h 27417"/>
                      <a:gd name="connsiteX7" fmla="*/ 17859 w 18573"/>
                      <a:gd name="connsiteY7" fmla="*/ 5136 h 27417"/>
                      <a:gd name="connsiteX8" fmla="*/ 17859 w 18573"/>
                      <a:gd name="connsiteY8" fmla="*/ 15614 h 27417"/>
                      <a:gd name="connsiteX9" fmla="*/ 3572 w 18573"/>
                      <a:gd name="connsiteY9" fmla="*/ 11804 h 27417"/>
                      <a:gd name="connsiteX10" fmla="*/ 3572 w 18573"/>
                      <a:gd name="connsiteY10" fmla="*/ 20376 h 27417"/>
                      <a:gd name="connsiteX11" fmla="*/ 7382 w 18573"/>
                      <a:gd name="connsiteY11" fmla="*/ 24186 h 27417"/>
                      <a:gd name="connsiteX12" fmla="*/ 12144 w 18573"/>
                      <a:gd name="connsiteY12" fmla="*/ 22281 h 27417"/>
                      <a:gd name="connsiteX13" fmla="*/ 15002 w 18573"/>
                      <a:gd name="connsiteY13" fmla="*/ 14661 h 27417"/>
                      <a:gd name="connsiteX14" fmla="*/ 15002 w 18573"/>
                      <a:gd name="connsiteY14" fmla="*/ 6089 h 27417"/>
                      <a:gd name="connsiteX15" fmla="*/ 11191 w 18573"/>
                      <a:gd name="connsiteY15" fmla="*/ 2279 h 27417"/>
                      <a:gd name="connsiteX16" fmla="*/ 6429 w 18573"/>
                      <a:gd name="connsiteY16" fmla="*/ 4184 h 27417"/>
                      <a:gd name="connsiteX17" fmla="*/ 3572 w 18573"/>
                      <a:gd name="connsiteY17" fmla="*/ 11804 h 27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8573" h="27417">
                        <a:moveTo>
                          <a:pt x="17859" y="15614"/>
                        </a:moveTo>
                        <a:cubicBezTo>
                          <a:pt x="16907" y="20376"/>
                          <a:pt x="15954" y="23234"/>
                          <a:pt x="14049" y="25139"/>
                        </a:cubicBezTo>
                        <a:cubicBezTo>
                          <a:pt x="12144" y="27044"/>
                          <a:pt x="9287" y="27996"/>
                          <a:pt x="6429" y="27044"/>
                        </a:cubicBezTo>
                        <a:cubicBezTo>
                          <a:pt x="3572" y="26091"/>
                          <a:pt x="1666" y="25139"/>
                          <a:pt x="714" y="22281"/>
                        </a:cubicBezTo>
                        <a:cubicBezTo>
                          <a:pt x="-238" y="19424"/>
                          <a:pt x="-238" y="16566"/>
                          <a:pt x="714" y="11804"/>
                        </a:cubicBezTo>
                        <a:cubicBezTo>
                          <a:pt x="1666" y="7041"/>
                          <a:pt x="2619" y="4184"/>
                          <a:pt x="4524" y="2279"/>
                        </a:cubicBezTo>
                        <a:cubicBezTo>
                          <a:pt x="6429" y="374"/>
                          <a:pt x="8334" y="-579"/>
                          <a:pt x="12144" y="374"/>
                        </a:cubicBezTo>
                        <a:cubicBezTo>
                          <a:pt x="15002" y="1326"/>
                          <a:pt x="16907" y="2279"/>
                          <a:pt x="17859" y="5136"/>
                        </a:cubicBezTo>
                        <a:cubicBezTo>
                          <a:pt x="18812" y="7041"/>
                          <a:pt x="18812" y="10851"/>
                          <a:pt x="17859" y="15614"/>
                        </a:cubicBezTo>
                        <a:close/>
                        <a:moveTo>
                          <a:pt x="3572" y="11804"/>
                        </a:moveTo>
                        <a:cubicBezTo>
                          <a:pt x="2619" y="15614"/>
                          <a:pt x="2619" y="18471"/>
                          <a:pt x="3572" y="20376"/>
                        </a:cubicBezTo>
                        <a:cubicBezTo>
                          <a:pt x="4524" y="22281"/>
                          <a:pt x="5477" y="23234"/>
                          <a:pt x="7382" y="24186"/>
                        </a:cubicBezTo>
                        <a:cubicBezTo>
                          <a:pt x="9287" y="24186"/>
                          <a:pt x="11191" y="24186"/>
                          <a:pt x="12144" y="22281"/>
                        </a:cubicBezTo>
                        <a:cubicBezTo>
                          <a:pt x="13097" y="20376"/>
                          <a:pt x="14049" y="18471"/>
                          <a:pt x="15002" y="14661"/>
                        </a:cubicBezTo>
                        <a:cubicBezTo>
                          <a:pt x="15954" y="10851"/>
                          <a:pt x="15954" y="7994"/>
                          <a:pt x="15002" y="6089"/>
                        </a:cubicBezTo>
                        <a:cubicBezTo>
                          <a:pt x="14049" y="4184"/>
                          <a:pt x="13097" y="3231"/>
                          <a:pt x="11191" y="2279"/>
                        </a:cubicBezTo>
                        <a:cubicBezTo>
                          <a:pt x="9287" y="2279"/>
                          <a:pt x="7382" y="2279"/>
                          <a:pt x="6429" y="4184"/>
                        </a:cubicBezTo>
                        <a:cubicBezTo>
                          <a:pt x="5477" y="6089"/>
                          <a:pt x="4524" y="7994"/>
                          <a:pt x="3572" y="11804"/>
                        </a:cubicBez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5" name="Graphic 1">
                  <a:extLst>
                    <a:ext uri="{FF2B5EF4-FFF2-40B4-BE49-F238E27FC236}">
                      <a16:creationId xmlns:a16="http://schemas.microsoft.com/office/drawing/2014/main" id="{0C4D2A36-222B-4ECD-8522-1C4C618449F8}"/>
                    </a:ext>
                  </a:extLst>
                </p:cNvPr>
                <p:cNvGrpSpPr/>
                <p:nvPr/>
              </p:nvGrpSpPr>
              <p:grpSpPr>
                <a:xfrm>
                  <a:off x="7746681" y="2366962"/>
                  <a:ext cx="31432" cy="30479"/>
                  <a:chOff x="7746681" y="2366962"/>
                  <a:chExt cx="31432" cy="30479"/>
                </a:xfrm>
                <a:solidFill>
                  <a:srgbClr val="46464E"/>
                </a:solidFill>
              </p:grpSpPr>
              <p:sp>
                <p:nvSpPr>
                  <p:cNvPr id="466" name="Freeform: Shape 465">
                    <a:extLst>
                      <a:ext uri="{FF2B5EF4-FFF2-40B4-BE49-F238E27FC236}">
                        <a16:creationId xmlns:a16="http://schemas.microsoft.com/office/drawing/2014/main" id="{63AB8451-98BB-45FA-9738-81C9CA98B168}"/>
                      </a:ext>
                    </a:extLst>
                  </p:cNvPr>
                  <p:cNvSpPr/>
                  <p:nvPr/>
                </p:nvSpPr>
                <p:spPr>
                  <a:xfrm>
                    <a:off x="7746681" y="2366962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3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8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3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8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Freeform: Shape 466">
                    <a:extLst>
                      <a:ext uri="{FF2B5EF4-FFF2-40B4-BE49-F238E27FC236}">
                        <a16:creationId xmlns:a16="http://schemas.microsoft.com/office/drawing/2014/main" id="{304848C6-ED64-46B9-A28F-EA6FCC12ECED}"/>
                      </a:ext>
                    </a:extLst>
                  </p:cNvPr>
                  <p:cNvSpPr/>
                  <p:nvPr/>
                </p:nvSpPr>
                <p:spPr>
                  <a:xfrm>
                    <a:off x="7767637" y="2370772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8 h 26670"/>
                      <a:gd name="connsiteX2" fmla="*/ 5715 w 10477"/>
                      <a:gd name="connsiteY2" fmla="*/ 6668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8"/>
                        </a:lnTo>
                        <a:lnTo>
                          <a:pt x="5715" y="6668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8" name="Graphic 1">
                  <a:extLst>
                    <a:ext uri="{FF2B5EF4-FFF2-40B4-BE49-F238E27FC236}">
                      <a16:creationId xmlns:a16="http://schemas.microsoft.com/office/drawing/2014/main" id="{1EB2AA17-277A-49C8-BB3E-D57ABC2A7E21}"/>
                    </a:ext>
                  </a:extLst>
                </p:cNvPr>
                <p:cNvGrpSpPr/>
                <p:nvPr/>
              </p:nvGrpSpPr>
              <p:grpSpPr>
                <a:xfrm>
                  <a:off x="7852409" y="2388870"/>
                  <a:ext cx="35636" cy="32384"/>
                  <a:chOff x="7852409" y="2388870"/>
                  <a:chExt cx="35636" cy="32384"/>
                </a:xfrm>
                <a:solidFill>
                  <a:srgbClr val="46464E"/>
                </a:solidFill>
              </p:grpSpPr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D05D1D08-D785-4CA8-9F0F-E89AF113C2F2}"/>
                      </a:ext>
                    </a:extLst>
                  </p:cNvPr>
                  <p:cNvSpPr/>
                  <p:nvPr/>
                </p:nvSpPr>
                <p:spPr>
                  <a:xfrm>
                    <a:off x="7852409" y="2388870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7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2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7" y="3810"/>
                          <a:pt x="6667" y="1905"/>
                        </a:cubicBezTo>
                        <a:cubicBezTo>
                          <a:pt x="6667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2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45E0D7BC-1C62-4512-B710-CCED22F6B306}"/>
                      </a:ext>
                    </a:extLst>
                  </p:cNvPr>
                  <p:cNvSpPr/>
                  <p:nvPr/>
                </p:nvSpPr>
                <p:spPr>
                  <a:xfrm>
                    <a:off x="7866697" y="2392054"/>
                    <a:ext cx="21349" cy="29200"/>
                  </a:xfrm>
                  <a:custGeom>
                    <a:avLst/>
                    <a:gdLst>
                      <a:gd name="connsiteX0" fmla="*/ 17145 w 21349"/>
                      <a:gd name="connsiteY0" fmla="*/ 29201 h 29200"/>
                      <a:gd name="connsiteX1" fmla="*/ 0 w 21349"/>
                      <a:gd name="connsiteY1" fmla="*/ 25391 h 29200"/>
                      <a:gd name="connsiteX2" fmla="*/ 952 w 21349"/>
                      <a:gd name="connsiteY2" fmla="*/ 22533 h 29200"/>
                      <a:gd name="connsiteX3" fmla="*/ 9525 w 21349"/>
                      <a:gd name="connsiteY3" fmla="*/ 16818 h 29200"/>
                      <a:gd name="connsiteX4" fmla="*/ 14288 w 21349"/>
                      <a:gd name="connsiteY4" fmla="*/ 13008 h 29200"/>
                      <a:gd name="connsiteX5" fmla="*/ 16192 w 21349"/>
                      <a:gd name="connsiteY5" fmla="*/ 11103 h 29200"/>
                      <a:gd name="connsiteX6" fmla="*/ 17145 w 21349"/>
                      <a:gd name="connsiteY6" fmla="*/ 8246 h 29200"/>
                      <a:gd name="connsiteX7" fmla="*/ 16192 w 21349"/>
                      <a:gd name="connsiteY7" fmla="*/ 4436 h 29200"/>
                      <a:gd name="connsiteX8" fmla="*/ 13335 w 21349"/>
                      <a:gd name="connsiteY8" fmla="*/ 2531 h 29200"/>
                      <a:gd name="connsiteX9" fmla="*/ 10477 w 21349"/>
                      <a:gd name="connsiteY9" fmla="*/ 2531 h 29200"/>
                      <a:gd name="connsiteX10" fmla="*/ 6667 w 21349"/>
                      <a:gd name="connsiteY10" fmla="*/ 3483 h 29200"/>
                      <a:gd name="connsiteX11" fmla="*/ 5715 w 21349"/>
                      <a:gd name="connsiteY11" fmla="*/ 1578 h 29200"/>
                      <a:gd name="connsiteX12" fmla="*/ 14288 w 21349"/>
                      <a:gd name="connsiteY12" fmla="*/ 626 h 29200"/>
                      <a:gd name="connsiteX13" fmla="*/ 20002 w 21349"/>
                      <a:gd name="connsiteY13" fmla="*/ 3483 h 29200"/>
                      <a:gd name="connsiteX14" fmla="*/ 20955 w 21349"/>
                      <a:gd name="connsiteY14" fmla="*/ 9198 h 29200"/>
                      <a:gd name="connsiteX15" fmla="*/ 18097 w 21349"/>
                      <a:gd name="connsiteY15" fmla="*/ 13961 h 29200"/>
                      <a:gd name="connsiteX16" fmla="*/ 11430 w 21349"/>
                      <a:gd name="connsiteY16" fmla="*/ 18723 h 29200"/>
                      <a:gd name="connsiteX17" fmla="*/ 4763 w 21349"/>
                      <a:gd name="connsiteY17" fmla="*/ 23486 h 29200"/>
                      <a:gd name="connsiteX18" fmla="*/ 4763 w 21349"/>
                      <a:gd name="connsiteY18" fmla="*/ 23486 h 29200"/>
                      <a:gd name="connsiteX19" fmla="*/ 18097 w 21349"/>
                      <a:gd name="connsiteY19" fmla="*/ 26343 h 29200"/>
                      <a:gd name="connsiteX20" fmla="*/ 17145 w 21349"/>
                      <a:gd name="connsiteY20" fmla="*/ 29201 h 29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1349" h="29200">
                        <a:moveTo>
                          <a:pt x="17145" y="29201"/>
                        </a:moveTo>
                        <a:lnTo>
                          <a:pt x="0" y="25391"/>
                        </a:lnTo>
                        <a:lnTo>
                          <a:pt x="952" y="22533"/>
                        </a:lnTo>
                        <a:lnTo>
                          <a:pt x="9525" y="16818"/>
                        </a:lnTo>
                        <a:cubicBezTo>
                          <a:pt x="12382" y="14913"/>
                          <a:pt x="13335" y="13961"/>
                          <a:pt x="14288" y="13008"/>
                        </a:cubicBezTo>
                        <a:cubicBezTo>
                          <a:pt x="15240" y="12056"/>
                          <a:pt x="16192" y="11103"/>
                          <a:pt x="16192" y="11103"/>
                        </a:cubicBezTo>
                        <a:cubicBezTo>
                          <a:pt x="17145" y="10151"/>
                          <a:pt x="17145" y="9198"/>
                          <a:pt x="17145" y="8246"/>
                        </a:cubicBezTo>
                        <a:cubicBezTo>
                          <a:pt x="17145" y="7293"/>
                          <a:pt x="17145" y="5388"/>
                          <a:pt x="16192" y="4436"/>
                        </a:cubicBezTo>
                        <a:cubicBezTo>
                          <a:pt x="15240" y="3483"/>
                          <a:pt x="14288" y="2531"/>
                          <a:pt x="13335" y="2531"/>
                        </a:cubicBezTo>
                        <a:cubicBezTo>
                          <a:pt x="12382" y="2531"/>
                          <a:pt x="11430" y="2531"/>
                          <a:pt x="10477" y="2531"/>
                        </a:cubicBezTo>
                        <a:cubicBezTo>
                          <a:pt x="9525" y="2531"/>
                          <a:pt x="8572" y="3483"/>
                          <a:pt x="6667" y="3483"/>
                        </a:cubicBezTo>
                        <a:lnTo>
                          <a:pt x="5715" y="1578"/>
                        </a:lnTo>
                        <a:cubicBezTo>
                          <a:pt x="8572" y="-327"/>
                          <a:pt x="11430" y="-327"/>
                          <a:pt x="14288" y="626"/>
                        </a:cubicBezTo>
                        <a:cubicBezTo>
                          <a:pt x="17145" y="1578"/>
                          <a:pt x="18097" y="2531"/>
                          <a:pt x="20002" y="3483"/>
                        </a:cubicBezTo>
                        <a:cubicBezTo>
                          <a:pt x="20955" y="5388"/>
                          <a:pt x="21907" y="7293"/>
                          <a:pt x="20955" y="9198"/>
                        </a:cubicBezTo>
                        <a:cubicBezTo>
                          <a:pt x="20955" y="11103"/>
                          <a:pt x="20002" y="12056"/>
                          <a:pt x="18097" y="13961"/>
                        </a:cubicBezTo>
                        <a:cubicBezTo>
                          <a:pt x="17145" y="14913"/>
                          <a:pt x="14288" y="16818"/>
                          <a:pt x="11430" y="18723"/>
                        </a:cubicBezTo>
                        <a:lnTo>
                          <a:pt x="4763" y="23486"/>
                        </a:lnTo>
                        <a:lnTo>
                          <a:pt x="4763" y="23486"/>
                        </a:lnTo>
                        <a:lnTo>
                          <a:pt x="18097" y="26343"/>
                        </a:lnTo>
                        <a:lnTo>
                          <a:pt x="17145" y="29201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" name="Graphic 1">
                  <a:extLst>
                    <a:ext uri="{FF2B5EF4-FFF2-40B4-BE49-F238E27FC236}">
                      <a16:creationId xmlns:a16="http://schemas.microsoft.com/office/drawing/2014/main" id="{60981AE2-662A-47B4-BFFB-46F723669A7A}"/>
                    </a:ext>
                  </a:extLst>
                </p:cNvPr>
                <p:cNvGrpSpPr/>
                <p:nvPr/>
              </p:nvGrpSpPr>
              <p:grpSpPr>
                <a:xfrm>
                  <a:off x="7960042" y="2411729"/>
                  <a:ext cx="35242" cy="30241"/>
                  <a:chOff x="7960042" y="2411729"/>
                  <a:chExt cx="35242" cy="30241"/>
                </a:xfrm>
                <a:solidFill>
                  <a:srgbClr val="46464E"/>
                </a:solidFill>
              </p:grpSpPr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id="{C93F9E82-259A-49A4-A29C-7E5043D0A9D0}"/>
                      </a:ext>
                    </a:extLst>
                  </p:cNvPr>
                  <p:cNvSpPr/>
                  <p:nvPr/>
                </p:nvSpPr>
                <p:spPr>
                  <a:xfrm>
                    <a:off x="7960042" y="2411729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:a16="http://schemas.microsoft.com/office/drawing/2014/main" id="{ADCCC15E-05F1-42CD-95D3-B0341CA3B600}"/>
                      </a:ext>
                    </a:extLst>
                  </p:cNvPr>
                  <p:cNvSpPr/>
                  <p:nvPr/>
                </p:nvSpPr>
                <p:spPr>
                  <a:xfrm>
                    <a:off x="7975281" y="2414587"/>
                    <a:ext cx="20002" cy="27384"/>
                  </a:xfrm>
                  <a:custGeom>
                    <a:avLst/>
                    <a:gdLst>
                      <a:gd name="connsiteX0" fmla="*/ 20003 w 20002"/>
                      <a:gd name="connsiteY0" fmla="*/ 9525 h 27384"/>
                      <a:gd name="connsiteX1" fmla="*/ 18098 w 20002"/>
                      <a:gd name="connsiteY1" fmla="*/ 13335 h 27384"/>
                      <a:gd name="connsiteX2" fmla="*/ 13335 w 20002"/>
                      <a:gd name="connsiteY2" fmla="*/ 14288 h 27384"/>
                      <a:gd name="connsiteX3" fmla="*/ 13335 w 20002"/>
                      <a:gd name="connsiteY3" fmla="*/ 14288 h 27384"/>
                      <a:gd name="connsiteX4" fmla="*/ 17145 w 20002"/>
                      <a:gd name="connsiteY4" fmla="*/ 17145 h 27384"/>
                      <a:gd name="connsiteX5" fmla="*/ 18098 w 20002"/>
                      <a:gd name="connsiteY5" fmla="*/ 21908 h 27384"/>
                      <a:gd name="connsiteX6" fmla="*/ 14288 w 20002"/>
                      <a:gd name="connsiteY6" fmla="*/ 26670 h 27384"/>
                      <a:gd name="connsiteX7" fmla="*/ 6668 w 20002"/>
                      <a:gd name="connsiteY7" fmla="*/ 26670 h 27384"/>
                      <a:gd name="connsiteX8" fmla="*/ 2857 w 20002"/>
                      <a:gd name="connsiteY8" fmla="*/ 25717 h 27384"/>
                      <a:gd name="connsiteX9" fmla="*/ 0 w 20002"/>
                      <a:gd name="connsiteY9" fmla="*/ 23813 h 27384"/>
                      <a:gd name="connsiteX10" fmla="*/ 953 w 20002"/>
                      <a:gd name="connsiteY10" fmla="*/ 20955 h 27384"/>
                      <a:gd name="connsiteX11" fmla="*/ 4763 w 20002"/>
                      <a:gd name="connsiteY11" fmla="*/ 22860 h 27384"/>
                      <a:gd name="connsiteX12" fmla="*/ 8573 w 20002"/>
                      <a:gd name="connsiteY12" fmla="*/ 23813 h 27384"/>
                      <a:gd name="connsiteX13" fmla="*/ 16193 w 20002"/>
                      <a:gd name="connsiteY13" fmla="*/ 20003 h 27384"/>
                      <a:gd name="connsiteX14" fmla="*/ 9525 w 20002"/>
                      <a:gd name="connsiteY14" fmla="*/ 13335 h 27384"/>
                      <a:gd name="connsiteX15" fmla="*/ 6668 w 20002"/>
                      <a:gd name="connsiteY15" fmla="*/ 12383 h 27384"/>
                      <a:gd name="connsiteX16" fmla="*/ 7620 w 20002"/>
                      <a:gd name="connsiteY16" fmla="*/ 9525 h 27384"/>
                      <a:gd name="connsiteX17" fmla="*/ 10478 w 20002"/>
                      <a:gd name="connsiteY17" fmla="*/ 10478 h 27384"/>
                      <a:gd name="connsiteX18" fmla="*/ 15240 w 20002"/>
                      <a:gd name="connsiteY18" fmla="*/ 10478 h 27384"/>
                      <a:gd name="connsiteX19" fmla="*/ 18098 w 20002"/>
                      <a:gd name="connsiteY19" fmla="*/ 6667 h 27384"/>
                      <a:gd name="connsiteX20" fmla="*/ 17145 w 20002"/>
                      <a:gd name="connsiteY20" fmla="*/ 3810 h 27384"/>
                      <a:gd name="connsiteX21" fmla="*/ 13335 w 20002"/>
                      <a:gd name="connsiteY21" fmla="*/ 1905 h 27384"/>
                      <a:gd name="connsiteX22" fmla="*/ 10478 w 20002"/>
                      <a:gd name="connsiteY22" fmla="*/ 1905 h 27384"/>
                      <a:gd name="connsiteX23" fmla="*/ 6668 w 20002"/>
                      <a:gd name="connsiteY23" fmla="*/ 2858 h 27384"/>
                      <a:gd name="connsiteX24" fmla="*/ 5715 w 20002"/>
                      <a:gd name="connsiteY24" fmla="*/ 953 h 27384"/>
                      <a:gd name="connsiteX25" fmla="*/ 9525 w 20002"/>
                      <a:gd name="connsiteY25" fmla="*/ 0 h 27384"/>
                      <a:gd name="connsiteX26" fmla="*/ 14288 w 20002"/>
                      <a:gd name="connsiteY26" fmla="*/ 0 h 27384"/>
                      <a:gd name="connsiteX27" fmla="*/ 20003 w 20002"/>
                      <a:gd name="connsiteY27" fmla="*/ 2858 h 27384"/>
                      <a:gd name="connsiteX28" fmla="*/ 20003 w 20002"/>
                      <a:gd name="connsiteY28" fmla="*/ 9525 h 2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0002" h="27384">
                        <a:moveTo>
                          <a:pt x="20003" y="9525"/>
                        </a:moveTo>
                        <a:cubicBezTo>
                          <a:pt x="20003" y="11430"/>
                          <a:pt x="19050" y="12383"/>
                          <a:pt x="18098" y="13335"/>
                        </a:cubicBezTo>
                        <a:cubicBezTo>
                          <a:pt x="17145" y="14288"/>
                          <a:pt x="15240" y="14288"/>
                          <a:pt x="13335" y="14288"/>
                        </a:cubicBezTo>
                        <a:lnTo>
                          <a:pt x="13335" y="14288"/>
                        </a:lnTo>
                        <a:cubicBezTo>
                          <a:pt x="15240" y="15240"/>
                          <a:pt x="17145" y="16192"/>
                          <a:pt x="17145" y="17145"/>
                        </a:cubicBezTo>
                        <a:cubicBezTo>
                          <a:pt x="18098" y="18097"/>
                          <a:pt x="18098" y="20003"/>
                          <a:pt x="18098" y="21908"/>
                        </a:cubicBezTo>
                        <a:cubicBezTo>
                          <a:pt x="17145" y="24765"/>
                          <a:pt x="16193" y="25717"/>
                          <a:pt x="14288" y="26670"/>
                        </a:cubicBezTo>
                        <a:cubicBezTo>
                          <a:pt x="12382" y="27622"/>
                          <a:pt x="9525" y="27622"/>
                          <a:pt x="6668" y="26670"/>
                        </a:cubicBezTo>
                        <a:cubicBezTo>
                          <a:pt x="5715" y="26670"/>
                          <a:pt x="3810" y="25717"/>
                          <a:pt x="2857" y="25717"/>
                        </a:cubicBezTo>
                        <a:cubicBezTo>
                          <a:pt x="1905" y="25717"/>
                          <a:pt x="953" y="24765"/>
                          <a:pt x="0" y="23813"/>
                        </a:cubicBezTo>
                        <a:lnTo>
                          <a:pt x="953" y="20955"/>
                        </a:lnTo>
                        <a:cubicBezTo>
                          <a:pt x="1905" y="21908"/>
                          <a:pt x="2857" y="22860"/>
                          <a:pt x="4763" y="22860"/>
                        </a:cubicBezTo>
                        <a:cubicBezTo>
                          <a:pt x="5715" y="23813"/>
                          <a:pt x="7620" y="23813"/>
                          <a:pt x="8573" y="23813"/>
                        </a:cubicBezTo>
                        <a:cubicBezTo>
                          <a:pt x="13335" y="24765"/>
                          <a:pt x="15240" y="23813"/>
                          <a:pt x="16193" y="20003"/>
                        </a:cubicBezTo>
                        <a:cubicBezTo>
                          <a:pt x="17145" y="17145"/>
                          <a:pt x="14288" y="14288"/>
                          <a:pt x="9525" y="13335"/>
                        </a:cubicBezTo>
                        <a:lnTo>
                          <a:pt x="6668" y="12383"/>
                        </a:lnTo>
                        <a:lnTo>
                          <a:pt x="7620" y="9525"/>
                        </a:lnTo>
                        <a:lnTo>
                          <a:pt x="10478" y="10478"/>
                        </a:lnTo>
                        <a:cubicBezTo>
                          <a:pt x="12382" y="10478"/>
                          <a:pt x="14288" y="10478"/>
                          <a:pt x="15240" y="10478"/>
                        </a:cubicBezTo>
                        <a:cubicBezTo>
                          <a:pt x="16193" y="9525"/>
                          <a:pt x="17145" y="8572"/>
                          <a:pt x="18098" y="6667"/>
                        </a:cubicBezTo>
                        <a:cubicBezTo>
                          <a:pt x="18098" y="5715"/>
                          <a:pt x="18098" y="4763"/>
                          <a:pt x="17145" y="3810"/>
                        </a:cubicBezTo>
                        <a:cubicBezTo>
                          <a:pt x="16193" y="2858"/>
                          <a:pt x="15240" y="1905"/>
                          <a:pt x="13335" y="1905"/>
                        </a:cubicBezTo>
                        <a:cubicBezTo>
                          <a:pt x="12382" y="1905"/>
                          <a:pt x="11430" y="1905"/>
                          <a:pt x="10478" y="1905"/>
                        </a:cubicBezTo>
                        <a:cubicBezTo>
                          <a:pt x="9525" y="1905"/>
                          <a:pt x="8573" y="1905"/>
                          <a:pt x="6668" y="2858"/>
                        </a:cubicBezTo>
                        <a:lnTo>
                          <a:pt x="5715" y="953"/>
                        </a:lnTo>
                        <a:cubicBezTo>
                          <a:pt x="6668" y="0"/>
                          <a:pt x="8573" y="0"/>
                          <a:pt x="9525" y="0"/>
                        </a:cubicBezTo>
                        <a:cubicBezTo>
                          <a:pt x="11430" y="0"/>
                          <a:pt x="12382" y="0"/>
                          <a:pt x="14288" y="0"/>
                        </a:cubicBezTo>
                        <a:cubicBezTo>
                          <a:pt x="17145" y="953"/>
                          <a:pt x="19050" y="1905"/>
                          <a:pt x="20003" y="2858"/>
                        </a:cubicBezTo>
                        <a:cubicBezTo>
                          <a:pt x="20003" y="5715"/>
                          <a:pt x="20003" y="6667"/>
                          <a:pt x="20003" y="9525"/>
                        </a:cubicBez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BCA1F5DB-EE73-4787-B049-AF53F0358462}"/>
                    </a:ext>
                  </a:extLst>
                </p:cNvPr>
                <p:cNvGrpSpPr/>
                <p:nvPr/>
              </p:nvGrpSpPr>
              <p:grpSpPr>
                <a:xfrm>
                  <a:off x="8054339" y="2431732"/>
                  <a:ext cx="35242" cy="31432"/>
                  <a:chOff x="8054339" y="2431732"/>
                  <a:chExt cx="35242" cy="31432"/>
                </a:xfrm>
                <a:solidFill>
                  <a:srgbClr val="46464E"/>
                </a:solidFill>
              </p:grpSpPr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id="{3E2637ED-BC57-4589-BC56-FBFC44281662}"/>
                      </a:ext>
                    </a:extLst>
                  </p:cNvPr>
                  <p:cNvSpPr/>
                  <p:nvPr/>
                </p:nvSpPr>
                <p:spPr>
                  <a:xfrm>
                    <a:off x="8054339" y="2431732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3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8 w 10477"/>
                      <a:gd name="connsiteY8" fmla="*/ 952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3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8" y="952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F4E73361-0976-4566-A43B-CDF310307514}"/>
                      </a:ext>
                    </a:extLst>
                  </p:cNvPr>
                  <p:cNvSpPr/>
                  <p:nvPr/>
                </p:nvSpPr>
                <p:spPr>
                  <a:xfrm>
                    <a:off x="8069579" y="2435542"/>
                    <a:ext cx="20002" cy="27622"/>
                  </a:xfrm>
                  <a:custGeom>
                    <a:avLst/>
                    <a:gdLst>
                      <a:gd name="connsiteX0" fmla="*/ 19050 w 20002"/>
                      <a:gd name="connsiteY0" fmla="*/ 22860 h 27622"/>
                      <a:gd name="connsiteX1" fmla="*/ 15240 w 20002"/>
                      <a:gd name="connsiteY1" fmla="*/ 21908 h 27622"/>
                      <a:gd name="connsiteX2" fmla="*/ 14288 w 20002"/>
                      <a:gd name="connsiteY2" fmla="*/ 27623 h 27622"/>
                      <a:gd name="connsiteX3" fmla="*/ 11430 w 20002"/>
                      <a:gd name="connsiteY3" fmla="*/ 26670 h 27622"/>
                      <a:gd name="connsiteX4" fmla="*/ 12382 w 20002"/>
                      <a:gd name="connsiteY4" fmla="*/ 20955 h 27622"/>
                      <a:gd name="connsiteX5" fmla="*/ 0 w 20002"/>
                      <a:gd name="connsiteY5" fmla="*/ 18098 h 27622"/>
                      <a:gd name="connsiteX6" fmla="*/ 952 w 20002"/>
                      <a:gd name="connsiteY6" fmla="*/ 15240 h 27622"/>
                      <a:gd name="connsiteX7" fmla="*/ 17145 w 20002"/>
                      <a:gd name="connsiteY7" fmla="*/ 0 h 27622"/>
                      <a:gd name="connsiteX8" fmla="*/ 20002 w 20002"/>
                      <a:gd name="connsiteY8" fmla="*/ 953 h 27622"/>
                      <a:gd name="connsiteX9" fmla="*/ 16193 w 20002"/>
                      <a:gd name="connsiteY9" fmla="*/ 18098 h 27622"/>
                      <a:gd name="connsiteX10" fmla="*/ 20002 w 20002"/>
                      <a:gd name="connsiteY10" fmla="*/ 19050 h 27622"/>
                      <a:gd name="connsiteX11" fmla="*/ 19050 w 20002"/>
                      <a:gd name="connsiteY11" fmla="*/ 22860 h 27622"/>
                      <a:gd name="connsiteX12" fmla="*/ 13335 w 20002"/>
                      <a:gd name="connsiteY12" fmla="*/ 18098 h 27622"/>
                      <a:gd name="connsiteX13" fmla="*/ 15240 w 20002"/>
                      <a:gd name="connsiteY13" fmla="*/ 9525 h 27622"/>
                      <a:gd name="connsiteX14" fmla="*/ 16193 w 20002"/>
                      <a:gd name="connsiteY14" fmla="*/ 3810 h 27622"/>
                      <a:gd name="connsiteX15" fmla="*/ 16193 w 20002"/>
                      <a:gd name="connsiteY15" fmla="*/ 3810 h 27622"/>
                      <a:gd name="connsiteX16" fmla="*/ 14288 w 20002"/>
                      <a:gd name="connsiteY16" fmla="*/ 6667 h 27622"/>
                      <a:gd name="connsiteX17" fmla="*/ 3810 w 20002"/>
                      <a:gd name="connsiteY17" fmla="*/ 16192 h 27622"/>
                      <a:gd name="connsiteX18" fmla="*/ 13335 w 20002"/>
                      <a:gd name="connsiteY18" fmla="*/ 18098 h 2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002" h="27622">
                        <a:moveTo>
                          <a:pt x="19050" y="22860"/>
                        </a:moveTo>
                        <a:lnTo>
                          <a:pt x="15240" y="21908"/>
                        </a:lnTo>
                        <a:lnTo>
                          <a:pt x="14288" y="27623"/>
                        </a:lnTo>
                        <a:lnTo>
                          <a:pt x="11430" y="26670"/>
                        </a:lnTo>
                        <a:lnTo>
                          <a:pt x="12382" y="20955"/>
                        </a:lnTo>
                        <a:lnTo>
                          <a:pt x="0" y="18098"/>
                        </a:lnTo>
                        <a:lnTo>
                          <a:pt x="952" y="15240"/>
                        </a:lnTo>
                        <a:lnTo>
                          <a:pt x="17145" y="0"/>
                        </a:lnTo>
                        <a:lnTo>
                          <a:pt x="20002" y="953"/>
                        </a:lnTo>
                        <a:lnTo>
                          <a:pt x="16193" y="18098"/>
                        </a:lnTo>
                        <a:lnTo>
                          <a:pt x="20002" y="19050"/>
                        </a:lnTo>
                        <a:lnTo>
                          <a:pt x="19050" y="22860"/>
                        </a:lnTo>
                        <a:close/>
                        <a:moveTo>
                          <a:pt x="13335" y="18098"/>
                        </a:moveTo>
                        <a:lnTo>
                          <a:pt x="15240" y="9525"/>
                        </a:lnTo>
                        <a:cubicBezTo>
                          <a:pt x="15240" y="7620"/>
                          <a:pt x="16193" y="5715"/>
                          <a:pt x="16193" y="3810"/>
                        </a:cubicBezTo>
                        <a:lnTo>
                          <a:pt x="16193" y="3810"/>
                        </a:lnTo>
                        <a:cubicBezTo>
                          <a:pt x="15240" y="4763"/>
                          <a:pt x="14288" y="5715"/>
                          <a:pt x="14288" y="6667"/>
                        </a:cubicBezTo>
                        <a:lnTo>
                          <a:pt x="3810" y="16192"/>
                        </a:lnTo>
                        <a:lnTo>
                          <a:pt x="13335" y="18098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7" name="Graphic 1">
                  <a:extLst>
                    <a:ext uri="{FF2B5EF4-FFF2-40B4-BE49-F238E27FC236}">
                      <a16:creationId xmlns:a16="http://schemas.microsoft.com/office/drawing/2014/main" id="{55FB32A2-4AB2-4A12-B5AB-7E03AC67EAB9}"/>
                    </a:ext>
                  </a:extLst>
                </p:cNvPr>
                <p:cNvGrpSpPr/>
                <p:nvPr/>
              </p:nvGrpSpPr>
              <p:grpSpPr>
                <a:xfrm>
                  <a:off x="8172449" y="2456497"/>
                  <a:ext cx="36194" cy="30874"/>
                  <a:chOff x="8172449" y="2456497"/>
                  <a:chExt cx="36194" cy="30874"/>
                </a:xfrm>
                <a:solidFill>
                  <a:srgbClr val="46464E"/>
                </a:solidFill>
              </p:grpSpPr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546F9F89-8F56-46FC-86F8-026A0C7540A8}"/>
                      </a:ext>
                    </a:extLst>
                  </p:cNvPr>
                  <p:cNvSpPr/>
                  <p:nvPr/>
                </p:nvSpPr>
                <p:spPr>
                  <a:xfrm>
                    <a:off x="8172449" y="2456497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8 h 26670"/>
                      <a:gd name="connsiteX2" fmla="*/ 5715 w 10477"/>
                      <a:gd name="connsiteY2" fmla="*/ 6668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8"/>
                        </a:lnTo>
                        <a:lnTo>
                          <a:pt x="5715" y="6668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0A347A77-E367-47B9-866F-90E26B69CC43}"/>
                      </a:ext>
                    </a:extLst>
                  </p:cNvPr>
                  <p:cNvSpPr/>
                  <p:nvPr/>
                </p:nvSpPr>
                <p:spPr>
                  <a:xfrm>
                    <a:off x="8187689" y="2460307"/>
                    <a:ext cx="20955" cy="27064"/>
                  </a:xfrm>
                  <a:custGeom>
                    <a:avLst/>
                    <a:gdLst>
                      <a:gd name="connsiteX0" fmla="*/ 11430 w 20955"/>
                      <a:gd name="connsiteY0" fmla="*/ 10477 h 27064"/>
                      <a:gd name="connsiteX1" fmla="*/ 17145 w 20955"/>
                      <a:gd name="connsiteY1" fmla="*/ 14288 h 27064"/>
                      <a:gd name="connsiteX2" fmla="*/ 18098 w 20955"/>
                      <a:gd name="connsiteY2" fmla="*/ 20002 h 27064"/>
                      <a:gd name="connsiteX3" fmla="*/ 14288 w 20955"/>
                      <a:gd name="connsiteY3" fmla="*/ 25717 h 27064"/>
                      <a:gd name="connsiteX4" fmla="*/ 6668 w 20955"/>
                      <a:gd name="connsiteY4" fmla="*/ 26670 h 27064"/>
                      <a:gd name="connsiteX5" fmla="*/ 0 w 20955"/>
                      <a:gd name="connsiteY5" fmla="*/ 23813 h 27064"/>
                      <a:gd name="connsiteX6" fmla="*/ 953 w 20955"/>
                      <a:gd name="connsiteY6" fmla="*/ 20955 h 27064"/>
                      <a:gd name="connsiteX7" fmla="*/ 3810 w 20955"/>
                      <a:gd name="connsiteY7" fmla="*/ 22860 h 27064"/>
                      <a:gd name="connsiteX8" fmla="*/ 7620 w 20955"/>
                      <a:gd name="connsiteY8" fmla="*/ 23813 h 27064"/>
                      <a:gd name="connsiteX9" fmla="*/ 12383 w 20955"/>
                      <a:gd name="connsiteY9" fmla="*/ 23813 h 27064"/>
                      <a:gd name="connsiteX10" fmla="*/ 15240 w 20955"/>
                      <a:gd name="connsiteY10" fmla="*/ 20002 h 27064"/>
                      <a:gd name="connsiteX11" fmla="*/ 9525 w 20955"/>
                      <a:gd name="connsiteY11" fmla="*/ 13335 h 27064"/>
                      <a:gd name="connsiteX12" fmla="*/ 4763 w 20955"/>
                      <a:gd name="connsiteY12" fmla="*/ 13335 h 27064"/>
                      <a:gd name="connsiteX13" fmla="*/ 3810 w 20955"/>
                      <a:gd name="connsiteY13" fmla="*/ 12383 h 27064"/>
                      <a:gd name="connsiteX14" fmla="*/ 7620 w 20955"/>
                      <a:gd name="connsiteY14" fmla="*/ 0 h 27064"/>
                      <a:gd name="connsiteX15" fmla="*/ 20955 w 20955"/>
                      <a:gd name="connsiteY15" fmla="*/ 2858 h 27064"/>
                      <a:gd name="connsiteX16" fmla="*/ 20003 w 20955"/>
                      <a:gd name="connsiteY16" fmla="*/ 5715 h 27064"/>
                      <a:gd name="connsiteX17" fmla="*/ 9525 w 20955"/>
                      <a:gd name="connsiteY17" fmla="*/ 3810 h 27064"/>
                      <a:gd name="connsiteX18" fmla="*/ 7620 w 20955"/>
                      <a:gd name="connsiteY18" fmla="*/ 11430 h 27064"/>
                      <a:gd name="connsiteX19" fmla="*/ 11430 w 20955"/>
                      <a:gd name="connsiteY19" fmla="*/ 10477 h 27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0955" h="27064">
                        <a:moveTo>
                          <a:pt x="11430" y="10477"/>
                        </a:moveTo>
                        <a:cubicBezTo>
                          <a:pt x="14288" y="11430"/>
                          <a:pt x="16193" y="12383"/>
                          <a:pt x="17145" y="14288"/>
                        </a:cubicBezTo>
                        <a:cubicBezTo>
                          <a:pt x="18098" y="16192"/>
                          <a:pt x="19050" y="18097"/>
                          <a:pt x="18098" y="20002"/>
                        </a:cubicBezTo>
                        <a:cubicBezTo>
                          <a:pt x="17145" y="22860"/>
                          <a:pt x="16193" y="24765"/>
                          <a:pt x="14288" y="25717"/>
                        </a:cubicBezTo>
                        <a:cubicBezTo>
                          <a:pt x="12383" y="26670"/>
                          <a:pt x="9525" y="27622"/>
                          <a:pt x="6668" y="26670"/>
                        </a:cubicBezTo>
                        <a:cubicBezTo>
                          <a:pt x="3810" y="25717"/>
                          <a:pt x="1905" y="24765"/>
                          <a:pt x="0" y="23813"/>
                        </a:cubicBezTo>
                        <a:lnTo>
                          <a:pt x="953" y="20955"/>
                        </a:lnTo>
                        <a:cubicBezTo>
                          <a:pt x="1905" y="21908"/>
                          <a:pt x="2858" y="21908"/>
                          <a:pt x="3810" y="22860"/>
                        </a:cubicBezTo>
                        <a:cubicBezTo>
                          <a:pt x="4763" y="23813"/>
                          <a:pt x="5715" y="23813"/>
                          <a:pt x="7620" y="23813"/>
                        </a:cubicBezTo>
                        <a:cubicBezTo>
                          <a:pt x="9525" y="23813"/>
                          <a:pt x="11430" y="23813"/>
                          <a:pt x="12383" y="23813"/>
                        </a:cubicBezTo>
                        <a:cubicBezTo>
                          <a:pt x="13335" y="22860"/>
                          <a:pt x="14288" y="21908"/>
                          <a:pt x="15240" y="20002"/>
                        </a:cubicBezTo>
                        <a:cubicBezTo>
                          <a:pt x="16193" y="16192"/>
                          <a:pt x="14288" y="14288"/>
                          <a:pt x="9525" y="13335"/>
                        </a:cubicBezTo>
                        <a:cubicBezTo>
                          <a:pt x="8573" y="13335"/>
                          <a:pt x="6668" y="13335"/>
                          <a:pt x="4763" y="13335"/>
                        </a:cubicBezTo>
                        <a:lnTo>
                          <a:pt x="3810" y="12383"/>
                        </a:lnTo>
                        <a:lnTo>
                          <a:pt x="7620" y="0"/>
                        </a:lnTo>
                        <a:lnTo>
                          <a:pt x="20955" y="2858"/>
                        </a:lnTo>
                        <a:lnTo>
                          <a:pt x="20003" y="5715"/>
                        </a:lnTo>
                        <a:lnTo>
                          <a:pt x="9525" y="3810"/>
                        </a:lnTo>
                        <a:lnTo>
                          <a:pt x="7620" y="11430"/>
                        </a:lnTo>
                        <a:cubicBezTo>
                          <a:pt x="8573" y="9525"/>
                          <a:pt x="9525" y="10477"/>
                          <a:pt x="11430" y="10477"/>
                        </a:cubicBez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80" name="Graphic 1">
              <a:extLst>
                <a:ext uri="{FF2B5EF4-FFF2-40B4-BE49-F238E27FC236}">
                  <a16:creationId xmlns:a16="http://schemas.microsoft.com/office/drawing/2014/main" id="{41ED8668-2947-49A8-9E1D-55330D387119}"/>
                </a:ext>
              </a:extLst>
            </p:cNvPr>
            <p:cNvGrpSpPr/>
            <p:nvPr/>
          </p:nvGrpSpPr>
          <p:grpSpPr>
            <a:xfrm>
              <a:off x="6749414" y="2090737"/>
              <a:ext cx="1468754" cy="921210"/>
              <a:chOff x="6749414" y="2090737"/>
              <a:chExt cx="1468754" cy="921210"/>
            </a:xfrm>
            <a:solidFill>
              <a:srgbClr val="FEF101"/>
            </a:solidFill>
          </p:grpSpPr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FD1B96AF-A004-4F3F-B74E-B7B6500835AE}"/>
                  </a:ext>
                </a:extLst>
              </p:cNvPr>
              <p:cNvSpPr/>
              <p:nvPr/>
            </p:nvSpPr>
            <p:spPr>
              <a:xfrm>
                <a:off x="6749414" y="2090737"/>
                <a:ext cx="1468754" cy="921210"/>
              </a:xfrm>
              <a:custGeom>
                <a:avLst/>
                <a:gdLst>
                  <a:gd name="connsiteX0" fmla="*/ 1376362 w 1468754"/>
                  <a:gd name="connsiteY0" fmla="*/ 461010 h 921210"/>
                  <a:gd name="connsiteX1" fmla="*/ 622935 w 1468754"/>
                  <a:gd name="connsiteY1" fmla="*/ 892493 h 921210"/>
                  <a:gd name="connsiteX2" fmla="*/ 622935 w 1468754"/>
                  <a:gd name="connsiteY2" fmla="*/ 892493 h 921210"/>
                  <a:gd name="connsiteX3" fmla="*/ 616267 w 1468754"/>
                  <a:gd name="connsiteY3" fmla="*/ 890588 h 921210"/>
                  <a:gd name="connsiteX4" fmla="*/ 609600 w 1468754"/>
                  <a:gd name="connsiteY4" fmla="*/ 889635 h 921210"/>
                  <a:gd name="connsiteX5" fmla="*/ 609600 w 1468754"/>
                  <a:gd name="connsiteY5" fmla="*/ 889635 h 921210"/>
                  <a:gd name="connsiteX6" fmla="*/ 94297 w 1468754"/>
                  <a:gd name="connsiteY6" fmla="*/ 190500 h 921210"/>
                  <a:gd name="connsiteX7" fmla="*/ 1905 w 1468754"/>
                  <a:gd name="connsiteY7" fmla="*/ 170498 h 921210"/>
                  <a:gd name="connsiteX8" fmla="*/ 38100 w 1468754"/>
                  <a:gd name="connsiteY8" fmla="*/ 0 h 921210"/>
                  <a:gd name="connsiteX9" fmla="*/ 38100 w 1468754"/>
                  <a:gd name="connsiteY9" fmla="*/ 0 h 921210"/>
                  <a:gd name="connsiteX10" fmla="*/ 0 w 1468754"/>
                  <a:gd name="connsiteY10" fmla="*/ 180975 h 921210"/>
                  <a:gd name="connsiteX11" fmla="*/ 92392 w 1468754"/>
                  <a:gd name="connsiteY11" fmla="*/ 200978 h 921210"/>
                  <a:gd name="connsiteX12" fmla="*/ 607695 w 1468754"/>
                  <a:gd name="connsiteY12" fmla="*/ 900113 h 921210"/>
                  <a:gd name="connsiteX13" fmla="*/ 607695 w 1468754"/>
                  <a:gd name="connsiteY13" fmla="*/ 900113 h 921210"/>
                  <a:gd name="connsiteX14" fmla="*/ 614362 w 1468754"/>
                  <a:gd name="connsiteY14" fmla="*/ 901065 h 921210"/>
                  <a:gd name="connsiteX15" fmla="*/ 621030 w 1468754"/>
                  <a:gd name="connsiteY15" fmla="*/ 902970 h 921210"/>
                  <a:gd name="connsiteX16" fmla="*/ 621030 w 1468754"/>
                  <a:gd name="connsiteY16" fmla="*/ 902970 h 921210"/>
                  <a:gd name="connsiteX17" fmla="*/ 1374458 w 1468754"/>
                  <a:gd name="connsiteY17" fmla="*/ 471488 h 921210"/>
                  <a:gd name="connsiteX18" fmla="*/ 1466850 w 1468754"/>
                  <a:gd name="connsiteY18" fmla="*/ 491490 h 921210"/>
                  <a:gd name="connsiteX19" fmla="*/ 1468755 w 1468754"/>
                  <a:gd name="connsiteY19" fmla="*/ 480060 h 921210"/>
                  <a:gd name="connsiteX20" fmla="*/ 1376362 w 1468754"/>
                  <a:gd name="connsiteY20" fmla="*/ 461010 h 92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68754" h="921210">
                    <a:moveTo>
                      <a:pt x="1376362" y="461010"/>
                    </a:moveTo>
                    <a:cubicBezTo>
                      <a:pt x="1376362" y="461010"/>
                      <a:pt x="1254442" y="1017270"/>
                      <a:pt x="622935" y="892493"/>
                    </a:cubicBezTo>
                    <a:lnTo>
                      <a:pt x="622935" y="892493"/>
                    </a:lnTo>
                    <a:cubicBezTo>
                      <a:pt x="621030" y="891540"/>
                      <a:pt x="618172" y="891540"/>
                      <a:pt x="616267" y="890588"/>
                    </a:cubicBezTo>
                    <a:cubicBezTo>
                      <a:pt x="614362" y="890588"/>
                      <a:pt x="611505" y="889635"/>
                      <a:pt x="609600" y="889635"/>
                    </a:cubicBezTo>
                    <a:lnTo>
                      <a:pt x="609600" y="889635"/>
                    </a:lnTo>
                    <a:cubicBezTo>
                      <a:pt x="-19050" y="748665"/>
                      <a:pt x="94297" y="190500"/>
                      <a:pt x="94297" y="190500"/>
                    </a:cubicBezTo>
                    <a:lnTo>
                      <a:pt x="1905" y="170498"/>
                    </a:lnTo>
                    <a:lnTo>
                      <a:pt x="38100" y="0"/>
                    </a:lnTo>
                    <a:lnTo>
                      <a:pt x="38100" y="0"/>
                    </a:lnTo>
                    <a:lnTo>
                      <a:pt x="0" y="180975"/>
                    </a:lnTo>
                    <a:lnTo>
                      <a:pt x="92392" y="200978"/>
                    </a:lnTo>
                    <a:cubicBezTo>
                      <a:pt x="92392" y="200978"/>
                      <a:pt x="-20955" y="759143"/>
                      <a:pt x="607695" y="900113"/>
                    </a:cubicBezTo>
                    <a:lnTo>
                      <a:pt x="607695" y="900113"/>
                    </a:lnTo>
                    <a:cubicBezTo>
                      <a:pt x="609600" y="901065"/>
                      <a:pt x="612458" y="901065"/>
                      <a:pt x="614362" y="901065"/>
                    </a:cubicBezTo>
                    <a:cubicBezTo>
                      <a:pt x="616267" y="902018"/>
                      <a:pt x="619125" y="902018"/>
                      <a:pt x="621030" y="902970"/>
                    </a:cubicBezTo>
                    <a:lnTo>
                      <a:pt x="621030" y="902970"/>
                    </a:lnTo>
                    <a:cubicBezTo>
                      <a:pt x="1252537" y="1027747"/>
                      <a:pt x="1374458" y="471488"/>
                      <a:pt x="1374458" y="471488"/>
                    </a:cubicBezTo>
                    <a:lnTo>
                      <a:pt x="1466850" y="491490"/>
                    </a:lnTo>
                    <a:lnTo>
                      <a:pt x="1468755" y="480060"/>
                    </a:lnTo>
                    <a:lnTo>
                      <a:pt x="1376362" y="461010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FF16FED-7893-4B6D-949D-893FEC524EC9}"/>
                  </a:ext>
                </a:extLst>
              </p:cNvPr>
              <p:cNvSpPr/>
              <p:nvPr/>
            </p:nvSpPr>
            <p:spPr>
              <a:xfrm>
                <a:off x="7022781" y="2319337"/>
                <a:ext cx="922019" cy="204787"/>
              </a:xfrm>
              <a:custGeom>
                <a:avLst/>
                <a:gdLst>
                  <a:gd name="connsiteX0" fmla="*/ 953 w 922019"/>
                  <a:gd name="connsiteY0" fmla="*/ 0 h 204787"/>
                  <a:gd name="connsiteX1" fmla="*/ 0 w 922019"/>
                  <a:gd name="connsiteY1" fmla="*/ 11430 h 204787"/>
                  <a:gd name="connsiteX2" fmla="*/ 918210 w 922019"/>
                  <a:gd name="connsiteY2" fmla="*/ 204788 h 204787"/>
                  <a:gd name="connsiteX3" fmla="*/ 922020 w 922019"/>
                  <a:gd name="connsiteY3" fmla="*/ 194310 h 204787"/>
                  <a:gd name="connsiteX4" fmla="*/ 953 w 922019"/>
                  <a:gd name="connsiteY4" fmla="*/ 0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019" h="204787">
                    <a:moveTo>
                      <a:pt x="953" y="0"/>
                    </a:moveTo>
                    <a:cubicBezTo>
                      <a:pt x="953" y="0"/>
                      <a:pt x="0" y="3810"/>
                      <a:pt x="0" y="11430"/>
                    </a:cubicBezTo>
                    <a:lnTo>
                      <a:pt x="918210" y="204788"/>
                    </a:lnTo>
                    <a:cubicBezTo>
                      <a:pt x="921068" y="198120"/>
                      <a:pt x="922020" y="194310"/>
                      <a:pt x="922020" y="194310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99" name="Graphic 1">
            <a:extLst>
              <a:ext uri="{FF2B5EF4-FFF2-40B4-BE49-F238E27FC236}">
                <a16:creationId xmlns:a16="http://schemas.microsoft.com/office/drawing/2014/main" id="{2BD74BC6-72CA-4D81-8DDB-700EEA0A933B}"/>
              </a:ext>
            </a:extLst>
          </p:cNvPr>
          <p:cNvGrpSpPr/>
          <p:nvPr/>
        </p:nvGrpSpPr>
        <p:grpSpPr>
          <a:xfrm>
            <a:off x="9030637" y="679873"/>
            <a:ext cx="2340874" cy="2864049"/>
            <a:chOff x="6329006" y="2332996"/>
            <a:chExt cx="1839632" cy="2250783"/>
          </a:xfrm>
        </p:grpSpPr>
        <p:grpSp>
          <p:nvGrpSpPr>
            <p:cNvPr id="500" name="Graphic 1">
              <a:extLst>
                <a:ext uri="{FF2B5EF4-FFF2-40B4-BE49-F238E27FC236}">
                  <a16:creationId xmlns:a16="http://schemas.microsoft.com/office/drawing/2014/main" id="{ED750297-B2BC-41E4-92CF-C50A3D99856A}"/>
                </a:ext>
              </a:extLst>
            </p:cNvPr>
            <p:cNvGrpSpPr/>
            <p:nvPr/>
          </p:nvGrpSpPr>
          <p:grpSpPr>
            <a:xfrm>
              <a:off x="6342696" y="2475547"/>
              <a:ext cx="1825942" cy="1849755"/>
              <a:chOff x="6342696" y="2475547"/>
              <a:chExt cx="1825942" cy="1849755"/>
            </a:xfrm>
          </p:grpSpPr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0C6E28-B824-41EE-8DAF-2828197530EF}"/>
                  </a:ext>
                </a:extLst>
              </p:cNvPr>
              <p:cNvSpPr/>
              <p:nvPr/>
            </p:nvSpPr>
            <p:spPr>
              <a:xfrm>
                <a:off x="6935152" y="4021455"/>
                <a:ext cx="1076324" cy="286702"/>
              </a:xfrm>
              <a:custGeom>
                <a:avLst/>
                <a:gdLst>
                  <a:gd name="connsiteX0" fmla="*/ 1057275 w 1076324"/>
                  <a:gd name="connsiteY0" fmla="*/ 0 h 286702"/>
                  <a:gd name="connsiteX1" fmla="*/ 37147 w 1076324"/>
                  <a:gd name="connsiteY1" fmla="*/ 231457 h 286702"/>
                  <a:gd name="connsiteX2" fmla="*/ 0 w 1076324"/>
                  <a:gd name="connsiteY2" fmla="*/ 286702 h 286702"/>
                  <a:gd name="connsiteX3" fmla="*/ 1014412 w 1076324"/>
                  <a:gd name="connsiteY3" fmla="*/ 126682 h 286702"/>
                  <a:gd name="connsiteX4" fmla="*/ 1042035 w 1076324"/>
                  <a:gd name="connsiteY4" fmla="*/ 120967 h 286702"/>
                  <a:gd name="connsiteX5" fmla="*/ 1076325 w 1076324"/>
                  <a:gd name="connsiteY5" fmla="*/ 105727 h 28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6324" h="286702">
                    <a:moveTo>
                      <a:pt x="1057275" y="0"/>
                    </a:moveTo>
                    <a:lnTo>
                      <a:pt x="37147" y="231457"/>
                    </a:lnTo>
                    <a:lnTo>
                      <a:pt x="0" y="286702"/>
                    </a:lnTo>
                    <a:lnTo>
                      <a:pt x="1014412" y="126682"/>
                    </a:lnTo>
                    <a:lnTo>
                      <a:pt x="1042035" y="120967"/>
                    </a:lnTo>
                    <a:lnTo>
                      <a:pt x="1076325" y="105727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4A55D3C1-20A7-40BE-83D2-EF5432EEDB20}"/>
                  </a:ext>
                </a:extLst>
              </p:cNvPr>
              <p:cNvSpPr/>
              <p:nvPr/>
            </p:nvSpPr>
            <p:spPr>
              <a:xfrm>
                <a:off x="6964679" y="3982402"/>
                <a:ext cx="1143000" cy="292417"/>
              </a:xfrm>
              <a:custGeom>
                <a:avLst/>
                <a:gdLst>
                  <a:gd name="connsiteX0" fmla="*/ 1143000 w 1143000"/>
                  <a:gd name="connsiteY0" fmla="*/ 0 h 292417"/>
                  <a:gd name="connsiteX1" fmla="*/ 1009650 w 1143000"/>
                  <a:gd name="connsiteY1" fmla="*/ 124778 h 292417"/>
                  <a:gd name="connsiteX2" fmla="*/ 0 w 1143000"/>
                  <a:gd name="connsiteY2" fmla="*/ 292417 h 292417"/>
                  <a:gd name="connsiteX3" fmla="*/ 180975 w 1143000"/>
                  <a:gd name="connsiteY3" fmla="*/ 153353 h 292417"/>
                  <a:gd name="connsiteX4" fmla="*/ 1143000 w 1143000"/>
                  <a:gd name="connsiteY4" fmla="*/ 0 h 29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292417">
                    <a:moveTo>
                      <a:pt x="1143000" y="0"/>
                    </a:moveTo>
                    <a:lnTo>
                      <a:pt x="1009650" y="124778"/>
                    </a:lnTo>
                    <a:lnTo>
                      <a:pt x="0" y="292417"/>
                    </a:lnTo>
                    <a:cubicBezTo>
                      <a:pt x="0" y="292417"/>
                      <a:pt x="65722" y="165735"/>
                      <a:pt x="180975" y="153353"/>
                    </a:cubicBezTo>
                    <a:cubicBezTo>
                      <a:pt x="296227" y="140970"/>
                      <a:pt x="1143000" y="0"/>
                      <a:pt x="1143000" y="0"/>
                    </a:cubicBezTo>
                    <a:close/>
                  </a:path>
                </a:pathLst>
              </a:custGeom>
              <a:solidFill>
                <a:srgbClr val="BFC0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4A9BCDF9-EAAD-48DF-A529-8CC2D0C670C0}"/>
                  </a:ext>
                </a:extLst>
              </p:cNvPr>
              <p:cNvSpPr/>
              <p:nvPr/>
            </p:nvSpPr>
            <p:spPr>
              <a:xfrm>
                <a:off x="6522719" y="2475547"/>
                <a:ext cx="1645919" cy="1684020"/>
              </a:xfrm>
              <a:custGeom>
                <a:avLst/>
                <a:gdLst>
                  <a:gd name="connsiteX0" fmla="*/ 1071563 w 1645919"/>
                  <a:gd name="connsiteY0" fmla="*/ 0 h 1684020"/>
                  <a:gd name="connsiteX1" fmla="*/ 0 w 1645919"/>
                  <a:gd name="connsiteY1" fmla="*/ 176213 h 1684020"/>
                  <a:gd name="connsiteX2" fmla="*/ 574357 w 1645919"/>
                  <a:gd name="connsiteY2" fmla="*/ 1684020 h 1684020"/>
                  <a:gd name="connsiteX3" fmla="*/ 1645920 w 1645919"/>
                  <a:gd name="connsiteY3" fmla="*/ 1507808 h 168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5919" h="1684020">
                    <a:moveTo>
                      <a:pt x="1071563" y="0"/>
                    </a:moveTo>
                    <a:lnTo>
                      <a:pt x="0" y="176213"/>
                    </a:lnTo>
                    <a:lnTo>
                      <a:pt x="574357" y="1684020"/>
                    </a:lnTo>
                    <a:lnTo>
                      <a:pt x="1645920" y="1507808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27A20AC8-7752-41C6-90EA-09416D084390}"/>
                  </a:ext>
                </a:extLst>
              </p:cNvPr>
              <p:cNvSpPr/>
              <p:nvPr/>
            </p:nvSpPr>
            <p:spPr>
              <a:xfrm>
                <a:off x="6342696" y="2651759"/>
                <a:ext cx="754379" cy="1672590"/>
              </a:xfrm>
              <a:custGeom>
                <a:avLst/>
                <a:gdLst>
                  <a:gd name="connsiteX0" fmla="*/ 180022 w 754379"/>
                  <a:gd name="connsiteY0" fmla="*/ 0 h 1672590"/>
                  <a:gd name="connsiteX1" fmla="*/ 0 w 754379"/>
                  <a:gd name="connsiteY1" fmla="*/ 164783 h 1672590"/>
                  <a:gd name="connsiteX2" fmla="*/ 574358 w 754379"/>
                  <a:gd name="connsiteY2" fmla="*/ 1672590 h 1672590"/>
                  <a:gd name="connsiteX3" fmla="*/ 754380 w 754379"/>
                  <a:gd name="connsiteY3" fmla="*/ 1507808 h 1672590"/>
                  <a:gd name="connsiteX4" fmla="*/ 180022 w 754379"/>
                  <a:gd name="connsiteY4" fmla="*/ 0 h 167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379" h="1672590">
                    <a:moveTo>
                      <a:pt x="180022" y="0"/>
                    </a:moveTo>
                    <a:cubicBezTo>
                      <a:pt x="180022" y="0"/>
                      <a:pt x="58103" y="33338"/>
                      <a:pt x="0" y="164783"/>
                    </a:cubicBezTo>
                    <a:lnTo>
                      <a:pt x="574358" y="1672590"/>
                    </a:lnTo>
                    <a:lnTo>
                      <a:pt x="754380" y="1507808"/>
                    </a:lnTo>
                    <a:lnTo>
                      <a:pt x="180022" y="0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72E9B5B8-64BA-4148-8A72-231B285E2973}"/>
                  </a:ext>
                </a:extLst>
              </p:cNvPr>
              <p:cNvSpPr/>
              <p:nvPr/>
            </p:nvSpPr>
            <p:spPr>
              <a:xfrm>
                <a:off x="6917054" y="3983355"/>
                <a:ext cx="1251584" cy="341947"/>
              </a:xfrm>
              <a:custGeom>
                <a:avLst/>
                <a:gdLst>
                  <a:gd name="connsiteX0" fmla="*/ 1223010 w 1251584"/>
                  <a:gd name="connsiteY0" fmla="*/ 22860 h 341947"/>
                  <a:gd name="connsiteX1" fmla="*/ 1251585 w 1251584"/>
                  <a:gd name="connsiteY1" fmla="*/ 0 h 341947"/>
                  <a:gd name="connsiteX2" fmla="*/ 180022 w 1251584"/>
                  <a:gd name="connsiteY2" fmla="*/ 177165 h 341947"/>
                  <a:gd name="connsiteX3" fmla="*/ 174307 w 1251584"/>
                  <a:gd name="connsiteY3" fmla="*/ 181927 h 341947"/>
                  <a:gd name="connsiteX4" fmla="*/ 180022 w 1251584"/>
                  <a:gd name="connsiteY4" fmla="*/ 177165 h 341947"/>
                  <a:gd name="connsiteX5" fmla="*/ 0 w 1251584"/>
                  <a:gd name="connsiteY5" fmla="*/ 341947 h 341947"/>
                  <a:gd name="connsiteX6" fmla="*/ 2857 w 1251584"/>
                  <a:gd name="connsiteY6" fmla="*/ 339090 h 341947"/>
                  <a:gd name="connsiteX7" fmla="*/ 0 w 1251584"/>
                  <a:gd name="connsiteY7" fmla="*/ 341947 h 341947"/>
                  <a:gd name="connsiteX8" fmla="*/ 1071563 w 1251584"/>
                  <a:gd name="connsiteY8" fmla="*/ 164782 h 341947"/>
                  <a:gd name="connsiteX9" fmla="*/ 1094422 w 1251584"/>
                  <a:gd name="connsiteY9" fmla="*/ 144780 h 341947"/>
                  <a:gd name="connsiteX10" fmla="*/ 40005 w 1251584"/>
                  <a:gd name="connsiteY10" fmla="*/ 312420 h 341947"/>
                  <a:gd name="connsiteX11" fmla="*/ 166688 w 1251584"/>
                  <a:gd name="connsiteY11" fmla="*/ 203835 h 341947"/>
                  <a:gd name="connsiteX12" fmla="*/ 1223010 w 1251584"/>
                  <a:gd name="connsiteY12" fmla="*/ 22860 h 34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584" h="341947">
                    <a:moveTo>
                      <a:pt x="1223010" y="22860"/>
                    </a:moveTo>
                    <a:lnTo>
                      <a:pt x="1251585" y="0"/>
                    </a:lnTo>
                    <a:lnTo>
                      <a:pt x="180022" y="177165"/>
                    </a:lnTo>
                    <a:lnTo>
                      <a:pt x="174307" y="181927"/>
                    </a:lnTo>
                    <a:lnTo>
                      <a:pt x="180022" y="177165"/>
                    </a:lnTo>
                    <a:cubicBezTo>
                      <a:pt x="180022" y="177165"/>
                      <a:pt x="58102" y="210502"/>
                      <a:pt x="0" y="341947"/>
                    </a:cubicBezTo>
                    <a:lnTo>
                      <a:pt x="2857" y="339090"/>
                    </a:lnTo>
                    <a:lnTo>
                      <a:pt x="0" y="341947"/>
                    </a:lnTo>
                    <a:lnTo>
                      <a:pt x="1071563" y="164782"/>
                    </a:lnTo>
                    <a:lnTo>
                      <a:pt x="1094422" y="144780"/>
                    </a:lnTo>
                    <a:lnTo>
                      <a:pt x="40005" y="312420"/>
                    </a:lnTo>
                    <a:cubicBezTo>
                      <a:pt x="94297" y="240030"/>
                      <a:pt x="166688" y="203835"/>
                      <a:pt x="166688" y="203835"/>
                    </a:cubicBezTo>
                    <a:lnTo>
                      <a:pt x="1223010" y="22860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6" name="Graphic 1">
              <a:extLst>
                <a:ext uri="{FF2B5EF4-FFF2-40B4-BE49-F238E27FC236}">
                  <a16:creationId xmlns:a16="http://schemas.microsoft.com/office/drawing/2014/main" id="{5BE71AA9-4046-40EC-83EB-1FDCBF1D22EC}"/>
                </a:ext>
              </a:extLst>
            </p:cNvPr>
            <p:cNvGrpSpPr/>
            <p:nvPr/>
          </p:nvGrpSpPr>
          <p:grpSpPr>
            <a:xfrm>
              <a:off x="6802270" y="2669842"/>
              <a:ext cx="771236" cy="447590"/>
              <a:chOff x="6802270" y="2669842"/>
              <a:chExt cx="771236" cy="447590"/>
            </a:xfrm>
          </p:grpSpPr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F5F39846-68DC-483B-96BB-459B7B4659DD}"/>
                  </a:ext>
                </a:extLst>
              </p:cNvPr>
              <p:cNvSpPr/>
              <p:nvPr/>
            </p:nvSpPr>
            <p:spPr>
              <a:xfrm>
                <a:off x="6802270" y="2669842"/>
                <a:ext cx="770408" cy="447590"/>
              </a:xfrm>
              <a:custGeom>
                <a:avLst/>
                <a:gdLst>
                  <a:gd name="connsiteX0" fmla="*/ 644374 w 770408"/>
                  <a:gd name="connsiteY0" fmla="*/ 968 h 447590"/>
                  <a:gd name="connsiteX1" fmla="*/ 40489 w 770408"/>
                  <a:gd name="connsiteY1" fmla="*/ 119078 h 447590"/>
                  <a:gd name="connsiteX2" fmla="*/ 1436 w 770408"/>
                  <a:gd name="connsiteY2" fmla="*/ 169560 h 447590"/>
                  <a:gd name="connsiteX3" fmla="*/ 78589 w 770408"/>
                  <a:gd name="connsiteY3" fmla="*/ 418163 h 447590"/>
                  <a:gd name="connsiteX4" fmla="*/ 141454 w 770408"/>
                  <a:gd name="connsiteY4" fmla="*/ 445785 h 447590"/>
                  <a:gd name="connsiteX5" fmla="*/ 736766 w 770408"/>
                  <a:gd name="connsiteY5" fmla="*/ 304815 h 447590"/>
                  <a:gd name="connsiteX6" fmla="*/ 769151 w 770408"/>
                  <a:gd name="connsiteY6" fmla="*/ 258143 h 447590"/>
                  <a:gd name="connsiteX7" fmla="*/ 698666 w 770408"/>
                  <a:gd name="connsiteY7" fmla="*/ 29543 h 447590"/>
                  <a:gd name="connsiteX8" fmla="*/ 644374 w 770408"/>
                  <a:gd name="connsiteY8" fmla="*/ 968 h 44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0408" h="447590">
                    <a:moveTo>
                      <a:pt x="644374" y="968"/>
                    </a:moveTo>
                    <a:lnTo>
                      <a:pt x="40489" y="119078"/>
                    </a:lnTo>
                    <a:cubicBezTo>
                      <a:pt x="11914" y="124793"/>
                      <a:pt x="-5231" y="146700"/>
                      <a:pt x="1436" y="169560"/>
                    </a:cubicBezTo>
                    <a:lnTo>
                      <a:pt x="78589" y="418163"/>
                    </a:lnTo>
                    <a:cubicBezTo>
                      <a:pt x="85256" y="440070"/>
                      <a:pt x="113831" y="452453"/>
                      <a:pt x="141454" y="445785"/>
                    </a:cubicBezTo>
                    <a:lnTo>
                      <a:pt x="736766" y="304815"/>
                    </a:lnTo>
                    <a:cubicBezTo>
                      <a:pt x="760579" y="299100"/>
                      <a:pt x="774866" y="278145"/>
                      <a:pt x="769151" y="258143"/>
                    </a:cubicBezTo>
                    <a:lnTo>
                      <a:pt x="698666" y="29543"/>
                    </a:lnTo>
                    <a:cubicBezTo>
                      <a:pt x="692951" y="9540"/>
                      <a:pt x="669139" y="-3795"/>
                      <a:pt x="644374" y="968"/>
                    </a:cubicBezTo>
                    <a:close/>
                  </a:path>
                </a:pathLst>
              </a:custGeom>
              <a:solidFill>
                <a:srgbClr val="EE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08" name="Graphic 1">
                <a:extLst>
                  <a:ext uri="{FF2B5EF4-FFF2-40B4-BE49-F238E27FC236}">
                    <a16:creationId xmlns:a16="http://schemas.microsoft.com/office/drawing/2014/main" id="{C0E201E1-284A-4A65-93F9-05F12E6F8C0F}"/>
                  </a:ext>
                </a:extLst>
              </p:cNvPr>
              <p:cNvGrpSpPr/>
              <p:nvPr/>
            </p:nvGrpSpPr>
            <p:grpSpPr>
              <a:xfrm>
                <a:off x="6936104" y="2758440"/>
                <a:ext cx="521969" cy="261937"/>
                <a:chOff x="6936104" y="2758440"/>
                <a:chExt cx="521969" cy="261937"/>
              </a:xfrm>
              <a:solidFill>
                <a:srgbClr val="7ED0ED"/>
              </a:solidFill>
            </p:grpSpPr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1D53DDF2-D15E-439B-8919-4B6D358C0780}"/>
                    </a:ext>
                  </a:extLst>
                </p:cNvPr>
                <p:cNvSpPr/>
                <p:nvPr/>
              </p:nvSpPr>
              <p:spPr>
                <a:xfrm>
                  <a:off x="6936104" y="2758440"/>
                  <a:ext cx="475297" cy="99059"/>
                </a:xfrm>
                <a:custGeom>
                  <a:avLst/>
                  <a:gdLst>
                    <a:gd name="connsiteX0" fmla="*/ 474345 w 475297"/>
                    <a:gd name="connsiteY0" fmla="*/ 1905 h 99059"/>
                    <a:gd name="connsiteX1" fmla="*/ 952 w 475297"/>
                    <a:gd name="connsiteY1" fmla="*/ 99060 h 99059"/>
                    <a:gd name="connsiteX2" fmla="*/ 0 w 475297"/>
                    <a:gd name="connsiteY2" fmla="*/ 98107 h 99059"/>
                    <a:gd name="connsiteX3" fmla="*/ 952 w 475297"/>
                    <a:gd name="connsiteY3" fmla="*/ 97155 h 99059"/>
                    <a:gd name="connsiteX4" fmla="*/ 474345 w 475297"/>
                    <a:gd name="connsiteY4" fmla="*/ 0 h 99059"/>
                    <a:gd name="connsiteX5" fmla="*/ 475297 w 475297"/>
                    <a:gd name="connsiteY5" fmla="*/ 952 h 99059"/>
                    <a:gd name="connsiteX6" fmla="*/ 474345 w 475297"/>
                    <a:gd name="connsiteY6" fmla="*/ 1905 h 99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5297" h="99059">
                      <a:moveTo>
                        <a:pt x="474345" y="1905"/>
                      </a:moveTo>
                      <a:lnTo>
                        <a:pt x="952" y="99060"/>
                      </a:lnTo>
                      <a:cubicBezTo>
                        <a:pt x="0" y="99060"/>
                        <a:pt x="0" y="99060"/>
                        <a:pt x="0" y="98107"/>
                      </a:cubicBezTo>
                      <a:cubicBezTo>
                        <a:pt x="0" y="97155"/>
                        <a:pt x="0" y="97155"/>
                        <a:pt x="952" y="97155"/>
                      </a:cubicBezTo>
                      <a:lnTo>
                        <a:pt x="474345" y="0"/>
                      </a:lnTo>
                      <a:cubicBezTo>
                        <a:pt x="475297" y="0"/>
                        <a:pt x="475297" y="0"/>
                        <a:pt x="475297" y="952"/>
                      </a:cubicBezTo>
                      <a:cubicBezTo>
                        <a:pt x="475297" y="952"/>
                        <a:pt x="474345" y="1905"/>
                        <a:pt x="474345" y="1905"/>
                      </a:cubicBezTo>
                      <a:close/>
                    </a:path>
                  </a:pathLst>
                </a:custGeom>
                <a:solidFill>
                  <a:srgbClr val="7ED0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217CD1BE-949C-4EC8-875F-70FD8B5BA8AB}"/>
                    </a:ext>
                  </a:extLst>
                </p:cNvPr>
                <p:cNvSpPr/>
                <p:nvPr/>
              </p:nvSpPr>
              <p:spPr>
                <a:xfrm>
                  <a:off x="6961821" y="2834640"/>
                  <a:ext cx="473392" cy="103822"/>
                </a:xfrm>
                <a:custGeom>
                  <a:avLst/>
                  <a:gdLst>
                    <a:gd name="connsiteX0" fmla="*/ 472440 w 473392"/>
                    <a:gd name="connsiteY0" fmla="*/ 1905 h 103822"/>
                    <a:gd name="connsiteX1" fmla="*/ 953 w 473392"/>
                    <a:gd name="connsiteY1" fmla="*/ 103822 h 103822"/>
                    <a:gd name="connsiteX2" fmla="*/ 0 w 473392"/>
                    <a:gd name="connsiteY2" fmla="*/ 102870 h 103822"/>
                    <a:gd name="connsiteX3" fmla="*/ 953 w 473392"/>
                    <a:gd name="connsiteY3" fmla="*/ 101917 h 103822"/>
                    <a:gd name="connsiteX4" fmla="*/ 472440 w 473392"/>
                    <a:gd name="connsiteY4" fmla="*/ 0 h 103822"/>
                    <a:gd name="connsiteX5" fmla="*/ 473392 w 473392"/>
                    <a:gd name="connsiteY5" fmla="*/ 952 h 103822"/>
                    <a:gd name="connsiteX6" fmla="*/ 472440 w 473392"/>
                    <a:gd name="connsiteY6" fmla="*/ 1905 h 10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3392" h="103822">
                      <a:moveTo>
                        <a:pt x="472440" y="1905"/>
                      </a:moveTo>
                      <a:lnTo>
                        <a:pt x="953" y="103822"/>
                      </a:lnTo>
                      <a:cubicBezTo>
                        <a:pt x="0" y="103822"/>
                        <a:pt x="0" y="103822"/>
                        <a:pt x="0" y="102870"/>
                      </a:cubicBezTo>
                      <a:cubicBezTo>
                        <a:pt x="0" y="101917"/>
                        <a:pt x="0" y="101917"/>
                        <a:pt x="953" y="101917"/>
                      </a:cubicBezTo>
                      <a:lnTo>
                        <a:pt x="472440" y="0"/>
                      </a:lnTo>
                      <a:cubicBezTo>
                        <a:pt x="473392" y="0"/>
                        <a:pt x="473392" y="0"/>
                        <a:pt x="473392" y="952"/>
                      </a:cubicBezTo>
                      <a:cubicBezTo>
                        <a:pt x="473392" y="1905"/>
                        <a:pt x="472440" y="1905"/>
                        <a:pt x="472440" y="1905"/>
                      </a:cubicBezTo>
                      <a:close/>
                    </a:path>
                  </a:pathLst>
                </a:custGeom>
                <a:solidFill>
                  <a:srgbClr val="7ED0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57E2FC9C-E5D3-4302-9EA4-767E3E043156}"/>
                    </a:ext>
                  </a:extLst>
                </p:cNvPr>
                <p:cNvSpPr/>
                <p:nvPr/>
              </p:nvSpPr>
              <p:spPr>
                <a:xfrm>
                  <a:off x="6986587" y="2911792"/>
                  <a:ext cx="471487" cy="108585"/>
                </a:xfrm>
                <a:custGeom>
                  <a:avLst/>
                  <a:gdLst>
                    <a:gd name="connsiteX0" fmla="*/ 470535 w 471487"/>
                    <a:gd name="connsiteY0" fmla="*/ 1905 h 108585"/>
                    <a:gd name="connsiteX1" fmla="*/ 952 w 471487"/>
                    <a:gd name="connsiteY1" fmla="*/ 108585 h 108585"/>
                    <a:gd name="connsiteX2" fmla="*/ 0 w 471487"/>
                    <a:gd name="connsiteY2" fmla="*/ 107633 h 108585"/>
                    <a:gd name="connsiteX3" fmla="*/ 952 w 471487"/>
                    <a:gd name="connsiteY3" fmla="*/ 106680 h 108585"/>
                    <a:gd name="connsiteX4" fmla="*/ 470535 w 471487"/>
                    <a:gd name="connsiteY4" fmla="*/ 0 h 108585"/>
                    <a:gd name="connsiteX5" fmla="*/ 471488 w 471487"/>
                    <a:gd name="connsiteY5" fmla="*/ 953 h 108585"/>
                    <a:gd name="connsiteX6" fmla="*/ 470535 w 471487"/>
                    <a:gd name="connsiteY6" fmla="*/ 1905 h 108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1487" h="108585">
                      <a:moveTo>
                        <a:pt x="470535" y="1905"/>
                      </a:moveTo>
                      <a:lnTo>
                        <a:pt x="952" y="108585"/>
                      </a:lnTo>
                      <a:cubicBezTo>
                        <a:pt x="0" y="108585"/>
                        <a:pt x="0" y="108585"/>
                        <a:pt x="0" y="107633"/>
                      </a:cubicBezTo>
                      <a:cubicBezTo>
                        <a:pt x="0" y="106680"/>
                        <a:pt x="0" y="106680"/>
                        <a:pt x="952" y="106680"/>
                      </a:cubicBezTo>
                      <a:lnTo>
                        <a:pt x="470535" y="0"/>
                      </a:lnTo>
                      <a:cubicBezTo>
                        <a:pt x="471488" y="0"/>
                        <a:pt x="471488" y="0"/>
                        <a:pt x="471488" y="953"/>
                      </a:cubicBezTo>
                      <a:cubicBezTo>
                        <a:pt x="471488" y="953"/>
                        <a:pt x="471488" y="1905"/>
                        <a:pt x="470535" y="1905"/>
                      </a:cubicBezTo>
                      <a:close/>
                    </a:path>
                  </a:pathLst>
                </a:custGeom>
                <a:solidFill>
                  <a:srgbClr val="7ED0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3C6FB406-D2B7-4B04-BD74-A3E344911675}"/>
                  </a:ext>
                </a:extLst>
              </p:cNvPr>
              <p:cNvSpPr/>
              <p:nvPr/>
            </p:nvSpPr>
            <p:spPr>
              <a:xfrm>
                <a:off x="6803312" y="2826067"/>
                <a:ext cx="770194" cy="291365"/>
              </a:xfrm>
              <a:custGeom>
                <a:avLst/>
                <a:gdLst>
                  <a:gd name="connsiteX0" fmla="*/ 736677 w 770194"/>
                  <a:gd name="connsiteY0" fmla="*/ 141923 h 291365"/>
                  <a:gd name="connsiteX1" fmla="*/ 141365 w 770194"/>
                  <a:gd name="connsiteY1" fmla="*/ 282892 h 291365"/>
                  <a:gd name="connsiteX2" fmla="*/ 78500 w 770194"/>
                  <a:gd name="connsiteY2" fmla="*/ 255270 h 291365"/>
                  <a:gd name="connsiteX3" fmla="*/ 1347 w 770194"/>
                  <a:gd name="connsiteY3" fmla="*/ 6667 h 291365"/>
                  <a:gd name="connsiteX4" fmla="*/ 394 w 770194"/>
                  <a:gd name="connsiteY4" fmla="*/ 0 h 291365"/>
                  <a:gd name="connsiteX5" fmla="*/ 1347 w 770194"/>
                  <a:gd name="connsiteY5" fmla="*/ 13335 h 291365"/>
                  <a:gd name="connsiteX6" fmla="*/ 78500 w 770194"/>
                  <a:gd name="connsiteY6" fmla="*/ 261938 h 291365"/>
                  <a:gd name="connsiteX7" fmla="*/ 141365 w 770194"/>
                  <a:gd name="connsiteY7" fmla="*/ 289560 h 291365"/>
                  <a:gd name="connsiteX8" fmla="*/ 736677 w 770194"/>
                  <a:gd name="connsiteY8" fmla="*/ 148590 h 291365"/>
                  <a:gd name="connsiteX9" fmla="*/ 770014 w 770194"/>
                  <a:gd name="connsiteY9" fmla="*/ 107633 h 291365"/>
                  <a:gd name="connsiteX10" fmla="*/ 736677 w 770194"/>
                  <a:gd name="connsiteY10" fmla="*/ 141923 h 29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0194" h="291365">
                    <a:moveTo>
                      <a:pt x="736677" y="141923"/>
                    </a:moveTo>
                    <a:lnTo>
                      <a:pt x="141365" y="282892"/>
                    </a:lnTo>
                    <a:cubicBezTo>
                      <a:pt x="113742" y="289560"/>
                      <a:pt x="85167" y="277178"/>
                      <a:pt x="78500" y="255270"/>
                    </a:cubicBezTo>
                    <a:lnTo>
                      <a:pt x="1347" y="6667"/>
                    </a:lnTo>
                    <a:cubicBezTo>
                      <a:pt x="394" y="4763"/>
                      <a:pt x="394" y="1905"/>
                      <a:pt x="394" y="0"/>
                    </a:cubicBezTo>
                    <a:cubicBezTo>
                      <a:pt x="-558" y="4763"/>
                      <a:pt x="394" y="8573"/>
                      <a:pt x="1347" y="13335"/>
                    </a:cubicBezTo>
                    <a:lnTo>
                      <a:pt x="78500" y="261938"/>
                    </a:lnTo>
                    <a:cubicBezTo>
                      <a:pt x="85167" y="283845"/>
                      <a:pt x="113742" y="296228"/>
                      <a:pt x="141365" y="289560"/>
                    </a:cubicBezTo>
                    <a:lnTo>
                      <a:pt x="736677" y="148590"/>
                    </a:lnTo>
                    <a:cubicBezTo>
                      <a:pt x="758585" y="143828"/>
                      <a:pt x="771919" y="125730"/>
                      <a:pt x="770014" y="107633"/>
                    </a:cubicBezTo>
                    <a:cubicBezTo>
                      <a:pt x="768110" y="123825"/>
                      <a:pt x="755727" y="137160"/>
                      <a:pt x="736677" y="1419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5898685F-0C43-4784-88AD-52B8B191A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9006" y="2332996"/>
              <a:ext cx="934148" cy="2250783"/>
            </a:xfrm>
            <a:custGeom>
              <a:avLst/>
              <a:gdLst>
                <a:gd name="connsiteX0" fmla="*/ 444 w 1209675"/>
                <a:gd name="connsiteY0" fmla="*/ 137 h 2914650"/>
                <a:gd name="connsiteX1" fmla="*/ 1210119 w 1209675"/>
                <a:gd name="connsiteY1" fmla="*/ 137 h 2914650"/>
                <a:gd name="connsiteX2" fmla="*/ 1210119 w 1209675"/>
                <a:gd name="connsiteY2" fmla="*/ 2914787 h 2914650"/>
                <a:gd name="connsiteX3" fmla="*/ 444 w 1209675"/>
                <a:gd name="connsiteY3" fmla="*/ 2914787 h 29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675" h="2914650">
                  <a:moveTo>
                    <a:pt x="444" y="137"/>
                  </a:moveTo>
                  <a:lnTo>
                    <a:pt x="1210119" y="137"/>
                  </a:lnTo>
                  <a:lnTo>
                    <a:pt x="1210119" y="2914787"/>
                  </a:lnTo>
                  <a:lnTo>
                    <a:pt x="444" y="2914787"/>
                  </a:lnTo>
                  <a:close/>
                </a:path>
              </a:pathLst>
            </a:custGeom>
          </p:spPr>
        </p:pic>
      </p:grpSp>
      <p:grpSp>
        <p:nvGrpSpPr>
          <p:cNvPr id="515" name="Graphic 1">
            <a:extLst>
              <a:ext uri="{FF2B5EF4-FFF2-40B4-BE49-F238E27FC236}">
                <a16:creationId xmlns:a16="http://schemas.microsoft.com/office/drawing/2014/main" id="{241993DF-2FC9-431F-91F9-1EFECEB6AECF}"/>
              </a:ext>
            </a:extLst>
          </p:cNvPr>
          <p:cNvGrpSpPr/>
          <p:nvPr/>
        </p:nvGrpSpPr>
        <p:grpSpPr>
          <a:xfrm>
            <a:off x="8859345" y="2028236"/>
            <a:ext cx="1776652" cy="1644195"/>
            <a:chOff x="5608475" y="3266738"/>
            <a:chExt cx="1776652" cy="1644195"/>
          </a:xfrm>
        </p:grpSpPr>
        <p:grpSp>
          <p:nvGrpSpPr>
            <p:cNvPr id="516" name="Graphic 1">
              <a:extLst>
                <a:ext uri="{FF2B5EF4-FFF2-40B4-BE49-F238E27FC236}">
                  <a16:creationId xmlns:a16="http://schemas.microsoft.com/office/drawing/2014/main" id="{CF1EBA7F-64CA-42B1-B2D2-0469B42D3556}"/>
                </a:ext>
              </a:extLst>
            </p:cNvPr>
            <p:cNvGrpSpPr/>
            <p:nvPr/>
          </p:nvGrpSpPr>
          <p:grpSpPr>
            <a:xfrm>
              <a:off x="6175056" y="4201477"/>
              <a:ext cx="220027" cy="213359"/>
              <a:chOff x="6175056" y="4201477"/>
              <a:chExt cx="220027" cy="213359"/>
            </a:xfrm>
          </p:grpSpPr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175008F7-AEDB-413F-A0DD-A7BCAE7604F5}"/>
                  </a:ext>
                </a:extLst>
              </p:cNvPr>
              <p:cNvSpPr/>
              <p:nvPr/>
            </p:nvSpPr>
            <p:spPr>
              <a:xfrm>
                <a:off x="6175056" y="4201477"/>
                <a:ext cx="220027" cy="213359"/>
              </a:xfrm>
              <a:custGeom>
                <a:avLst/>
                <a:gdLst>
                  <a:gd name="connsiteX0" fmla="*/ 79058 w 220027"/>
                  <a:gd name="connsiteY0" fmla="*/ 213360 h 213359"/>
                  <a:gd name="connsiteX1" fmla="*/ 0 w 220027"/>
                  <a:gd name="connsiteY1" fmla="*/ 118110 h 213359"/>
                  <a:gd name="connsiteX2" fmla="*/ 140970 w 220027"/>
                  <a:gd name="connsiteY2" fmla="*/ 0 h 213359"/>
                  <a:gd name="connsiteX3" fmla="*/ 220028 w 220027"/>
                  <a:gd name="connsiteY3" fmla="*/ 94297 h 21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027" h="213359">
                    <a:moveTo>
                      <a:pt x="79058" y="213360"/>
                    </a:moveTo>
                    <a:lnTo>
                      <a:pt x="0" y="118110"/>
                    </a:lnTo>
                    <a:lnTo>
                      <a:pt x="140970" y="0"/>
                    </a:lnTo>
                    <a:lnTo>
                      <a:pt x="220028" y="94297"/>
                    </a:lnTo>
                    <a:close/>
                  </a:path>
                </a:pathLst>
              </a:custGeom>
              <a:solidFill>
                <a:srgbClr val="FFB1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490F2036-2FAE-436C-A3FD-E70989175583}"/>
                  </a:ext>
                </a:extLst>
              </p:cNvPr>
              <p:cNvSpPr/>
              <p:nvPr/>
            </p:nvSpPr>
            <p:spPr>
              <a:xfrm>
                <a:off x="6249352" y="4206240"/>
                <a:ext cx="140969" cy="145732"/>
              </a:xfrm>
              <a:custGeom>
                <a:avLst/>
                <a:gdLst>
                  <a:gd name="connsiteX0" fmla="*/ 0 w 140969"/>
                  <a:gd name="connsiteY0" fmla="*/ 51435 h 145732"/>
                  <a:gd name="connsiteX1" fmla="*/ 79057 w 140969"/>
                  <a:gd name="connsiteY1" fmla="*/ 145732 h 145732"/>
                  <a:gd name="connsiteX2" fmla="*/ 140970 w 140969"/>
                  <a:gd name="connsiteY2" fmla="*/ 94297 h 145732"/>
                  <a:gd name="connsiteX3" fmla="*/ 60960 w 140969"/>
                  <a:gd name="connsiteY3" fmla="*/ 0 h 14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69" h="145732">
                    <a:moveTo>
                      <a:pt x="0" y="51435"/>
                    </a:moveTo>
                    <a:lnTo>
                      <a:pt x="79057" y="145732"/>
                    </a:lnTo>
                    <a:lnTo>
                      <a:pt x="140970" y="94297"/>
                    </a:lnTo>
                    <a:lnTo>
                      <a:pt x="60960" y="0"/>
                    </a:lnTo>
                    <a:close/>
                  </a:path>
                </a:pathLst>
              </a:custGeom>
              <a:solidFill>
                <a:srgbClr val="FDE6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9342A828-DFF3-4C72-B29F-97991AD73F2A}"/>
                  </a:ext>
                </a:extLst>
              </p:cNvPr>
              <p:cNvSpPr/>
              <p:nvPr/>
            </p:nvSpPr>
            <p:spPr>
              <a:xfrm>
                <a:off x="6235333" y="4239435"/>
                <a:ext cx="92807" cy="81245"/>
              </a:xfrm>
              <a:custGeom>
                <a:avLst/>
                <a:gdLst>
                  <a:gd name="connsiteX0" fmla="*/ 1636 w 92807"/>
                  <a:gd name="connsiteY0" fmla="*/ 78247 h 81245"/>
                  <a:gd name="connsiteX1" fmla="*/ 34021 w 92807"/>
                  <a:gd name="connsiteY1" fmla="*/ 25859 h 81245"/>
                  <a:gd name="connsiteX2" fmla="*/ 91171 w 92807"/>
                  <a:gd name="connsiteY2" fmla="*/ 2999 h 81245"/>
                  <a:gd name="connsiteX3" fmla="*/ 58786 w 92807"/>
                  <a:gd name="connsiteY3" fmla="*/ 55387 h 81245"/>
                  <a:gd name="connsiteX4" fmla="*/ 1636 w 92807"/>
                  <a:gd name="connsiteY4" fmla="*/ 78247 h 8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07" h="81245">
                    <a:moveTo>
                      <a:pt x="1636" y="78247"/>
                    </a:moveTo>
                    <a:cubicBezTo>
                      <a:pt x="-5031" y="70627"/>
                      <a:pt x="9256" y="46814"/>
                      <a:pt x="34021" y="25859"/>
                    </a:cubicBezTo>
                    <a:cubicBezTo>
                      <a:pt x="58786" y="4904"/>
                      <a:pt x="84504" y="-5573"/>
                      <a:pt x="91171" y="2999"/>
                    </a:cubicBezTo>
                    <a:cubicBezTo>
                      <a:pt x="97839" y="10619"/>
                      <a:pt x="83551" y="34432"/>
                      <a:pt x="58786" y="55387"/>
                    </a:cubicBezTo>
                    <a:cubicBezTo>
                      <a:pt x="34021" y="76342"/>
                      <a:pt x="8304" y="86819"/>
                      <a:pt x="1636" y="782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id="{35BA64F4-E2E4-4787-95DE-E9165AA79DE3}"/>
                </a:ext>
              </a:extLst>
            </p:cNvPr>
            <p:cNvGrpSpPr/>
            <p:nvPr/>
          </p:nvGrpSpPr>
          <p:grpSpPr>
            <a:xfrm>
              <a:off x="6035386" y="3266738"/>
              <a:ext cx="1349741" cy="1349741"/>
              <a:chOff x="6035386" y="3266738"/>
              <a:chExt cx="1349741" cy="1349741"/>
            </a:xfrm>
          </p:grpSpPr>
          <p:grpSp>
            <p:nvGrpSpPr>
              <p:cNvPr id="521" name="Graphic 1">
                <a:extLst>
                  <a:ext uri="{FF2B5EF4-FFF2-40B4-BE49-F238E27FC236}">
                    <a16:creationId xmlns:a16="http://schemas.microsoft.com/office/drawing/2014/main" id="{ED9F8AF6-C358-4F79-88FB-84B43F51C4EA}"/>
                  </a:ext>
                </a:extLst>
              </p:cNvPr>
              <p:cNvGrpSpPr/>
              <p:nvPr/>
            </p:nvGrpSpPr>
            <p:grpSpPr>
              <a:xfrm>
                <a:off x="6309359" y="3461829"/>
                <a:ext cx="667702" cy="948245"/>
                <a:chOff x="6309359" y="3461829"/>
                <a:chExt cx="667702" cy="948245"/>
              </a:xfrm>
              <a:solidFill>
                <a:srgbClr val="FFFFFF"/>
              </a:solidFill>
            </p:grpSpPr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37F4FA79-6FA1-4B92-BE85-24BEECA70BAE}"/>
                    </a:ext>
                  </a:extLst>
                </p:cNvPr>
                <p:cNvSpPr/>
                <p:nvPr/>
              </p:nvSpPr>
              <p:spPr>
                <a:xfrm>
                  <a:off x="6309359" y="3461829"/>
                  <a:ext cx="511492" cy="882522"/>
                </a:xfrm>
                <a:custGeom>
                  <a:avLst/>
                  <a:gdLst>
                    <a:gd name="connsiteX0" fmla="*/ 313372 w 511492"/>
                    <a:gd name="connsiteY0" fmla="*/ 8128 h 882522"/>
                    <a:gd name="connsiteX1" fmla="*/ 0 w 511492"/>
                    <a:gd name="connsiteY1" fmla="*/ 742505 h 882522"/>
                    <a:gd name="connsiteX2" fmla="*/ 32385 w 511492"/>
                    <a:gd name="connsiteY2" fmla="*/ 786320 h 882522"/>
                    <a:gd name="connsiteX3" fmla="*/ 140970 w 511492"/>
                    <a:gd name="connsiteY3" fmla="*/ 882523 h 882522"/>
                    <a:gd name="connsiteX4" fmla="*/ 511493 w 511492"/>
                    <a:gd name="connsiteY4" fmla="*/ 12890 h 882522"/>
                    <a:gd name="connsiteX5" fmla="*/ 313372 w 511492"/>
                    <a:gd name="connsiteY5" fmla="*/ 8128 h 882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492" h="882522">
                      <a:moveTo>
                        <a:pt x="313372" y="8128"/>
                      </a:moveTo>
                      <a:lnTo>
                        <a:pt x="0" y="742505"/>
                      </a:lnTo>
                      <a:cubicBezTo>
                        <a:pt x="10478" y="757745"/>
                        <a:pt x="20955" y="772033"/>
                        <a:pt x="32385" y="786320"/>
                      </a:cubicBezTo>
                      <a:cubicBezTo>
                        <a:pt x="64770" y="824420"/>
                        <a:pt x="100965" y="856805"/>
                        <a:pt x="140970" y="882523"/>
                      </a:cubicBezTo>
                      <a:lnTo>
                        <a:pt x="511493" y="12890"/>
                      </a:lnTo>
                      <a:cubicBezTo>
                        <a:pt x="447675" y="-2350"/>
                        <a:pt x="380047" y="-4255"/>
                        <a:pt x="313372" y="81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24A8660D-515F-4D81-86D2-B6CD05485516}"/>
                    </a:ext>
                  </a:extLst>
                </p:cNvPr>
                <p:cNvSpPr/>
                <p:nvPr/>
              </p:nvSpPr>
              <p:spPr>
                <a:xfrm>
                  <a:off x="6528434" y="3503294"/>
                  <a:ext cx="448627" cy="906780"/>
                </a:xfrm>
                <a:custGeom>
                  <a:avLst/>
                  <a:gdLst>
                    <a:gd name="connsiteX0" fmla="*/ 376238 w 448627"/>
                    <a:gd name="connsiteY0" fmla="*/ 0 h 906780"/>
                    <a:gd name="connsiteX1" fmla="*/ 0 w 448627"/>
                    <a:gd name="connsiteY1" fmla="*/ 882015 h 906780"/>
                    <a:gd name="connsiteX2" fmla="*/ 79058 w 448627"/>
                    <a:gd name="connsiteY2" fmla="*/ 906780 h 906780"/>
                    <a:gd name="connsiteX3" fmla="*/ 448628 w 448627"/>
                    <a:gd name="connsiteY3" fmla="*/ 40005 h 906780"/>
                    <a:gd name="connsiteX4" fmla="*/ 376238 w 448627"/>
                    <a:gd name="connsiteY4" fmla="*/ 0 h 90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627" h="906780">
                      <a:moveTo>
                        <a:pt x="376238" y="0"/>
                      </a:moveTo>
                      <a:lnTo>
                        <a:pt x="0" y="882015"/>
                      </a:lnTo>
                      <a:cubicBezTo>
                        <a:pt x="25718" y="892493"/>
                        <a:pt x="52388" y="901065"/>
                        <a:pt x="79058" y="906780"/>
                      </a:cubicBezTo>
                      <a:lnTo>
                        <a:pt x="448628" y="40005"/>
                      </a:lnTo>
                      <a:cubicBezTo>
                        <a:pt x="425768" y="24765"/>
                        <a:pt x="401003" y="11430"/>
                        <a:pt x="3762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750633EA-81AD-4848-9490-BFE0ED132A04}"/>
                  </a:ext>
                </a:extLst>
              </p:cNvPr>
              <p:cNvSpPr/>
              <p:nvPr/>
            </p:nvSpPr>
            <p:spPr>
              <a:xfrm>
                <a:off x="6231254" y="3462337"/>
                <a:ext cx="958214" cy="958215"/>
              </a:xfrm>
              <a:custGeom>
                <a:avLst/>
                <a:gdLst>
                  <a:gd name="connsiteX0" fmla="*/ 958215 w 958214"/>
                  <a:gd name="connsiteY0" fmla="*/ 479107 h 958215"/>
                  <a:gd name="connsiteX1" fmla="*/ 479108 w 958214"/>
                  <a:gd name="connsiteY1" fmla="*/ 958215 h 958215"/>
                  <a:gd name="connsiteX2" fmla="*/ 0 w 958214"/>
                  <a:gd name="connsiteY2" fmla="*/ 479107 h 958215"/>
                  <a:gd name="connsiteX3" fmla="*/ 479108 w 958214"/>
                  <a:gd name="connsiteY3" fmla="*/ 0 h 958215"/>
                  <a:gd name="connsiteX4" fmla="*/ 958215 w 958214"/>
                  <a:gd name="connsiteY4" fmla="*/ 479107 h 95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214" h="958215">
                    <a:moveTo>
                      <a:pt x="958215" y="479107"/>
                    </a:moveTo>
                    <a:cubicBezTo>
                      <a:pt x="958215" y="743711"/>
                      <a:pt x="743711" y="958215"/>
                      <a:pt x="479108" y="958215"/>
                    </a:cubicBezTo>
                    <a:cubicBezTo>
                      <a:pt x="214504" y="958215"/>
                      <a:pt x="0" y="743711"/>
                      <a:pt x="0" y="479107"/>
                    </a:cubicBezTo>
                    <a:cubicBezTo>
                      <a:pt x="0" y="214503"/>
                      <a:pt x="214504" y="0"/>
                      <a:pt x="479108" y="0"/>
                    </a:cubicBezTo>
                    <a:cubicBezTo>
                      <a:pt x="743711" y="0"/>
                      <a:pt x="958215" y="214503"/>
                      <a:pt x="958215" y="4791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311E2D39-66A5-456B-BFD1-D912EF372CB2}"/>
                  </a:ext>
                </a:extLst>
              </p:cNvPr>
              <p:cNvSpPr/>
              <p:nvPr/>
            </p:nvSpPr>
            <p:spPr>
              <a:xfrm rot="-2394277">
                <a:off x="6231158" y="3462510"/>
                <a:ext cx="958198" cy="958198"/>
              </a:xfrm>
              <a:custGeom>
                <a:avLst/>
                <a:gdLst>
                  <a:gd name="connsiteX0" fmla="*/ 958198 w 958198"/>
                  <a:gd name="connsiteY0" fmla="*/ 479099 h 958198"/>
                  <a:gd name="connsiteX1" fmla="*/ 479099 w 958198"/>
                  <a:gd name="connsiteY1" fmla="*/ 958198 h 958198"/>
                  <a:gd name="connsiteX2" fmla="*/ 0 w 958198"/>
                  <a:gd name="connsiteY2" fmla="*/ 479099 h 958198"/>
                  <a:gd name="connsiteX3" fmla="*/ 479099 w 958198"/>
                  <a:gd name="connsiteY3" fmla="*/ 0 h 958198"/>
                  <a:gd name="connsiteX4" fmla="*/ 958198 w 958198"/>
                  <a:gd name="connsiteY4" fmla="*/ 479099 h 95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198" h="958198">
                    <a:moveTo>
                      <a:pt x="958198" y="479099"/>
                    </a:moveTo>
                    <a:cubicBezTo>
                      <a:pt x="958198" y="743698"/>
                      <a:pt x="743698" y="958198"/>
                      <a:pt x="479099" y="958198"/>
                    </a:cubicBezTo>
                    <a:cubicBezTo>
                      <a:pt x="214500" y="958198"/>
                      <a:pt x="0" y="743698"/>
                      <a:pt x="0" y="479099"/>
                    </a:cubicBezTo>
                    <a:cubicBezTo>
                      <a:pt x="0" y="214500"/>
                      <a:pt x="214500" y="0"/>
                      <a:pt x="479099" y="0"/>
                    </a:cubicBezTo>
                    <a:cubicBezTo>
                      <a:pt x="743698" y="0"/>
                      <a:pt x="958198" y="214500"/>
                      <a:pt x="958198" y="479099"/>
                    </a:cubicBezTo>
                    <a:close/>
                  </a:path>
                </a:pathLst>
              </a:custGeom>
              <a:solidFill>
                <a:srgbClr val="FFFFFF">
                  <a:alpha val="5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526" name="Picture 525">
                <a:extLst>
                  <a:ext uri="{FF2B5EF4-FFF2-40B4-BE49-F238E27FC236}">
                    <a16:creationId xmlns:a16="http://schemas.microsoft.com/office/drawing/2014/main" id="{165BACBE-CCAE-428A-8B90-126F96EBF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8103" y="3429000"/>
                <a:ext cx="1019175" cy="1019175"/>
              </a:xfrm>
              <a:custGeom>
                <a:avLst/>
                <a:gdLst>
                  <a:gd name="connsiteX0" fmla="*/ 429 w 1019175"/>
                  <a:gd name="connsiteY0" fmla="*/ 250 h 1019175"/>
                  <a:gd name="connsiteX1" fmla="*/ 1019604 w 1019175"/>
                  <a:gd name="connsiteY1" fmla="*/ 250 h 1019175"/>
                  <a:gd name="connsiteX2" fmla="*/ 1019604 w 1019175"/>
                  <a:gd name="connsiteY2" fmla="*/ 1019425 h 1019175"/>
                  <a:gd name="connsiteX3" fmla="*/ 429 w 1019175"/>
                  <a:gd name="connsiteY3" fmla="*/ 1019425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019175">
                    <a:moveTo>
                      <a:pt x="429" y="250"/>
                    </a:moveTo>
                    <a:lnTo>
                      <a:pt x="1019604" y="250"/>
                    </a:lnTo>
                    <a:lnTo>
                      <a:pt x="1019604" y="1019425"/>
                    </a:lnTo>
                    <a:lnTo>
                      <a:pt x="429" y="1019425"/>
                    </a:lnTo>
                    <a:close/>
                  </a:path>
                </a:pathLst>
              </a:custGeom>
            </p:spPr>
          </p:pic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C3F2187B-5FC1-48D0-83B9-0E4C3D6DB783}"/>
                  </a:ext>
                </a:extLst>
              </p:cNvPr>
              <p:cNvSpPr/>
              <p:nvPr/>
            </p:nvSpPr>
            <p:spPr>
              <a:xfrm>
                <a:off x="6231254" y="3462337"/>
                <a:ext cx="958214" cy="958215"/>
              </a:xfrm>
              <a:custGeom>
                <a:avLst/>
                <a:gdLst>
                  <a:gd name="connsiteX0" fmla="*/ 958215 w 958214"/>
                  <a:gd name="connsiteY0" fmla="*/ 479107 h 958215"/>
                  <a:gd name="connsiteX1" fmla="*/ 479108 w 958214"/>
                  <a:gd name="connsiteY1" fmla="*/ 958215 h 958215"/>
                  <a:gd name="connsiteX2" fmla="*/ 0 w 958214"/>
                  <a:gd name="connsiteY2" fmla="*/ 479107 h 958215"/>
                  <a:gd name="connsiteX3" fmla="*/ 479108 w 958214"/>
                  <a:gd name="connsiteY3" fmla="*/ 0 h 958215"/>
                  <a:gd name="connsiteX4" fmla="*/ 958215 w 958214"/>
                  <a:gd name="connsiteY4" fmla="*/ 479107 h 95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214" h="958215">
                    <a:moveTo>
                      <a:pt x="958215" y="479107"/>
                    </a:moveTo>
                    <a:cubicBezTo>
                      <a:pt x="958215" y="743711"/>
                      <a:pt x="743711" y="958215"/>
                      <a:pt x="479108" y="958215"/>
                    </a:cubicBezTo>
                    <a:cubicBezTo>
                      <a:pt x="214504" y="958215"/>
                      <a:pt x="0" y="743711"/>
                      <a:pt x="0" y="479107"/>
                    </a:cubicBezTo>
                    <a:cubicBezTo>
                      <a:pt x="0" y="214503"/>
                      <a:pt x="214504" y="0"/>
                      <a:pt x="479108" y="0"/>
                    </a:cubicBezTo>
                    <a:cubicBezTo>
                      <a:pt x="743711" y="0"/>
                      <a:pt x="958215" y="214503"/>
                      <a:pt x="958215" y="4791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7B1588EF-D3BD-4DF0-8284-FDD50A250D50}"/>
                </a:ext>
              </a:extLst>
            </p:cNvPr>
            <p:cNvSpPr/>
            <p:nvPr/>
          </p:nvSpPr>
          <p:spPr>
            <a:xfrm>
              <a:off x="6175056" y="4273867"/>
              <a:ext cx="134302" cy="140969"/>
            </a:xfrm>
            <a:custGeom>
              <a:avLst/>
              <a:gdLst>
                <a:gd name="connsiteX0" fmla="*/ 79058 w 134302"/>
                <a:gd name="connsiteY0" fmla="*/ 140970 h 140969"/>
                <a:gd name="connsiteX1" fmla="*/ 0 w 134302"/>
                <a:gd name="connsiteY1" fmla="*/ 45720 h 140969"/>
                <a:gd name="connsiteX2" fmla="*/ 54293 w 134302"/>
                <a:gd name="connsiteY2" fmla="*/ 0 h 140969"/>
                <a:gd name="connsiteX3" fmla="*/ 134303 w 134302"/>
                <a:gd name="connsiteY3" fmla="*/ 94297 h 14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" h="140969">
                  <a:moveTo>
                    <a:pt x="79058" y="140970"/>
                  </a:moveTo>
                  <a:lnTo>
                    <a:pt x="0" y="45720"/>
                  </a:lnTo>
                  <a:lnTo>
                    <a:pt x="54293" y="0"/>
                  </a:lnTo>
                  <a:lnTo>
                    <a:pt x="134303" y="94297"/>
                  </a:lnTo>
                  <a:close/>
                </a:path>
              </a:pathLst>
            </a:custGeom>
            <a:solidFill>
              <a:srgbClr val="FDE69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55DE2BA7-F9D9-43E5-BA78-8554E2EE9BFB}"/>
                </a:ext>
              </a:extLst>
            </p:cNvPr>
            <p:cNvSpPr/>
            <p:nvPr/>
          </p:nvSpPr>
          <p:spPr>
            <a:xfrm>
              <a:off x="5608475" y="4274819"/>
              <a:ext cx="697073" cy="636113"/>
            </a:xfrm>
            <a:custGeom>
              <a:avLst/>
              <a:gdLst>
                <a:gd name="connsiteX0" fmla="*/ 31276 w 697073"/>
                <a:gd name="connsiteY0" fmla="*/ 477203 h 636113"/>
                <a:gd name="connsiteX1" fmla="*/ 22704 w 697073"/>
                <a:gd name="connsiteY1" fmla="*/ 604838 h 636113"/>
                <a:gd name="connsiteX2" fmla="*/ 150339 w 697073"/>
                <a:gd name="connsiteY2" fmla="*/ 613410 h 636113"/>
                <a:gd name="connsiteX3" fmla="*/ 697074 w 697073"/>
                <a:gd name="connsiteY3" fmla="*/ 136208 h 636113"/>
                <a:gd name="connsiteX4" fmla="*/ 578011 w 697073"/>
                <a:gd name="connsiteY4" fmla="*/ 0 h 636113"/>
                <a:gd name="connsiteX5" fmla="*/ 31276 w 697073"/>
                <a:gd name="connsiteY5" fmla="*/ 477203 h 63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073" h="636113">
                  <a:moveTo>
                    <a:pt x="31276" y="477203"/>
                  </a:moveTo>
                  <a:cubicBezTo>
                    <a:pt x="-6824" y="510540"/>
                    <a:pt x="-10634" y="567690"/>
                    <a:pt x="22704" y="604838"/>
                  </a:cubicBezTo>
                  <a:cubicBezTo>
                    <a:pt x="56041" y="642938"/>
                    <a:pt x="113191" y="646748"/>
                    <a:pt x="150339" y="613410"/>
                  </a:cubicBezTo>
                  <a:lnTo>
                    <a:pt x="697074" y="136208"/>
                  </a:lnTo>
                  <a:lnTo>
                    <a:pt x="578011" y="0"/>
                  </a:lnTo>
                  <a:lnTo>
                    <a:pt x="31276" y="477203"/>
                  </a:lnTo>
                  <a:close/>
                </a:path>
              </a:pathLst>
            </a:custGeom>
            <a:solidFill>
              <a:srgbClr val="5858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94154C4A-E72E-4BFC-8137-6AE76053A773}"/>
                </a:ext>
              </a:extLst>
            </p:cNvPr>
            <p:cNvSpPr/>
            <p:nvPr/>
          </p:nvSpPr>
          <p:spPr>
            <a:xfrm>
              <a:off x="5629184" y="4325633"/>
              <a:ext cx="567869" cy="492732"/>
            </a:xfrm>
            <a:custGeom>
              <a:avLst/>
              <a:gdLst>
                <a:gd name="connsiteX0" fmla="*/ 1042 w 567869"/>
                <a:gd name="connsiteY0" fmla="*/ 491159 h 492732"/>
                <a:gd name="connsiteX1" fmla="*/ 260122 w 567869"/>
                <a:gd name="connsiteY1" fmla="*/ 218744 h 492732"/>
                <a:gd name="connsiteX2" fmla="*/ 566827 w 567869"/>
                <a:gd name="connsiteY2" fmla="*/ 1574 h 492732"/>
                <a:gd name="connsiteX3" fmla="*/ 307747 w 567869"/>
                <a:gd name="connsiteY3" fmla="*/ 273989 h 492732"/>
                <a:gd name="connsiteX4" fmla="*/ 1042 w 567869"/>
                <a:gd name="connsiteY4" fmla="*/ 491159 h 4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69" h="492732">
                  <a:moveTo>
                    <a:pt x="1042" y="491159"/>
                  </a:moveTo>
                  <a:cubicBezTo>
                    <a:pt x="-12293" y="475919"/>
                    <a:pt x="103912" y="353999"/>
                    <a:pt x="260122" y="218744"/>
                  </a:cubicBezTo>
                  <a:cubicBezTo>
                    <a:pt x="416332" y="83489"/>
                    <a:pt x="553492" y="-13666"/>
                    <a:pt x="566827" y="1574"/>
                  </a:cubicBezTo>
                  <a:cubicBezTo>
                    <a:pt x="580162" y="16814"/>
                    <a:pt x="463957" y="138734"/>
                    <a:pt x="307747" y="273989"/>
                  </a:cubicBezTo>
                  <a:cubicBezTo>
                    <a:pt x="150584" y="409244"/>
                    <a:pt x="13424" y="506399"/>
                    <a:pt x="1042" y="4911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1" name="Graphic 1">
            <a:extLst>
              <a:ext uri="{FF2B5EF4-FFF2-40B4-BE49-F238E27FC236}">
                <a16:creationId xmlns:a16="http://schemas.microsoft.com/office/drawing/2014/main" id="{67D6D03A-7491-4485-8F5E-71030EBAFDA2}"/>
              </a:ext>
            </a:extLst>
          </p:cNvPr>
          <p:cNvGrpSpPr/>
          <p:nvPr/>
        </p:nvGrpSpPr>
        <p:grpSpPr>
          <a:xfrm>
            <a:off x="10520593" y="719137"/>
            <a:ext cx="1885950" cy="1476375"/>
            <a:chOff x="6969628" y="3448050"/>
            <a:chExt cx="1885950" cy="1476375"/>
          </a:xfrm>
        </p:grpSpPr>
        <p:pic>
          <p:nvPicPr>
            <p:cNvPr id="532" name="Picture 531">
              <a:extLst>
                <a:ext uri="{FF2B5EF4-FFF2-40B4-BE49-F238E27FC236}">
                  <a16:creationId xmlns:a16="http://schemas.microsoft.com/office/drawing/2014/main" id="{9FA67A44-4CCC-42FA-AA66-E640694FA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9628" y="3448050"/>
              <a:ext cx="1885950" cy="1476375"/>
            </a:xfrm>
            <a:custGeom>
              <a:avLst/>
              <a:gdLst>
                <a:gd name="connsiteX0" fmla="*/ 510 w 1885950"/>
                <a:gd name="connsiteY0" fmla="*/ 252 h 1476375"/>
                <a:gd name="connsiteX1" fmla="*/ 1886460 w 1885950"/>
                <a:gd name="connsiteY1" fmla="*/ 252 h 1476375"/>
                <a:gd name="connsiteX2" fmla="*/ 1886460 w 1885950"/>
                <a:gd name="connsiteY2" fmla="*/ 1476627 h 1476375"/>
                <a:gd name="connsiteX3" fmla="*/ 510 w 1885950"/>
                <a:gd name="connsiteY3" fmla="*/ 1476627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950" h="1476375">
                  <a:moveTo>
                    <a:pt x="510" y="252"/>
                  </a:moveTo>
                  <a:lnTo>
                    <a:pt x="1886460" y="252"/>
                  </a:lnTo>
                  <a:lnTo>
                    <a:pt x="1886460" y="1476627"/>
                  </a:lnTo>
                  <a:lnTo>
                    <a:pt x="510" y="1476627"/>
                  </a:lnTo>
                  <a:close/>
                </a:path>
              </a:pathLst>
            </a:custGeom>
          </p:spPr>
        </p:pic>
        <p:grpSp>
          <p:nvGrpSpPr>
            <p:cNvPr id="533" name="Graphic 1">
              <a:extLst>
                <a:ext uri="{FF2B5EF4-FFF2-40B4-BE49-F238E27FC236}">
                  <a16:creationId xmlns:a16="http://schemas.microsoft.com/office/drawing/2014/main" id="{F42C9001-08B2-434B-99AF-BAF3DB3A6E50}"/>
                </a:ext>
              </a:extLst>
            </p:cNvPr>
            <p:cNvGrpSpPr/>
            <p:nvPr/>
          </p:nvGrpSpPr>
          <p:grpSpPr>
            <a:xfrm>
              <a:off x="7327581" y="3755707"/>
              <a:ext cx="1215390" cy="717232"/>
              <a:chOff x="7327581" y="3755707"/>
              <a:chExt cx="1215390" cy="717232"/>
            </a:xfrm>
          </p:grpSpPr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5BF40C3A-31EC-4962-BA59-7CD8BFBD173D}"/>
                  </a:ext>
                </a:extLst>
              </p:cNvPr>
              <p:cNvSpPr/>
              <p:nvPr/>
            </p:nvSpPr>
            <p:spPr>
              <a:xfrm>
                <a:off x="7646669" y="3755707"/>
                <a:ext cx="896302" cy="717232"/>
              </a:xfrm>
              <a:custGeom>
                <a:avLst/>
                <a:gdLst>
                  <a:gd name="connsiteX0" fmla="*/ 0 w 896302"/>
                  <a:gd name="connsiteY0" fmla="*/ 358140 h 717232"/>
                  <a:gd name="connsiteX1" fmla="*/ 84773 w 896302"/>
                  <a:gd name="connsiteY1" fmla="*/ 717233 h 717232"/>
                  <a:gd name="connsiteX2" fmla="*/ 246698 w 896302"/>
                  <a:gd name="connsiteY2" fmla="*/ 461963 h 717232"/>
                  <a:gd name="connsiteX3" fmla="*/ 896303 w 896302"/>
                  <a:gd name="connsiteY3" fmla="*/ 0 h 71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302" h="717232">
                    <a:moveTo>
                      <a:pt x="0" y="358140"/>
                    </a:moveTo>
                    <a:lnTo>
                      <a:pt x="84773" y="717233"/>
                    </a:lnTo>
                    <a:lnTo>
                      <a:pt x="246698" y="461963"/>
                    </a:lnTo>
                    <a:lnTo>
                      <a:pt x="896303" y="0"/>
                    </a:lnTo>
                    <a:close/>
                  </a:path>
                </a:pathLst>
              </a:custGeom>
              <a:solidFill>
                <a:srgbClr val="C2C2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F4FF08FA-FF2B-4547-8A22-AAADF6010994}"/>
                  </a:ext>
                </a:extLst>
              </p:cNvPr>
              <p:cNvSpPr/>
              <p:nvPr/>
            </p:nvSpPr>
            <p:spPr>
              <a:xfrm>
                <a:off x="7731442" y="4199572"/>
                <a:ext cx="225742" cy="273367"/>
              </a:xfrm>
              <a:custGeom>
                <a:avLst/>
                <a:gdLst>
                  <a:gd name="connsiteX0" fmla="*/ 140970 w 225742"/>
                  <a:gd name="connsiteY0" fmla="*/ 0 h 273367"/>
                  <a:gd name="connsiteX1" fmla="*/ 0 w 225742"/>
                  <a:gd name="connsiteY1" fmla="*/ 273368 h 273367"/>
                  <a:gd name="connsiteX2" fmla="*/ 225743 w 225742"/>
                  <a:gd name="connsiteY2" fmla="*/ 68580 h 27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742" h="273367">
                    <a:moveTo>
                      <a:pt x="140970" y="0"/>
                    </a:moveTo>
                    <a:lnTo>
                      <a:pt x="0" y="273368"/>
                    </a:lnTo>
                    <a:lnTo>
                      <a:pt x="225743" y="68580"/>
                    </a:lnTo>
                    <a:close/>
                  </a:path>
                </a:pathLst>
              </a:custGeom>
              <a:solidFill>
                <a:srgbClr val="C2C2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13C3EF93-419E-4B87-91EE-ECD61D90A84A}"/>
                  </a:ext>
                </a:extLst>
              </p:cNvPr>
              <p:cNvSpPr/>
              <p:nvPr/>
            </p:nvSpPr>
            <p:spPr>
              <a:xfrm>
                <a:off x="7872412" y="3755707"/>
                <a:ext cx="670560" cy="659130"/>
              </a:xfrm>
              <a:custGeom>
                <a:avLst/>
                <a:gdLst>
                  <a:gd name="connsiteX0" fmla="*/ 670560 w 670560"/>
                  <a:gd name="connsiteY0" fmla="*/ 0 h 659130"/>
                  <a:gd name="connsiteX1" fmla="*/ 0 w 670560"/>
                  <a:gd name="connsiteY1" fmla="*/ 443865 h 659130"/>
                  <a:gd name="connsiteX2" fmla="*/ 270510 w 670560"/>
                  <a:gd name="connsiteY2" fmla="*/ 659130 h 6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0560" h="659130">
                    <a:moveTo>
                      <a:pt x="670560" y="0"/>
                    </a:moveTo>
                    <a:lnTo>
                      <a:pt x="0" y="443865"/>
                    </a:lnTo>
                    <a:lnTo>
                      <a:pt x="270510" y="659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5D446725-9D0D-495D-9B1C-5D043E90BB35}"/>
                  </a:ext>
                </a:extLst>
              </p:cNvPr>
              <p:cNvSpPr/>
              <p:nvPr/>
            </p:nvSpPr>
            <p:spPr>
              <a:xfrm>
                <a:off x="7327581" y="3755707"/>
                <a:ext cx="1215390" cy="365760"/>
              </a:xfrm>
              <a:custGeom>
                <a:avLst/>
                <a:gdLst>
                  <a:gd name="connsiteX0" fmla="*/ 0 w 1215390"/>
                  <a:gd name="connsiteY0" fmla="*/ 286703 h 365760"/>
                  <a:gd name="connsiteX1" fmla="*/ 1215390 w 1215390"/>
                  <a:gd name="connsiteY1" fmla="*/ 0 h 365760"/>
                  <a:gd name="connsiteX2" fmla="*/ 320993 w 1215390"/>
                  <a:gd name="connsiteY2" fmla="*/ 36576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5390" h="365760">
                    <a:moveTo>
                      <a:pt x="0" y="286703"/>
                    </a:moveTo>
                    <a:lnTo>
                      <a:pt x="1215390" y="0"/>
                    </a:lnTo>
                    <a:lnTo>
                      <a:pt x="320993" y="365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48" name="Picture 547">
            <a:extLst>
              <a:ext uri="{FF2B5EF4-FFF2-40B4-BE49-F238E27FC236}">
                <a16:creationId xmlns:a16="http://schemas.microsoft.com/office/drawing/2014/main" id="{6F751751-5610-4E78-A9E1-325272384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2259" y="1696362"/>
            <a:ext cx="2095500" cy="1343025"/>
          </a:xfrm>
          <a:custGeom>
            <a:avLst/>
            <a:gdLst>
              <a:gd name="connsiteX0" fmla="*/ 617 w 2095500"/>
              <a:gd name="connsiteY0" fmla="*/ 192 h 1343025"/>
              <a:gd name="connsiteX1" fmla="*/ 2096117 w 2095500"/>
              <a:gd name="connsiteY1" fmla="*/ 192 h 1343025"/>
              <a:gd name="connsiteX2" fmla="*/ 2096117 w 2095500"/>
              <a:gd name="connsiteY2" fmla="*/ 1343217 h 1343025"/>
              <a:gd name="connsiteX3" fmla="*/ 617 w 2095500"/>
              <a:gd name="connsiteY3" fmla="*/ 1343217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343025">
                <a:moveTo>
                  <a:pt x="617" y="192"/>
                </a:moveTo>
                <a:lnTo>
                  <a:pt x="2096117" y="192"/>
                </a:lnTo>
                <a:lnTo>
                  <a:pt x="2096117" y="1343217"/>
                </a:lnTo>
                <a:lnTo>
                  <a:pt x="617" y="1343217"/>
                </a:lnTo>
                <a:close/>
              </a:path>
            </a:pathLst>
          </a:custGeom>
        </p:spPr>
      </p:pic>
      <p:grpSp>
        <p:nvGrpSpPr>
          <p:cNvPr id="549" name="Graphic 1">
            <a:extLst>
              <a:ext uri="{FF2B5EF4-FFF2-40B4-BE49-F238E27FC236}">
                <a16:creationId xmlns:a16="http://schemas.microsoft.com/office/drawing/2014/main" id="{1FF7751C-FB33-4740-A737-FBAEB8689FC3}"/>
              </a:ext>
            </a:extLst>
          </p:cNvPr>
          <p:cNvGrpSpPr/>
          <p:nvPr/>
        </p:nvGrpSpPr>
        <p:grpSpPr>
          <a:xfrm>
            <a:off x="9221709" y="514659"/>
            <a:ext cx="250509" cy="287416"/>
            <a:chOff x="6417178" y="2262306"/>
            <a:chExt cx="250509" cy="287416"/>
          </a:xfrm>
          <a:solidFill>
            <a:srgbClr val="B0B0B0"/>
          </a:solidFill>
        </p:grpSpPr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163BD687-9283-414E-B213-A653EDE81539}"/>
                </a:ext>
              </a:extLst>
            </p:cNvPr>
            <p:cNvSpPr/>
            <p:nvPr/>
          </p:nvSpPr>
          <p:spPr>
            <a:xfrm>
              <a:off x="6460716" y="2262306"/>
              <a:ext cx="206971" cy="287416"/>
            </a:xfrm>
            <a:custGeom>
              <a:avLst/>
              <a:gdLst>
                <a:gd name="connsiteX0" fmla="*/ 201068 w 206971"/>
                <a:gd name="connsiteY0" fmla="*/ 285631 h 287416"/>
                <a:gd name="connsiteX1" fmla="*/ 69623 w 206971"/>
                <a:gd name="connsiteY1" fmla="*/ 166568 h 287416"/>
                <a:gd name="connsiteX2" fmla="*/ 5805 w 206971"/>
                <a:gd name="connsiteY2" fmla="*/ 1786 h 287416"/>
                <a:gd name="connsiteX3" fmla="*/ 137250 w 206971"/>
                <a:gd name="connsiteY3" fmla="*/ 120848 h 287416"/>
                <a:gd name="connsiteX4" fmla="*/ 201068 w 206971"/>
                <a:gd name="connsiteY4" fmla="*/ 285631 h 28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71" h="287416">
                  <a:moveTo>
                    <a:pt x="201068" y="285631"/>
                  </a:moveTo>
                  <a:cubicBezTo>
                    <a:pt x="182970" y="298013"/>
                    <a:pt x="123915" y="244673"/>
                    <a:pt x="69623" y="166568"/>
                  </a:cubicBezTo>
                  <a:cubicBezTo>
                    <a:pt x="16283" y="88463"/>
                    <a:pt x="-13245" y="14168"/>
                    <a:pt x="5805" y="1786"/>
                  </a:cubicBezTo>
                  <a:cubicBezTo>
                    <a:pt x="23903" y="-10597"/>
                    <a:pt x="82958" y="42743"/>
                    <a:pt x="137250" y="120848"/>
                  </a:cubicBezTo>
                  <a:cubicBezTo>
                    <a:pt x="191543" y="198953"/>
                    <a:pt x="220118" y="273248"/>
                    <a:pt x="201068" y="285631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1" name="Graphic 1">
              <a:extLst>
                <a:ext uri="{FF2B5EF4-FFF2-40B4-BE49-F238E27FC236}">
                  <a16:creationId xmlns:a16="http://schemas.microsoft.com/office/drawing/2014/main" id="{216D00D9-FA38-4A31-B22D-DC334FD96F2B}"/>
                </a:ext>
              </a:extLst>
            </p:cNvPr>
            <p:cNvGrpSpPr/>
            <p:nvPr/>
          </p:nvGrpSpPr>
          <p:grpSpPr>
            <a:xfrm>
              <a:off x="6417178" y="2276475"/>
              <a:ext cx="219075" cy="266700"/>
              <a:chOff x="6417178" y="2276475"/>
              <a:chExt cx="219075" cy="266700"/>
            </a:xfrm>
          </p:grpSpPr>
          <p:pic>
            <p:nvPicPr>
              <p:cNvPr id="552" name="Picture 551">
                <a:extLst>
                  <a:ext uri="{FF2B5EF4-FFF2-40B4-BE49-F238E27FC236}">
                    <a16:creationId xmlns:a16="http://schemas.microsoft.com/office/drawing/2014/main" id="{D9351977-47F1-4AC0-B3DC-77642FE4B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5753" y="2333625"/>
                <a:ext cx="38100" cy="47625"/>
              </a:xfrm>
              <a:custGeom>
                <a:avLst/>
                <a:gdLst>
                  <a:gd name="connsiteX0" fmla="*/ 455 w 38100"/>
                  <a:gd name="connsiteY0" fmla="*/ 135 h 47625"/>
                  <a:gd name="connsiteX1" fmla="*/ 38555 w 38100"/>
                  <a:gd name="connsiteY1" fmla="*/ 135 h 47625"/>
                  <a:gd name="connsiteX2" fmla="*/ 38555 w 38100"/>
                  <a:gd name="connsiteY2" fmla="*/ 47760 h 47625"/>
                  <a:gd name="connsiteX3" fmla="*/ 455 w 38100"/>
                  <a:gd name="connsiteY3" fmla="*/ 4776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47625">
                    <a:moveTo>
                      <a:pt x="455" y="135"/>
                    </a:moveTo>
                    <a:lnTo>
                      <a:pt x="38555" y="135"/>
                    </a:lnTo>
                    <a:lnTo>
                      <a:pt x="38555" y="47760"/>
                    </a:lnTo>
                    <a:lnTo>
                      <a:pt x="455" y="47760"/>
                    </a:lnTo>
                    <a:close/>
                  </a:path>
                </a:pathLst>
              </a:custGeom>
            </p:spPr>
          </p:pic>
          <p:pic>
            <p:nvPicPr>
              <p:cNvPr id="553" name="Picture 552">
                <a:extLst>
                  <a:ext uri="{FF2B5EF4-FFF2-40B4-BE49-F238E27FC236}">
                    <a16:creationId xmlns:a16="http://schemas.microsoft.com/office/drawing/2014/main" id="{C274DF57-125D-45DC-9281-7C91566DE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7178" y="2276475"/>
                <a:ext cx="219075" cy="266700"/>
              </a:xfrm>
              <a:custGeom>
                <a:avLst/>
                <a:gdLst>
                  <a:gd name="connsiteX0" fmla="*/ 452 w 219075"/>
                  <a:gd name="connsiteY0" fmla="*/ 129 h 266700"/>
                  <a:gd name="connsiteX1" fmla="*/ 219527 w 219075"/>
                  <a:gd name="connsiteY1" fmla="*/ 129 h 266700"/>
                  <a:gd name="connsiteX2" fmla="*/ 219527 w 219075"/>
                  <a:gd name="connsiteY2" fmla="*/ 266829 h 266700"/>
                  <a:gd name="connsiteX3" fmla="*/ 452 w 219075"/>
                  <a:gd name="connsiteY3" fmla="*/ 26682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266700">
                    <a:moveTo>
                      <a:pt x="452" y="129"/>
                    </a:moveTo>
                    <a:lnTo>
                      <a:pt x="219527" y="129"/>
                    </a:lnTo>
                    <a:lnTo>
                      <a:pt x="219527" y="266829"/>
                    </a:lnTo>
                    <a:lnTo>
                      <a:pt x="452" y="266829"/>
                    </a:lnTo>
                    <a:close/>
                  </a:path>
                </a:pathLst>
              </a:custGeom>
            </p:spPr>
          </p:pic>
          <p:pic>
            <p:nvPicPr>
              <p:cNvPr id="554" name="Picture 553">
                <a:extLst>
                  <a:ext uri="{FF2B5EF4-FFF2-40B4-BE49-F238E27FC236}">
                    <a16:creationId xmlns:a16="http://schemas.microsoft.com/office/drawing/2014/main" id="{F97DE1E3-D822-4914-9F26-A3CE5BA7D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2903" y="2295525"/>
                <a:ext cx="38100" cy="38100"/>
              </a:xfrm>
              <a:custGeom>
                <a:avLst/>
                <a:gdLst>
                  <a:gd name="connsiteX0" fmla="*/ 461 w 38100"/>
                  <a:gd name="connsiteY0" fmla="*/ 131 h 38100"/>
                  <a:gd name="connsiteX1" fmla="*/ 38561 w 38100"/>
                  <a:gd name="connsiteY1" fmla="*/ 131 h 38100"/>
                  <a:gd name="connsiteX2" fmla="*/ 38561 w 38100"/>
                  <a:gd name="connsiteY2" fmla="*/ 38231 h 38100"/>
                  <a:gd name="connsiteX3" fmla="*/ 461 w 38100"/>
                  <a:gd name="connsiteY3" fmla="*/ 382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461" y="131"/>
                    </a:moveTo>
                    <a:lnTo>
                      <a:pt x="38561" y="131"/>
                    </a:lnTo>
                    <a:lnTo>
                      <a:pt x="38561" y="38231"/>
                    </a:lnTo>
                    <a:lnTo>
                      <a:pt x="461" y="38231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55" name="Graphic 1">
            <a:extLst>
              <a:ext uri="{FF2B5EF4-FFF2-40B4-BE49-F238E27FC236}">
                <a16:creationId xmlns:a16="http://schemas.microsoft.com/office/drawing/2014/main" id="{9740CD14-6ECB-4124-B451-48D79EE7D59B}"/>
              </a:ext>
            </a:extLst>
          </p:cNvPr>
          <p:cNvGrpSpPr/>
          <p:nvPr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556" name="Picture 555">
              <a:extLst>
                <a:ext uri="{FF2B5EF4-FFF2-40B4-BE49-F238E27FC236}">
                  <a16:creationId xmlns:a16="http://schemas.microsoft.com/office/drawing/2014/main" id="{62265C3B-C9F5-45F1-AF49-C033B08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557" name="Graphic 1">
              <a:extLst>
                <a:ext uri="{FF2B5EF4-FFF2-40B4-BE49-F238E27FC236}">
                  <a16:creationId xmlns:a16="http://schemas.microsoft.com/office/drawing/2014/main" id="{B7A854CD-2B29-4A11-9B73-038F88494CAB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9A478A52-160A-4B14-B0AE-98AF259C9D9F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94F56A9B-DC45-4FA4-A696-61B4A9A9EE86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60" name="Graphic 1">
            <a:extLst>
              <a:ext uri="{FF2B5EF4-FFF2-40B4-BE49-F238E27FC236}">
                <a16:creationId xmlns:a16="http://schemas.microsoft.com/office/drawing/2014/main" id="{82BE749F-FD8C-41F6-83CE-3BDB4272DB1D}"/>
              </a:ext>
            </a:extLst>
          </p:cNvPr>
          <p:cNvGrpSpPr/>
          <p:nvPr/>
        </p:nvGrpSpPr>
        <p:grpSpPr>
          <a:xfrm>
            <a:off x="9275658" y="4476769"/>
            <a:ext cx="2009775" cy="1181100"/>
            <a:chOff x="7512553" y="1800225"/>
            <a:chExt cx="2009775" cy="1181100"/>
          </a:xfrm>
        </p:grpSpPr>
        <p:pic>
          <p:nvPicPr>
            <p:cNvPr id="561" name="Picture 560">
              <a:extLst>
                <a:ext uri="{FF2B5EF4-FFF2-40B4-BE49-F238E27FC236}">
                  <a16:creationId xmlns:a16="http://schemas.microsoft.com/office/drawing/2014/main" id="{23B60485-B3D5-46CE-A8A5-F21936E75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12553" y="1800225"/>
              <a:ext cx="2009775" cy="1181100"/>
            </a:xfrm>
            <a:custGeom>
              <a:avLst/>
              <a:gdLst>
                <a:gd name="connsiteX0" fmla="*/ 567 w 2009775"/>
                <a:gd name="connsiteY0" fmla="*/ 79 h 1181100"/>
                <a:gd name="connsiteX1" fmla="*/ 2010342 w 2009775"/>
                <a:gd name="connsiteY1" fmla="*/ 79 h 1181100"/>
                <a:gd name="connsiteX2" fmla="*/ 2010342 w 2009775"/>
                <a:gd name="connsiteY2" fmla="*/ 1181179 h 1181100"/>
                <a:gd name="connsiteX3" fmla="*/ 567 w 2009775"/>
                <a:gd name="connsiteY3" fmla="*/ 118117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5" h="1181100">
                  <a:moveTo>
                    <a:pt x="567" y="79"/>
                  </a:moveTo>
                  <a:lnTo>
                    <a:pt x="2010342" y="79"/>
                  </a:lnTo>
                  <a:lnTo>
                    <a:pt x="2010342" y="1181179"/>
                  </a:lnTo>
                  <a:lnTo>
                    <a:pt x="567" y="1181179"/>
                  </a:lnTo>
                  <a:close/>
                </a:path>
              </a:pathLst>
            </a:custGeom>
          </p:spPr>
        </p:pic>
        <p:grpSp>
          <p:nvGrpSpPr>
            <p:cNvPr id="562" name="Graphic 1">
              <a:extLst>
                <a:ext uri="{FF2B5EF4-FFF2-40B4-BE49-F238E27FC236}">
                  <a16:creationId xmlns:a16="http://schemas.microsoft.com/office/drawing/2014/main" id="{98420D96-6075-416F-93BB-DA85E81CE553}"/>
                </a:ext>
              </a:extLst>
            </p:cNvPr>
            <p:cNvGrpSpPr/>
            <p:nvPr/>
          </p:nvGrpSpPr>
          <p:grpSpPr>
            <a:xfrm>
              <a:off x="7860029" y="2115502"/>
              <a:ext cx="1314450" cy="489585"/>
              <a:chOff x="7860029" y="2115502"/>
              <a:chExt cx="1314450" cy="489585"/>
            </a:xfrm>
          </p:grpSpPr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5B552274-40E6-4EFF-B38D-56B86DBF7F64}"/>
                  </a:ext>
                </a:extLst>
              </p:cNvPr>
              <p:cNvSpPr/>
              <p:nvPr/>
            </p:nvSpPr>
            <p:spPr>
              <a:xfrm>
                <a:off x="7860029" y="2115502"/>
                <a:ext cx="1313501" cy="489585"/>
              </a:xfrm>
              <a:custGeom>
                <a:avLst/>
                <a:gdLst>
                  <a:gd name="connsiteX0" fmla="*/ 930593 w 1313501"/>
                  <a:gd name="connsiteY0" fmla="*/ 0 h 489585"/>
                  <a:gd name="connsiteX1" fmla="*/ 627697 w 1313501"/>
                  <a:gd name="connsiteY1" fmla="*/ 147638 h 489585"/>
                  <a:gd name="connsiteX2" fmla="*/ 521970 w 1313501"/>
                  <a:gd name="connsiteY2" fmla="*/ 127635 h 489585"/>
                  <a:gd name="connsiteX3" fmla="*/ 256222 w 1313501"/>
                  <a:gd name="connsiteY3" fmla="*/ 317182 h 489585"/>
                  <a:gd name="connsiteX4" fmla="*/ 191452 w 1313501"/>
                  <a:gd name="connsiteY4" fmla="*/ 305753 h 489585"/>
                  <a:gd name="connsiteX5" fmla="*/ 0 w 1313501"/>
                  <a:gd name="connsiteY5" fmla="*/ 489585 h 489585"/>
                  <a:gd name="connsiteX6" fmla="*/ 1299210 w 1313501"/>
                  <a:gd name="connsiteY6" fmla="*/ 489585 h 489585"/>
                  <a:gd name="connsiteX7" fmla="*/ 1313497 w 1313501"/>
                  <a:gd name="connsiteY7" fmla="*/ 384810 h 489585"/>
                  <a:gd name="connsiteX8" fmla="*/ 930593 w 1313501"/>
                  <a:gd name="connsiteY8" fmla="*/ 0 h 48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501" h="489585">
                    <a:moveTo>
                      <a:pt x="930593" y="0"/>
                    </a:moveTo>
                    <a:cubicBezTo>
                      <a:pt x="807720" y="0"/>
                      <a:pt x="698182" y="58102"/>
                      <a:pt x="627697" y="147638"/>
                    </a:cubicBezTo>
                    <a:cubicBezTo>
                      <a:pt x="595313" y="134302"/>
                      <a:pt x="560070" y="127635"/>
                      <a:pt x="521970" y="127635"/>
                    </a:cubicBezTo>
                    <a:cubicBezTo>
                      <a:pt x="399097" y="127635"/>
                      <a:pt x="294322" y="206693"/>
                      <a:pt x="256222" y="317182"/>
                    </a:cubicBezTo>
                    <a:cubicBezTo>
                      <a:pt x="236220" y="309563"/>
                      <a:pt x="214313" y="305753"/>
                      <a:pt x="191452" y="305753"/>
                    </a:cubicBezTo>
                    <a:cubicBezTo>
                      <a:pt x="87630" y="305753"/>
                      <a:pt x="3810" y="387668"/>
                      <a:pt x="0" y="489585"/>
                    </a:cubicBezTo>
                    <a:lnTo>
                      <a:pt x="1299210" y="489585"/>
                    </a:lnTo>
                    <a:cubicBezTo>
                      <a:pt x="1308735" y="456248"/>
                      <a:pt x="1313497" y="421005"/>
                      <a:pt x="1313497" y="384810"/>
                    </a:cubicBezTo>
                    <a:cubicBezTo>
                      <a:pt x="1314450" y="172402"/>
                      <a:pt x="1143000" y="0"/>
                      <a:pt x="930593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A4BBA718-63F1-4761-B29E-4F28D30AB151}"/>
                  </a:ext>
                </a:extLst>
              </p:cNvPr>
              <p:cNvSpPr/>
              <p:nvPr/>
            </p:nvSpPr>
            <p:spPr>
              <a:xfrm>
                <a:off x="7864792" y="2116454"/>
                <a:ext cx="1309687" cy="488632"/>
              </a:xfrm>
              <a:custGeom>
                <a:avLst/>
                <a:gdLst>
                  <a:gd name="connsiteX0" fmla="*/ 1309688 w 1309687"/>
                  <a:gd name="connsiteY0" fmla="*/ 394335 h 488632"/>
                  <a:gd name="connsiteX1" fmla="*/ 1309688 w 1309687"/>
                  <a:gd name="connsiteY1" fmla="*/ 390525 h 488632"/>
                  <a:gd name="connsiteX2" fmla="*/ 1220152 w 1309687"/>
                  <a:gd name="connsiteY2" fmla="*/ 390525 h 488632"/>
                  <a:gd name="connsiteX3" fmla="*/ 1220152 w 1309687"/>
                  <a:gd name="connsiteY3" fmla="*/ 297180 h 488632"/>
                  <a:gd name="connsiteX4" fmla="*/ 1300163 w 1309687"/>
                  <a:gd name="connsiteY4" fmla="*/ 297180 h 488632"/>
                  <a:gd name="connsiteX5" fmla="*/ 1299210 w 1309687"/>
                  <a:gd name="connsiteY5" fmla="*/ 293370 h 488632"/>
                  <a:gd name="connsiteX6" fmla="*/ 1220152 w 1309687"/>
                  <a:gd name="connsiteY6" fmla="*/ 293370 h 488632"/>
                  <a:gd name="connsiteX7" fmla="*/ 1220152 w 1309687"/>
                  <a:gd name="connsiteY7" fmla="*/ 200025 h 488632"/>
                  <a:gd name="connsiteX8" fmla="*/ 1263015 w 1309687"/>
                  <a:gd name="connsiteY8" fmla="*/ 200025 h 488632"/>
                  <a:gd name="connsiteX9" fmla="*/ 1261110 w 1309687"/>
                  <a:gd name="connsiteY9" fmla="*/ 196215 h 488632"/>
                  <a:gd name="connsiteX10" fmla="*/ 1220152 w 1309687"/>
                  <a:gd name="connsiteY10" fmla="*/ 196215 h 488632"/>
                  <a:gd name="connsiteX11" fmla="*/ 1220152 w 1309687"/>
                  <a:gd name="connsiteY11" fmla="*/ 137160 h 488632"/>
                  <a:gd name="connsiteX12" fmla="*/ 1216343 w 1309687"/>
                  <a:gd name="connsiteY12" fmla="*/ 132398 h 488632"/>
                  <a:gd name="connsiteX13" fmla="*/ 1216343 w 1309687"/>
                  <a:gd name="connsiteY13" fmla="*/ 195263 h 488632"/>
                  <a:gd name="connsiteX14" fmla="*/ 1122997 w 1309687"/>
                  <a:gd name="connsiteY14" fmla="*/ 195263 h 488632"/>
                  <a:gd name="connsiteX15" fmla="*/ 1122997 w 1309687"/>
                  <a:gd name="connsiteY15" fmla="*/ 101918 h 488632"/>
                  <a:gd name="connsiteX16" fmla="*/ 1187768 w 1309687"/>
                  <a:gd name="connsiteY16" fmla="*/ 101918 h 488632"/>
                  <a:gd name="connsiteX17" fmla="*/ 1183957 w 1309687"/>
                  <a:gd name="connsiteY17" fmla="*/ 98108 h 488632"/>
                  <a:gd name="connsiteX18" fmla="*/ 1123950 w 1309687"/>
                  <a:gd name="connsiteY18" fmla="*/ 98108 h 488632"/>
                  <a:gd name="connsiteX19" fmla="*/ 1123950 w 1309687"/>
                  <a:gd name="connsiteY19" fmla="*/ 53340 h 488632"/>
                  <a:gd name="connsiteX20" fmla="*/ 1120140 w 1309687"/>
                  <a:gd name="connsiteY20" fmla="*/ 51435 h 488632"/>
                  <a:gd name="connsiteX21" fmla="*/ 1120140 w 1309687"/>
                  <a:gd name="connsiteY21" fmla="*/ 98108 h 488632"/>
                  <a:gd name="connsiteX22" fmla="*/ 1026795 w 1309687"/>
                  <a:gd name="connsiteY22" fmla="*/ 98108 h 488632"/>
                  <a:gd name="connsiteX23" fmla="*/ 1026795 w 1309687"/>
                  <a:gd name="connsiteY23" fmla="*/ 12383 h 488632"/>
                  <a:gd name="connsiteX24" fmla="*/ 1022985 w 1309687"/>
                  <a:gd name="connsiteY24" fmla="*/ 11430 h 488632"/>
                  <a:gd name="connsiteX25" fmla="*/ 1022985 w 1309687"/>
                  <a:gd name="connsiteY25" fmla="*/ 98108 h 488632"/>
                  <a:gd name="connsiteX26" fmla="*/ 929640 w 1309687"/>
                  <a:gd name="connsiteY26" fmla="*/ 98108 h 488632"/>
                  <a:gd name="connsiteX27" fmla="*/ 929640 w 1309687"/>
                  <a:gd name="connsiteY27" fmla="*/ 4763 h 488632"/>
                  <a:gd name="connsiteX28" fmla="*/ 989647 w 1309687"/>
                  <a:gd name="connsiteY28" fmla="*/ 4763 h 488632"/>
                  <a:gd name="connsiteX29" fmla="*/ 958215 w 1309687"/>
                  <a:gd name="connsiteY29" fmla="*/ 953 h 488632"/>
                  <a:gd name="connsiteX30" fmla="*/ 929640 w 1309687"/>
                  <a:gd name="connsiteY30" fmla="*/ 953 h 488632"/>
                  <a:gd name="connsiteX31" fmla="*/ 929640 w 1309687"/>
                  <a:gd name="connsiteY31" fmla="*/ 0 h 488632"/>
                  <a:gd name="connsiteX32" fmla="*/ 927735 w 1309687"/>
                  <a:gd name="connsiteY32" fmla="*/ 0 h 488632"/>
                  <a:gd name="connsiteX33" fmla="*/ 925830 w 1309687"/>
                  <a:gd name="connsiteY33" fmla="*/ 0 h 488632"/>
                  <a:gd name="connsiteX34" fmla="*/ 925830 w 1309687"/>
                  <a:gd name="connsiteY34" fmla="*/ 953 h 488632"/>
                  <a:gd name="connsiteX35" fmla="*/ 897255 w 1309687"/>
                  <a:gd name="connsiteY35" fmla="*/ 953 h 488632"/>
                  <a:gd name="connsiteX36" fmla="*/ 865822 w 1309687"/>
                  <a:gd name="connsiteY36" fmla="*/ 4763 h 488632"/>
                  <a:gd name="connsiteX37" fmla="*/ 925830 w 1309687"/>
                  <a:gd name="connsiteY37" fmla="*/ 4763 h 488632"/>
                  <a:gd name="connsiteX38" fmla="*/ 925830 w 1309687"/>
                  <a:gd name="connsiteY38" fmla="*/ 98108 h 488632"/>
                  <a:gd name="connsiteX39" fmla="*/ 832485 w 1309687"/>
                  <a:gd name="connsiteY39" fmla="*/ 98108 h 488632"/>
                  <a:gd name="connsiteX40" fmla="*/ 832485 w 1309687"/>
                  <a:gd name="connsiteY40" fmla="*/ 11430 h 488632"/>
                  <a:gd name="connsiteX41" fmla="*/ 828675 w 1309687"/>
                  <a:gd name="connsiteY41" fmla="*/ 12383 h 488632"/>
                  <a:gd name="connsiteX42" fmla="*/ 828675 w 1309687"/>
                  <a:gd name="connsiteY42" fmla="*/ 98108 h 488632"/>
                  <a:gd name="connsiteX43" fmla="*/ 735330 w 1309687"/>
                  <a:gd name="connsiteY43" fmla="*/ 98108 h 488632"/>
                  <a:gd name="connsiteX44" fmla="*/ 735330 w 1309687"/>
                  <a:gd name="connsiteY44" fmla="*/ 51435 h 488632"/>
                  <a:gd name="connsiteX45" fmla="*/ 731520 w 1309687"/>
                  <a:gd name="connsiteY45" fmla="*/ 53340 h 488632"/>
                  <a:gd name="connsiteX46" fmla="*/ 731520 w 1309687"/>
                  <a:gd name="connsiteY46" fmla="*/ 98108 h 488632"/>
                  <a:gd name="connsiteX47" fmla="*/ 671513 w 1309687"/>
                  <a:gd name="connsiteY47" fmla="*/ 98108 h 488632"/>
                  <a:gd name="connsiteX48" fmla="*/ 667702 w 1309687"/>
                  <a:gd name="connsiteY48" fmla="*/ 101918 h 488632"/>
                  <a:gd name="connsiteX49" fmla="*/ 731520 w 1309687"/>
                  <a:gd name="connsiteY49" fmla="*/ 101918 h 488632"/>
                  <a:gd name="connsiteX50" fmla="*/ 731520 w 1309687"/>
                  <a:gd name="connsiteY50" fmla="*/ 195263 h 488632"/>
                  <a:gd name="connsiteX51" fmla="*/ 638175 w 1309687"/>
                  <a:gd name="connsiteY51" fmla="*/ 195263 h 488632"/>
                  <a:gd name="connsiteX52" fmla="*/ 638175 w 1309687"/>
                  <a:gd name="connsiteY52" fmla="*/ 132398 h 488632"/>
                  <a:gd name="connsiteX53" fmla="*/ 634365 w 1309687"/>
                  <a:gd name="connsiteY53" fmla="*/ 137160 h 488632"/>
                  <a:gd name="connsiteX54" fmla="*/ 634365 w 1309687"/>
                  <a:gd name="connsiteY54" fmla="*/ 196215 h 488632"/>
                  <a:gd name="connsiteX55" fmla="*/ 541020 w 1309687"/>
                  <a:gd name="connsiteY55" fmla="*/ 196215 h 488632"/>
                  <a:gd name="connsiteX56" fmla="*/ 541020 w 1309687"/>
                  <a:gd name="connsiteY56" fmla="*/ 127635 h 488632"/>
                  <a:gd name="connsiteX57" fmla="*/ 537210 w 1309687"/>
                  <a:gd name="connsiteY57" fmla="*/ 127635 h 488632"/>
                  <a:gd name="connsiteX58" fmla="*/ 537210 w 1309687"/>
                  <a:gd name="connsiteY58" fmla="*/ 196215 h 488632"/>
                  <a:gd name="connsiteX59" fmla="*/ 443865 w 1309687"/>
                  <a:gd name="connsiteY59" fmla="*/ 196215 h 488632"/>
                  <a:gd name="connsiteX60" fmla="*/ 443865 w 1309687"/>
                  <a:gd name="connsiteY60" fmla="*/ 138113 h 488632"/>
                  <a:gd name="connsiteX61" fmla="*/ 440055 w 1309687"/>
                  <a:gd name="connsiteY61" fmla="*/ 139065 h 488632"/>
                  <a:gd name="connsiteX62" fmla="*/ 440055 w 1309687"/>
                  <a:gd name="connsiteY62" fmla="*/ 196215 h 488632"/>
                  <a:gd name="connsiteX63" fmla="*/ 346710 w 1309687"/>
                  <a:gd name="connsiteY63" fmla="*/ 196215 h 488632"/>
                  <a:gd name="connsiteX64" fmla="*/ 346710 w 1309687"/>
                  <a:gd name="connsiteY64" fmla="*/ 188595 h 488632"/>
                  <a:gd name="connsiteX65" fmla="*/ 342900 w 1309687"/>
                  <a:gd name="connsiteY65" fmla="*/ 191453 h 488632"/>
                  <a:gd name="connsiteX66" fmla="*/ 342900 w 1309687"/>
                  <a:gd name="connsiteY66" fmla="*/ 196215 h 488632"/>
                  <a:gd name="connsiteX67" fmla="*/ 337185 w 1309687"/>
                  <a:gd name="connsiteY67" fmla="*/ 196215 h 488632"/>
                  <a:gd name="connsiteX68" fmla="*/ 333375 w 1309687"/>
                  <a:gd name="connsiteY68" fmla="*/ 200025 h 488632"/>
                  <a:gd name="connsiteX69" fmla="*/ 342900 w 1309687"/>
                  <a:gd name="connsiteY69" fmla="*/ 200025 h 488632"/>
                  <a:gd name="connsiteX70" fmla="*/ 342900 w 1309687"/>
                  <a:gd name="connsiteY70" fmla="*/ 293370 h 488632"/>
                  <a:gd name="connsiteX71" fmla="*/ 265747 w 1309687"/>
                  <a:gd name="connsiteY71" fmla="*/ 293370 h 488632"/>
                  <a:gd name="connsiteX72" fmla="*/ 263843 w 1309687"/>
                  <a:gd name="connsiteY72" fmla="*/ 297180 h 488632"/>
                  <a:gd name="connsiteX73" fmla="*/ 342900 w 1309687"/>
                  <a:gd name="connsiteY73" fmla="*/ 297180 h 488632"/>
                  <a:gd name="connsiteX74" fmla="*/ 342900 w 1309687"/>
                  <a:gd name="connsiteY74" fmla="*/ 390525 h 488632"/>
                  <a:gd name="connsiteX75" fmla="*/ 249555 w 1309687"/>
                  <a:gd name="connsiteY75" fmla="*/ 390525 h 488632"/>
                  <a:gd name="connsiteX76" fmla="*/ 249555 w 1309687"/>
                  <a:gd name="connsiteY76" fmla="*/ 313373 h 488632"/>
                  <a:gd name="connsiteX77" fmla="*/ 245745 w 1309687"/>
                  <a:gd name="connsiteY77" fmla="*/ 312420 h 488632"/>
                  <a:gd name="connsiteX78" fmla="*/ 245745 w 1309687"/>
                  <a:gd name="connsiteY78" fmla="*/ 391478 h 488632"/>
                  <a:gd name="connsiteX79" fmla="*/ 152400 w 1309687"/>
                  <a:gd name="connsiteY79" fmla="*/ 391478 h 488632"/>
                  <a:gd name="connsiteX80" fmla="*/ 152400 w 1309687"/>
                  <a:gd name="connsiteY80" fmla="*/ 309563 h 488632"/>
                  <a:gd name="connsiteX81" fmla="*/ 148590 w 1309687"/>
                  <a:gd name="connsiteY81" fmla="*/ 310515 h 488632"/>
                  <a:gd name="connsiteX82" fmla="*/ 148590 w 1309687"/>
                  <a:gd name="connsiteY82" fmla="*/ 391478 h 488632"/>
                  <a:gd name="connsiteX83" fmla="*/ 55245 w 1309687"/>
                  <a:gd name="connsiteY83" fmla="*/ 391478 h 488632"/>
                  <a:gd name="connsiteX84" fmla="*/ 55245 w 1309687"/>
                  <a:gd name="connsiteY84" fmla="*/ 363855 h 488632"/>
                  <a:gd name="connsiteX85" fmla="*/ 51435 w 1309687"/>
                  <a:gd name="connsiteY85" fmla="*/ 367665 h 488632"/>
                  <a:gd name="connsiteX86" fmla="*/ 51435 w 1309687"/>
                  <a:gd name="connsiteY86" fmla="*/ 391478 h 488632"/>
                  <a:gd name="connsiteX87" fmla="*/ 32385 w 1309687"/>
                  <a:gd name="connsiteY87" fmla="*/ 391478 h 488632"/>
                  <a:gd name="connsiteX88" fmla="*/ 29527 w 1309687"/>
                  <a:gd name="connsiteY88" fmla="*/ 395288 h 488632"/>
                  <a:gd name="connsiteX89" fmla="*/ 50482 w 1309687"/>
                  <a:gd name="connsiteY89" fmla="*/ 395288 h 488632"/>
                  <a:gd name="connsiteX90" fmla="*/ 50482 w 1309687"/>
                  <a:gd name="connsiteY90" fmla="*/ 488633 h 488632"/>
                  <a:gd name="connsiteX91" fmla="*/ 0 w 1309687"/>
                  <a:gd name="connsiteY91" fmla="*/ 488633 h 488632"/>
                  <a:gd name="connsiteX92" fmla="*/ 0 w 1309687"/>
                  <a:gd name="connsiteY92" fmla="*/ 488633 h 488632"/>
                  <a:gd name="connsiteX93" fmla="*/ 1299210 w 1309687"/>
                  <a:gd name="connsiteY93" fmla="*/ 488633 h 488632"/>
                  <a:gd name="connsiteX94" fmla="*/ 1299210 w 1309687"/>
                  <a:gd name="connsiteY94" fmla="*/ 488633 h 488632"/>
                  <a:gd name="connsiteX95" fmla="*/ 1223963 w 1309687"/>
                  <a:gd name="connsiteY95" fmla="*/ 488633 h 488632"/>
                  <a:gd name="connsiteX96" fmla="*/ 1223963 w 1309687"/>
                  <a:gd name="connsiteY96" fmla="*/ 395288 h 488632"/>
                  <a:gd name="connsiteX97" fmla="*/ 1309688 w 1309687"/>
                  <a:gd name="connsiteY97" fmla="*/ 395288 h 488632"/>
                  <a:gd name="connsiteX98" fmla="*/ 143827 w 1309687"/>
                  <a:gd name="connsiteY98" fmla="*/ 488633 h 488632"/>
                  <a:gd name="connsiteX99" fmla="*/ 50482 w 1309687"/>
                  <a:gd name="connsiteY99" fmla="*/ 488633 h 488632"/>
                  <a:gd name="connsiteX100" fmla="*/ 50482 w 1309687"/>
                  <a:gd name="connsiteY100" fmla="*/ 395288 h 488632"/>
                  <a:gd name="connsiteX101" fmla="*/ 143827 w 1309687"/>
                  <a:gd name="connsiteY101" fmla="*/ 395288 h 488632"/>
                  <a:gd name="connsiteX102" fmla="*/ 143827 w 1309687"/>
                  <a:gd name="connsiteY102" fmla="*/ 488633 h 488632"/>
                  <a:gd name="connsiteX103" fmla="*/ 240982 w 1309687"/>
                  <a:gd name="connsiteY103" fmla="*/ 488633 h 488632"/>
                  <a:gd name="connsiteX104" fmla="*/ 147638 w 1309687"/>
                  <a:gd name="connsiteY104" fmla="*/ 488633 h 488632"/>
                  <a:gd name="connsiteX105" fmla="*/ 147638 w 1309687"/>
                  <a:gd name="connsiteY105" fmla="*/ 395288 h 488632"/>
                  <a:gd name="connsiteX106" fmla="*/ 240982 w 1309687"/>
                  <a:gd name="connsiteY106" fmla="*/ 395288 h 488632"/>
                  <a:gd name="connsiteX107" fmla="*/ 240982 w 1309687"/>
                  <a:gd name="connsiteY107" fmla="*/ 488633 h 488632"/>
                  <a:gd name="connsiteX108" fmla="*/ 338138 w 1309687"/>
                  <a:gd name="connsiteY108" fmla="*/ 488633 h 488632"/>
                  <a:gd name="connsiteX109" fmla="*/ 244793 w 1309687"/>
                  <a:gd name="connsiteY109" fmla="*/ 488633 h 488632"/>
                  <a:gd name="connsiteX110" fmla="*/ 244793 w 1309687"/>
                  <a:gd name="connsiteY110" fmla="*/ 395288 h 488632"/>
                  <a:gd name="connsiteX111" fmla="*/ 338138 w 1309687"/>
                  <a:gd name="connsiteY111" fmla="*/ 395288 h 488632"/>
                  <a:gd name="connsiteX112" fmla="*/ 338138 w 1309687"/>
                  <a:gd name="connsiteY112" fmla="*/ 488633 h 488632"/>
                  <a:gd name="connsiteX113" fmla="*/ 436245 w 1309687"/>
                  <a:gd name="connsiteY113" fmla="*/ 488633 h 488632"/>
                  <a:gd name="connsiteX114" fmla="*/ 342900 w 1309687"/>
                  <a:gd name="connsiteY114" fmla="*/ 488633 h 488632"/>
                  <a:gd name="connsiteX115" fmla="*/ 342900 w 1309687"/>
                  <a:gd name="connsiteY115" fmla="*/ 395288 h 488632"/>
                  <a:gd name="connsiteX116" fmla="*/ 436245 w 1309687"/>
                  <a:gd name="connsiteY116" fmla="*/ 395288 h 488632"/>
                  <a:gd name="connsiteX117" fmla="*/ 436245 w 1309687"/>
                  <a:gd name="connsiteY117" fmla="*/ 488633 h 488632"/>
                  <a:gd name="connsiteX118" fmla="*/ 436245 w 1309687"/>
                  <a:gd name="connsiteY118" fmla="*/ 390525 h 488632"/>
                  <a:gd name="connsiteX119" fmla="*/ 342900 w 1309687"/>
                  <a:gd name="connsiteY119" fmla="*/ 390525 h 488632"/>
                  <a:gd name="connsiteX120" fmla="*/ 342900 w 1309687"/>
                  <a:gd name="connsiteY120" fmla="*/ 297180 h 488632"/>
                  <a:gd name="connsiteX121" fmla="*/ 436245 w 1309687"/>
                  <a:gd name="connsiteY121" fmla="*/ 297180 h 488632"/>
                  <a:gd name="connsiteX122" fmla="*/ 436245 w 1309687"/>
                  <a:gd name="connsiteY122" fmla="*/ 390525 h 488632"/>
                  <a:gd name="connsiteX123" fmla="*/ 436245 w 1309687"/>
                  <a:gd name="connsiteY123" fmla="*/ 293370 h 488632"/>
                  <a:gd name="connsiteX124" fmla="*/ 342900 w 1309687"/>
                  <a:gd name="connsiteY124" fmla="*/ 293370 h 488632"/>
                  <a:gd name="connsiteX125" fmla="*/ 342900 w 1309687"/>
                  <a:gd name="connsiteY125" fmla="*/ 200025 h 488632"/>
                  <a:gd name="connsiteX126" fmla="*/ 436245 w 1309687"/>
                  <a:gd name="connsiteY126" fmla="*/ 200025 h 488632"/>
                  <a:gd name="connsiteX127" fmla="*/ 436245 w 1309687"/>
                  <a:gd name="connsiteY127" fmla="*/ 293370 h 488632"/>
                  <a:gd name="connsiteX128" fmla="*/ 533400 w 1309687"/>
                  <a:gd name="connsiteY128" fmla="*/ 488633 h 488632"/>
                  <a:gd name="connsiteX129" fmla="*/ 440055 w 1309687"/>
                  <a:gd name="connsiteY129" fmla="*/ 488633 h 488632"/>
                  <a:gd name="connsiteX130" fmla="*/ 440055 w 1309687"/>
                  <a:gd name="connsiteY130" fmla="*/ 395288 h 488632"/>
                  <a:gd name="connsiteX131" fmla="*/ 533400 w 1309687"/>
                  <a:gd name="connsiteY131" fmla="*/ 395288 h 488632"/>
                  <a:gd name="connsiteX132" fmla="*/ 533400 w 1309687"/>
                  <a:gd name="connsiteY132" fmla="*/ 488633 h 488632"/>
                  <a:gd name="connsiteX133" fmla="*/ 533400 w 1309687"/>
                  <a:gd name="connsiteY133" fmla="*/ 390525 h 488632"/>
                  <a:gd name="connsiteX134" fmla="*/ 440055 w 1309687"/>
                  <a:gd name="connsiteY134" fmla="*/ 390525 h 488632"/>
                  <a:gd name="connsiteX135" fmla="*/ 440055 w 1309687"/>
                  <a:gd name="connsiteY135" fmla="*/ 297180 h 488632"/>
                  <a:gd name="connsiteX136" fmla="*/ 533400 w 1309687"/>
                  <a:gd name="connsiteY136" fmla="*/ 297180 h 488632"/>
                  <a:gd name="connsiteX137" fmla="*/ 533400 w 1309687"/>
                  <a:gd name="connsiteY137" fmla="*/ 390525 h 488632"/>
                  <a:gd name="connsiteX138" fmla="*/ 533400 w 1309687"/>
                  <a:gd name="connsiteY138" fmla="*/ 293370 h 488632"/>
                  <a:gd name="connsiteX139" fmla="*/ 440055 w 1309687"/>
                  <a:gd name="connsiteY139" fmla="*/ 293370 h 488632"/>
                  <a:gd name="connsiteX140" fmla="*/ 440055 w 1309687"/>
                  <a:gd name="connsiteY140" fmla="*/ 200025 h 488632"/>
                  <a:gd name="connsiteX141" fmla="*/ 533400 w 1309687"/>
                  <a:gd name="connsiteY141" fmla="*/ 200025 h 488632"/>
                  <a:gd name="connsiteX142" fmla="*/ 533400 w 1309687"/>
                  <a:gd name="connsiteY142" fmla="*/ 293370 h 488632"/>
                  <a:gd name="connsiteX143" fmla="*/ 631507 w 1309687"/>
                  <a:gd name="connsiteY143" fmla="*/ 488633 h 488632"/>
                  <a:gd name="connsiteX144" fmla="*/ 538163 w 1309687"/>
                  <a:gd name="connsiteY144" fmla="*/ 488633 h 488632"/>
                  <a:gd name="connsiteX145" fmla="*/ 538163 w 1309687"/>
                  <a:gd name="connsiteY145" fmla="*/ 395288 h 488632"/>
                  <a:gd name="connsiteX146" fmla="*/ 631507 w 1309687"/>
                  <a:gd name="connsiteY146" fmla="*/ 395288 h 488632"/>
                  <a:gd name="connsiteX147" fmla="*/ 631507 w 1309687"/>
                  <a:gd name="connsiteY147" fmla="*/ 488633 h 488632"/>
                  <a:gd name="connsiteX148" fmla="*/ 631507 w 1309687"/>
                  <a:gd name="connsiteY148" fmla="*/ 390525 h 488632"/>
                  <a:gd name="connsiteX149" fmla="*/ 538163 w 1309687"/>
                  <a:gd name="connsiteY149" fmla="*/ 390525 h 488632"/>
                  <a:gd name="connsiteX150" fmla="*/ 538163 w 1309687"/>
                  <a:gd name="connsiteY150" fmla="*/ 297180 h 488632"/>
                  <a:gd name="connsiteX151" fmla="*/ 631507 w 1309687"/>
                  <a:gd name="connsiteY151" fmla="*/ 297180 h 488632"/>
                  <a:gd name="connsiteX152" fmla="*/ 631507 w 1309687"/>
                  <a:gd name="connsiteY152" fmla="*/ 390525 h 488632"/>
                  <a:gd name="connsiteX153" fmla="*/ 631507 w 1309687"/>
                  <a:gd name="connsiteY153" fmla="*/ 293370 h 488632"/>
                  <a:gd name="connsiteX154" fmla="*/ 538163 w 1309687"/>
                  <a:gd name="connsiteY154" fmla="*/ 293370 h 488632"/>
                  <a:gd name="connsiteX155" fmla="*/ 538163 w 1309687"/>
                  <a:gd name="connsiteY155" fmla="*/ 200025 h 488632"/>
                  <a:gd name="connsiteX156" fmla="*/ 631507 w 1309687"/>
                  <a:gd name="connsiteY156" fmla="*/ 200025 h 488632"/>
                  <a:gd name="connsiteX157" fmla="*/ 631507 w 1309687"/>
                  <a:gd name="connsiteY157" fmla="*/ 293370 h 488632"/>
                  <a:gd name="connsiteX158" fmla="*/ 728663 w 1309687"/>
                  <a:gd name="connsiteY158" fmla="*/ 488633 h 488632"/>
                  <a:gd name="connsiteX159" fmla="*/ 635318 w 1309687"/>
                  <a:gd name="connsiteY159" fmla="*/ 488633 h 488632"/>
                  <a:gd name="connsiteX160" fmla="*/ 635318 w 1309687"/>
                  <a:gd name="connsiteY160" fmla="*/ 395288 h 488632"/>
                  <a:gd name="connsiteX161" fmla="*/ 728663 w 1309687"/>
                  <a:gd name="connsiteY161" fmla="*/ 395288 h 488632"/>
                  <a:gd name="connsiteX162" fmla="*/ 728663 w 1309687"/>
                  <a:gd name="connsiteY162" fmla="*/ 488633 h 488632"/>
                  <a:gd name="connsiteX163" fmla="*/ 728663 w 1309687"/>
                  <a:gd name="connsiteY163" fmla="*/ 390525 h 488632"/>
                  <a:gd name="connsiteX164" fmla="*/ 635318 w 1309687"/>
                  <a:gd name="connsiteY164" fmla="*/ 390525 h 488632"/>
                  <a:gd name="connsiteX165" fmla="*/ 635318 w 1309687"/>
                  <a:gd name="connsiteY165" fmla="*/ 297180 h 488632"/>
                  <a:gd name="connsiteX166" fmla="*/ 728663 w 1309687"/>
                  <a:gd name="connsiteY166" fmla="*/ 297180 h 488632"/>
                  <a:gd name="connsiteX167" fmla="*/ 728663 w 1309687"/>
                  <a:gd name="connsiteY167" fmla="*/ 390525 h 488632"/>
                  <a:gd name="connsiteX168" fmla="*/ 728663 w 1309687"/>
                  <a:gd name="connsiteY168" fmla="*/ 293370 h 488632"/>
                  <a:gd name="connsiteX169" fmla="*/ 635318 w 1309687"/>
                  <a:gd name="connsiteY169" fmla="*/ 293370 h 488632"/>
                  <a:gd name="connsiteX170" fmla="*/ 635318 w 1309687"/>
                  <a:gd name="connsiteY170" fmla="*/ 200025 h 488632"/>
                  <a:gd name="connsiteX171" fmla="*/ 728663 w 1309687"/>
                  <a:gd name="connsiteY171" fmla="*/ 200025 h 488632"/>
                  <a:gd name="connsiteX172" fmla="*/ 728663 w 1309687"/>
                  <a:gd name="connsiteY172" fmla="*/ 293370 h 488632"/>
                  <a:gd name="connsiteX173" fmla="*/ 826770 w 1309687"/>
                  <a:gd name="connsiteY173" fmla="*/ 488633 h 488632"/>
                  <a:gd name="connsiteX174" fmla="*/ 733425 w 1309687"/>
                  <a:gd name="connsiteY174" fmla="*/ 488633 h 488632"/>
                  <a:gd name="connsiteX175" fmla="*/ 733425 w 1309687"/>
                  <a:gd name="connsiteY175" fmla="*/ 395288 h 488632"/>
                  <a:gd name="connsiteX176" fmla="*/ 826770 w 1309687"/>
                  <a:gd name="connsiteY176" fmla="*/ 395288 h 488632"/>
                  <a:gd name="connsiteX177" fmla="*/ 826770 w 1309687"/>
                  <a:gd name="connsiteY177" fmla="*/ 488633 h 488632"/>
                  <a:gd name="connsiteX178" fmla="*/ 826770 w 1309687"/>
                  <a:gd name="connsiteY178" fmla="*/ 390525 h 488632"/>
                  <a:gd name="connsiteX179" fmla="*/ 733425 w 1309687"/>
                  <a:gd name="connsiteY179" fmla="*/ 390525 h 488632"/>
                  <a:gd name="connsiteX180" fmla="*/ 733425 w 1309687"/>
                  <a:gd name="connsiteY180" fmla="*/ 297180 h 488632"/>
                  <a:gd name="connsiteX181" fmla="*/ 826770 w 1309687"/>
                  <a:gd name="connsiteY181" fmla="*/ 297180 h 488632"/>
                  <a:gd name="connsiteX182" fmla="*/ 826770 w 1309687"/>
                  <a:gd name="connsiteY182" fmla="*/ 390525 h 488632"/>
                  <a:gd name="connsiteX183" fmla="*/ 826770 w 1309687"/>
                  <a:gd name="connsiteY183" fmla="*/ 293370 h 488632"/>
                  <a:gd name="connsiteX184" fmla="*/ 733425 w 1309687"/>
                  <a:gd name="connsiteY184" fmla="*/ 293370 h 488632"/>
                  <a:gd name="connsiteX185" fmla="*/ 733425 w 1309687"/>
                  <a:gd name="connsiteY185" fmla="*/ 200025 h 488632"/>
                  <a:gd name="connsiteX186" fmla="*/ 826770 w 1309687"/>
                  <a:gd name="connsiteY186" fmla="*/ 200025 h 488632"/>
                  <a:gd name="connsiteX187" fmla="*/ 826770 w 1309687"/>
                  <a:gd name="connsiteY187" fmla="*/ 293370 h 488632"/>
                  <a:gd name="connsiteX188" fmla="*/ 826770 w 1309687"/>
                  <a:gd name="connsiteY188" fmla="*/ 195263 h 488632"/>
                  <a:gd name="connsiteX189" fmla="*/ 733425 w 1309687"/>
                  <a:gd name="connsiteY189" fmla="*/ 195263 h 488632"/>
                  <a:gd name="connsiteX190" fmla="*/ 733425 w 1309687"/>
                  <a:gd name="connsiteY190" fmla="*/ 101918 h 488632"/>
                  <a:gd name="connsiteX191" fmla="*/ 826770 w 1309687"/>
                  <a:gd name="connsiteY191" fmla="*/ 101918 h 488632"/>
                  <a:gd name="connsiteX192" fmla="*/ 826770 w 1309687"/>
                  <a:gd name="connsiteY192" fmla="*/ 195263 h 488632"/>
                  <a:gd name="connsiteX193" fmla="*/ 923925 w 1309687"/>
                  <a:gd name="connsiteY193" fmla="*/ 488633 h 488632"/>
                  <a:gd name="connsiteX194" fmla="*/ 830580 w 1309687"/>
                  <a:gd name="connsiteY194" fmla="*/ 488633 h 488632"/>
                  <a:gd name="connsiteX195" fmla="*/ 830580 w 1309687"/>
                  <a:gd name="connsiteY195" fmla="*/ 395288 h 488632"/>
                  <a:gd name="connsiteX196" fmla="*/ 923925 w 1309687"/>
                  <a:gd name="connsiteY196" fmla="*/ 395288 h 488632"/>
                  <a:gd name="connsiteX197" fmla="*/ 923925 w 1309687"/>
                  <a:gd name="connsiteY197" fmla="*/ 488633 h 488632"/>
                  <a:gd name="connsiteX198" fmla="*/ 923925 w 1309687"/>
                  <a:gd name="connsiteY198" fmla="*/ 390525 h 488632"/>
                  <a:gd name="connsiteX199" fmla="*/ 830580 w 1309687"/>
                  <a:gd name="connsiteY199" fmla="*/ 390525 h 488632"/>
                  <a:gd name="connsiteX200" fmla="*/ 830580 w 1309687"/>
                  <a:gd name="connsiteY200" fmla="*/ 297180 h 488632"/>
                  <a:gd name="connsiteX201" fmla="*/ 923925 w 1309687"/>
                  <a:gd name="connsiteY201" fmla="*/ 297180 h 488632"/>
                  <a:gd name="connsiteX202" fmla="*/ 923925 w 1309687"/>
                  <a:gd name="connsiteY202" fmla="*/ 390525 h 488632"/>
                  <a:gd name="connsiteX203" fmla="*/ 923925 w 1309687"/>
                  <a:gd name="connsiteY203" fmla="*/ 293370 h 488632"/>
                  <a:gd name="connsiteX204" fmla="*/ 830580 w 1309687"/>
                  <a:gd name="connsiteY204" fmla="*/ 293370 h 488632"/>
                  <a:gd name="connsiteX205" fmla="*/ 830580 w 1309687"/>
                  <a:gd name="connsiteY205" fmla="*/ 200025 h 488632"/>
                  <a:gd name="connsiteX206" fmla="*/ 923925 w 1309687"/>
                  <a:gd name="connsiteY206" fmla="*/ 200025 h 488632"/>
                  <a:gd name="connsiteX207" fmla="*/ 923925 w 1309687"/>
                  <a:gd name="connsiteY207" fmla="*/ 293370 h 488632"/>
                  <a:gd name="connsiteX208" fmla="*/ 923925 w 1309687"/>
                  <a:gd name="connsiteY208" fmla="*/ 195263 h 488632"/>
                  <a:gd name="connsiteX209" fmla="*/ 830580 w 1309687"/>
                  <a:gd name="connsiteY209" fmla="*/ 195263 h 488632"/>
                  <a:gd name="connsiteX210" fmla="*/ 830580 w 1309687"/>
                  <a:gd name="connsiteY210" fmla="*/ 101918 h 488632"/>
                  <a:gd name="connsiteX211" fmla="*/ 923925 w 1309687"/>
                  <a:gd name="connsiteY211" fmla="*/ 101918 h 488632"/>
                  <a:gd name="connsiteX212" fmla="*/ 923925 w 1309687"/>
                  <a:gd name="connsiteY212" fmla="*/ 195263 h 488632"/>
                  <a:gd name="connsiteX213" fmla="*/ 1021080 w 1309687"/>
                  <a:gd name="connsiteY213" fmla="*/ 488633 h 488632"/>
                  <a:gd name="connsiteX214" fmla="*/ 927735 w 1309687"/>
                  <a:gd name="connsiteY214" fmla="*/ 488633 h 488632"/>
                  <a:gd name="connsiteX215" fmla="*/ 927735 w 1309687"/>
                  <a:gd name="connsiteY215" fmla="*/ 395288 h 488632"/>
                  <a:gd name="connsiteX216" fmla="*/ 1021080 w 1309687"/>
                  <a:gd name="connsiteY216" fmla="*/ 395288 h 488632"/>
                  <a:gd name="connsiteX217" fmla="*/ 1021080 w 1309687"/>
                  <a:gd name="connsiteY217" fmla="*/ 488633 h 488632"/>
                  <a:gd name="connsiteX218" fmla="*/ 1021080 w 1309687"/>
                  <a:gd name="connsiteY218" fmla="*/ 390525 h 488632"/>
                  <a:gd name="connsiteX219" fmla="*/ 927735 w 1309687"/>
                  <a:gd name="connsiteY219" fmla="*/ 390525 h 488632"/>
                  <a:gd name="connsiteX220" fmla="*/ 927735 w 1309687"/>
                  <a:gd name="connsiteY220" fmla="*/ 297180 h 488632"/>
                  <a:gd name="connsiteX221" fmla="*/ 1021080 w 1309687"/>
                  <a:gd name="connsiteY221" fmla="*/ 297180 h 488632"/>
                  <a:gd name="connsiteX222" fmla="*/ 1021080 w 1309687"/>
                  <a:gd name="connsiteY222" fmla="*/ 390525 h 488632"/>
                  <a:gd name="connsiteX223" fmla="*/ 1021080 w 1309687"/>
                  <a:gd name="connsiteY223" fmla="*/ 293370 h 488632"/>
                  <a:gd name="connsiteX224" fmla="*/ 927735 w 1309687"/>
                  <a:gd name="connsiteY224" fmla="*/ 293370 h 488632"/>
                  <a:gd name="connsiteX225" fmla="*/ 927735 w 1309687"/>
                  <a:gd name="connsiteY225" fmla="*/ 200025 h 488632"/>
                  <a:gd name="connsiteX226" fmla="*/ 1021080 w 1309687"/>
                  <a:gd name="connsiteY226" fmla="*/ 200025 h 488632"/>
                  <a:gd name="connsiteX227" fmla="*/ 1021080 w 1309687"/>
                  <a:gd name="connsiteY227" fmla="*/ 293370 h 488632"/>
                  <a:gd name="connsiteX228" fmla="*/ 1021080 w 1309687"/>
                  <a:gd name="connsiteY228" fmla="*/ 195263 h 488632"/>
                  <a:gd name="connsiteX229" fmla="*/ 927735 w 1309687"/>
                  <a:gd name="connsiteY229" fmla="*/ 195263 h 488632"/>
                  <a:gd name="connsiteX230" fmla="*/ 927735 w 1309687"/>
                  <a:gd name="connsiteY230" fmla="*/ 101918 h 488632"/>
                  <a:gd name="connsiteX231" fmla="*/ 1021080 w 1309687"/>
                  <a:gd name="connsiteY231" fmla="*/ 101918 h 488632"/>
                  <a:gd name="connsiteX232" fmla="*/ 1021080 w 1309687"/>
                  <a:gd name="connsiteY232" fmla="*/ 195263 h 488632"/>
                  <a:gd name="connsiteX233" fmla="*/ 1119188 w 1309687"/>
                  <a:gd name="connsiteY233" fmla="*/ 488633 h 488632"/>
                  <a:gd name="connsiteX234" fmla="*/ 1025843 w 1309687"/>
                  <a:gd name="connsiteY234" fmla="*/ 488633 h 488632"/>
                  <a:gd name="connsiteX235" fmla="*/ 1025843 w 1309687"/>
                  <a:gd name="connsiteY235" fmla="*/ 395288 h 488632"/>
                  <a:gd name="connsiteX236" fmla="*/ 1119188 w 1309687"/>
                  <a:gd name="connsiteY236" fmla="*/ 395288 h 488632"/>
                  <a:gd name="connsiteX237" fmla="*/ 1119188 w 1309687"/>
                  <a:gd name="connsiteY237" fmla="*/ 488633 h 488632"/>
                  <a:gd name="connsiteX238" fmla="*/ 1119188 w 1309687"/>
                  <a:gd name="connsiteY238" fmla="*/ 390525 h 488632"/>
                  <a:gd name="connsiteX239" fmla="*/ 1025843 w 1309687"/>
                  <a:gd name="connsiteY239" fmla="*/ 390525 h 488632"/>
                  <a:gd name="connsiteX240" fmla="*/ 1025843 w 1309687"/>
                  <a:gd name="connsiteY240" fmla="*/ 297180 h 488632"/>
                  <a:gd name="connsiteX241" fmla="*/ 1119188 w 1309687"/>
                  <a:gd name="connsiteY241" fmla="*/ 297180 h 488632"/>
                  <a:gd name="connsiteX242" fmla="*/ 1119188 w 1309687"/>
                  <a:gd name="connsiteY242" fmla="*/ 390525 h 488632"/>
                  <a:gd name="connsiteX243" fmla="*/ 1119188 w 1309687"/>
                  <a:gd name="connsiteY243" fmla="*/ 293370 h 488632"/>
                  <a:gd name="connsiteX244" fmla="*/ 1025843 w 1309687"/>
                  <a:gd name="connsiteY244" fmla="*/ 293370 h 488632"/>
                  <a:gd name="connsiteX245" fmla="*/ 1025843 w 1309687"/>
                  <a:gd name="connsiteY245" fmla="*/ 200025 h 488632"/>
                  <a:gd name="connsiteX246" fmla="*/ 1119188 w 1309687"/>
                  <a:gd name="connsiteY246" fmla="*/ 200025 h 488632"/>
                  <a:gd name="connsiteX247" fmla="*/ 1119188 w 1309687"/>
                  <a:gd name="connsiteY247" fmla="*/ 293370 h 488632"/>
                  <a:gd name="connsiteX248" fmla="*/ 1119188 w 1309687"/>
                  <a:gd name="connsiteY248" fmla="*/ 195263 h 488632"/>
                  <a:gd name="connsiteX249" fmla="*/ 1025843 w 1309687"/>
                  <a:gd name="connsiteY249" fmla="*/ 195263 h 488632"/>
                  <a:gd name="connsiteX250" fmla="*/ 1025843 w 1309687"/>
                  <a:gd name="connsiteY250" fmla="*/ 101918 h 488632"/>
                  <a:gd name="connsiteX251" fmla="*/ 1119188 w 1309687"/>
                  <a:gd name="connsiteY251" fmla="*/ 101918 h 488632"/>
                  <a:gd name="connsiteX252" fmla="*/ 1119188 w 1309687"/>
                  <a:gd name="connsiteY252" fmla="*/ 195263 h 488632"/>
                  <a:gd name="connsiteX253" fmla="*/ 1216343 w 1309687"/>
                  <a:gd name="connsiteY253" fmla="*/ 488633 h 488632"/>
                  <a:gd name="connsiteX254" fmla="*/ 1122997 w 1309687"/>
                  <a:gd name="connsiteY254" fmla="*/ 488633 h 488632"/>
                  <a:gd name="connsiteX255" fmla="*/ 1122997 w 1309687"/>
                  <a:gd name="connsiteY255" fmla="*/ 395288 h 488632"/>
                  <a:gd name="connsiteX256" fmla="*/ 1216343 w 1309687"/>
                  <a:gd name="connsiteY256" fmla="*/ 395288 h 488632"/>
                  <a:gd name="connsiteX257" fmla="*/ 1216343 w 1309687"/>
                  <a:gd name="connsiteY257" fmla="*/ 488633 h 488632"/>
                  <a:gd name="connsiteX258" fmla="*/ 1216343 w 1309687"/>
                  <a:gd name="connsiteY258" fmla="*/ 390525 h 488632"/>
                  <a:gd name="connsiteX259" fmla="*/ 1122997 w 1309687"/>
                  <a:gd name="connsiteY259" fmla="*/ 390525 h 488632"/>
                  <a:gd name="connsiteX260" fmla="*/ 1122997 w 1309687"/>
                  <a:gd name="connsiteY260" fmla="*/ 297180 h 488632"/>
                  <a:gd name="connsiteX261" fmla="*/ 1216343 w 1309687"/>
                  <a:gd name="connsiteY261" fmla="*/ 297180 h 488632"/>
                  <a:gd name="connsiteX262" fmla="*/ 1216343 w 1309687"/>
                  <a:gd name="connsiteY262" fmla="*/ 390525 h 488632"/>
                  <a:gd name="connsiteX263" fmla="*/ 1216343 w 1309687"/>
                  <a:gd name="connsiteY263" fmla="*/ 293370 h 488632"/>
                  <a:gd name="connsiteX264" fmla="*/ 1122997 w 1309687"/>
                  <a:gd name="connsiteY264" fmla="*/ 293370 h 488632"/>
                  <a:gd name="connsiteX265" fmla="*/ 1122997 w 1309687"/>
                  <a:gd name="connsiteY265" fmla="*/ 200025 h 488632"/>
                  <a:gd name="connsiteX266" fmla="*/ 1216343 w 1309687"/>
                  <a:gd name="connsiteY266" fmla="*/ 200025 h 488632"/>
                  <a:gd name="connsiteX267" fmla="*/ 1216343 w 1309687"/>
                  <a:gd name="connsiteY267" fmla="*/ 29337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309687" h="488632">
                    <a:moveTo>
                      <a:pt x="1309688" y="394335"/>
                    </a:moveTo>
                    <a:cubicBezTo>
                      <a:pt x="1309688" y="393383"/>
                      <a:pt x="1309688" y="391478"/>
                      <a:pt x="1309688" y="390525"/>
                    </a:cubicBezTo>
                    <a:lnTo>
                      <a:pt x="1220152" y="390525"/>
                    </a:lnTo>
                    <a:lnTo>
                      <a:pt x="1220152" y="297180"/>
                    </a:lnTo>
                    <a:lnTo>
                      <a:pt x="1300163" y="297180"/>
                    </a:lnTo>
                    <a:cubicBezTo>
                      <a:pt x="1300163" y="296228"/>
                      <a:pt x="1299210" y="294323"/>
                      <a:pt x="1299210" y="293370"/>
                    </a:cubicBezTo>
                    <a:lnTo>
                      <a:pt x="1220152" y="293370"/>
                    </a:lnTo>
                    <a:lnTo>
                      <a:pt x="1220152" y="200025"/>
                    </a:lnTo>
                    <a:lnTo>
                      <a:pt x="1263015" y="200025"/>
                    </a:lnTo>
                    <a:cubicBezTo>
                      <a:pt x="1262063" y="199073"/>
                      <a:pt x="1261110" y="197167"/>
                      <a:pt x="1261110" y="196215"/>
                    </a:cubicBezTo>
                    <a:lnTo>
                      <a:pt x="1220152" y="196215"/>
                    </a:lnTo>
                    <a:lnTo>
                      <a:pt x="1220152" y="137160"/>
                    </a:lnTo>
                    <a:cubicBezTo>
                      <a:pt x="1219200" y="135255"/>
                      <a:pt x="1217295" y="134303"/>
                      <a:pt x="1216343" y="132398"/>
                    </a:cubicBezTo>
                    <a:lnTo>
                      <a:pt x="1216343" y="195263"/>
                    </a:lnTo>
                    <a:lnTo>
                      <a:pt x="1122997" y="195263"/>
                    </a:lnTo>
                    <a:lnTo>
                      <a:pt x="1122997" y="101918"/>
                    </a:lnTo>
                    <a:lnTo>
                      <a:pt x="1187768" y="101918"/>
                    </a:lnTo>
                    <a:cubicBezTo>
                      <a:pt x="1186815" y="100965"/>
                      <a:pt x="1184910" y="99060"/>
                      <a:pt x="1183957" y="98108"/>
                    </a:cubicBezTo>
                    <a:lnTo>
                      <a:pt x="1123950" y="98108"/>
                    </a:lnTo>
                    <a:lnTo>
                      <a:pt x="1123950" y="53340"/>
                    </a:lnTo>
                    <a:cubicBezTo>
                      <a:pt x="1122997" y="52388"/>
                      <a:pt x="1121093" y="51435"/>
                      <a:pt x="1120140" y="51435"/>
                    </a:cubicBezTo>
                    <a:lnTo>
                      <a:pt x="1120140" y="98108"/>
                    </a:lnTo>
                    <a:lnTo>
                      <a:pt x="1026795" y="98108"/>
                    </a:lnTo>
                    <a:lnTo>
                      <a:pt x="1026795" y="12383"/>
                    </a:lnTo>
                    <a:cubicBezTo>
                      <a:pt x="1025843" y="12383"/>
                      <a:pt x="1023938" y="11430"/>
                      <a:pt x="1022985" y="11430"/>
                    </a:cubicBezTo>
                    <a:lnTo>
                      <a:pt x="1022985" y="98108"/>
                    </a:lnTo>
                    <a:lnTo>
                      <a:pt x="929640" y="98108"/>
                    </a:lnTo>
                    <a:lnTo>
                      <a:pt x="929640" y="4763"/>
                    </a:lnTo>
                    <a:lnTo>
                      <a:pt x="989647" y="4763"/>
                    </a:lnTo>
                    <a:cubicBezTo>
                      <a:pt x="979170" y="2858"/>
                      <a:pt x="968693" y="1905"/>
                      <a:pt x="958215" y="953"/>
                    </a:cubicBezTo>
                    <a:lnTo>
                      <a:pt x="929640" y="953"/>
                    </a:lnTo>
                    <a:lnTo>
                      <a:pt x="929640" y="0"/>
                    </a:lnTo>
                    <a:cubicBezTo>
                      <a:pt x="928688" y="0"/>
                      <a:pt x="928688" y="0"/>
                      <a:pt x="927735" y="0"/>
                    </a:cubicBezTo>
                    <a:cubicBezTo>
                      <a:pt x="926782" y="0"/>
                      <a:pt x="926782" y="0"/>
                      <a:pt x="925830" y="0"/>
                    </a:cubicBezTo>
                    <a:lnTo>
                      <a:pt x="925830" y="953"/>
                    </a:lnTo>
                    <a:lnTo>
                      <a:pt x="897255" y="953"/>
                    </a:lnTo>
                    <a:cubicBezTo>
                      <a:pt x="886777" y="1905"/>
                      <a:pt x="876300" y="2858"/>
                      <a:pt x="865822" y="4763"/>
                    </a:cubicBezTo>
                    <a:lnTo>
                      <a:pt x="925830" y="4763"/>
                    </a:lnTo>
                    <a:lnTo>
                      <a:pt x="925830" y="98108"/>
                    </a:lnTo>
                    <a:lnTo>
                      <a:pt x="832485" y="98108"/>
                    </a:lnTo>
                    <a:lnTo>
                      <a:pt x="832485" y="11430"/>
                    </a:lnTo>
                    <a:cubicBezTo>
                      <a:pt x="831532" y="11430"/>
                      <a:pt x="829627" y="12383"/>
                      <a:pt x="828675" y="12383"/>
                    </a:cubicBezTo>
                    <a:lnTo>
                      <a:pt x="828675" y="98108"/>
                    </a:lnTo>
                    <a:lnTo>
                      <a:pt x="735330" y="98108"/>
                    </a:lnTo>
                    <a:lnTo>
                      <a:pt x="735330" y="51435"/>
                    </a:lnTo>
                    <a:cubicBezTo>
                      <a:pt x="734377" y="52388"/>
                      <a:pt x="732472" y="53340"/>
                      <a:pt x="731520" y="53340"/>
                    </a:cubicBezTo>
                    <a:lnTo>
                      <a:pt x="731520" y="98108"/>
                    </a:lnTo>
                    <a:lnTo>
                      <a:pt x="671513" y="98108"/>
                    </a:lnTo>
                    <a:cubicBezTo>
                      <a:pt x="670560" y="99060"/>
                      <a:pt x="668655" y="100965"/>
                      <a:pt x="667702" y="101918"/>
                    </a:cubicBezTo>
                    <a:lnTo>
                      <a:pt x="731520" y="101918"/>
                    </a:lnTo>
                    <a:lnTo>
                      <a:pt x="731520" y="195263"/>
                    </a:lnTo>
                    <a:lnTo>
                      <a:pt x="638175" y="195263"/>
                    </a:lnTo>
                    <a:lnTo>
                      <a:pt x="638175" y="132398"/>
                    </a:lnTo>
                    <a:cubicBezTo>
                      <a:pt x="637222" y="134303"/>
                      <a:pt x="635318" y="135255"/>
                      <a:pt x="634365" y="137160"/>
                    </a:cubicBezTo>
                    <a:lnTo>
                      <a:pt x="634365" y="196215"/>
                    </a:lnTo>
                    <a:lnTo>
                      <a:pt x="541020" y="196215"/>
                    </a:lnTo>
                    <a:lnTo>
                      <a:pt x="541020" y="127635"/>
                    </a:lnTo>
                    <a:cubicBezTo>
                      <a:pt x="540068" y="127635"/>
                      <a:pt x="538163" y="127635"/>
                      <a:pt x="537210" y="127635"/>
                    </a:cubicBezTo>
                    <a:lnTo>
                      <a:pt x="537210" y="196215"/>
                    </a:lnTo>
                    <a:lnTo>
                      <a:pt x="443865" y="196215"/>
                    </a:lnTo>
                    <a:lnTo>
                      <a:pt x="443865" y="138113"/>
                    </a:lnTo>
                    <a:cubicBezTo>
                      <a:pt x="442913" y="138113"/>
                      <a:pt x="441007" y="139065"/>
                      <a:pt x="440055" y="139065"/>
                    </a:cubicBezTo>
                    <a:lnTo>
                      <a:pt x="440055" y="196215"/>
                    </a:lnTo>
                    <a:lnTo>
                      <a:pt x="346710" y="196215"/>
                    </a:lnTo>
                    <a:lnTo>
                      <a:pt x="346710" y="188595"/>
                    </a:lnTo>
                    <a:cubicBezTo>
                      <a:pt x="345757" y="189548"/>
                      <a:pt x="343852" y="190500"/>
                      <a:pt x="342900" y="191453"/>
                    </a:cubicBezTo>
                    <a:lnTo>
                      <a:pt x="342900" y="196215"/>
                    </a:lnTo>
                    <a:lnTo>
                      <a:pt x="337185" y="196215"/>
                    </a:lnTo>
                    <a:cubicBezTo>
                      <a:pt x="336232" y="197167"/>
                      <a:pt x="334327" y="199073"/>
                      <a:pt x="333375" y="200025"/>
                    </a:cubicBezTo>
                    <a:lnTo>
                      <a:pt x="342900" y="200025"/>
                    </a:lnTo>
                    <a:lnTo>
                      <a:pt x="342900" y="293370"/>
                    </a:lnTo>
                    <a:lnTo>
                      <a:pt x="265747" y="293370"/>
                    </a:lnTo>
                    <a:cubicBezTo>
                      <a:pt x="264795" y="294323"/>
                      <a:pt x="264795" y="296228"/>
                      <a:pt x="263843" y="297180"/>
                    </a:cubicBezTo>
                    <a:lnTo>
                      <a:pt x="342900" y="297180"/>
                    </a:lnTo>
                    <a:lnTo>
                      <a:pt x="342900" y="390525"/>
                    </a:lnTo>
                    <a:lnTo>
                      <a:pt x="249555" y="390525"/>
                    </a:lnTo>
                    <a:lnTo>
                      <a:pt x="249555" y="313373"/>
                    </a:lnTo>
                    <a:cubicBezTo>
                      <a:pt x="248602" y="313373"/>
                      <a:pt x="246697" y="312420"/>
                      <a:pt x="245745" y="312420"/>
                    </a:cubicBezTo>
                    <a:lnTo>
                      <a:pt x="245745" y="391478"/>
                    </a:lnTo>
                    <a:lnTo>
                      <a:pt x="152400" y="391478"/>
                    </a:lnTo>
                    <a:lnTo>
                      <a:pt x="152400" y="309563"/>
                    </a:lnTo>
                    <a:cubicBezTo>
                      <a:pt x="151447" y="309563"/>
                      <a:pt x="149543" y="310515"/>
                      <a:pt x="148590" y="310515"/>
                    </a:cubicBezTo>
                    <a:lnTo>
                      <a:pt x="148590" y="391478"/>
                    </a:lnTo>
                    <a:lnTo>
                      <a:pt x="55245" y="391478"/>
                    </a:lnTo>
                    <a:lnTo>
                      <a:pt x="55245" y="363855"/>
                    </a:lnTo>
                    <a:cubicBezTo>
                      <a:pt x="54293" y="364808"/>
                      <a:pt x="52388" y="366713"/>
                      <a:pt x="51435" y="367665"/>
                    </a:cubicBezTo>
                    <a:lnTo>
                      <a:pt x="51435" y="391478"/>
                    </a:lnTo>
                    <a:lnTo>
                      <a:pt x="32385" y="391478"/>
                    </a:lnTo>
                    <a:cubicBezTo>
                      <a:pt x="31432" y="392430"/>
                      <a:pt x="30480" y="394335"/>
                      <a:pt x="29527" y="395288"/>
                    </a:cubicBezTo>
                    <a:lnTo>
                      <a:pt x="50482" y="395288"/>
                    </a:lnTo>
                    <a:lnTo>
                      <a:pt x="50482" y="488633"/>
                    </a:lnTo>
                    <a:lnTo>
                      <a:pt x="0" y="488633"/>
                    </a:lnTo>
                    <a:cubicBezTo>
                      <a:pt x="0" y="488633"/>
                      <a:pt x="0" y="488633"/>
                      <a:pt x="0" y="488633"/>
                    </a:cubicBezTo>
                    <a:lnTo>
                      <a:pt x="1299210" y="488633"/>
                    </a:lnTo>
                    <a:cubicBezTo>
                      <a:pt x="1299210" y="488633"/>
                      <a:pt x="1299210" y="488633"/>
                      <a:pt x="1299210" y="488633"/>
                    </a:cubicBezTo>
                    <a:lnTo>
                      <a:pt x="1223963" y="488633"/>
                    </a:lnTo>
                    <a:lnTo>
                      <a:pt x="1223963" y="395288"/>
                    </a:lnTo>
                    <a:lnTo>
                      <a:pt x="1309688" y="395288"/>
                    </a:lnTo>
                    <a:close/>
                    <a:moveTo>
                      <a:pt x="143827" y="488633"/>
                    </a:moveTo>
                    <a:lnTo>
                      <a:pt x="50482" y="488633"/>
                    </a:lnTo>
                    <a:lnTo>
                      <a:pt x="50482" y="395288"/>
                    </a:lnTo>
                    <a:lnTo>
                      <a:pt x="143827" y="395288"/>
                    </a:lnTo>
                    <a:lnTo>
                      <a:pt x="143827" y="488633"/>
                    </a:lnTo>
                    <a:close/>
                    <a:moveTo>
                      <a:pt x="240982" y="488633"/>
                    </a:moveTo>
                    <a:lnTo>
                      <a:pt x="147638" y="488633"/>
                    </a:lnTo>
                    <a:lnTo>
                      <a:pt x="147638" y="395288"/>
                    </a:lnTo>
                    <a:lnTo>
                      <a:pt x="240982" y="395288"/>
                    </a:lnTo>
                    <a:lnTo>
                      <a:pt x="240982" y="488633"/>
                    </a:lnTo>
                    <a:close/>
                    <a:moveTo>
                      <a:pt x="338138" y="488633"/>
                    </a:moveTo>
                    <a:lnTo>
                      <a:pt x="244793" y="488633"/>
                    </a:lnTo>
                    <a:lnTo>
                      <a:pt x="244793" y="395288"/>
                    </a:lnTo>
                    <a:lnTo>
                      <a:pt x="338138" y="395288"/>
                    </a:lnTo>
                    <a:lnTo>
                      <a:pt x="338138" y="488633"/>
                    </a:lnTo>
                    <a:close/>
                    <a:moveTo>
                      <a:pt x="436245" y="488633"/>
                    </a:moveTo>
                    <a:lnTo>
                      <a:pt x="342900" y="488633"/>
                    </a:lnTo>
                    <a:lnTo>
                      <a:pt x="342900" y="395288"/>
                    </a:lnTo>
                    <a:lnTo>
                      <a:pt x="436245" y="395288"/>
                    </a:lnTo>
                    <a:lnTo>
                      <a:pt x="436245" y="488633"/>
                    </a:lnTo>
                    <a:close/>
                    <a:moveTo>
                      <a:pt x="436245" y="390525"/>
                    </a:moveTo>
                    <a:lnTo>
                      <a:pt x="342900" y="390525"/>
                    </a:lnTo>
                    <a:lnTo>
                      <a:pt x="342900" y="297180"/>
                    </a:lnTo>
                    <a:lnTo>
                      <a:pt x="436245" y="297180"/>
                    </a:lnTo>
                    <a:lnTo>
                      <a:pt x="436245" y="390525"/>
                    </a:lnTo>
                    <a:close/>
                    <a:moveTo>
                      <a:pt x="436245" y="293370"/>
                    </a:moveTo>
                    <a:lnTo>
                      <a:pt x="342900" y="293370"/>
                    </a:lnTo>
                    <a:lnTo>
                      <a:pt x="342900" y="200025"/>
                    </a:lnTo>
                    <a:lnTo>
                      <a:pt x="436245" y="200025"/>
                    </a:lnTo>
                    <a:lnTo>
                      <a:pt x="436245" y="293370"/>
                    </a:lnTo>
                    <a:close/>
                    <a:moveTo>
                      <a:pt x="533400" y="488633"/>
                    </a:moveTo>
                    <a:lnTo>
                      <a:pt x="440055" y="488633"/>
                    </a:lnTo>
                    <a:lnTo>
                      <a:pt x="440055" y="395288"/>
                    </a:lnTo>
                    <a:lnTo>
                      <a:pt x="533400" y="395288"/>
                    </a:lnTo>
                    <a:lnTo>
                      <a:pt x="533400" y="488633"/>
                    </a:lnTo>
                    <a:close/>
                    <a:moveTo>
                      <a:pt x="533400" y="390525"/>
                    </a:moveTo>
                    <a:lnTo>
                      <a:pt x="440055" y="390525"/>
                    </a:lnTo>
                    <a:lnTo>
                      <a:pt x="440055" y="297180"/>
                    </a:lnTo>
                    <a:lnTo>
                      <a:pt x="533400" y="297180"/>
                    </a:lnTo>
                    <a:lnTo>
                      <a:pt x="533400" y="390525"/>
                    </a:lnTo>
                    <a:close/>
                    <a:moveTo>
                      <a:pt x="533400" y="293370"/>
                    </a:moveTo>
                    <a:lnTo>
                      <a:pt x="440055" y="293370"/>
                    </a:lnTo>
                    <a:lnTo>
                      <a:pt x="440055" y="200025"/>
                    </a:lnTo>
                    <a:lnTo>
                      <a:pt x="533400" y="200025"/>
                    </a:lnTo>
                    <a:lnTo>
                      <a:pt x="533400" y="293370"/>
                    </a:lnTo>
                    <a:close/>
                    <a:moveTo>
                      <a:pt x="631507" y="488633"/>
                    </a:moveTo>
                    <a:lnTo>
                      <a:pt x="538163" y="488633"/>
                    </a:lnTo>
                    <a:lnTo>
                      <a:pt x="538163" y="395288"/>
                    </a:lnTo>
                    <a:lnTo>
                      <a:pt x="631507" y="395288"/>
                    </a:lnTo>
                    <a:lnTo>
                      <a:pt x="631507" y="488633"/>
                    </a:lnTo>
                    <a:close/>
                    <a:moveTo>
                      <a:pt x="631507" y="390525"/>
                    </a:moveTo>
                    <a:lnTo>
                      <a:pt x="538163" y="390525"/>
                    </a:lnTo>
                    <a:lnTo>
                      <a:pt x="538163" y="297180"/>
                    </a:lnTo>
                    <a:lnTo>
                      <a:pt x="631507" y="297180"/>
                    </a:lnTo>
                    <a:lnTo>
                      <a:pt x="631507" y="390525"/>
                    </a:lnTo>
                    <a:close/>
                    <a:moveTo>
                      <a:pt x="631507" y="293370"/>
                    </a:moveTo>
                    <a:lnTo>
                      <a:pt x="538163" y="293370"/>
                    </a:lnTo>
                    <a:lnTo>
                      <a:pt x="538163" y="200025"/>
                    </a:lnTo>
                    <a:lnTo>
                      <a:pt x="631507" y="200025"/>
                    </a:lnTo>
                    <a:lnTo>
                      <a:pt x="631507" y="293370"/>
                    </a:lnTo>
                    <a:close/>
                    <a:moveTo>
                      <a:pt x="728663" y="488633"/>
                    </a:moveTo>
                    <a:lnTo>
                      <a:pt x="635318" y="488633"/>
                    </a:lnTo>
                    <a:lnTo>
                      <a:pt x="635318" y="395288"/>
                    </a:lnTo>
                    <a:lnTo>
                      <a:pt x="728663" y="395288"/>
                    </a:lnTo>
                    <a:lnTo>
                      <a:pt x="728663" y="488633"/>
                    </a:lnTo>
                    <a:close/>
                    <a:moveTo>
                      <a:pt x="728663" y="390525"/>
                    </a:moveTo>
                    <a:lnTo>
                      <a:pt x="635318" y="390525"/>
                    </a:lnTo>
                    <a:lnTo>
                      <a:pt x="635318" y="297180"/>
                    </a:lnTo>
                    <a:lnTo>
                      <a:pt x="728663" y="297180"/>
                    </a:lnTo>
                    <a:lnTo>
                      <a:pt x="728663" y="390525"/>
                    </a:lnTo>
                    <a:close/>
                    <a:moveTo>
                      <a:pt x="728663" y="293370"/>
                    </a:moveTo>
                    <a:lnTo>
                      <a:pt x="635318" y="293370"/>
                    </a:lnTo>
                    <a:lnTo>
                      <a:pt x="635318" y="200025"/>
                    </a:lnTo>
                    <a:lnTo>
                      <a:pt x="728663" y="200025"/>
                    </a:lnTo>
                    <a:lnTo>
                      <a:pt x="728663" y="293370"/>
                    </a:lnTo>
                    <a:close/>
                    <a:moveTo>
                      <a:pt x="826770" y="488633"/>
                    </a:moveTo>
                    <a:lnTo>
                      <a:pt x="733425" y="488633"/>
                    </a:lnTo>
                    <a:lnTo>
                      <a:pt x="733425" y="395288"/>
                    </a:lnTo>
                    <a:lnTo>
                      <a:pt x="826770" y="395288"/>
                    </a:lnTo>
                    <a:lnTo>
                      <a:pt x="826770" y="488633"/>
                    </a:lnTo>
                    <a:close/>
                    <a:moveTo>
                      <a:pt x="826770" y="390525"/>
                    </a:moveTo>
                    <a:lnTo>
                      <a:pt x="733425" y="390525"/>
                    </a:lnTo>
                    <a:lnTo>
                      <a:pt x="733425" y="297180"/>
                    </a:lnTo>
                    <a:lnTo>
                      <a:pt x="826770" y="297180"/>
                    </a:lnTo>
                    <a:lnTo>
                      <a:pt x="826770" y="390525"/>
                    </a:lnTo>
                    <a:close/>
                    <a:moveTo>
                      <a:pt x="826770" y="293370"/>
                    </a:moveTo>
                    <a:lnTo>
                      <a:pt x="733425" y="293370"/>
                    </a:lnTo>
                    <a:lnTo>
                      <a:pt x="733425" y="200025"/>
                    </a:lnTo>
                    <a:lnTo>
                      <a:pt x="826770" y="200025"/>
                    </a:lnTo>
                    <a:lnTo>
                      <a:pt x="826770" y="293370"/>
                    </a:lnTo>
                    <a:close/>
                    <a:moveTo>
                      <a:pt x="826770" y="195263"/>
                    </a:moveTo>
                    <a:lnTo>
                      <a:pt x="733425" y="195263"/>
                    </a:lnTo>
                    <a:lnTo>
                      <a:pt x="733425" y="101918"/>
                    </a:lnTo>
                    <a:lnTo>
                      <a:pt x="826770" y="101918"/>
                    </a:lnTo>
                    <a:lnTo>
                      <a:pt x="826770" y="195263"/>
                    </a:lnTo>
                    <a:close/>
                    <a:moveTo>
                      <a:pt x="923925" y="488633"/>
                    </a:moveTo>
                    <a:lnTo>
                      <a:pt x="830580" y="488633"/>
                    </a:lnTo>
                    <a:lnTo>
                      <a:pt x="830580" y="395288"/>
                    </a:lnTo>
                    <a:lnTo>
                      <a:pt x="923925" y="395288"/>
                    </a:lnTo>
                    <a:lnTo>
                      <a:pt x="923925" y="488633"/>
                    </a:lnTo>
                    <a:close/>
                    <a:moveTo>
                      <a:pt x="923925" y="390525"/>
                    </a:moveTo>
                    <a:lnTo>
                      <a:pt x="830580" y="390525"/>
                    </a:lnTo>
                    <a:lnTo>
                      <a:pt x="830580" y="297180"/>
                    </a:lnTo>
                    <a:lnTo>
                      <a:pt x="923925" y="297180"/>
                    </a:lnTo>
                    <a:lnTo>
                      <a:pt x="923925" y="390525"/>
                    </a:lnTo>
                    <a:close/>
                    <a:moveTo>
                      <a:pt x="923925" y="293370"/>
                    </a:moveTo>
                    <a:lnTo>
                      <a:pt x="830580" y="293370"/>
                    </a:lnTo>
                    <a:lnTo>
                      <a:pt x="830580" y="200025"/>
                    </a:lnTo>
                    <a:lnTo>
                      <a:pt x="923925" y="200025"/>
                    </a:lnTo>
                    <a:lnTo>
                      <a:pt x="923925" y="293370"/>
                    </a:lnTo>
                    <a:close/>
                    <a:moveTo>
                      <a:pt x="923925" y="195263"/>
                    </a:moveTo>
                    <a:lnTo>
                      <a:pt x="830580" y="195263"/>
                    </a:lnTo>
                    <a:lnTo>
                      <a:pt x="830580" y="101918"/>
                    </a:lnTo>
                    <a:lnTo>
                      <a:pt x="923925" y="101918"/>
                    </a:lnTo>
                    <a:lnTo>
                      <a:pt x="923925" y="195263"/>
                    </a:lnTo>
                    <a:close/>
                    <a:moveTo>
                      <a:pt x="1021080" y="488633"/>
                    </a:moveTo>
                    <a:lnTo>
                      <a:pt x="927735" y="488633"/>
                    </a:lnTo>
                    <a:lnTo>
                      <a:pt x="927735" y="395288"/>
                    </a:lnTo>
                    <a:lnTo>
                      <a:pt x="1021080" y="395288"/>
                    </a:lnTo>
                    <a:lnTo>
                      <a:pt x="1021080" y="488633"/>
                    </a:lnTo>
                    <a:close/>
                    <a:moveTo>
                      <a:pt x="1021080" y="390525"/>
                    </a:moveTo>
                    <a:lnTo>
                      <a:pt x="927735" y="390525"/>
                    </a:lnTo>
                    <a:lnTo>
                      <a:pt x="927735" y="297180"/>
                    </a:lnTo>
                    <a:lnTo>
                      <a:pt x="1021080" y="297180"/>
                    </a:lnTo>
                    <a:lnTo>
                      <a:pt x="1021080" y="390525"/>
                    </a:lnTo>
                    <a:close/>
                    <a:moveTo>
                      <a:pt x="1021080" y="293370"/>
                    </a:moveTo>
                    <a:lnTo>
                      <a:pt x="927735" y="293370"/>
                    </a:lnTo>
                    <a:lnTo>
                      <a:pt x="927735" y="200025"/>
                    </a:lnTo>
                    <a:lnTo>
                      <a:pt x="1021080" y="200025"/>
                    </a:lnTo>
                    <a:lnTo>
                      <a:pt x="1021080" y="293370"/>
                    </a:lnTo>
                    <a:close/>
                    <a:moveTo>
                      <a:pt x="1021080" y="195263"/>
                    </a:moveTo>
                    <a:lnTo>
                      <a:pt x="927735" y="195263"/>
                    </a:lnTo>
                    <a:lnTo>
                      <a:pt x="927735" y="101918"/>
                    </a:lnTo>
                    <a:lnTo>
                      <a:pt x="1021080" y="101918"/>
                    </a:lnTo>
                    <a:lnTo>
                      <a:pt x="1021080" y="195263"/>
                    </a:lnTo>
                    <a:close/>
                    <a:moveTo>
                      <a:pt x="1119188" y="488633"/>
                    </a:moveTo>
                    <a:lnTo>
                      <a:pt x="1025843" y="488633"/>
                    </a:lnTo>
                    <a:lnTo>
                      <a:pt x="1025843" y="395288"/>
                    </a:lnTo>
                    <a:lnTo>
                      <a:pt x="1119188" y="395288"/>
                    </a:lnTo>
                    <a:lnTo>
                      <a:pt x="1119188" y="488633"/>
                    </a:lnTo>
                    <a:close/>
                    <a:moveTo>
                      <a:pt x="1119188" y="390525"/>
                    </a:moveTo>
                    <a:lnTo>
                      <a:pt x="1025843" y="390525"/>
                    </a:lnTo>
                    <a:lnTo>
                      <a:pt x="1025843" y="297180"/>
                    </a:lnTo>
                    <a:lnTo>
                      <a:pt x="1119188" y="297180"/>
                    </a:lnTo>
                    <a:lnTo>
                      <a:pt x="1119188" y="390525"/>
                    </a:lnTo>
                    <a:close/>
                    <a:moveTo>
                      <a:pt x="1119188" y="293370"/>
                    </a:moveTo>
                    <a:lnTo>
                      <a:pt x="1025843" y="293370"/>
                    </a:lnTo>
                    <a:lnTo>
                      <a:pt x="1025843" y="200025"/>
                    </a:lnTo>
                    <a:lnTo>
                      <a:pt x="1119188" y="200025"/>
                    </a:lnTo>
                    <a:lnTo>
                      <a:pt x="1119188" y="293370"/>
                    </a:lnTo>
                    <a:close/>
                    <a:moveTo>
                      <a:pt x="1119188" y="195263"/>
                    </a:moveTo>
                    <a:lnTo>
                      <a:pt x="1025843" y="195263"/>
                    </a:lnTo>
                    <a:lnTo>
                      <a:pt x="1025843" y="101918"/>
                    </a:lnTo>
                    <a:lnTo>
                      <a:pt x="1119188" y="101918"/>
                    </a:lnTo>
                    <a:lnTo>
                      <a:pt x="1119188" y="195263"/>
                    </a:lnTo>
                    <a:close/>
                    <a:moveTo>
                      <a:pt x="1216343" y="488633"/>
                    </a:moveTo>
                    <a:lnTo>
                      <a:pt x="1122997" y="488633"/>
                    </a:lnTo>
                    <a:lnTo>
                      <a:pt x="1122997" y="395288"/>
                    </a:lnTo>
                    <a:lnTo>
                      <a:pt x="1216343" y="395288"/>
                    </a:lnTo>
                    <a:lnTo>
                      <a:pt x="1216343" y="488633"/>
                    </a:lnTo>
                    <a:close/>
                    <a:moveTo>
                      <a:pt x="1216343" y="390525"/>
                    </a:moveTo>
                    <a:lnTo>
                      <a:pt x="1122997" y="390525"/>
                    </a:lnTo>
                    <a:lnTo>
                      <a:pt x="1122997" y="297180"/>
                    </a:lnTo>
                    <a:lnTo>
                      <a:pt x="1216343" y="297180"/>
                    </a:lnTo>
                    <a:lnTo>
                      <a:pt x="1216343" y="390525"/>
                    </a:lnTo>
                    <a:close/>
                    <a:moveTo>
                      <a:pt x="1216343" y="293370"/>
                    </a:moveTo>
                    <a:lnTo>
                      <a:pt x="1122997" y="293370"/>
                    </a:lnTo>
                    <a:lnTo>
                      <a:pt x="1122997" y="200025"/>
                    </a:lnTo>
                    <a:lnTo>
                      <a:pt x="1216343" y="200025"/>
                    </a:lnTo>
                    <a:lnTo>
                      <a:pt x="1216343" y="2933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65" name="Graphic 1">
            <a:extLst>
              <a:ext uri="{FF2B5EF4-FFF2-40B4-BE49-F238E27FC236}">
                <a16:creationId xmlns:a16="http://schemas.microsoft.com/office/drawing/2014/main" id="{28070E91-F289-4B91-A943-16AF666D5499}"/>
              </a:ext>
            </a:extLst>
          </p:cNvPr>
          <p:cNvGrpSpPr/>
          <p:nvPr/>
        </p:nvGrpSpPr>
        <p:grpSpPr>
          <a:xfrm>
            <a:off x="7788603" y="836977"/>
            <a:ext cx="1847850" cy="1362075"/>
            <a:chOff x="5312278" y="2457450"/>
            <a:chExt cx="1847850" cy="1362075"/>
          </a:xfrm>
          <a:solidFill>
            <a:srgbClr val="FEF101"/>
          </a:solidFill>
        </p:grpSpPr>
        <p:pic>
          <p:nvPicPr>
            <p:cNvPr id="566" name="Picture 565">
              <a:extLst>
                <a:ext uri="{FF2B5EF4-FFF2-40B4-BE49-F238E27FC236}">
                  <a16:creationId xmlns:a16="http://schemas.microsoft.com/office/drawing/2014/main" id="{364A0F13-E0ED-4912-9CB0-7D68B406F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12278" y="2457450"/>
              <a:ext cx="1847850" cy="1362075"/>
            </a:xfrm>
            <a:custGeom>
              <a:avLst/>
              <a:gdLst>
                <a:gd name="connsiteX0" fmla="*/ 336 w 1847850"/>
                <a:gd name="connsiteY0" fmla="*/ 148 h 1362075"/>
                <a:gd name="connsiteX1" fmla="*/ 1848186 w 1847850"/>
                <a:gd name="connsiteY1" fmla="*/ 148 h 1362075"/>
                <a:gd name="connsiteX2" fmla="*/ 1848186 w 1847850"/>
                <a:gd name="connsiteY2" fmla="*/ 1362223 h 1362075"/>
                <a:gd name="connsiteX3" fmla="*/ 336 w 1847850"/>
                <a:gd name="connsiteY3" fmla="*/ 1362223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50" h="1362075">
                  <a:moveTo>
                    <a:pt x="336" y="148"/>
                  </a:moveTo>
                  <a:lnTo>
                    <a:pt x="1848186" y="148"/>
                  </a:lnTo>
                  <a:lnTo>
                    <a:pt x="1848186" y="1362223"/>
                  </a:lnTo>
                  <a:lnTo>
                    <a:pt x="336" y="1362223"/>
                  </a:lnTo>
                  <a:close/>
                </a:path>
              </a:pathLst>
            </a:custGeom>
          </p:spPr>
        </p:pic>
        <p:grpSp>
          <p:nvGrpSpPr>
            <p:cNvPr id="567" name="Graphic 1">
              <a:extLst>
                <a:ext uri="{FF2B5EF4-FFF2-40B4-BE49-F238E27FC236}">
                  <a16:creationId xmlns:a16="http://schemas.microsoft.com/office/drawing/2014/main" id="{7C5E648B-5863-4949-998D-C36107FBAB03}"/>
                </a:ext>
              </a:extLst>
            </p:cNvPr>
            <p:cNvGrpSpPr/>
            <p:nvPr/>
          </p:nvGrpSpPr>
          <p:grpSpPr>
            <a:xfrm>
              <a:off x="5649277" y="2764154"/>
              <a:ext cx="1138237" cy="693420"/>
              <a:chOff x="5649277" y="2764154"/>
              <a:chExt cx="1138237" cy="693420"/>
            </a:xfrm>
            <a:solidFill>
              <a:srgbClr val="FEF101"/>
            </a:solidFill>
          </p:grpSpPr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7FDC0751-9D8A-451C-AB73-3B20E9C1B479}"/>
                  </a:ext>
                </a:extLst>
              </p:cNvPr>
              <p:cNvSpPr/>
              <p:nvPr/>
            </p:nvSpPr>
            <p:spPr>
              <a:xfrm>
                <a:off x="5649277" y="2887979"/>
                <a:ext cx="715327" cy="569595"/>
              </a:xfrm>
              <a:custGeom>
                <a:avLst/>
                <a:gdLst>
                  <a:gd name="connsiteX0" fmla="*/ 715328 w 715327"/>
                  <a:gd name="connsiteY0" fmla="*/ 0 h 569595"/>
                  <a:gd name="connsiteX1" fmla="*/ 0 w 715327"/>
                  <a:gd name="connsiteY1" fmla="*/ 569595 h 569595"/>
                  <a:gd name="connsiteX2" fmla="*/ 680085 w 715327"/>
                  <a:gd name="connsiteY2" fmla="*/ 151448 h 56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327" h="569595">
                    <a:moveTo>
                      <a:pt x="715328" y="0"/>
                    </a:moveTo>
                    <a:lnTo>
                      <a:pt x="0" y="569595"/>
                    </a:lnTo>
                    <a:lnTo>
                      <a:pt x="680085" y="151448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9DE48CFB-470F-497B-9CBF-FEF9E0044670}"/>
                  </a:ext>
                </a:extLst>
              </p:cNvPr>
              <p:cNvSpPr/>
              <p:nvPr/>
            </p:nvSpPr>
            <p:spPr>
              <a:xfrm>
                <a:off x="5649277" y="2764154"/>
                <a:ext cx="715327" cy="693420"/>
              </a:xfrm>
              <a:custGeom>
                <a:avLst/>
                <a:gdLst>
                  <a:gd name="connsiteX0" fmla="*/ 715328 w 715327"/>
                  <a:gd name="connsiteY0" fmla="*/ 123825 h 693420"/>
                  <a:gd name="connsiteX1" fmla="*/ 495300 w 715327"/>
                  <a:gd name="connsiteY1" fmla="*/ 0 h 693420"/>
                  <a:gd name="connsiteX2" fmla="*/ 0 w 715327"/>
                  <a:gd name="connsiteY2" fmla="*/ 693420 h 69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327" h="693420">
                    <a:moveTo>
                      <a:pt x="715328" y="123825"/>
                    </a:moveTo>
                    <a:lnTo>
                      <a:pt x="495300" y="0"/>
                    </a:lnTo>
                    <a:lnTo>
                      <a:pt x="0" y="693420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99B2A837-828B-43CE-8DF7-DBE8ACFF3295}"/>
                  </a:ext>
                </a:extLst>
              </p:cNvPr>
              <p:cNvSpPr/>
              <p:nvPr/>
            </p:nvSpPr>
            <p:spPr>
              <a:xfrm>
                <a:off x="5649277" y="2979420"/>
                <a:ext cx="877252" cy="478154"/>
              </a:xfrm>
              <a:custGeom>
                <a:avLst/>
                <a:gdLst>
                  <a:gd name="connsiteX0" fmla="*/ 680085 w 877252"/>
                  <a:gd name="connsiteY0" fmla="*/ 60008 h 478154"/>
                  <a:gd name="connsiteX1" fmla="*/ 877253 w 877252"/>
                  <a:gd name="connsiteY1" fmla="*/ 0 h 478154"/>
                  <a:gd name="connsiteX2" fmla="*/ 0 w 877252"/>
                  <a:gd name="connsiteY2" fmla="*/ 478155 h 47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7252" h="478154">
                    <a:moveTo>
                      <a:pt x="680085" y="60008"/>
                    </a:moveTo>
                    <a:lnTo>
                      <a:pt x="877253" y="0"/>
                    </a:lnTo>
                    <a:lnTo>
                      <a:pt x="0" y="478155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AE8F8255-363D-4D48-91CA-BD3FD0AABCE7}"/>
                  </a:ext>
                </a:extLst>
              </p:cNvPr>
              <p:cNvSpPr/>
              <p:nvPr/>
            </p:nvSpPr>
            <p:spPr>
              <a:xfrm>
                <a:off x="5649277" y="2979420"/>
                <a:ext cx="1138237" cy="478154"/>
              </a:xfrm>
              <a:custGeom>
                <a:avLst/>
                <a:gdLst>
                  <a:gd name="connsiteX0" fmla="*/ 1138238 w 1138237"/>
                  <a:gd name="connsiteY0" fmla="*/ 147638 h 478154"/>
                  <a:gd name="connsiteX1" fmla="*/ 877253 w 1138237"/>
                  <a:gd name="connsiteY1" fmla="*/ 0 h 478154"/>
                  <a:gd name="connsiteX2" fmla="*/ 0 w 1138237"/>
                  <a:gd name="connsiteY2" fmla="*/ 478155 h 47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8237" h="478154">
                    <a:moveTo>
                      <a:pt x="1138238" y="147638"/>
                    </a:moveTo>
                    <a:lnTo>
                      <a:pt x="877253" y="0"/>
                    </a:lnTo>
                    <a:lnTo>
                      <a:pt x="0" y="478155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">
            <a:extLst>
              <a:ext uri="{FF2B5EF4-FFF2-40B4-BE49-F238E27FC236}">
                <a16:creationId xmlns:a16="http://schemas.microsoft.com/office/drawing/2014/main" id="{D8DBA44A-EE0F-4FB7-85E1-53D21FCC3FE1}"/>
              </a:ext>
            </a:extLst>
          </p:cNvPr>
          <p:cNvSpPr txBox="1"/>
          <p:nvPr userDrawn="1"/>
        </p:nvSpPr>
        <p:spPr>
          <a:xfrm>
            <a:off x="1213985" y="1752600"/>
            <a:ext cx="8790694" cy="1354185"/>
          </a:xfrm>
          <a:prstGeom prst="rect">
            <a:avLst/>
          </a:prstGeom>
          <a:noFill/>
          <a:effectLst>
            <a:glow rad="101600">
              <a:srgbClr val="6BCACC">
                <a:alpha val="60000"/>
              </a:srgbClr>
            </a:glow>
            <a:outerShdw blurRad="50800" dist="50800" dir="5400000" algn="ctr" rotWithShape="0">
              <a:srgbClr val="ED5D60"/>
            </a:outerShdw>
          </a:effectLst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000">
                <a:ln w="22225" cmpd="sng">
                  <a:solidFill>
                    <a:schemeClr val="accent5">
                      <a:lumMod val="75000"/>
                      <a:alpha val="98000"/>
                    </a:schemeClr>
                  </a:solidFill>
                </a:ln>
                <a:solidFill>
                  <a:schemeClr val="bg1"/>
                </a:solidFill>
                <a:effectLst/>
                <a:latin typeface="#9Slide07 Soup of Justice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ÔN TẬP CUỐI NĂM</a:t>
            </a:r>
            <a:endParaRPr lang="zh-CN" altLang="en-US" sz="8000" dirty="0">
              <a:ln w="22225" cmpd="sng">
                <a:solidFill>
                  <a:schemeClr val="accent5">
                    <a:lumMod val="75000"/>
                    <a:alpha val="98000"/>
                  </a:schemeClr>
                </a:solidFill>
              </a:ln>
              <a:solidFill>
                <a:schemeClr val="bg1"/>
              </a:solidFill>
              <a:effectLst/>
              <a:latin typeface="#9Slide07 Soup of Justice" pitchFamily="2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8" name="Freeform 98">
            <a:extLst>
              <a:ext uri="{FF2B5EF4-FFF2-40B4-BE49-F238E27FC236}">
                <a16:creationId xmlns:a16="http://schemas.microsoft.com/office/drawing/2014/main" id="{81E0A8CF-A857-4000-A2DA-53B13E525787}"/>
              </a:ext>
            </a:extLst>
          </p:cNvPr>
          <p:cNvSpPr/>
          <p:nvPr userDrawn="1"/>
        </p:nvSpPr>
        <p:spPr bwMode="auto">
          <a:xfrm>
            <a:off x="152400" y="3516271"/>
            <a:ext cx="109138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8800" b="1" spc="10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TIẾT HỌC</a:t>
            </a:r>
            <a:br>
              <a:rPr lang="en-US" sz="8800" b="1" spc="10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</a:br>
            <a:r>
              <a:rPr lang="en-US" sz="8800" b="1" spc="10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KẾT THÚC</a:t>
            </a:r>
            <a:endParaRPr lang="en-US" sz="8800" b="1" spc="100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A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">
            <a:extLst>
              <a:ext uri="{FF2B5EF4-FFF2-40B4-BE49-F238E27FC236}">
                <a16:creationId xmlns:a16="http://schemas.microsoft.com/office/drawing/2014/main" id="{D59738BA-B885-412D-8F51-E5B27F4D664A}"/>
              </a:ext>
            </a:extLst>
          </p:cNvPr>
          <p:cNvGrpSpPr/>
          <p:nvPr userDrawn="1"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65F33AA-7278-4AAD-8AE0-442F031503CA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EB84AE-2ED0-49E6-99CE-D112210CEAE3}"/>
                </a:ext>
              </a:extLst>
            </p:cNvPr>
            <p:cNvSpPr/>
            <p:nvPr/>
          </p:nvSpPr>
          <p:spPr>
            <a:xfrm>
              <a:off x="10996225" y="1226118"/>
              <a:ext cx="3615099" cy="2975985"/>
            </a:xfrm>
            <a:custGeom>
              <a:avLst/>
              <a:gdLst>
                <a:gd name="connsiteX0" fmla="*/ 47987 w 3615099"/>
                <a:gd name="connsiteY0" fmla="*/ 0 h 2975985"/>
                <a:gd name="connsiteX1" fmla="*/ 84181 w 3615099"/>
                <a:gd name="connsiteY1" fmla="*/ 1325880 h 2975985"/>
                <a:gd name="connsiteX2" fmla="*/ 947147 w 3615099"/>
                <a:gd name="connsiteY2" fmla="*/ 2267903 h 2975985"/>
                <a:gd name="connsiteX3" fmla="*/ 1918697 w 3615099"/>
                <a:gd name="connsiteY3" fmla="*/ 2442210 h 2975985"/>
                <a:gd name="connsiteX4" fmla="*/ 2243499 w 3615099"/>
                <a:gd name="connsiteY4" fmla="*/ 2699385 h 2975985"/>
                <a:gd name="connsiteX5" fmla="*/ 3615099 w 3615099"/>
                <a:gd name="connsiteY5" fmla="*/ 2852738 h 297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5099" h="2975985">
                  <a:moveTo>
                    <a:pt x="47987" y="0"/>
                  </a:moveTo>
                  <a:cubicBezTo>
                    <a:pt x="-5353" y="441960"/>
                    <a:pt x="-38691" y="898208"/>
                    <a:pt x="84181" y="1325880"/>
                  </a:cubicBezTo>
                  <a:cubicBezTo>
                    <a:pt x="207054" y="1753553"/>
                    <a:pt x="516617" y="2152650"/>
                    <a:pt x="947147" y="2267903"/>
                  </a:cubicBezTo>
                  <a:cubicBezTo>
                    <a:pt x="1267187" y="2353628"/>
                    <a:pt x="1630089" y="2279333"/>
                    <a:pt x="1918697" y="2442210"/>
                  </a:cubicBezTo>
                  <a:cubicBezTo>
                    <a:pt x="2039664" y="2509838"/>
                    <a:pt x="2134914" y="2613660"/>
                    <a:pt x="2243499" y="2699385"/>
                  </a:cubicBezTo>
                  <a:cubicBezTo>
                    <a:pt x="2623547" y="3000375"/>
                    <a:pt x="3177901" y="3062288"/>
                    <a:pt x="3615099" y="2852738"/>
                  </a:cubicBezTo>
                </a:path>
              </a:pathLst>
            </a:custGeom>
            <a:noFill/>
            <a:ln w="9525" cap="flat">
              <a:solidFill>
                <a:srgbClr val="FF5F7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6EBAFA-E949-4D52-B86A-FC1304A6396B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1">
            <a:extLst>
              <a:ext uri="{FF2B5EF4-FFF2-40B4-BE49-F238E27FC236}">
                <a16:creationId xmlns:a16="http://schemas.microsoft.com/office/drawing/2014/main" id="{217F8975-2CF7-4D9A-A797-53254813F0F9}"/>
              </a:ext>
            </a:extLst>
          </p:cNvPr>
          <p:cNvGrpSpPr/>
          <p:nvPr userDrawn="1"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6FA4F-0FF9-4DED-A366-FEA976BE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2D52193A-6E86-4C03-AEC4-6C2E9DDD662F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7526DB7-1247-4818-8F8B-BD7CBD05668E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D7BBA3A-9B7A-449F-BA46-05B115948C63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" name="图片 5" descr="图片包含 鲜花, 植物&#10;&#10;描述已自动生成">
            <a:extLst>
              <a:ext uri="{FF2B5EF4-FFF2-40B4-BE49-F238E27FC236}">
                <a16:creationId xmlns:a16="http://schemas.microsoft.com/office/drawing/2014/main" id="{2CD74F8E-FB83-4034-854B-8D81304A7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3" b="20980"/>
          <a:stretch/>
        </p:blipFill>
        <p:spPr>
          <a:xfrm>
            <a:off x="7895089" y="-2135"/>
            <a:ext cx="4296911" cy="2837105"/>
          </a:xfrm>
          <a:prstGeom prst="rect">
            <a:avLst/>
          </a:prstGeom>
        </p:spPr>
      </p:pic>
      <p:grpSp>
        <p:nvGrpSpPr>
          <p:cNvPr id="14" name="Graphic 1">
            <a:extLst>
              <a:ext uri="{FF2B5EF4-FFF2-40B4-BE49-F238E27FC236}">
                <a16:creationId xmlns:a16="http://schemas.microsoft.com/office/drawing/2014/main" id="{B874E379-D99D-4F4C-94E4-F4F6B9415CFF}"/>
              </a:ext>
            </a:extLst>
          </p:cNvPr>
          <p:cNvGrpSpPr/>
          <p:nvPr userDrawn="1"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15" name="Graphic 1">
              <a:extLst>
                <a:ext uri="{FF2B5EF4-FFF2-40B4-BE49-F238E27FC236}">
                  <a16:creationId xmlns:a16="http://schemas.microsoft.com/office/drawing/2014/main" id="{29C64A2A-74F0-4203-9BC9-354305C2B53C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54BD30A2-F0FF-42FD-AF56-3A93CA10853D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37AFE217-D64B-455D-BB1A-A41989121ECB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3F11759-8140-4EC9-B696-5974C34BFAC3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44E7B3F7-8B41-404A-87C2-2FBCB0D4A284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64E4F78-DE7E-4A97-B121-DA53C6049B58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13D3861C-54F3-4031-A6F9-640AE87F008B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A825E97-C604-41B3-B8BA-3682EDC9A377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7FBA0A67-24C1-4F40-ACC9-88937BC29162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6EC93C4-296A-4E22-A628-9C76BBC5E80E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4863DBB-366F-4397-9627-E26356F041CB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9E929B3-9B59-466D-A1C8-B2A9737BDB5B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5EDE2177-E5FD-4FDC-BFAD-E09632B932F2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190458E-7502-4086-BE5A-687F7FAEA35E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DA4B52F-D9CF-4E29-843F-F258FF9C5235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CEF59FF6-6F4F-4794-8D5D-500034543122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8DF7899-1C8F-49F4-BDAA-CC359264C72B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151E214-BD6D-406D-AF20-79EA02FF8C6F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639357A-8C1D-46C0-AFEF-CA46F8AB1BE2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81A0B2F-CC32-405E-AF45-E198CE4A3194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428529A-C691-4B80-A0C1-6EB1216EFC68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F96206E-05D9-486B-9B18-9EC3DD08C389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8726844-7BE9-4B7B-983C-9EC91DC4EF81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B20E449-803A-4D3C-85A3-7AD116309728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656A849F-73D5-4D91-ABA0-F2983518C97F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2D8834EA-B212-4D6A-BE04-235C877815EB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BAF0322-AE73-4930-AAFA-0FB51FCBB7BF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D241AAE-548A-4BF1-9961-0B105186255A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4571FD7-1F15-41A0-A38B-5BF87222824D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AA727BBF-A4CA-4889-A0EF-543728D33693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DAB51B9-FF6F-4797-B716-47A07163BFCC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F74E867-D68F-4A3C-A6E5-8F504BA449B4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8FEC7FE-BF60-49E5-A8E1-7EFC27B70DDA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D095591-2F36-42FC-AFCA-D9377776F58D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4E89C22-4981-49FB-8766-0B649D35F27C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4364CF-29D0-40AD-8892-26F36634CE9D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99588FD-FB04-4C1F-AA74-EDA2DA949D3E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531EFBC-558B-4741-A768-E28BB102FEDB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084BEA52-59D0-4622-84B9-BD5F9CDD1136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AF7CEB7-3A5C-4064-8CD1-415856B3E6C5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A0E2715-58EA-4F06-A240-93E39501CE83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E4E15D9-91E9-436B-A248-F255712D821D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E82B8A4-9046-4580-9FEB-98C110665D48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FD4CE46-894A-4287-92F5-763C7AC58973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69D78FD-9AAD-470C-B598-51049BFECD04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E35B9DE6-CA65-40EC-BF5A-4856716C82CF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6CCCE1D-65B3-40AB-8BCE-744CD8CED39D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375DD94B-7596-463F-9406-0E5A1FC7B594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E8B9DAD2-7DC3-4FDE-B3FE-014A514A7F26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6C2F20CB-7E70-4EF8-B3A2-504DE7AEBB7A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4B43AF4B-1EA0-4E40-97BB-FC048E497C67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F96B7B13-BD7C-4F1D-A4B9-A46E0683D39B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87FCA8F-4EFA-456F-8ED1-6938EDA56D4C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BFE41FD-CEEB-454C-B65D-99C3E8FE7046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ECB4BF6-5799-4CE6-947F-5722B935925E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23427EDD-B737-42E3-8A23-9D0A7EAD02A0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28F16CB2-FD5C-40B0-AF33-AF1A030807B5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A2F4EAA-7C49-4B21-A109-E9847A8D47EB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853745E-2066-4E10-8C4E-9E0618F539D2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7D829AA-4D55-47B4-A115-52C8EDDE513A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3694312B-3DF8-437D-BC08-C6890322609B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CBFDB033-3E3A-4C5D-BA8D-3806440F351E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6B0329C2-DC4F-4415-A286-9A283C05E3F1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88E7D5A-2E5A-4EC4-AC3E-F1D7F84476A7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41F6E8BE-51FA-4E84-991F-E148B2C339BE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084DC4D-1B57-4D8B-B950-E6AAECDB4751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14ACEBC-04DC-433A-9463-BA0A05F63A6E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2449873A-A1DE-4CD0-A684-AC3A4484F0B1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1A65669-C54C-464B-8E4A-C350E0A69533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FB876EB-35F5-4C90-AD77-7604669DF60E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BC5A1978-FE21-472A-96DB-46C07863C73A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856DEB6A-A82B-4C3C-A1EB-70A7AAFFC024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4EE9E67-04E2-4B1F-84FD-B83656F1827D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7DA1EA-7A15-433B-9F86-645B3D3BB864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96958F3-504F-4531-B5F4-C73352237C87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C338DFBC-B1D6-4E78-9912-14D372B27BC9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EDB72D7-FCA6-48EA-8868-7B699FF31FB9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3247313-6579-4836-BA66-26FEA4542F85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2848E47A-D0DD-4426-9833-8EDE11B40535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A6405D5-A208-4964-BFD9-DFC9773D0475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0275C6CE-3151-4106-BEFC-FD0D4269BC95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3F2041DB-BB6E-4996-B902-4E866AB0568B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62789A10-55FF-4550-B067-F139CC38B304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F24600BE-8095-4EC7-BB64-FE2BF371EDD4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99128A11-122C-43BA-AE3E-C7874F47EA35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47E20BB6-689C-440E-9702-CD5FB504C2F1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678B872A-AF4D-4C8B-98DE-421CA7AD2536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494749C9-6D69-4886-A658-45F205199F87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57F9BE01-3BD0-473C-B43C-367610DB1A5F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F3E0A164-0DD7-4B4E-80AE-D64E41FEF430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A803138A-5B11-41F3-94BA-7F25E4E38748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88DD285-00F5-4576-B7EC-A95771D0E3F1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3537CB9-81BA-438A-9750-CE727825F580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4D869DC-E0B4-4C92-94DD-59F6209F811D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824795D-A3F3-4959-BA31-8E948EBCB056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1B2B923-1DDF-4024-9DD3-554FF81D1190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FAFA674C-3973-486E-8067-52BB57A9E2C5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CB6FA568-A98A-4A99-B5D8-10B2FED52368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4C11586-94D9-4786-89C5-6BA1962AFFEF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240D985-A5A9-4220-866D-D59A358620FA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258712F-F41B-4C4A-B25B-690526FA2224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782616A-EDDC-4968-8075-21B0FD19EC83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BAFB5450-7301-495D-95DC-457C4A0D9F68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6FD7A457-5A96-4BF8-B7C3-04FE49298EBA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AF21EDAD-5E7F-45A2-8AA7-636DC1B67188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B951D990-016D-410B-91C9-396C8AE0147A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85AA8E2-A3C9-4619-8B66-C8D2B834C482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F4A6FF51-4C3F-43AD-954C-639463175CDE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A3D949DB-F763-4B43-B1AE-F4B18B178151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CBCC537-5C05-47F1-B7A8-955D72B46BE6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5E06BD8D-AD6B-4628-9A17-721195D5D316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453B6B7-6E21-44A3-875A-BB2742BEFFB3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DC4CBBA-2AF4-4789-81FA-34DEBA1E3A06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E3741D-ACB3-4D1E-ACDD-970F64575172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8B105E5A-A2E9-429B-AF2F-ADB927BAE8DB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8234E649-04AD-47C3-8C8E-26FA4DB5BE35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515A18A-AD23-44FC-9FC9-1333A5082EFC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B893277-3F5D-40EF-BCF5-6A1124312515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D591D3DB-EE45-4472-8C0D-43E69C57020E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2949535-D83A-46BF-A2F2-28409564297D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70DF7C8-D91B-4EEA-BE6C-8968132A5CDA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6B6FD8F5-8027-4D31-B111-2A908FB97704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B1A17CA0-F086-48F5-B107-E7C06CBDE007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8B774C9C-F631-4D1A-B3B8-7E949D81DCF6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3FCC5B9C-844E-4DF7-A5FC-B46DB4AF337F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D26125FB-EBE0-414E-A34A-1016A6B4B022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1E4D94C-C1BF-41D6-93A7-0513F2730DA2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3C39A02F-A605-4773-BC44-0F7EDB8E433D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50C703CE-6767-4FEC-B2B3-ED4035961D53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1742A51-0B94-4DAE-A752-0F3B20214467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F07EB8C6-3768-4764-BE38-0CD13935CC39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7FD93FB2-60A3-4B5A-9D80-171E1EB9F39F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46FD57D-CAAA-4439-98D3-6BEE49A75432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39AC6196-4261-4EC7-9830-9825CD7DD8DC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ADDADA55-CA96-4E93-901A-B1896E730159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BE35B64-8803-4236-8432-FA58332DE476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3386131D-941C-41DE-A6ED-CB5CAD988A91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231DAF13-6850-425D-A2D8-DC81E476FB86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770DAEE4-E54A-4435-AEDE-2DE2C9BF7429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EC6B0F67-A999-4CC5-8AA3-1973A7BC7AB5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0FC8D29-49EE-4ACD-920A-B4DEDF4C5FA1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0D0789D8-A396-4888-8DE2-B1B24CF36098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A6D4600-FCE1-4DFA-8C10-7F7C4E528280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E5F00B9-F7CA-46CA-875D-298287D15FE8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93EA048E-29EF-45B5-AA9F-CC799AEAA209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85A87B2F-80C1-49BD-93BC-954E2DDCEBDD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A23BBF4C-F09C-4F10-8889-0AC2F2440A3E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A76E1866-8381-4CCE-A723-46BD7F3447FD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80797DE7-10B0-4626-A25C-11DCF18B82C1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4AC50C6-2B1D-4399-88DB-FA3041479348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5E09755-C579-4411-87E4-34DEABADAB4E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4575E045-4606-4344-B67D-E38227240226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67C347CD-F5EC-4CE5-A183-AEAD4A101490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6333017F-5947-4F63-AAEB-4495A519585F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1CD5FEDE-7EBC-4777-8DA4-4E0D0CC5A008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35024641-3AFB-44A8-9C7E-685D5C892946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B8A78328-DFE5-41C4-805C-24D56C239139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9231D8FD-7C59-4D8B-86D4-5A93950B9D0F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36642F82-4C03-4E06-AFCB-8BA668225906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2E25C3BA-020F-4DE8-B26B-8D40A180709A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D00EA5D7-A52F-4D40-83DF-9C625E3D4F78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43FF0EFD-BF58-450E-AA62-D5A32915EC7C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8C7005AB-8282-41BB-985F-0BCC6AACDDD3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441D367-BC1E-4992-B1B7-B8B6829BB948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9B7BBBCB-3D9D-4DC4-AB8F-424A0D16C6BD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B2E991C0-E977-4ADA-B4FA-4893E98AE9AB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A643561B-4837-4CE5-9890-01465D55CF91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FB00BAAC-4CDB-496F-99FE-EA22F418AAE1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136A21ED-4E8D-4C03-8C24-D3AE39B11275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36C57C1D-F82E-4F1A-9EA9-86F76301DDA4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4AADCCF5-A2C0-4DDC-8CA8-624906EB97A6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1">
              <a:extLst>
                <a:ext uri="{FF2B5EF4-FFF2-40B4-BE49-F238E27FC236}">
                  <a16:creationId xmlns:a16="http://schemas.microsoft.com/office/drawing/2014/main" id="{8CC43844-1B7C-4D1F-BED9-A5F14DFFF87F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47CC2E1-6B9D-403D-A86B-71816A82E241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515BBA0-2CE7-422B-8947-C55EA3E26FFF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C87AEA-D08E-4764-8864-C976840D1B58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D04AF79-9E65-4117-9C47-C1E429463056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629F743-F545-408B-9E74-65BEDD88C9DA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767B84-DDD5-4E39-BB54-A134E2B8879D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A0FCCA7-A9ED-42D7-8876-537ED92582D3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78AC29B-F0A9-4CE6-805F-266D4F9E8C5D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A1F33F0-E350-4E90-8532-0AF36AFE584E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62324B-BD49-4E91-8135-802BC9AADC51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5CC24C8-C77D-4C9F-9C2D-A74DF929D71F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DCFA6B3-7691-445B-9206-4EE243031845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597109A-A446-40E8-B1D6-0D161A924EB6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8440782-7F60-4376-8A51-1E1E185AB319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5ED8B63-0628-44CC-88FB-FA5A722C926E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A2CB735-1369-4AF4-9D5A-857003367ABB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B4DD318-8676-402A-BE7B-3957638C6A9B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CDC57AF-8563-4C8D-A540-B6B0246ADE42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4C6496F-00E4-4A1D-94D0-FAE798BBBA9B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C166C90-E23B-4B7A-B3CB-7D6B173354DF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A1BD86F-7D53-4DD7-BCCB-8C934AD8DE2E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9F59905-262F-46C8-A57E-20F8F8767DE1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03684F-FB1F-474B-911B-928B6E610317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368EA6-6BF2-4D88-B248-946A875E947F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EA194E-C4F4-450B-8A30-AB853D6D1082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FEFC029-B634-4D1F-9B7C-B4608727B8F2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452B8A9-C174-4536-974C-B038A38A78AD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5558202-8029-4BF2-B5F9-71C0781CCEEF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8375FC9-C703-4C48-978C-B0B43556FB37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C3BCD92-6AB9-4F4D-BCEC-57DC1F3AEC34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2B2F66A-552F-44C9-A85A-01B9AE5CCFE7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607E573-776C-4D23-8060-5AAC0F104F8E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F52D455-ACAC-4DC7-BAA1-9B21A8DA9606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AAA787C-3E2B-4BEB-8A44-0657562CD276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5F0D2D1-74DF-4006-BC79-8015DD3CF446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DA19B35-DC40-452D-9CB7-82B72B9B0905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6477426-E8AC-4F23-BF03-8C620832A815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B926209-1588-4DCF-9CF5-EB56DEF09CAC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FC61125-3FA3-4CB2-B99A-38FC34D43CA6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74E3074-D2EF-4221-8150-992B64A328F5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3BC1F76-790B-45E3-8532-426E5CBB8055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AB0B57E-59D6-423F-A36E-4BCC7DC5B9BD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6690551-85DB-4635-91B6-B79A87F7FD9A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9FD119F-F94A-449B-B98C-E1EF5206483D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5D9C398-8F4F-4BD5-806E-FCF92D2D9704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A9144E5-6487-41B1-B55F-59385E638BF0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0BC9A91-D6A7-499F-A0BE-FA0F65C5F5E6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C98C325-34D9-41FE-A559-C078C51A109B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57E84EB-BE3B-457A-AE1D-0B85A8A9761E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FD71E11-354D-4182-B2E8-5DB4CA1D0736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C5AEAD4-F1B6-4F9B-BCE2-0E9A20B52D1A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ECA624B-8CD1-4CC2-87EE-5FADD88728DD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6144793-7264-4E23-A7EA-250F01878DBF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F551050-5C81-4EC8-859D-DA205E12D423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18D0B80-9278-493D-B687-937BD7BB1B32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6E0C96A-0ABB-408B-9C44-EFF71AF47942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A8F3C73-C1FD-46F6-A351-55BF488539A4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049CFB6-174C-4646-855F-799E31096247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050CF6B-8D4A-45A0-B830-16AAF594CCF8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528DFAB-EFA4-4705-AB75-4F3C5A51D95E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081DBFE-78CB-48D0-9A88-550D02FC3D88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A52FE52-E24D-4736-BC0C-F74DD1D95601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5BEF496-13F2-4B8D-8AA3-0BC596AE7CF0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EB73312-CE0D-4BE7-A4E7-5BF98DEA368E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064D150-5419-4319-A3B4-28F75194170F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769CB2C-DAAC-42C7-9548-008729B89893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77FC81D-F1DD-4AD3-8C37-FF5979EC806C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D5A8087-80CB-4F5F-A31B-C1D6DB20262A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84CCA95-AA1F-46EA-8B00-DCCFDBF53905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FCD6521-A35A-4CCC-B2C5-B4BACD1F3F31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BAE0F4B-6A2F-4660-916E-087F1749B525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528B680-10FC-4BAC-809A-6908F6D28285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CA7A3E8-5971-431A-81EC-7FFE6DB2E28B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7F5377E-DFFE-4B0E-A179-F879899DC7D2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4C5FF84-FDFD-4677-8BD8-C972E2D9088C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F2DEE22-9246-49BB-81A0-4A186B7AA252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D454AC0-AA37-45B4-A3AD-A8C8FC3F2DFE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113B180-E27A-457D-B98F-F6B0167A59E6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233840C-FE15-43B3-B54B-B6BCC5C7083B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C130082-4E4A-40FB-B736-9284ACF8C565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CB23237-AC26-410B-B31B-0CF55BA8EEA2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A0A6903-2C1F-4841-873F-125DFCBEBA91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8682AD1-EF45-438B-B031-340604D53B64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C32A848-D6E5-4C88-B33C-638CDCE98812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B809C90-E07C-4D1C-AD84-9ABBF4044ABD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E13D8B3-9110-481A-B096-48749A668B5E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EB0C44E-FBFB-4A14-AAAA-20CC9A1F9011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3194ECB-B43A-4416-824D-3F70AF2B809B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2FE03E3-A030-4FAA-A1E7-42BB14DA448A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6B6159B-A2B3-4197-ABAB-57713D4AFBA9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F9A50C0-5B1D-4001-BD57-FB7332E45EC0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7BAA53D-4864-43F9-81A3-C63FE9B39260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9227341-A637-4EFA-8976-9DAFCB80B7AA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5FBA296-71FC-4EEF-B77F-46B7EF0CFDC5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EE7947F-E89C-456B-84EB-EF7732F8AA43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1B01975-FB9A-4530-8A97-2738285653E2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EF47448-92BE-4720-A667-E21E1F3312ED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E8E2C0D-755A-4334-B7C6-2705B7607C63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E8EAFAA-CC2F-48F6-94BE-4C72A5D40B32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C74DB68-429D-4AD2-BD54-E8F1E2F053C1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5EC003C-56EF-4EF9-BA76-37C98609957F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355D3AA-5291-4397-9F95-33FAF3B565CB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DDFE659-ACA0-43FF-8900-0AB09420D1E9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0BEBCE8-6C23-4F87-A41D-27A60F50A292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2F9A07C-A30C-4EA3-B36C-80789DBF1ABC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1ADA7AD-6A1D-49CC-9EFA-7B84C096E173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0B90B76-3A16-4447-98DE-880BBC656267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B784C87-E7B7-4397-A3FF-E189D64A3AF2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4D4BDA9-6E55-41DE-A8EA-23655C473DEA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0BF52E6-71C4-4439-B18D-B83FC8616D3C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59BF2A0-7584-469F-A464-7C70BD98938C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6D20DED-8AF5-4ADD-BD55-ED5BA51F7E56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3DFDDC7-129B-4712-9728-42933E616C1E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0994F09-6D7F-4B42-80ED-C1A83E192041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1772C985-563E-49CF-9A36-FD214CDDE9B2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39ED576-F9AF-414D-B51D-80D08A2BAF7F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216CD52-C45D-4290-A504-FAF273DD17E4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F1ABBE0-0418-4C13-8C41-A1A9BB2F2177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23F75682-D0A7-40C5-B840-FFE4AE1D1436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064EFD75-B1F3-47B8-9552-E647B6AF52AD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31B76D9-CAA2-4C0D-B86A-A12088C52403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13F4913-2B28-425A-BAB4-6A2DCD35A6CA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BF2AF78-2353-425D-9797-07D4AF995BFA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1787A2E-C84C-4955-9844-16BD9FA909FD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CAFAACB-297B-4405-86A0-99FF3EACF4DE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47A43E0-1E31-43AF-B59F-4BFE65F7E314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0E191F8A-62AC-4BDB-A107-94E0D8224F8F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F84DC83-95D2-419D-973C-B39360924438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8EF81AD-BC67-4AF8-B9DB-EDEA0C0071F6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5A3E82E-08FE-4CC6-A3A2-8A5AEF4A9E74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AB12BAF-6981-473F-9D3A-D4254F42CBA7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A7A6406-1C1F-45AF-804A-8B9889DFEF81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5A4572F-EC43-49DA-8D08-A42668365E1D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1AF4359-121D-41B5-AE23-B8DD86D46576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8D46A86-FA0E-4030-AF8B-76E4F3E20CCD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F561024-0BBE-40BB-8E4C-C98A6A61538E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49D0FB2-F743-48CA-BDD2-4BD718942C59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CF80352-8B29-48AE-9997-A8CB39FB82D5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F313963-00A4-4D8A-AEEC-40E0569A815C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A3AA35E-414A-4AA3-AF11-1D68EAB74B2B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FA5E954A-DBF9-432F-99E7-269EE12A3CCB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E55AA3A-5331-4BEA-80D3-DFA6B73C3108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0F34BDD-F583-4A8C-8F7C-CA002A925743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5819CA9-1E28-48A8-9588-97B62CA267B5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AE8E8C6-037E-49DD-9988-18946C960E82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F627298-979B-45BD-9740-A40F5007DC6C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E3C1459-5E54-444B-BC19-C8AFD90FDD3A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1630BEE-ABB1-4941-9BFB-E184D8CF5023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4A116A0-BAB4-43CD-8CD1-AA70F88E433C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14E6918-17A8-49CF-B48C-A23F5B759E75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1D180D-6413-4F30-BD14-EB467C79D297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F158A08-4D37-4BA6-84E9-409B8C47010C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567F477-B77B-4095-85C4-5F508C8143ED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CD53D20-A83C-41F5-B311-74531EBD8303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F052F86-3B71-4C8C-A093-5F380A2DABF0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E1026CD-EE20-42A9-8A8D-B26210E74FBA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5871292-9B09-47C0-8113-2123EF6E4CC9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7501610-22FB-4DF6-972C-44B18DBB245D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5B59A41-3D7D-419D-9E71-6F1BDDA7BE76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D53D77B-42F3-4766-B40E-A44F292A1EBD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934A4367-1EE3-4326-9FA0-FFDE48A2D74E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26A4375F-FADE-4148-BD09-DE1C6335C63B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91988B3-DEF1-4C15-957E-DFB96F1BA486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6B96A7DD-2511-4259-901E-42384874F082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E6C1645D-4030-402D-9376-850D0147E6DF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4ECBD9A-8A98-40D3-96DC-5C63A2072EE6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216AD9F-4C85-43CC-B009-F2AB05D1196C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414A6BC3-1BD1-4CED-BAE6-D9004DE17D9C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EB725DE-4CBE-45E2-B947-8F91EEB9D715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D93F569-55D9-4168-8145-F5701BD9195F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1">
              <a:extLst>
                <a:ext uri="{FF2B5EF4-FFF2-40B4-BE49-F238E27FC236}">
                  <a16:creationId xmlns:a16="http://schemas.microsoft.com/office/drawing/2014/main" id="{8A241322-B53C-4628-B780-20CB2D1A0F14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D66478-0E92-4159-8C63-4B91BBDBB35F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7CF34C-F661-4E17-9292-29AC8C238F44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0" name="Graphic 1">
            <a:extLst>
              <a:ext uri="{FF2B5EF4-FFF2-40B4-BE49-F238E27FC236}">
                <a16:creationId xmlns:a16="http://schemas.microsoft.com/office/drawing/2014/main" id="{D666A76A-93E0-4B52-B6FC-F758167E380C}"/>
              </a:ext>
            </a:extLst>
          </p:cNvPr>
          <p:cNvGrpSpPr/>
          <p:nvPr userDrawn="1"/>
        </p:nvGrpSpPr>
        <p:grpSpPr>
          <a:xfrm>
            <a:off x="-193937" y="231458"/>
            <a:ext cx="2622811" cy="4928345"/>
            <a:chOff x="2220650" y="1458277"/>
            <a:chExt cx="2622811" cy="4928345"/>
          </a:xfrm>
        </p:grpSpPr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A637379C-02CC-45B0-88B2-0A3122219C3F}"/>
                </a:ext>
              </a:extLst>
            </p:cNvPr>
            <p:cNvSpPr/>
            <p:nvPr/>
          </p:nvSpPr>
          <p:spPr>
            <a:xfrm>
              <a:off x="2220650" y="5569377"/>
              <a:ext cx="817245" cy="817245"/>
            </a:xfrm>
            <a:custGeom>
              <a:avLst/>
              <a:gdLst>
                <a:gd name="connsiteX0" fmla="*/ 408622 w 817245"/>
                <a:gd name="connsiteY0" fmla="*/ 0 h 817245"/>
                <a:gd name="connsiteX1" fmla="*/ 0 w 817245"/>
                <a:gd name="connsiteY1" fmla="*/ 408623 h 817245"/>
                <a:gd name="connsiteX2" fmla="*/ 408622 w 817245"/>
                <a:gd name="connsiteY2" fmla="*/ 817245 h 817245"/>
                <a:gd name="connsiteX3" fmla="*/ 817245 w 817245"/>
                <a:gd name="connsiteY3" fmla="*/ 408623 h 817245"/>
                <a:gd name="connsiteX4" fmla="*/ 408622 w 817245"/>
                <a:gd name="connsiteY4" fmla="*/ 0 h 817245"/>
                <a:gd name="connsiteX5" fmla="*/ 408622 w 817245"/>
                <a:gd name="connsiteY5" fmla="*/ 764858 h 817245"/>
                <a:gd name="connsiteX6" fmla="*/ 52388 w 817245"/>
                <a:gd name="connsiteY6" fmla="*/ 408623 h 817245"/>
                <a:gd name="connsiteX7" fmla="*/ 408622 w 817245"/>
                <a:gd name="connsiteY7" fmla="*/ 52388 h 817245"/>
                <a:gd name="connsiteX8" fmla="*/ 764858 w 817245"/>
                <a:gd name="connsiteY8" fmla="*/ 408623 h 817245"/>
                <a:gd name="connsiteX9" fmla="*/ 408622 w 817245"/>
                <a:gd name="connsiteY9" fmla="*/ 764858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245" h="817245">
                  <a:moveTo>
                    <a:pt x="408622" y="0"/>
                  </a:moveTo>
                  <a:cubicBezTo>
                    <a:pt x="182880" y="0"/>
                    <a:pt x="0" y="182880"/>
                    <a:pt x="0" y="408623"/>
                  </a:cubicBezTo>
                  <a:cubicBezTo>
                    <a:pt x="0" y="634365"/>
                    <a:pt x="182880" y="817245"/>
                    <a:pt x="408622" y="817245"/>
                  </a:cubicBezTo>
                  <a:cubicBezTo>
                    <a:pt x="634365" y="817245"/>
                    <a:pt x="817245" y="634365"/>
                    <a:pt x="817245" y="408623"/>
                  </a:cubicBezTo>
                  <a:cubicBezTo>
                    <a:pt x="817245" y="182880"/>
                    <a:pt x="634365" y="0"/>
                    <a:pt x="408622" y="0"/>
                  </a:cubicBezTo>
                  <a:close/>
                  <a:moveTo>
                    <a:pt x="408622" y="764858"/>
                  </a:moveTo>
                  <a:cubicBezTo>
                    <a:pt x="211455" y="764858"/>
                    <a:pt x="52388" y="605790"/>
                    <a:pt x="52388" y="408623"/>
                  </a:cubicBezTo>
                  <a:cubicBezTo>
                    <a:pt x="52388" y="211455"/>
                    <a:pt x="211455" y="52388"/>
                    <a:pt x="408622" y="52388"/>
                  </a:cubicBezTo>
                  <a:cubicBezTo>
                    <a:pt x="605790" y="52388"/>
                    <a:pt x="764858" y="211455"/>
                    <a:pt x="764858" y="408623"/>
                  </a:cubicBezTo>
                  <a:cubicBezTo>
                    <a:pt x="764858" y="604838"/>
                    <a:pt x="605790" y="764858"/>
                    <a:pt x="408622" y="764858"/>
                  </a:cubicBezTo>
                  <a:close/>
                </a:path>
              </a:pathLst>
            </a:custGeom>
            <a:solidFill>
              <a:srgbClr val="59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47BD028F-53D5-4238-A0A6-74D3A3E70C5C}"/>
                </a:ext>
              </a:extLst>
            </p:cNvPr>
            <p:cNvSpPr/>
            <p:nvPr/>
          </p:nvSpPr>
          <p:spPr>
            <a:xfrm>
              <a:off x="2998118" y="2434112"/>
              <a:ext cx="356234" cy="356234"/>
            </a:xfrm>
            <a:custGeom>
              <a:avLst/>
              <a:gdLst>
                <a:gd name="connsiteX0" fmla="*/ 178118 w 356234"/>
                <a:gd name="connsiteY0" fmla="*/ 0 h 356234"/>
                <a:gd name="connsiteX1" fmla="*/ 0 w 356234"/>
                <a:gd name="connsiteY1" fmla="*/ 178117 h 356234"/>
                <a:gd name="connsiteX2" fmla="*/ 178118 w 356234"/>
                <a:gd name="connsiteY2" fmla="*/ 356235 h 356234"/>
                <a:gd name="connsiteX3" fmla="*/ 356235 w 356234"/>
                <a:gd name="connsiteY3" fmla="*/ 178117 h 356234"/>
                <a:gd name="connsiteX4" fmla="*/ 178118 w 356234"/>
                <a:gd name="connsiteY4" fmla="*/ 0 h 356234"/>
                <a:gd name="connsiteX5" fmla="*/ 178118 w 356234"/>
                <a:gd name="connsiteY5" fmla="*/ 291465 h 356234"/>
                <a:gd name="connsiteX6" fmla="*/ 63818 w 356234"/>
                <a:gd name="connsiteY6" fmla="*/ 177165 h 356234"/>
                <a:gd name="connsiteX7" fmla="*/ 178118 w 356234"/>
                <a:gd name="connsiteY7" fmla="*/ 62865 h 356234"/>
                <a:gd name="connsiteX8" fmla="*/ 292418 w 356234"/>
                <a:gd name="connsiteY8" fmla="*/ 177165 h 356234"/>
                <a:gd name="connsiteX9" fmla="*/ 178118 w 356234"/>
                <a:gd name="connsiteY9" fmla="*/ 291465 h 3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34" h="356234">
                  <a:moveTo>
                    <a:pt x="178118" y="0"/>
                  </a:moveTo>
                  <a:cubicBezTo>
                    <a:pt x="80010" y="0"/>
                    <a:pt x="0" y="80010"/>
                    <a:pt x="0" y="178117"/>
                  </a:cubicBezTo>
                  <a:cubicBezTo>
                    <a:pt x="0" y="276225"/>
                    <a:pt x="80010" y="356235"/>
                    <a:pt x="178118" y="356235"/>
                  </a:cubicBezTo>
                  <a:cubicBezTo>
                    <a:pt x="276225" y="356235"/>
                    <a:pt x="356235" y="276225"/>
                    <a:pt x="356235" y="178117"/>
                  </a:cubicBezTo>
                  <a:cubicBezTo>
                    <a:pt x="355283" y="79057"/>
                    <a:pt x="276225" y="0"/>
                    <a:pt x="178118" y="0"/>
                  </a:cubicBezTo>
                  <a:close/>
                  <a:moveTo>
                    <a:pt x="178118" y="291465"/>
                  </a:moveTo>
                  <a:cubicBezTo>
                    <a:pt x="115252" y="291465"/>
                    <a:pt x="63818" y="240030"/>
                    <a:pt x="63818" y="177165"/>
                  </a:cubicBezTo>
                  <a:cubicBezTo>
                    <a:pt x="63818" y="114300"/>
                    <a:pt x="115252" y="62865"/>
                    <a:pt x="178118" y="62865"/>
                  </a:cubicBezTo>
                  <a:cubicBezTo>
                    <a:pt x="240983" y="62865"/>
                    <a:pt x="292418" y="114300"/>
                    <a:pt x="292418" y="177165"/>
                  </a:cubicBezTo>
                  <a:cubicBezTo>
                    <a:pt x="292418" y="240982"/>
                    <a:pt x="240983" y="291465"/>
                    <a:pt x="178118" y="291465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F9A7506F-1E7F-49B4-A89B-9845A7FCC768}"/>
                </a:ext>
              </a:extLst>
            </p:cNvPr>
            <p:cNvSpPr/>
            <p:nvPr/>
          </p:nvSpPr>
          <p:spPr>
            <a:xfrm>
              <a:off x="4626292" y="1458277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555"/>
                    <a:pt x="168555" y="217170"/>
                    <a:pt x="108585" y="217170"/>
                  </a:cubicBezTo>
                  <a:cubicBezTo>
                    <a:pt x="48615" y="217170"/>
                    <a:pt x="0" y="168555"/>
                    <a:pt x="0" y="108585"/>
                  </a:cubicBezTo>
                  <a:cubicBezTo>
                    <a:pt x="0" y="48615"/>
                    <a:pt x="48615" y="0"/>
                    <a:pt x="108585" y="0"/>
                  </a:cubicBezTo>
                  <a:cubicBezTo>
                    <a:pt x="168555" y="0"/>
                    <a:pt x="217170" y="48615"/>
                    <a:pt x="217170" y="1085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A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F7C88-6CAA-4941-AB21-84C4E008971D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>
                <a:lumMod val="75000"/>
                <a:alpha val="56863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A78890F-3244-4328-A635-3DC79CE3C8E3}"/>
              </a:ext>
            </a:extLst>
          </p:cNvPr>
          <p:cNvSpPr/>
          <p:nvPr userDrawn="1"/>
        </p:nvSpPr>
        <p:spPr>
          <a:xfrm>
            <a:off x="2146" y="4352"/>
            <a:ext cx="12189853" cy="6853647"/>
          </a:xfrm>
          <a:custGeom>
            <a:avLst/>
            <a:gdLst>
              <a:gd name="connsiteX0" fmla="*/ 0 w 7143750"/>
              <a:gd name="connsiteY0" fmla="*/ 0 h 4762500"/>
              <a:gd name="connsiteX1" fmla="*/ 7143750 w 7143750"/>
              <a:gd name="connsiteY1" fmla="*/ 0 h 4762500"/>
              <a:gd name="connsiteX2" fmla="*/ 7143750 w 7143750"/>
              <a:gd name="connsiteY2" fmla="*/ 4762500 h 4762500"/>
              <a:gd name="connsiteX3" fmla="*/ 0 w 714375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4762500">
                <a:moveTo>
                  <a:pt x="0" y="0"/>
                </a:moveTo>
                <a:lnTo>
                  <a:pt x="7143750" y="0"/>
                </a:lnTo>
                <a:lnTo>
                  <a:pt x="7143750" y="4762500"/>
                </a:lnTo>
                <a:lnTo>
                  <a:pt x="0" y="4762500"/>
                </a:lnTo>
                <a:close/>
              </a:path>
            </a:pathLst>
          </a:custGeom>
          <a:solidFill>
            <a:srgbClr val="EAF4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33CD250A-C172-423D-A996-A9CB5220D14C}"/>
              </a:ext>
            </a:extLst>
          </p:cNvPr>
          <p:cNvGrpSpPr/>
          <p:nvPr userDrawn="1"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5DA4756B-2EA6-43B2-8B18-49871B7B9FF7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2666E3C-F064-4840-A5A8-8C4824E87457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FA3F917-2769-42D5-9F17-ABE788834B40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92A9EED-9F13-44C0-B19D-66ADAAB4C3DE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19CEF656-DAE2-490B-9B08-8BCF53B3D20D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3324548-6A7E-48E9-8181-733CEBD8324B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4031CE8-4BA9-46CF-AD53-6ED0939DB42C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2650714-BEA7-41B4-9D25-C4C6FBDCCABE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3C668F2-4176-4B32-B100-A5461AC890A5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C47E63-8176-4751-A50E-FFDB0254488E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17B0D88-C06E-4DF7-AE0F-446BE06CFFE6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0A9FDD9-16A2-471D-AD6B-E25ACA525906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FFF753B-DEE8-4DC4-AF57-9D327B11F8CC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4A40C2B7-13C1-4D5B-A13C-16C045A1386C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AD07217-B21B-4522-AAE1-D30B4DEB0929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6D2D9B9-8093-4FFF-B01B-AEADB346D322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558713F7-8A70-4859-93CB-0FE667BE2E4A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C305329-1244-4883-9106-9365AA6432D7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4E3767CC-9519-492A-8082-1F6013A45E0D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C4B6B56-F7EF-4F49-80D6-03B079E2FB6B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4841AD9-0425-4953-AE04-08B72362E24B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0E6087F-19BB-49C6-AA01-3FEA274E56C3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8087A95-7E24-43B3-90F9-556745413014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28E97249-EB42-49EF-8FAC-6339586D8252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A952B896-1E99-4B78-A469-5FAD801FEBD9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85E90EA9-21B9-4B86-9B19-7FE85DE1C485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BD8FC6DF-4D64-4A04-AA94-ECC5A6D70C75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771E767-93A0-4448-BF9D-954E526E4D75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A83B20AB-D33F-41A1-B6BC-652310B82713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D5636E7-D0DA-436D-9E1F-9B05C06651C9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8569BF8-D852-47FA-A9A6-A8411392E0FF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08C4926-1BDC-485E-A60F-CD43ACBA98AF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204E9B5-972B-42E0-92B5-332683DF94C9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7FEA1644-AB3D-4B61-859C-616954E21E36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15B9346-84FB-43EA-80E5-BD0B7AD6C596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6D2F897-594F-414A-B8AA-B47119031BDD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4490E56-8E4F-4778-B619-78F7D73D98AE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C473CB07-6537-4083-AF68-073F866223F4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F71462-D554-44CF-A503-E2227ABA120E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6BB1D10F-4F47-447D-AA7B-F2A22C322125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D9735D9-D1AC-4A83-83EC-16FB55D9BE9B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8C8D31CB-30D3-4CB7-83C0-18267269E14C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1949B1A-2F85-4429-87F8-CB6AC6FD6F13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D0D2628-B2C6-4A6F-83B6-98AE12FE1539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ED6896D9-1765-4A78-8226-9713634230C6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145068F-2DD7-47AF-B9E6-529FE11766E7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141DAB7-3173-49E5-9955-88A1A58CE2DF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F2BF74B-DCDA-4E05-AE7F-332842559972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1847F40-BC9A-4BA3-9223-4E40E854D857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61B5671-8A1C-4F62-8B80-35175376D03A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5D2FA65-0407-466D-839A-DFE4BC0EA94C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E440B1F6-A829-4A64-9D33-551A05241427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8B37D26-0F0C-4E7D-8346-C2FF3355BB82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E382D48-8A20-4CE2-8F10-0E293D43BA61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71878B95-7E77-4627-8CCA-5FE5D73C9FE8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D6C4A8BC-E0A0-43AF-A21C-5239B05ABB37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41B518C3-16C6-4E96-A39A-C90C249AAE30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02080DA-B6A7-4FA0-AEBD-BB641F09B416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3F0172A6-642A-4F58-A032-95D89869B52F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1DE34845-ECBC-454F-A608-EC00359DF484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D1B5B0E3-7951-4736-93CE-71975FB43A11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12370101-06FC-475E-9ACD-D39F58DB0822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31D5B0B7-A90D-4650-B617-5E6286042B6C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72E112B3-A6DF-4FE5-95DB-3E0ABA38E796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DF394E8-32E9-45B1-AF8D-8D190B7226A8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F2F3496D-17DA-4CA0-A9AD-E4333F6ADE12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EEC8BC2-115E-4A6B-A7D2-C60CAA107E7F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0238D2A-6486-4C03-B29E-465901FDE06A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61B60DC-8E7F-436E-BB83-104B5399DE9D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4DEB934A-27EF-45DF-9F55-7D890C67CF31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429E3EA-C4F8-4C53-9AA1-5026CF395FE4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0471696-C855-4C16-A754-29D7DBCD4A0D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D52C09CE-271C-43F0-B2A7-EEC6858E10A5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AEB6694-8817-498C-BADC-C0E771F6A8F3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CB64F492-63F2-42E9-86DE-5301688F8F00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67085119-ADEB-41B5-AC97-FCEC14386D28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B39208FA-11D8-48A1-BE6D-064CEC1DCF31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D3AEA9E4-E694-48D3-9C96-B1F040B7DCB8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060C9E4C-3090-4A98-9825-0E5CC94069E5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802A5568-AA29-4A5D-9B22-36F47BF83A08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F798A1C-548C-4213-A5B0-884EDF12B8A4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0AA33D8E-D417-472A-A808-FF29A5A9A288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AFEE6815-168C-4A58-9637-A323E8072A79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FFFAAD29-50E0-406A-BC01-150E12AE9018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C78BE0F4-0EE1-4715-A52D-B0302E9F0DF3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199411C-2851-4A86-852C-9D585A9B70A6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9864C9D6-0537-4E0F-BDC0-34B9EEC04CCD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F5709F16-3B13-4D7F-BC01-E4DEAC8FAACE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4A41D93-EF57-4550-A606-E69245984A43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5E1EE0F3-45A3-4C94-91C1-BFD4A94E922A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202EA972-D46A-4D82-A2FB-0241C259E504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04DD99F2-8AD1-4E9E-A73C-C695B9E07376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A7CFA6FA-DB2D-4E67-935A-6FC547E87A63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505713DF-CF83-4FE5-85EE-1A90C1471592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8BD3F956-AE22-4A81-A857-5E52C2E77E53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E05CCADE-FBFA-4103-93CF-23D4A742452C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5EEF3D0-43FE-4B8E-907C-1B197FC2AE10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AB77396D-E295-4291-995E-8ED2281A6A33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CF1F5FD1-1CA7-4F4B-8BDA-6283BFAA8848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CB237976-3E48-485D-AC02-2AE30FCF249C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2B4BC51B-020C-4D51-8AF7-B12E0A744B8C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B31D6B8E-9BAB-4DB7-BFA0-D63BA51133C6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CCF93944-C8F1-40D1-9466-94C64FC17BCB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A11D394A-43C8-4D09-A796-266F23CFB341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BCF8A60-9FCA-4529-BD59-7A4A2FBF407E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3DAB237B-90C6-4891-A582-56805FA529B3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06A47F48-2E14-49D9-883E-72F920412217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6253DA10-E161-4E9E-B887-2033599B23EC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42A8095D-B26F-4976-B142-EE93B416305A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7443ED63-A67B-44EF-8338-22B9A3EA75BC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37F6360A-4585-4997-8F9A-25685F9C1A32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BD36615-B131-43F2-9A75-C38DC3A4770E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842A838A-FF41-49D0-B3C6-73FF1E750B3B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A38CD19-3042-4C00-9977-D49F106176A0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AF434E-BE54-44BA-9B7D-F4ED846ACC13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3A309EDA-E131-49A9-A268-789B07F97D0B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E0D31F8-9D68-422E-A7CF-4CC07B4D2565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2DDBD78-CBA7-44A5-B032-FF21D417C960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5B69561D-1A14-47A0-AFD8-7DF66B8D07C5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291FEA01-8C75-4955-8B4E-689FF60E5514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1B134478-5A63-422C-B655-DC614012E459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7703F1F6-F3AD-4527-A939-EC7ABE0A5599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8D8A13A1-AF5F-4218-955F-0B3F654FEFF7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E2433A7F-DE8F-46E2-8308-7199C3FBBB28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3543484F-13AB-4AB2-93E0-4C43D1911DDA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68E85BC3-673A-4826-B1DA-FD1A4F55E07B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A580B129-4B7A-44B5-ABD9-72CFDBCA0406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1170CC6-FE50-4EDD-A13C-1915FE5A3B48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306505F0-145C-466C-97FF-9F32CC017208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9189CE8D-142C-4A11-A5AB-E6172557D1D5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E2CE33C6-F228-4974-B0EA-E1F2ABB67595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777E9C8E-9B3A-4BEC-A9E0-1432B6E3518D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852519F5-AF0B-480C-ABA3-99A90C6D7BC7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2E69F1-A807-464A-9AB8-CA3D0518F9E7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A870C3-D1FE-48BA-A259-0017AD30046D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0F2703B-C9D6-4C3A-80D4-F771CC48EE70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64A4DFEB-B1FA-4C8E-B38F-5BC56E7C3943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23B2D1F-09F2-4C59-AB8D-344167186B56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9012ADC6-DB1C-434B-8D14-280C725CE064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C75172E0-64A7-486E-8CB4-633CD14AB21D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EE19AD9-0454-46AA-80B9-C0D0CA26BADC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64BE17DD-9A5E-450E-8415-FE8B6F702484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B376FBB-7CFB-4B2B-A1DD-7E093C6F72CC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2B9779A-C8CE-477C-BC3F-3B0D25AFC101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C91C923-A31A-41E8-AD69-4F65720BF250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CE566A1F-75BD-44AC-9247-3BE1BC35C4DC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59112677-1920-4859-8FCA-4789456F2620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FA6D31F6-7780-4C5B-BA94-F2AA529F74C1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3EAD5BC1-793D-4A75-8447-EF67AE40DF61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4B1258ED-6DA8-42BB-8C17-01636F60C7D2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0C74DB0-88BC-4B57-B647-D4BB26472619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D253A89E-1859-4429-8BC7-53B91D506338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A86B720-7A43-4D6E-B3E7-6265BBE2D23D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5B094054-C3DE-4AC3-902B-4FE5F47F7127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C017878-1376-43C8-B871-2828D776FB1E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77DF508E-C05F-4B7A-A4C3-C2E4CCC38358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C5565700-3A2F-4E60-8F66-68DA25FF1373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43249D5-9CE3-450F-91F4-B3792209C6B7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819EB4E7-DEEF-4CF6-9A5D-B1101391A14C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F90392C-20C0-4EA1-AA40-71AAE247C4B6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21887E4-60EC-4ED7-9F16-D007FC57BC62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23ACD981-0C86-4212-859E-6D6CFD7344D5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99AB2FD-EFE2-4120-8252-DF4CD98A0499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2495D05-06AF-4165-B9B0-EC8C47822624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6A25BA0C-1E78-432C-BB47-2D09B65B63FC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63F57D6F-0A85-48B2-8F85-A0838C26E93D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891F70CF-B466-4802-88C4-C6DF7FD7674B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165D7ABE-6E16-447E-8C15-34914A17F9D2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0A60193D-88F8-4528-B979-A56364F39011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4FD15290-1EEE-47D6-A483-46750ACDD7CA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926265D-B519-4497-8636-AE4ED555BA97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DEF3950A-C3F5-4D72-ACF7-DC5F6EF36AA0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4C055E8-4038-4B32-80D7-409AEC6A1780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FAF01D8-4DCF-462C-A8C0-C28E4DEAB64C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7A32E0B-200A-4FC9-BA90-71205CD4B02E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BC6B971-315D-4BC0-A9BC-DBA631CDA557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773E32-A515-4516-9AAF-6D739C4F9CD6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9C269D2-8938-4BB1-94DF-08A6E4533701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33855CA-92C0-401E-AFE0-B8CC5C4F5437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57DBBAD-E4FC-45EE-B3D7-B270217C16E1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075668-6D15-4A5C-A9DC-C6F543264E7B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C437E5C-103C-4223-A68D-444FF575CBBD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848ED4-6C9A-4775-A39A-7C9FFC0B1FDF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3BEEBB0-AE81-4715-8B2C-3321D33D014B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341B428-A503-4B00-A0A6-5B437516A6E2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7724BF9-6C1D-4B25-8906-72AE56778C5A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88734A2-95AF-444E-AE94-A68ED07436C3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8715240-CA42-4264-8927-1299C47192D3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0FD0DA4-25C1-44DF-A2E0-CC3716300975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501A03E-DAF9-49A3-8726-7BA1A7779E6F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8FE3838-523C-4663-B740-63AD25DFDEBA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8CDAE0-7C51-4209-AADA-99DEEF61C558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EC88E9E-F02C-4564-B0D1-9089BD94CBA7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86D085-08CE-49E0-9C48-576ECE00909E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6D6FBD-5E80-4324-B1FC-51C29E2C7D3A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FE58CC1-F803-427C-8875-42CC45E5ADF3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5E74F6F-57C0-4C3C-B0CF-E10F34A7CE5E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70D22F1-C168-41D1-B1BB-3B0AB5801F53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D70AEC1-A7A6-4E6F-B7F4-C1DB2F09EC11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03C03E-D239-49D1-9621-569DCB19A2A2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01CBD9-8F15-47ED-9E8D-1255ECFF83F4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5F59993-9E2F-45BD-B1F2-76A8CF68B36A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C8D2F0D-0864-422C-B393-520435C30C8C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FC4C0BF-D4B4-4641-8903-BFA3E6273F4E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3E323DD-AA62-4D56-A4E7-62CBFDD67E07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B9D35E3-57DF-42E6-A443-DEED08DEA124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1D237AC-5582-4036-BBCF-F4DD42759C13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7D37A50-1F2E-435B-92FA-87B3556BABD2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5C5B480-E804-4AEE-86FB-47B0720CCE6B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9FCAF19-413A-4138-82E5-0DDB74C8375F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5C9E5A7-052E-46F1-8B1B-65683DB8981C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1C6E1E2-9F0C-492B-BB48-E0399B108B9A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C4693B5-7228-405C-B928-8295AF564613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EE17E16-F0A3-42D8-8110-2E53A9CA2E03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66FE580-93EE-4807-B754-D75C6F70C734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9D7A634-D7DC-490D-8BEA-0EBB2CE6FDBC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A064D06-ED6A-495A-B9C2-8098028BEB22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62F2DF6-C0C7-4CE0-BEA6-0E4FA7D397A6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1408869-5EE7-420B-AE35-43A34229247B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43E5E0C-4D46-41BD-AA2C-9A401068C18F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B738F97-B1E7-4EF8-841B-0272C8E19143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7195708-52E0-42AA-914C-DCFFFB597391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007EE68-434A-462D-B6DC-ECECDFDBCCC6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BFC9F82-A6AA-487D-8449-EA9E5F503EFE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4E4EDA1-653B-427D-8266-8C77D1CEBFC4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8AE41C9-FC2A-4633-8D4D-DB433C46E304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44966D4-FF57-4EB7-A76B-8C7C7E03074A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D5E385F-3FFB-4EF5-83C7-A28FE96C142C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82B9A2-6E30-4598-9D98-A5DE3E83C969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22D6835-F7D9-4DF8-B390-D58A2927F1A3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462DA29-CF1C-4266-8D03-6C4C48B6EB0C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C424BF9-FF82-419E-885B-11B18C98F1D4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6BE7867-A999-4A0E-8BC4-6923A0ADC3B5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C1EF65B-4552-4038-9091-1A29A0CCB39C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C3B644C-A839-4B4E-95D5-5147290CE071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FFD238F-F441-4F52-95D5-5081B4B7378E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9703633-6112-4720-B4B0-BAE2156C2116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2FA0582-BB9A-4DFF-A73D-B231DE178F80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E7E706B-B008-43AF-99ED-FE4118B1071B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191FE01-DC4B-4BDC-B1EE-E7C17F1F8763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F5B684C-A565-46A6-A890-3FC5CA90001C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070678-A63B-4791-9460-324C16A5F212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2B2A58E-29E3-4EB6-AE7D-6F80DE774EB5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90E4E1F-7226-482A-8022-9C412C15279D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202EC60-6662-4330-9838-D5C522B5A279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439E966-50C8-438A-AE99-1E6F235E78D7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5C46600-5CC3-46BF-9FC6-5876685A87E4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EFD3EBA-1D88-4F04-968E-D77B8166FD6C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9A750F5-4C74-4415-A7FA-231E0CC85EB8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CDD7E4E-48E3-432D-A7E0-4A33975AD983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3C96F1F-44F7-4AB9-A096-F70B8A5E3E23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96E5B64-543C-4132-A90E-22F9B793B6DE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A0482C8-E63F-4FFD-B960-3AE30A055B78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B8848A5-2F7C-4589-A764-1096EDA00B78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C48BE56-FAA6-46BE-A83D-13233543349B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04D4A04-D7D5-4320-8DBC-F925ADA16F90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06FB805-261F-4BBD-842B-F3ACDD2D18F6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56F6086-BD01-4E61-BD23-C07D5EBD59FF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E3DA97A-DB8D-4F0F-96B4-DA29204C54F4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46EA447-CC30-4B7E-B631-1D80C25DC9AE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4807080-6613-484A-882E-4CC1DC78F518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AE655E6-F47C-4492-8B91-4FC8D421A5DF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212CF75-11E7-4937-BBAB-5B62D95C4A1A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1D6467E-E073-4B68-9F4F-5B2B0E563E63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8074D6E-568D-455B-9D48-D744441EF115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C88D1D6-08ED-473E-9850-877480E583ED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0F9D02E-83AD-4804-8F7C-A990C7A29513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F07B250-808C-494A-8BCE-8156CA8630FC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AC9A512-65C9-44C2-8FC1-3934FC98E744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C55D1E2-5292-4888-BFE3-2C093BD20289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8B02273-1F4A-4A32-A91F-EDA6C8FBC816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67686A6-2D98-4EBA-B5A5-AB789EA0F69C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270236F-8FA8-49E1-9039-F28AAA76627E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9BBD96D-75B5-4755-B062-8ACD83688978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5ADC392-2405-42D2-AC52-6DAA6B97FB60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FB61FB6-FE84-4525-8CC1-A2866BF11276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4293739-4237-4A5F-8BF8-B5B3D2D5540A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4DAEA0C-A56F-4532-A433-E620D85D850D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48C4605-AD65-4A47-A39A-AFC80B481603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D4F5240-D5C9-4DF1-81CD-31CA6ECA43D7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6264321-BCF7-4E7E-B93C-2B4393317183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E8ACC26-A1B0-4511-BBAB-2FA510A9B64B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186BEC4-A97B-42EC-808E-8F5C8371F3C5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0BA6C63-4BE8-4274-8DC2-59CAEDCDB798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15A4D79-D4A0-4469-8EF1-6ADBF1A9CAB4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CFD4CFC-39E9-4990-AD5E-399C87B3F58A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D34DED3-B2BB-4326-B83B-153333233E23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CB5C169-3176-472C-BEDB-09D30F7C9502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5C7607-1799-48B0-B71C-3F6C05E0715F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8CC4B95-0CE9-4C1A-BB16-2A9DB6EA2CF7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74A36DF-99B9-4F92-9E69-935F6E187C2B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8DF821B2-4F7B-4002-AFF6-85F543A7D602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B4F136A-A39C-426A-A0F5-CFAF92ABCF2C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7817875-C29B-424A-8774-637CC0960F62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91070E1-0A26-4865-BE49-C70ECF8C1E09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126F487-ED75-4D36-95F4-F8A8DD9CA43C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51348D5-15CC-478F-BB64-ABF45CDF8BE8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436D762-705D-4373-80A1-9AB17DB3E60D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8723D97-1B1D-4BA7-B686-0F9C3A2CA0EE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7D8D062-7168-4024-A311-F15352966108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A51FC42-E495-4547-92B1-D051FBD3C1B1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902DC032-AD29-4004-93E3-261C3B9AC112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564715A-79D7-49A5-A318-A45EB19AA706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EA01EEC-8B7A-441C-B18A-CB33F54DCEAB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0EA6BD8-CF5D-4605-B37F-9690C6A0B03B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CA07091-499D-4C49-8780-A2F74F4C74DA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AAB898F-A829-4370-A3E8-29CCCEE396BF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AE7E7E2-E7A3-41EB-BEB4-2D82F61E40D1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821D55B-3B7D-4483-AC44-98C264EB7A15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C18656E-96C8-48AB-B6ED-B534A4DF9DD7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1E31E56-A908-4E3F-AE8D-5BD14B7629F5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733AE84-FA21-4C66-B569-8E45458855B8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0E47CA9-FB25-49A9-9347-A9061F0E2C6F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31ABA19-B2C1-411F-B685-A162EB089CF3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1C76215-055A-41C1-B5A7-C466746CDAB5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BB8382D-CAA6-4B25-8A9D-D9AA3F69DAC4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A21DB0C-0168-4043-A2D4-9F509A14F09A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CF0201C-B2E0-4636-A94A-43CBB25EE5C6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DF8B890-0F1C-42F2-A07E-FC53F37DC9C8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C00AF03-6205-4D6D-9587-941E847B34BF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6978C9D-2FA7-43FA-BD08-C7A2934E460E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AED64DB-04E9-4B03-A7E2-E466532EAD50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CDC498B-9967-445B-B853-3A2EE10A2B25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091A3F8-F177-46CE-A81B-EA7F015D752D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0B484488-3122-4388-89AB-55E18E0354F3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3A76982-26B8-470F-A5CE-1C08A4720CA8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1D8AEA7-63F7-45CD-9EB9-BF32941FB010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2AF3605-32F6-4E6C-8396-7E6838968A21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B29F729-CE85-4046-AC2B-8C8F08E7FE46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74FA53F-9695-44AD-914B-726312A90AD5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665584FA-3F80-447D-878B-3D7C6E671B4F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E556654-D966-4D61-9320-93B0CC2043A7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61C9991-EF21-4302-90BA-359A8BB3C1D5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01C4D5C8-F59A-488C-B0C2-972B1D057520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A4AD83B-04FE-442E-BE7A-549CB3262462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ED6F2AA-3CC5-4D4F-AD49-98EC7781F844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F78D55D-0ECD-42F3-BCD8-387B15CFAA3C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ECD6DD55-C317-4CCF-ACED-9E620F0C08A0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2DF2565D-7FEC-440A-A7FA-72561491DA09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8D545083-9E35-4361-AC33-806908CF8F57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9292BC9-61B5-4FFC-AABA-F338B7DB102D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3CEB123-D292-4E4F-B2C6-C8BB7B943CEC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BE3A75B-B4F5-4B24-80AF-EDF6D8DA0198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CF2DF19-51E7-4F9B-901C-2600D2B8997C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32843D0-BF8E-44A0-8F3B-B7415BC394C7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9" name="Graphic 1">
            <a:extLst>
              <a:ext uri="{FF2B5EF4-FFF2-40B4-BE49-F238E27FC236}">
                <a16:creationId xmlns:a16="http://schemas.microsoft.com/office/drawing/2014/main" id="{74B20FF4-B2CE-4D24-91F1-1C4AA0F3FF98}"/>
              </a:ext>
            </a:extLst>
          </p:cNvPr>
          <p:cNvGrpSpPr/>
          <p:nvPr userDrawn="1"/>
        </p:nvGrpSpPr>
        <p:grpSpPr>
          <a:xfrm>
            <a:off x="-193937" y="231458"/>
            <a:ext cx="2622811" cy="4928345"/>
            <a:chOff x="2220650" y="1458277"/>
            <a:chExt cx="2622811" cy="4928345"/>
          </a:xfrm>
        </p:grpSpPr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5734FF7-61A0-43A1-814E-2580A6E4B7B9}"/>
                </a:ext>
              </a:extLst>
            </p:cNvPr>
            <p:cNvSpPr/>
            <p:nvPr/>
          </p:nvSpPr>
          <p:spPr>
            <a:xfrm>
              <a:off x="2220650" y="5569377"/>
              <a:ext cx="817245" cy="817245"/>
            </a:xfrm>
            <a:custGeom>
              <a:avLst/>
              <a:gdLst>
                <a:gd name="connsiteX0" fmla="*/ 408622 w 817245"/>
                <a:gd name="connsiteY0" fmla="*/ 0 h 817245"/>
                <a:gd name="connsiteX1" fmla="*/ 0 w 817245"/>
                <a:gd name="connsiteY1" fmla="*/ 408623 h 817245"/>
                <a:gd name="connsiteX2" fmla="*/ 408622 w 817245"/>
                <a:gd name="connsiteY2" fmla="*/ 817245 h 817245"/>
                <a:gd name="connsiteX3" fmla="*/ 817245 w 817245"/>
                <a:gd name="connsiteY3" fmla="*/ 408623 h 817245"/>
                <a:gd name="connsiteX4" fmla="*/ 408622 w 817245"/>
                <a:gd name="connsiteY4" fmla="*/ 0 h 817245"/>
                <a:gd name="connsiteX5" fmla="*/ 408622 w 817245"/>
                <a:gd name="connsiteY5" fmla="*/ 764858 h 817245"/>
                <a:gd name="connsiteX6" fmla="*/ 52388 w 817245"/>
                <a:gd name="connsiteY6" fmla="*/ 408623 h 817245"/>
                <a:gd name="connsiteX7" fmla="*/ 408622 w 817245"/>
                <a:gd name="connsiteY7" fmla="*/ 52388 h 817245"/>
                <a:gd name="connsiteX8" fmla="*/ 764858 w 817245"/>
                <a:gd name="connsiteY8" fmla="*/ 408623 h 817245"/>
                <a:gd name="connsiteX9" fmla="*/ 408622 w 817245"/>
                <a:gd name="connsiteY9" fmla="*/ 764858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245" h="817245">
                  <a:moveTo>
                    <a:pt x="408622" y="0"/>
                  </a:moveTo>
                  <a:cubicBezTo>
                    <a:pt x="182880" y="0"/>
                    <a:pt x="0" y="182880"/>
                    <a:pt x="0" y="408623"/>
                  </a:cubicBezTo>
                  <a:cubicBezTo>
                    <a:pt x="0" y="634365"/>
                    <a:pt x="182880" y="817245"/>
                    <a:pt x="408622" y="817245"/>
                  </a:cubicBezTo>
                  <a:cubicBezTo>
                    <a:pt x="634365" y="817245"/>
                    <a:pt x="817245" y="634365"/>
                    <a:pt x="817245" y="408623"/>
                  </a:cubicBezTo>
                  <a:cubicBezTo>
                    <a:pt x="817245" y="182880"/>
                    <a:pt x="634365" y="0"/>
                    <a:pt x="408622" y="0"/>
                  </a:cubicBezTo>
                  <a:close/>
                  <a:moveTo>
                    <a:pt x="408622" y="764858"/>
                  </a:moveTo>
                  <a:cubicBezTo>
                    <a:pt x="211455" y="764858"/>
                    <a:pt x="52388" y="605790"/>
                    <a:pt x="52388" y="408623"/>
                  </a:cubicBezTo>
                  <a:cubicBezTo>
                    <a:pt x="52388" y="211455"/>
                    <a:pt x="211455" y="52388"/>
                    <a:pt x="408622" y="52388"/>
                  </a:cubicBezTo>
                  <a:cubicBezTo>
                    <a:pt x="605790" y="52388"/>
                    <a:pt x="764858" y="211455"/>
                    <a:pt x="764858" y="408623"/>
                  </a:cubicBezTo>
                  <a:cubicBezTo>
                    <a:pt x="764858" y="604838"/>
                    <a:pt x="605790" y="764858"/>
                    <a:pt x="408622" y="764858"/>
                  </a:cubicBezTo>
                  <a:close/>
                </a:path>
              </a:pathLst>
            </a:custGeom>
            <a:solidFill>
              <a:srgbClr val="59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80DCA216-C2C5-457B-B0A9-2BE022E3F493}"/>
                </a:ext>
              </a:extLst>
            </p:cNvPr>
            <p:cNvSpPr/>
            <p:nvPr/>
          </p:nvSpPr>
          <p:spPr>
            <a:xfrm>
              <a:off x="2998118" y="2434112"/>
              <a:ext cx="356234" cy="356234"/>
            </a:xfrm>
            <a:custGeom>
              <a:avLst/>
              <a:gdLst>
                <a:gd name="connsiteX0" fmla="*/ 178118 w 356234"/>
                <a:gd name="connsiteY0" fmla="*/ 0 h 356234"/>
                <a:gd name="connsiteX1" fmla="*/ 0 w 356234"/>
                <a:gd name="connsiteY1" fmla="*/ 178117 h 356234"/>
                <a:gd name="connsiteX2" fmla="*/ 178118 w 356234"/>
                <a:gd name="connsiteY2" fmla="*/ 356235 h 356234"/>
                <a:gd name="connsiteX3" fmla="*/ 356235 w 356234"/>
                <a:gd name="connsiteY3" fmla="*/ 178117 h 356234"/>
                <a:gd name="connsiteX4" fmla="*/ 178118 w 356234"/>
                <a:gd name="connsiteY4" fmla="*/ 0 h 356234"/>
                <a:gd name="connsiteX5" fmla="*/ 178118 w 356234"/>
                <a:gd name="connsiteY5" fmla="*/ 291465 h 356234"/>
                <a:gd name="connsiteX6" fmla="*/ 63818 w 356234"/>
                <a:gd name="connsiteY6" fmla="*/ 177165 h 356234"/>
                <a:gd name="connsiteX7" fmla="*/ 178118 w 356234"/>
                <a:gd name="connsiteY7" fmla="*/ 62865 h 356234"/>
                <a:gd name="connsiteX8" fmla="*/ 292418 w 356234"/>
                <a:gd name="connsiteY8" fmla="*/ 177165 h 356234"/>
                <a:gd name="connsiteX9" fmla="*/ 178118 w 356234"/>
                <a:gd name="connsiteY9" fmla="*/ 291465 h 3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34" h="356234">
                  <a:moveTo>
                    <a:pt x="178118" y="0"/>
                  </a:moveTo>
                  <a:cubicBezTo>
                    <a:pt x="80010" y="0"/>
                    <a:pt x="0" y="80010"/>
                    <a:pt x="0" y="178117"/>
                  </a:cubicBezTo>
                  <a:cubicBezTo>
                    <a:pt x="0" y="276225"/>
                    <a:pt x="80010" y="356235"/>
                    <a:pt x="178118" y="356235"/>
                  </a:cubicBezTo>
                  <a:cubicBezTo>
                    <a:pt x="276225" y="356235"/>
                    <a:pt x="356235" y="276225"/>
                    <a:pt x="356235" y="178117"/>
                  </a:cubicBezTo>
                  <a:cubicBezTo>
                    <a:pt x="355283" y="79057"/>
                    <a:pt x="276225" y="0"/>
                    <a:pt x="178118" y="0"/>
                  </a:cubicBezTo>
                  <a:close/>
                  <a:moveTo>
                    <a:pt x="178118" y="291465"/>
                  </a:moveTo>
                  <a:cubicBezTo>
                    <a:pt x="115252" y="291465"/>
                    <a:pt x="63818" y="240030"/>
                    <a:pt x="63818" y="177165"/>
                  </a:cubicBezTo>
                  <a:cubicBezTo>
                    <a:pt x="63818" y="114300"/>
                    <a:pt x="115252" y="62865"/>
                    <a:pt x="178118" y="62865"/>
                  </a:cubicBezTo>
                  <a:cubicBezTo>
                    <a:pt x="240983" y="62865"/>
                    <a:pt x="292418" y="114300"/>
                    <a:pt x="292418" y="177165"/>
                  </a:cubicBezTo>
                  <a:cubicBezTo>
                    <a:pt x="292418" y="240982"/>
                    <a:pt x="240983" y="291465"/>
                    <a:pt x="178118" y="291465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D9E9B210-EC23-4057-BD76-FAE2DE722217}"/>
                </a:ext>
              </a:extLst>
            </p:cNvPr>
            <p:cNvSpPr/>
            <p:nvPr/>
          </p:nvSpPr>
          <p:spPr>
            <a:xfrm>
              <a:off x="4626292" y="1458277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555"/>
                    <a:pt x="168555" y="217170"/>
                    <a:pt x="108585" y="217170"/>
                  </a:cubicBezTo>
                  <a:cubicBezTo>
                    <a:pt x="48615" y="217170"/>
                    <a:pt x="0" y="168555"/>
                    <a:pt x="0" y="108585"/>
                  </a:cubicBezTo>
                  <a:cubicBezTo>
                    <a:pt x="0" y="48615"/>
                    <a:pt x="48615" y="0"/>
                    <a:pt x="108585" y="0"/>
                  </a:cubicBezTo>
                  <a:cubicBezTo>
                    <a:pt x="168555" y="0"/>
                    <a:pt x="217170" y="48615"/>
                    <a:pt x="217170" y="1085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3" name="Graphic 1">
            <a:extLst>
              <a:ext uri="{FF2B5EF4-FFF2-40B4-BE49-F238E27FC236}">
                <a16:creationId xmlns:a16="http://schemas.microsoft.com/office/drawing/2014/main" id="{97BFD2FD-B4AC-4473-B31F-B67649D6A5C6}"/>
              </a:ext>
            </a:extLst>
          </p:cNvPr>
          <p:cNvGrpSpPr/>
          <p:nvPr userDrawn="1"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99B676F-BCF9-4077-8A12-EEEDE975AC53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E5FBEC6-C906-4955-BDBC-BBA6BCDDD326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aphic 1">
            <a:extLst>
              <a:ext uri="{FF2B5EF4-FFF2-40B4-BE49-F238E27FC236}">
                <a16:creationId xmlns:a16="http://schemas.microsoft.com/office/drawing/2014/main" id="{73AA95A5-71DE-4BA6-872A-0A408999574B}"/>
              </a:ext>
            </a:extLst>
          </p:cNvPr>
          <p:cNvGrpSpPr/>
          <p:nvPr userDrawn="1"/>
        </p:nvGrpSpPr>
        <p:grpSpPr>
          <a:xfrm>
            <a:off x="11582400" y="925968"/>
            <a:ext cx="323986" cy="252399"/>
            <a:chOff x="7826742" y="3319475"/>
            <a:chExt cx="323986" cy="252399"/>
          </a:xfrm>
          <a:solidFill>
            <a:srgbClr val="B0B0B0"/>
          </a:solidFill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548542F-EED1-4D85-A909-CDEFE31FA0CB}"/>
                </a:ext>
              </a:extLst>
            </p:cNvPr>
            <p:cNvSpPr/>
            <p:nvPr/>
          </p:nvSpPr>
          <p:spPr>
            <a:xfrm>
              <a:off x="7826742" y="3319475"/>
              <a:ext cx="317082" cy="231432"/>
            </a:xfrm>
            <a:custGeom>
              <a:avLst/>
              <a:gdLst>
                <a:gd name="connsiteX0" fmla="*/ 315227 w 317082"/>
                <a:gd name="connsiteY0" fmla="*/ 4750 h 231432"/>
                <a:gd name="connsiteX1" fmla="*/ 181877 w 317082"/>
                <a:gd name="connsiteY1" fmla="*/ 148577 h 231432"/>
                <a:gd name="connsiteX2" fmla="*/ 1855 w 317082"/>
                <a:gd name="connsiteY2" fmla="*/ 226682 h 231432"/>
                <a:gd name="connsiteX3" fmla="*/ 135205 w 317082"/>
                <a:gd name="connsiteY3" fmla="*/ 82855 h 231432"/>
                <a:gd name="connsiteX4" fmla="*/ 315227 w 317082"/>
                <a:gd name="connsiteY4" fmla="*/ 4750 h 2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82" h="231432">
                  <a:moveTo>
                    <a:pt x="315227" y="4750"/>
                  </a:moveTo>
                  <a:cubicBezTo>
                    <a:pt x="328563" y="22847"/>
                    <a:pt x="268555" y="87617"/>
                    <a:pt x="181877" y="148577"/>
                  </a:cubicBezTo>
                  <a:cubicBezTo>
                    <a:pt x="95200" y="209537"/>
                    <a:pt x="14238" y="244780"/>
                    <a:pt x="1855" y="226682"/>
                  </a:cubicBezTo>
                  <a:cubicBezTo>
                    <a:pt x="-11480" y="208585"/>
                    <a:pt x="48527" y="143815"/>
                    <a:pt x="135205" y="82855"/>
                  </a:cubicBezTo>
                  <a:cubicBezTo>
                    <a:pt x="221882" y="21895"/>
                    <a:pt x="302845" y="-13348"/>
                    <a:pt x="315227" y="4750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9" name="Graphic 1">
              <a:extLst>
                <a:ext uri="{FF2B5EF4-FFF2-40B4-BE49-F238E27FC236}">
                  <a16:creationId xmlns:a16="http://schemas.microsoft.com/office/drawing/2014/main" id="{832413D5-3F87-46F2-80F5-ACCCE730F43C}"/>
                </a:ext>
              </a:extLst>
            </p:cNvPr>
            <p:cNvGrpSpPr/>
            <p:nvPr/>
          </p:nvGrpSpPr>
          <p:grpSpPr>
            <a:xfrm>
              <a:off x="7884028" y="3352800"/>
              <a:ext cx="266700" cy="219075"/>
              <a:chOff x="7884028" y="3352800"/>
              <a:chExt cx="266700" cy="219075"/>
            </a:xfrm>
          </p:grpSpPr>
          <p:pic>
            <p:nvPicPr>
              <p:cNvPr id="360" name="Picture 359">
                <a:extLst>
                  <a:ext uri="{FF2B5EF4-FFF2-40B4-BE49-F238E27FC236}">
                    <a16:creationId xmlns:a16="http://schemas.microsoft.com/office/drawing/2014/main" id="{E1743B34-E197-4277-892D-CC3CB70B4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55478" y="3390900"/>
                <a:ext cx="38100" cy="28575"/>
              </a:xfrm>
              <a:custGeom>
                <a:avLst/>
                <a:gdLst>
                  <a:gd name="connsiteX0" fmla="*/ 624 w 38100"/>
                  <a:gd name="connsiteY0" fmla="*/ 246 h 28575"/>
                  <a:gd name="connsiteX1" fmla="*/ 38724 w 38100"/>
                  <a:gd name="connsiteY1" fmla="*/ 246 h 28575"/>
                  <a:gd name="connsiteX2" fmla="*/ 38724 w 38100"/>
                  <a:gd name="connsiteY2" fmla="*/ 28821 h 28575"/>
                  <a:gd name="connsiteX3" fmla="*/ 624 w 38100"/>
                  <a:gd name="connsiteY3" fmla="*/ 288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4" y="246"/>
                    </a:moveTo>
                    <a:lnTo>
                      <a:pt x="38724" y="246"/>
                    </a:lnTo>
                    <a:lnTo>
                      <a:pt x="38724" y="28821"/>
                    </a:lnTo>
                    <a:lnTo>
                      <a:pt x="624" y="28821"/>
                    </a:lnTo>
                    <a:close/>
                  </a:path>
                </a:pathLst>
              </a:custGeom>
            </p:spPr>
          </p:pic>
          <p:pic>
            <p:nvPicPr>
              <p:cNvPr id="361" name="Picture 360">
                <a:extLst>
                  <a:ext uri="{FF2B5EF4-FFF2-40B4-BE49-F238E27FC236}">
                    <a16:creationId xmlns:a16="http://schemas.microsoft.com/office/drawing/2014/main" id="{472D3A08-2B43-48FE-A989-A098BBC6C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028" y="3352800"/>
                <a:ext cx="266700" cy="219075"/>
              </a:xfrm>
              <a:custGeom>
                <a:avLst/>
                <a:gdLst>
                  <a:gd name="connsiteX0" fmla="*/ 606 w 266700"/>
                  <a:gd name="connsiteY0" fmla="*/ 242 h 219075"/>
                  <a:gd name="connsiteX1" fmla="*/ 267306 w 266700"/>
                  <a:gd name="connsiteY1" fmla="*/ 242 h 219075"/>
                  <a:gd name="connsiteX2" fmla="*/ 267306 w 266700"/>
                  <a:gd name="connsiteY2" fmla="*/ 219317 h 219075"/>
                  <a:gd name="connsiteX3" fmla="*/ 606 w 266700"/>
                  <a:gd name="connsiteY3" fmla="*/ 21931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19075">
                    <a:moveTo>
                      <a:pt x="606" y="242"/>
                    </a:moveTo>
                    <a:lnTo>
                      <a:pt x="267306" y="242"/>
                    </a:lnTo>
                    <a:lnTo>
                      <a:pt x="267306" y="219317"/>
                    </a:lnTo>
                    <a:lnTo>
                      <a:pt x="606" y="219317"/>
                    </a:lnTo>
                    <a:close/>
                  </a:path>
                </a:pathLst>
              </a:custGeom>
            </p:spPr>
          </p:pic>
          <p:pic>
            <p:nvPicPr>
              <p:cNvPr id="362" name="Picture 361">
                <a:extLst>
                  <a:ext uri="{FF2B5EF4-FFF2-40B4-BE49-F238E27FC236}">
                    <a16:creationId xmlns:a16="http://schemas.microsoft.com/office/drawing/2014/main" id="{DBF7B735-41AA-4EAB-98B0-AD9DB1BFE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578" y="3448050"/>
                <a:ext cx="38100" cy="28575"/>
              </a:xfrm>
              <a:custGeom>
                <a:avLst/>
                <a:gdLst>
                  <a:gd name="connsiteX0" fmla="*/ 628 w 38100"/>
                  <a:gd name="connsiteY0" fmla="*/ 252 h 28575"/>
                  <a:gd name="connsiteX1" fmla="*/ 38728 w 38100"/>
                  <a:gd name="connsiteY1" fmla="*/ 252 h 28575"/>
                  <a:gd name="connsiteX2" fmla="*/ 38728 w 38100"/>
                  <a:gd name="connsiteY2" fmla="*/ 28827 h 28575"/>
                  <a:gd name="connsiteX3" fmla="*/ 628 w 38100"/>
                  <a:gd name="connsiteY3" fmla="*/ 288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8" y="252"/>
                    </a:moveTo>
                    <a:lnTo>
                      <a:pt x="38728" y="252"/>
                    </a:lnTo>
                    <a:lnTo>
                      <a:pt x="38728" y="28827"/>
                    </a:lnTo>
                    <a:lnTo>
                      <a:pt x="628" y="28827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513" name="Picture 512">
            <a:extLst>
              <a:ext uri="{FF2B5EF4-FFF2-40B4-BE49-F238E27FC236}">
                <a16:creationId xmlns:a16="http://schemas.microsoft.com/office/drawing/2014/main" id="{D0C90722-1416-426E-939C-7E70093949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28520" y="1086098"/>
            <a:ext cx="2095500" cy="1343025"/>
          </a:xfrm>
          <a:custGeom>
            <a:avLst/>
            <a:gdLst>
              <a:gd name="connsiteX0" fmla="*/ 617 w 2095500"/>
              <a:gd name="connsiteY0" fmla="*/ 192 h 1343025"/>
              <a:gd name="connsiteX1" fmla="*/ 2096117 w 2095500"/>
              <a:gd name="connsiteY1" fmla="*/ 192 h 1343025"/>
              <a:gd name="connsiteX2" fmla="*/ 2096117 w 2095500"/>
              <a:gd name="connsiteY2" fmla="*/ 1343217 h 1343025"/>
              <a:gd name="connsiteX3" fmla="*/ 617 w 2095500"/>
              <a:gd name="connsiteY3" fmla="*/ 1343217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343025">
                <a:moveTo>
                  <a:pt x="617" y="192"/>
                </a:moveTo>
                <a:lnTo>
                  <a:pt x="2096117" y="192"/>
                </a:lnTo>
                <a:lnTo>
                  <a:pt x="2096117" y="1343217"/>
                </a:lnTo>
                <a:lnTo>
                  <a:pt x="617" y="1343217"/>
                </a:lnTo>
                <a:close/>
              </a:path>
            </a:pathLst>
          </a:custGeom>
        </p:spPr>
      </p:pic>
      <p:grpSp>
        <p:nvGrpSpPr>
          <p:cNvPr id="514" name="Graphic 1">
            <a:extLst>
              <a:ext uri="{FF2B5EF4-FFF2-40B4-BE49-F238E27FC236}">
                <a16:creationId xmlns:a16="http://schemas.microsoft.com/office/drawing/2014/main" id="{3DAE100F-A78F-440D-AC76-1EC58EE63CAA}"/>
              </a:ext>
            </a:extLst>
          </p:cNvPr>
          <p:cNvGrpSpPr/>
          <p:nvPr userDrawn="1"/>
        </p:nvGrpSpPr>
        <p:grpSpPr>
          <a:xfrm>
            <a:off x="10892302" y="178885"/>
            <a:ext cx="250509" cy="287416"/>
            <a:chOff x="6417178" y="2262306"/>
            <a:chExt cx="250509" cy="287416"/>
          </a:xfrm>
          <a:solidFill>
            <a:srgbClr val="B0B0B0"/>
          </a:solidFill>
        </p:grpSpPr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CFCB6522-50D4-4034-A8EA-DCC93AAC0D67}"/>
                </a:ext>
              </a:extLst>
            </p:cNvPr>
            <p:cNvSpPr/>
            <p:nvPr/>
          </p:nvSpPr>
          <p:spPr>
            <a:xfrm>
              <a:off x="6460716" y="2262306"/>
              <a:ext cx="206971" cy="287416"/>
            </a:xfrm>
            <a:custGeom>
              <a:avLst/>
              <a:gdLst>
                <a:gd name="connsiteX0" fmla="*/ 201068 w 206971"/>
                <a:gd name="connsiteY0" fmla="*/ 285631 h 287416"/>
                <a:gd name="connsiteX1" fmla="*/ 69623 w 206971"/>
                <a:gd name="connsiteY1" fmla="*/ 166568 h 287416"/>
                <a:gd name="connsiteX2" fmla="*/ 5805 w 206971"/>
                <a:gd name="connsiteY2" fmla="*/ 1786 h 287416"/>
                <a:gd name="connsiteX3" fmla="*/ 137250 w 206971"/>
                <a:gd name="connsiteY3" fmla="*/ 120848 h 287416"/>
                <a:gd name="connsiteX4" fmla="*/ 201068 w 206971"/>
                <a:gd name="connsiteY4" fmla="*/ 285631 h 28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71" h="287416">
                  <a:moveTo>
                    <a:pt x="201068" y="285631"/>
                  </a:moveTo>
                  <a:cubicBezTo>
                    <a:pt x="182970" y="298013"/>
                    <a:pt x="123915" y="244673"/>
                    <a:pt x="69623" y="166568"/>
                  </a:cubicBezTo>
                  <a:cubicBezTo>
                    <a:pt x="16283" y="88463"/>
                    <a:pt x="-13245" y="14168"/>
                    <a:pt x="5805" y="1786"/>
                  </a:cubicBezTo>
                  <a:cubicBezTo>
                    <a:pt x="23903" y="-10597"/>
                    <a:pt x="82958" y="42743"/>
                    <a:pt x="137250" y="120848"/>
                  </a:cubicBezTo>
                  <a:cubicBezTo>
                    <a:pt x="191543" y="198953"/>
                    <a:pt x="220118" y="273248"/>
                    <a:pt x="201068" y="285631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6" name="Graphic 1">
              <a:extLst>
                <a:ext uri="{FF2B5EF4-FFF2-40B4-BE49-F238E27FC236}">
                  <a16:creationId xmlns:a16="http://schemas.microsoft.com/office/drawing/2014/main" id="{7923BE2B-A7B5-4BC5-B937-14AF7B95156A}"/>
                </a:ext>
              </a:extLst>
            </p:cNvPr>
            <p:cNvGrpSpPr/>
            <p:nvPr/>
          </p:nvGrpSpPr>
          <p:grpSpPr>
            <a:xfrm>
              <a:off x="6417178" y="2276475"/>
              <a:ext cx="219075" cy="266700"/>
              <a:chOff x="6417178" y="2276475"/>
              <a:chExt cx="219075" cy="266700"/>
            </a:xfrm>
          </p:grpSpPr>
          <p:pic>
            <p:nvPicPr>
              <p:cNvPr id="517" name="Picture 516">
                <a:extLst>
                  <a:ext uri="{FF2B5EF4-FFF2-40B4-BE49-F238E27FC236}">
                    <a16:creationId xmlns:a16="http://schemas.microsoft.com/office/drawing/2014/main" id="{700D3233-5EA2-44DA-AC2A-DA3AE793E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5753" y="2333625"/>
                <a:ext cx="38100" cy="47625"/>
              </a:xfrm>
              <a:custGeom>
                <a:avLst/>
                <a:gdLst>
                  <a:gd name="connsiteX0" fmla="*/ 455 w 38100"/>
                  <a:gd name="connsiteY0" fmla="*/ 135 h 47625"/>
                  <a:gd name="connsiteX1" fmla="*/ 38555 w 38100"/>
                  <a:gd name="connsiteY1" fmla="*/ 135 h 47625"/>
                  <a:gd name="connsiteX2" fmla="*/ 38555 w 38100"/>
                  <a:gd name="connsiteY2" fmla="*/ 47760 h 47625"/>
                  <a:gd name="connsiteX3" fmla="*/ 455 w 38100"/>
                  <a:gd name="connsiteY3" fmla="*/ 4776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47625">
                    <a:moveTo>
                      <a:pt x="455" y="135"/>
                    </a:moveTo>
                    <a:lnTo>
                      <a:pt x="38555" y="135"/>
                    </a:lnTo>
                    <a:lnTo>
                      <a:pt x="38555" y="47760"/>
                    </a:lnTo>
                    <a:lnTo>
                      <a:pt x="455" y="47760"/>
                    </a:lnTo>
                    <a:close/>
                  </a:path>
                </a:pathLst>
              </a:custGeom>
            </p:spPr>
          </p:pic>
          <p:pic>
            <p:nvPicPr>
              <p:cNvPr id="518" name="Picture 517">
                <a:extLst>
                  <a:ext uri="{FF2B5EF4-FFF2-40B4-BE49-F238E27FC236}">
                    <a16:creationId xmlns:a16="http://schemas.microsoft.com/office/drawing/2014/main" id="{142AECDF-F445-4D8C-A79E-E60D38D9C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7178" y="2276475"/>
                <a:ext cx="219075" cy="266700"/>
              </a:xfrm>
              <a:custGeom>
                <a:avLst/>
                <a:gdLst>
                  <a:gd name="connsiteX0" fmla="*/ 452 w 219075"/>
                  <a:gd name="connsiteY0" fmla="*/ 129 h 266700"/>
                  <a:gd name="connsiteX1" fmla="*/ 219527 w 219075"/>
                  <a:gd name="connsiteY1" fmla="*/ 129 h 266700"/>
                  <a:gd name="connsiteX2" fmla="*/ 219527 w 219075"/>
                  <a:gd name="connsiteY2" fmla="*/ 266829 h 266700"/>
                  <a:gd name="connsiteX3" fmla="*/ 452 w 219075"/>
                  <a:gd name="connsiteY3" fmla="*/ 26682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266700">
                    <a:moveTo>
                      <a:pt x="452" y="129"/>
                    </a:moveTo>
                    <a:lnTo>
                      <a:pt x="219527" y="129"/>
                    </a:lnTo>
                    <a:lnTo>
                      <a:pt x="219527" y="266829"/>
                    </a:lnTo>
                    <a:lnTo>
                      <a:pt x="452" y="266829"/>
                    </a:lnTo>
                    <a:close/>
                  </a:path>
                </a:pathLst>
              </a:custGeom>
            </p:spPr>
          </p:pic>
          <p:pic>
            <p:nvPicPr>
              <p:cNvPr id="519" name="Picture 518">
                <a:extLst>
                  <a:ext uri="{FF2B5EF4-FFF2-40B4-BE49-F238E27FC236}">
                    <a16:creationId xmlns:a16="http://schemas.microsoft.com/office/drawing/2014/main" id="{8C59785E-4827-4CA5-81A1-998EF9AA5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2903" y="2295525"/>
                <a:ext cx="38100" cy="38100"/>
              </a:xfrm>
              <a:custGeom>
                <a:avLst/>
                <a:gdLst>
                  <a:gd name="connsiteX0" fmla="*/ 461 w 38100"/>
                  <a:gd name="connsiteY0" fmla="*/ 131 h 38100"/>
                  <a:gd name="connsiteX1" fmla="*/ 38561 w 38100"/>
                  <a:gd name="connsiteY1" fmla="*/ 131 h 38100"/>
                  <a:gd name="connsiteX2" fmla="*/ 38561 w 38100"/>
                  <a:gd name="connsiteY2" fmla="*/ 38231 h 38100"/>
                  <a:gd name="connsiteX3" fmla="*/ 461 w 38100"/>
                  <a:gd name="connsiteY3" fmla="*/ 382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461" y="131"/>
                    </a:moveTo>
                    <a:lnTo>
                      <a:pt x="38561" y="131"/>
                    </a:lnTo>
                    <a:lnTo>
                      <a:pt x="38561" y="38231"/>
                    </a:lnTo>
                    <a:lnTo>
                      <a:pt x="461" y="38231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20" name="Graphic 1">
            <a:extLst>
              <a:ext uri="{FF2B5EF4-FFF2-40B4-BE49-F238E27FC236}">
                <a16:creationId xmlns:a16="http://schemas.microsoft.com/office/drawing/2014/main" id="{82451DA7-E68A-4A44-966D-98EAD411128F}"/>
              </a:ext>
            </a:extLst>
          </p:cNvPr>
          <p:cNvGrpSpPr/>
          <p:nvPr userDrawn="1"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39590EAE-F8A7-4A21-9DAB-5A8395572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id="{EE1E42E5-8781-4DD0-95FA-29932D0737E8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4240095B-1C3C-4227-BDEB-A11A6D6AFA5B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A8565BE0-F88D-4B0A-8E38-67BD171C540D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25" name="Graphic 1">
            <a:extLst>
              <a:ext uri="{FF2B5EF4-FFF2-40B4-BE49-F238E27FC236}">
                <a16:creationId xmlns:a16="http://schemas.microsoft.com/office/drawing/2014/main" id="{1CF05682-F7CF-4A84-9CD6-5E0E08AB23F8}"/>
              </a:ext>
            </a:extLst>
          </p:cNvPr>
          <p:cNvGrpSpPr/>
          <p:nvPr userDrawn="1"/>
        </p:nvGrpSpPr>
        <p:grpSpPr>
          <a:xfrm>
            <a:off x="9275658" y="4476769"/>
            <a:ext cx="2009775" cy="1181100"/>
            <a:chOff x="7512553" y="1800225"/>
            <a:chExt cx="2009775" cy="1181100"/>
          </a:xfrm>
        </p:grpSpPr>
        <p:pic>
          <p:nvPicPr>
            <p:cNvPr id="526" name="Picture 525">
              <a:extLst>
                <a:ext uri="{FF2B5EF4-FFF2-40B4-BE49-F238E27FC236}">
                  <a16:creationId xmlns:a16="http://schemas.microsoft.com/office/drawing/2014/main" id="{F7CD36EA-0056-4940-8E9A-9946732D9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12553" y="1800225"/>
              <a:ext cx="2009775" cy="1181100"/>
            </a:xfrm>
            <a:custGeom>
              <a:avLst/>
              <a:gdLst>
                <a:gd name="connsiteX0" fmla="*/ 567 w 2009775"/>
                <a:gd name="connsiteY0" fmla="*/ 79 h 1181100"/>
                <a:gd name="connsiteX1" fmla="*/ 2010342 w 2009775"/>
                <a:gd name="connsiteY1" fmla="*/ 79 h 1181100"/>
                <a:gd name="connsiteX2" fmla="*/ 2010342 w 2009775"/>
                <a:gd name="connsiteY2" fmla="*/ 1181179 h 1181100"/>
                <a:gd name="connsiteX3" fmla="*/ 567 w 2009775"/>
                <a:gd name="connsiteY3" fmla="*/ 118117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5" h="1181100">
                  <a:moveTo>
                    <a:pt x="567" y="79"/>
                  </a:moveTo>
                  <a:lnTo>
                    <a:pt x="2010342" y="79"/>
                  </a:lnTo>
                  <a:lnTo>
                    <a:pt x="2010342" y="1181179"/>
                  </a:lnTo>
                  <a:lnTo>
                    <a:pt x="567" y="1181179"/>
                  </a:lnTo>
                  <a:close/>
                </a:path>
              </a:pathLst>
            </a:custGeom>
          </p:spPr>
        </p:pic>
        <p:grpSp>
          <p:nvGrpSpPr>
            <p:cNvPr id="527" name="Graphic 1">
              <a:extLst>
                <a:ext uri="{FF2B5EF4-FFF2-40B4-BE49-F238E27FC236}">
                  <a16:creationId xmlns:a16="http://schemas.microsoft.com/office/drawing/2014/main" id="{6C2CE064-008D-497B-90C7-E51E28D66788}"/>
                </a:ext>
              </a:extLst>
            </p:cNvPr>
            <p:cNvGrpSpPr/>
            <p:nvPr/>
          </p:nvGrpSpPr>
          <p:grpSpPr>
            <a:xfrm>
              <a:off x="7860029" y="2115502"/>
              <a:ext cx="1314450" cy="489585"/>
              <a:chOff x="7860029" y="2115502"/>
              <a:chExt cx="1314450" cy="489585"/>
            </a:xfrm>
          </p:grpSpPr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1F6BF544-1E37-4462-AA37-4210FBC9A16D}"/>
                  </a:ext>
                </a:extLst>
              </p:cNvPr>
              <p:cNvSpPr/>
              <p:nvPr/>
            </p:nvSpPr>
            <p:spPr>
              <a:xfrm>
                <a:off x="7860029" y="2115502"/>
                <a:ext cx="1313501" cy="489585"/>
              </a:xfrm>
              <a:custGeom>
                <a:avLst/>
                <a:gdLst>
                  <a:gd name="connsiteX0" fmla="*/ 930593 w 1313501"/>
                  <a:gd name="connsiteY0" fmla="*/ 0 h 489585"/>
                  <a:gd name="connsiteX1" fmla="*/ 627697 w 1313501"/>
                  <a:gd name="connsiteY1" fmla="*/ 147638 h 489585"/>
                  <a:gd name="connsiteX2" fmla="*/ 521970 w 1313501"/>
                  <a:gd name="connsiteY2" fmla="*/ 127635 h 489585"/>
                  <a:gd name="connsiteX3" fmla="*/ 256222 w 1313501"/>
                  <a:gd name="connsiteY3" fmla="*/ 317182 h 489585"/>
                  <a:gd name="connsiteX4" fmla="*/ 191452 w 1313501"/>
                  <a:gd name="connsiteY4" fmla="*/ 305753 h 489585"/>
                  <a:gd name="connsiteX5" fmla="*/ 0 w 1313501"/>
                  <a:gd name="connsiteY5" fmla="*/ 489585 h 489585"/>
                  <a:gd name="connsiteX6" fmla="*/ 1299210 w 1313501"/>
                  <a:gd name="connsiteY6" fmla="*/ 489585 h 489585"/>
                  <a:gd name="connsiteX7" fmla="*/ 1313497 w 1313501"/>
                  <a:gd name="connsiteY7" fmla="*/ 384810 h 489585"/>
                  <a:gd name="connsiteX8" fmla="*/ 930593 w 1313501"/>
                  <a:gd name="connsiteY8" fmla="*/ 0 h 48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501" h="489585">
                    <a:moveTo>
                      <a:pt x="930593" y="0"/>
                    </a:moveTo>
                    <a:cubicBezTo>
                      <a:pt x="807720" y="0"/>
                      <a:pt x="698182" y="58102"/>
                      <a:pt x="627697" y="147638"/>
                    </a:cubicBezTo>
                    <a:cubicBezTo>
                      <a:pt x="595313" y="134302"/>
                      <a:pt x="560070" y="127635"/>
                      <a:pt x="521970" y="127635"/>
                    </a:cubicBezTo>
                    <a:cubicBezTo>
                      <a:pt x="399097" y="127635"/>
                      <a:pt x="294322" y="206693"/>
                      <a:pt x="256222" y="317182"/>
                    </a:cubicBezTo>
                    <a:cubicBezTo>
                      <a:pt x="236220" y="309563"/>
                      <a:pt x="214313" y="305753"/>
                      <a:pt x="191452" y="305753"/>
                    </a:cubicBezTo>
                    <a:cubicBezTo>
                      <a:pt x="87630" y="305753"/>
                      <a:pt x="3810" y="387668"/>
                      <a:pt x="0" y="489585"/>
                    </a:cubicBezTo>
                    <a:lnTo>
                      <a:pt x="1299210" y="489585"/>
                    </a:lnTo>
                    <a:cubicBezTo>
                      <a:pt x="1308735" y="456248"/>
                      <a:pt x="1313497" y="421005"/>
                      <a:pt x="1313497" y="384810"/>
                    </a:cubicBezTo>
                    <a:cubicBezTo>
                      <a:pt x="1314450" y="172402"/>
                      <a:pt x="1143000" y="0"/>
                      <a:pt x="930593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453596B3-81D2-47DA-A93C-426FB3932CC2}"/>
                  </a:ext>
                </a:extLst>
              </p:cNvPr>
              <p:cNvSpPr/>
              <p:nvPr/>
            </p:nvSpPr>
            <p:spPr>
              <a:xfrm>
                <a:off x="7864792" y="2116454"/>
                <a:ext cx="1309687" cy="488632"/>
              </a:xfrm>
              <a:custGeom>
                <a:avLst/>
                <a:gdLst>
                  <a:gd name="connsiteX0" fmla="*/ 1309688 w 1309687"/>
                  <a:gd name="connsiteY0" fmla="*/ 394335 h 488632"/>
                  <a:gd name="connsiteX1" fmla="*/ 1309688 w 1309687"/>
                  <a:gd name="connsiteY1" fmla="*/ 390525 h 488632"/>
                  <a:gd name="connsiteX2" fmla="*/ 1220152 w 1309687"/>
                  <a:gd name="connsiteY2" fmla="*/ 390525 h 488632"/>
                  <a:gd name="connsiteX3" fmla="*/ 1220152 w 1309687"/>
                  <a:gd name="connsiteY3" fmla="*/ 297180 h 488632"/>
                  <a:gd name="connsiteX4" fmla="*/ 1300163 w 1309687"/>
                  <a:gd name="connsiteY4" fmla="*/ 297180 h 488632"/>
                  <a:gd name="connsiteX5" fmla="*/ 1299210 w 1309687"/>
                  <a:gd name="connsiteY5" fmla="*/ 293370 h 488632"/>
                  <a:gd name="connsiteX6" fmla="*/ 1220152 w 1309687"/>
                  <a:gd name="connsiteY6" fmla="*/ 293370 h 488632"/>
                  <a:gd name="connsiteX7" fmla="*/ 1220152 w 1309687"/>
                  <a:gd name="connsiteY7" fmla="*/ 200025 h 488632"/>
                  <a:gd name="connsiteX8" fmla="*/ 1263015 w 1309687"/>
                  <a:gd name="connsiteY8" fmla="*/ 200025 h 488632"/>
                  <a:gd name="connsiteX9" fmla="*/ 1261110 w 1309687"/>
                  <a:gd name="connsiteY9" fmla="*/ 196215 h 488632"/>
                  <a:gd name="connsiteX10" fmla="*/ 1220152 w 1309687"/>
                  <a:gd name="connsiteY10" fmla="*/ 196215 h 488632"/>
                  <a:gd name="connsiteX11" fmla="*/ 1220152 w 1309687"/>
                  <a:gd name="connsiteY11" fmla="*/ 137160 h 488632"/>
                  <a:gd name="connsiteX12" fmla="*/ 1216343 w 1309687"/>
                  <a:gd name="connsiteY12" fmla="*/ 132398 h 488632"/>
                  <a:gd name="connsiteX13" fmla="*/ 1216343 w 1309687"/>
                  <a:gd name="connsiteY13" fmla="*/ 195263 h 488632"/>
                  <a:gd name="connsiteX14" fmla="*/ 1122997 w 1309687"/>
                  <a:gd name="connsiteY14" fmla="*/ 195263 h 488632"/>
                  <a:gd name="connsiteX15" fmla="*/ 1122997 w 1309687"/>
                  <a:gd name="connsiteY15" fmla="*/ 101918 h 488632"/>
                  <a:gd name="connsiteX16" fmla="*/ 1187768 w 1309687"/>
                  <a:gd name="connsiteY16" fmla="*/ 101918 h 488632"/>
                  <a:gd name="connsiteX17" fmla="*/ 1183957 w 1309687"/>
                  <a:gd name="connsiteY17" fmla="*/ 98108 h 488632"/>
                  <a:gd name="connsiteX18" fmla="*/ 1123950 w 1309687"/>
                  <a:gd name="connsiteY18" fmla="*/ 98108 h 488632"/>
                  <a:gd name="connsiteX19" fmla="*/ 1123950 w 1309687"/>
                  <a:gd name="connsiteY19" fmla="*/ 53340 h 488632"/>
                  <a:gd name="connsiteX20" fmla="*/ 1120140 w 1309687"/>
                  <a:gd name="connsiteY20" fmla="*/ 51435 h 488632"/>
                  <a:gd name="connsiteX21" fmla="*/ 1120140 w 1309687"/>
                  <a:gd name="connsiteY21" fmla="*/ 98108 h 488632"/>
                  <a:gd name="connsiteX22" fmla="*/ 1026795 w 1309687"/>
                  <a:gd name="connsiteY22" fmla="*/ 98108 h 488632"/>
                  <a:gd name="connsiteX23" fmla="*/ 1026795 w 1309687"/>
                  <a:gd name="connsiteY23" fmla="*/ 12383 h 488632"/>
                  <a:gd name="connsiteX24" fmla="*/ 1022985 w 1309687"/>
                  <a:gd name="connsiteY24" fmla="*/ 11430 h 488632"/>
                  <a:gd name="connsiteX25" fmla="*/ 1022985 w 1309687"/>
                  <a:gd name="connsiteY25" fmla="*/ 98108 h 488632"/>
                  <a:gd name="connsiteX26" fmla="*/ 929640 w 1309687"/>
                  <a:gd name="connsiteY26" fmla="*/ 98108 h 488632"/>
                  <a:gd name="connsiteX27" fmla="*/ 929640 w 1309687"/>
                  <a:gd name="connsiteY27" fmla="*/ 4763 h 488632"/>
                  <a:gd name="connsiteX28" fmla="*/ 989647 w 1309687"/>
                  <a:gd name="connsiteY28" fmla="*/ 4763 h 488632"/>
                  <a:gd name="connsiteX29" fmla="*/ 958215 w 1309687"/>
                  <a:gd name="connsiteY29" fmla="*/ 953 h 488632"/>
                  <a:gd name="connsiteX30" fmla="*/ 929640 w 1309687"/>
                  <a:gd name="connsiteY30" fmla="*/ 953 h 488632"/>
                  <a:gd name="connsiteX31" fmla="*/ 929640 w 1309687"/>
                  <a:gd name="connsiteY31" fmla="*/ 0 h 488632"/>
                  <a:gd name="connsiteX32" fmla="*/ 927735 w 1309687"/>
                  <a:gd name="connsiteY32" fmla="*/ 0 h 488632"/>
                  <a:gd name="connsiteX33" fmla="*/ 925830 w 1309687"/>
                  <a:gd name="connsiteY33" fmla="*/ 0 h 488632"/>
                  <a:gd name="connsiteX34" fmla="*/ 925830 w 1309687"/>
                  <a:gd name="connsiteY34" fmla="*/ 953 h 488632"/>
                  <a:gd name="connsiteX35" fmla="*/ 897255 w 1309687"/>
                  <a:gd name="connsiteY35" fmla="*/ 953 h 488632"/>
                  <a:gd name="connsiteX36" fmla="*/ 865822 w 1309687"/>
                  <a:gd name="connsiteY36" fmla="*/ 4763 h 488632"/>
                  <a:gd name="connsiteX37" fmla="*/ 925830 w 1309687"/>
                  <a:gd name="connsiteY37" fmla="*/ 4763 h 488632"/>
                  <a:gd name="connsiteX38" fmla="*/ 925830 w 1309687"/>
                  <a:gd name="connsiteY38" fmla="*/ 98108 h 488632"/>
                  <a:gd name="connsiteX39" fmla="*/ 832485 w 1309687"/>
                  <a:gd name="connsiteY39" fmla="*/ 98108 h 488632"/>
                  <a:gd name="connsiteX40" fmla="*/ 832485 w 1309687"/>
                  <a:gd name="connsiteY40" fmla="*/ 11430 h 488632"/>
                  <a:gd name="connsiteX41" fmla="*/ 828675 w 1309687"/>
                  <a:gd name="connsiteY41" fmla="*/ 12383 h 488632"/>
                  <a:gd name="connsiteX42" fmla="*/ 828675 w 1309687"/>
                  <a:gd name="connsiteY42" fmla="*/ 98108 h 488632"/>
                  <a:gd name="connsiteX43" fmla="*/ 735330 w 1309687"/>
                  <a:gd name="connsiteY43" fmla="*/ 98108 h 488632"/>
                  <a:gd name="connsiteX44" fmla="*/ 735330 w 1309687"/>
                  <a:gd name="connsiteY44" fmla="*/ 51435 h 488632"/>
                  <a:gd name="connsiteX45" fmla="*/ 731520 w 1309687"/>
                  <a:gd name="connsiteY45" fmla="*/ 53340 h 488632"/>
                  <a:gd name="connsiteX46" fmla="*/ 731520 w 1309687"/>
                  <a:gd name="connsiteY46" fmla="*/ 98108 h 488632"/>
                  <a:gd name="connsiteX47" fmla="*/ 671513 w 1309687"/>
                  <a:gd name="connsiteY47" fmla="*/ 98108 h 488632"/>
                  <a:gd name="connsiteX48" fmla="*/ 667702 w 1309687"/>
                  <a:gd name="connsiteY48" fmla="*/ 101918 h 488632"/>
                  <a:gd name="connsiteX49" fmla="*/ 731520 w 1309687"/>
                  <a:gd name="connsiteY49" fmla="*/ 101918 h 488632"/>
                  <a:gd name="connsiteX50" fmla="*/ 731520 w 1309687"/>
                  <a:gd name="connsiteY50" fmla="*/ 195263 h 488632"/>
                  <a:gd name="connsiteX51" fmla="*/ 638175 w 1309687"/>
                  <a:gd name="connsiteY51" fmla="*/ 195263 h 488632"/>
                  <a:gd name="connsiteX52" fmla="*/ 638175 w 1309687"/>
                  <a:gd name="connsiteY52" fmla="*/ 132398 h 488632"/>
                  <a:gd name="connsiteX53" fmla="*/ 634365 w 1309687"/>
                  <a:gd name="connsiteY53" fmla="*/ 137160 h 488632"/>
                  <a:gd name="connsiteX54" fmla="*/ 634365 w 1309687"/>
                  <a:gd name="connsiteY54" fmla="*/ 196215 h 488632"/>
                  <a:gd name="connsiteX55" fmla="*/ 541020 w 1309687"/>
                  <a:gd name="connsiteY55" fmla="*/ 196215 h 488632"/>
                  <a:gd name="connsiteX56" fmla="*/ 541020 w 1309687"/>
                  <a:gd name="connsiteY56" fmla="*/ 127635 h 488632"/>
                  <a:gd name="connsiteX57" fmla="*/ 537210 w 1309687"/>
                  <a:gd name="connsiteY57" fmla="*/ 127635 h 488632"/>
                  <a:gd name="connsiteX58" fmla="*/ 537210 w 1309687"/>
                  <a:gd name="connsiteY58" fmla="*/ 196215 h 488632"/>
                  <a:gd name="connsiteX59" fmla="*/ 443865 w 1309687"/>
                  <a:gd name="connsiteY59" fmla="*/ 196215 h 488632"/>
                  <a:gd name="connsiteX60" fmla="*/ 443865 w 1309687"/>
                  <a:gd name="connsiteY60" fmla="*/ 138113 h 488632"/>
                  <a:gd name="connsiteX61" fmla="*/ 440055 w 1309687"/>
                  <a:gd name="connsiteY61" fmla="*/ 139065 h 488632"/>
                  <a:gd name="connsiteX62" fmla="*/ 440055 w 1309687"/>
                  <a:gd name="connsiteY62" fmla="*/ 196215 h 488632"/>
                  <a:gd name="connsiteX63" fmla="*/ 346710 w 1309687"/>
                  <a:gd name="connsiteY63" fmla="*/ 196215 h 488632"/>
                  <a:gd name="connsiteX64" fmla="*/ 346710 w 1309687"/>
                  <a:gd name="connsiteY64" fmla="*/ 188595 h 488632"/>
                  <a:gd name="connsiteX65" fmla="*/ 342900 w 1309687"/>
                  <a:gd name="connsiteY65" fmla="*/ 191453 h 488632"/>
                  <a:gd name="connsiteX66" fmla="*/ 342900 w 1309687"/>
                  <a:gd name="connsiteY66" fmla="*/ 196215 h 488632"/>
                  <a:gd name="connsiteX67" fmla="*/ 337185 w 1309687"/>
                  <a:gd name="connsiteY67" fmla="*/ 196215 h 488632"/>
                  <a:gd name="connsiteX68" fmla="*/ 333375 w 1309687"/>
                  <a:gd name="connsiteY68" fmla="*/ 200025 h 488632"/>
                  <a:gd name="connsiteX69" fmla="*/ 342900 w 1309687"/>
                  <a:gd name="connsiteY69" fmla="*/ 200025 h 488632"/>
                  <a:gd name="connsiteX70" fmla="*/ 342900 w 1309687"/>
                  <a:gd name="connsiteY70" fmla="*/ 293370 h 488632"/>
                  <a:gd name="connsiteX71" fmla="*/ 265747 w 1309687"/>
                  <a:gd name="connsiteY71" fmla="*/ 293370 h 488632"/>
                  <a:gd name="connsiteX72" fmla="*/ 263843 w 1309687"/>
                  <a:gd name="connsiteY72" fmla="*/ 297180 h 488632"/>
                  <a:gd name="connsiteX73" fmla="*/ 342900 w 1309687"/>
                  <a:gd name="connsiteY73" fmla="*/ 297180 h 488632"/>
                  <a:gd name="connsiteX74" fmla="*/ 342900 w 1309687"/>
                  <a:gd name="connsiteY74" fmla="*/ 390525 h 488632"/>
                  <a:gd name="connsiteX75" fmla="*/ 249555 w 1309687"/>
                  <a:gd name="connsiteY75" fmla="*/ 390525 h 488632"/>
                  <a:gd name="connsiteX76" fmla="*/ 249555 w 1309687"/>
                  <a:gd name="connsiteY76" fmla="*/ 313373 h 488632"/>
                  <a:gd name="connsiteX77" fmla="*/ 245745 w 1309687"/>
                  <a:gd name="connsiteY77" fmla="*/ 312420 h 488632"/>
                  <a:gd name="connsiteX78" fmla="*/ 245745 w 1309687"/>
                  <a:gd name="connsiteY78" fmla="*/ 391478 h 488632"/>
                  <a:gd name="connsiteX79" fmla="*/ 152400 w 1309687"/>
                  <a:gd name="connsiteY79" fmla="*/ 391478 h 488632"/>
                  <a:gd name="connsiteX80" fmla="*/ 152400 w 1309687"/>
                  <a:gd name="connsiteY80" fmla="*/ 309563 h 488632"/>
                  <a:gd name="connsiteX81" fmla="*/ 148590 w 1309687"/>
                  <a:gd name="connsiteY81" fmla="*/ 310515 h 488632"/>
                  <a:gd name="connsiteX82" fmla="*/ 148590 w 1309687"/>
                  <a:gd name="connsiteY82" fmla="*/ 391478 h 488632"/>
                  <a:gd name="connsiteX83" fmla="*/ 55245 w 1309687"/>
                  <a:gd name="connsiteY83" fmla="*/ 391478 h 488632"/>
                  <a:gd name="connsiteX84" fmla="*/ 55245 w 1309687"/>
                  <a:gd name="connsiteY84" fmla="*/ 363855 h 488632"/>
                  <a:gd name="connsiteX85" fmla="*/ 51435 w 1309687"/>
                  <a:gd name="connsiteY85" fmla="*/ 367665 h 488632"/>
                  <a:gd name="connsiteX86" fmla="*/ 51435 w 1309687"/>
                  <a:gd name="connsiteY86" fmla="*/ 391478 h 488632"/>
                  <a:gd name="connsiteX87" fmla="*/ 32385 w 1309687"/>
                  <a:gd name="connsiteY87" fmla="*/ 391478 h 488632"/>
                  <a:gd name="connsiteX88" fmla="*/ 29527 w 1309687"/>
                  <a:gd name="connsiteY88" fmla="*/ 395288 h 488632"/>
                  <a:gd name="connsiteX89" fmla="*/ 50482 w 1309687"/>
                  <a:gd name="connsiteY89" fmla="*/ 395288 h 488632"/>
                  <a:gd name="connsiteX90" fmla="*/ 50482 w 1309687"/>
                  <a:gd name="connsiteY90" fmla="*/ 488633 h 488632"/>
                  <a:gd name="connsiteX91" fmla="*/ 0 w 1309687"/>
                  <a:gd name="connsiteY91" fmla="*/ 488633 h 488632"/>
                  <a:gd name="connsiteX92" fmla="*/ 0 w 1309687"/>
                  <a:gd name="connsiteY92" fmla="*/ 488633 h 488632"/>
                  <a:gd name="connsiteX93" fmla="*/ 1299210 w 1309687"/>
                  <a:gd name="connsiteY93" fmla="*/ 488633 h 488632"/>
                  <a:gd name="connsiteX94" fmla="*/ 1299210 w 1309687"/>
                  <a:gd name="connsiteY94" fmla="*/ 488633 h 488632"/>
                  <a:gd name="connsiteX95" fmla="*/ 1223963 w 1309687"/>
                  <a:gd name="connsiteY95" fmla="*/ 488633 h 488632"/>
                  <a:gd name="connsiteX96" fmla="*/ 1223963 w 1309687"/>
                  <a:gd name="connsiteY96" fmla="*/ 395288 h 488632"/>
                  <a:gd name="connsiteX97" fmla="*/ 1309688 w 1309687"/>
                  <a:gd name="connsiteY97" fmla="*/ 395288 h 488632"/>
                  <a:gd name="connsiteX98" fmla="*/ 143827 w 1309687"/>
                  <a:gd name="connsiteY98" fmla="*/ 488633 h 488632"/>
                  <a:gd name="connsiteX99" fmla="*/ 50482 w 1309687"/>
                  <a:gd name="connsiteY99" fmla="*/ 488633 h 488632"/>
                  <a:gd name="connsiteX100" fmla="*/ 50482 w 1309687"/>
                  <a:gd name="connsiteY100" fmla="*/ 395288 h 488632"/>
                  <a:gd name="connsiteX101" fmla="*/ 143827 w 1309687"/>
                  <a:gd name="connsiteY101" fmla="*/ 395288 h 488632"/>
                  <a:gd name="connsiteX102" fmla="*/ 143827 w 1309687"/>
                  <a:gd name="connsiteY102" fmla="*/ 488633 h 488632"/>
                  <a:gd name="connsiteX103" fmla="*/ 240982 w 1309687"/>
                  <a:gd name="connsiteY103" fmla="*/ 488633 h 488632"/>
                  <a:gd name="connsiteX104" fmla="*/ 147638 w 1309687"/>
                  <a:gd name="connsiteY104" fmla="*/ 488633 h 488632"/>
                  <a:gd name="connsiteX105" fmla="*/ 147638 w 1309687"/>
                  <a:gd name="connsiteY105" fmla="*/ 395288 h 488632"/>
                  <a:gd name="connsiteX106" fmla="*/ 240982 w 1309687"/>
                  <a:gd name="connsiteY106" fmla="*/ 395288 h 488632"/>
                  <a:gd name="connsiteX107" fmla="*/ 240982 w 1309687"/>
                  <a:gd name="connsiteY107" fmla="*/ 488633 h 488632"/>
                  <a:gd name="connsiteX108" fmla="*/ 338138 w 1309687"/>
                  <a:gd name="connsiteY108" fmla="*/ 488633 h 488632"/>
                  <a:gd name="connsiteX109" fmla="*/ 244793 w 1309687"/>
                  <a:gd name="connsiteY109" fmla="*/ 488633 h 488632"/>
                  <a:gd name="connsiteX110" fmla="*/ 244793 w 1309687"/>
                  <a:gd name="connsiteY110" fmla="*/ 395288 h 488632"/>
                  <a:gd name="connsiteX111" fmla="*/ 338138 w 1309687"/>
                  <a:gd name="connsiteY111" fmla="*/ 395288 h 488632"/>
                  <a:gd name="connsiteX112" fmla="*/ 338138 w 1309687"/>
                  <a:gd name="connsiteY112" fmla="*/ 488633 h 488632"/>
                  <a:gd name="connsiteX113" fmla="*/ 436245 w 1309687"/>
                  <a:gd name="connsiteY113" fmla="*/ 488633 h 488632"/>
                  <a:gd name="connsiteX114" fmla="*/ 342900 w 1309687"/>
                  <a:gd name="connsiteY114" fmla="*/ 488633 h 488632"/>
                  <a:gd name="connsiteX115" fmla="*/ 342900 w 1309687"/>
                  <a:gd name="connsiteY115" fmla="*/ 395288 h 488632"/>
                  <a:gd name="connsiteX116" fmla="*/ 436245 w 1309687"/>
                  <a:gd name="connsiteY116" fmla="*/ 395288 h 488632"/>
                  <a:gd name="connsiteX117" fmla="*/ 436245 w 1309687"/>
                  <a:gd name="connsiteY117" fmla="*/ 488633 h 488632"/>
                  <a:gd name="connsiteX118" fmla="*/ 436245 w 1309687"/>
                  <a:gd name="connsiteY118" fmla="*/ 390525 h 488632"/>
                  <a:gd name="connsiteX119" fmla="*/ 342900 w 1309687"/>
                  <a:gd name="connsiteY119" fmla="*/ 390525 h 488632"/>
                  <a:gd name="connsiteX120" fmla="*/ 342900 w 1309687"/>
                  <a:gd name="connsiteY120" fmla="*/ 297180 h 488632"/>
                  <a:gd name="connsiteX121" fmla="*/ 436245 w 1309687"/>
                  <a:gd name="connsiteY121" fmla="*/ 297180 h 488632"/>
                  <a:gd name="connsiteX122" fmla="*/ 436245 w 1309687"/>
                  <a:gd name="connsiteY122" fmla="*/ 390525 h 488632"/>
                  <a:gd name="connsiteX123" fmla="*/ 436245 w 1309687"/>
                  <a:gd name="connsiteY123" fmla="*/ 293370 h 488632"/>
                  <a:gd name="connsiteX124" fmla="*/ 342900 w 1309687"/>
                  <a:gd name="connsiteY124" fmla="*/ 293370 h 488632"/>
                  <a:gd name="connsiteX125" fmla="*/ 342900 w 1309687"/>
                  <a:gd name="connsiteY125" fmla="*/ 200025 h 488632"/>
                  <a:gd name="connsiteX126" fmla="*/ 436245 w 1309687"/>
                  <a:gd name="connsiteY126" fmla="*/ 200025 h 488632"/>
                  <a:gd name="connsiteX127" fmla="*/ 436245 w 1309687"/>
                  <a:gd name="connsiteY127" fmla="*/ 293370 h 488632"/>
                  <a:gd name="connsiteX128" fmla="*/ 533400 w 1309687"/>
                  <a:gd name="connsiteY128" fmla="*/ 488633 h 488632"/>
                  <a:gd name="connsiteX129" fmla="*/ 440055 w 1309687"/>
                  <a:gd name="connsiteY129" fmla="*/ 488633 h 488632"/>
                  <a:gd name="connsiteX130" fmla="*/ 440055 w 1309687"/>
                  <a:gd name="connsiteY130" fmla="*/ 395288 h 488632"/>
                  <a:gd name="connsiteX131" fmla="*/ 533400 w 1309687"/>
                  <a:gd name="connsiteY131" fmla="*/ 395288 h 488632"/>
                  <a:gd name="connsiteX132" fmla="*/ 533400 w 1309687"/>
                  <a:gd name="connsiteY132" fmla="*/ 488633 h 488632"/>
                  <a:gd name="connsiteX133" fmla="*/ 533400 w 1309687"/>
                  <a:gd name="connsiteY133" fmla="*/ 390525 h 488632"/>
                  <a:gd name="connsiteX134" fmla="*/ 440055 w 1309687"/>
                  <a:gd name="connsiteY134" fmla="*/ 390525 h 488632"/>
                  <a:gd name="connsiteX135" fmla="*/ 440055 w 1309687"/>
                  <a:gd name="connsiteY135" fmla="*/ 297180 h 488632"/>
                  <a:gd name="connsiteX136" fmla="*/ 533400 w 1309687"/>
                  <a:gd name="connsiteY136" fmla="*/ 297180 h 488632"/>
                  <a:gd name="connsiteX137" fmla="*/ 533400 w 1309687"/>
                  <a:gd name="connsiteY137" fmla="*/ 390525 h 488632"/>
                  <a:gd name="connsiteX138" fmla="*/ 533400 w 1309687"/>
                  <a:gd name="connsiteY138" fmla="*/ 293370 h 488632"/>
                  <a:gd name="connsiteX139" fmla="*/ 440055 w 1309687"/>
                  <a:gd name="connsiteY139" fmla="*/ 293370 h 488632"/>
                  <a:gd name="connsiteX140" fmla="*/ 440055 w 1309687"/>
                  <a:gd name="connsiteY140" fmla="*/ 200025 h 488632"/>
                  <a:gd name="connsiteX141" fmla="*/ 533400 w 1309687"/>
                  <a:gd name="connsiteY141" fmla="*/ 200025 h 488632"/>
                  <a:gd name="connsiteX142" fmla="*/ 533400 w 1309687"/>
                  <a:gd name="connsiteY142" fmla="*/ 293370 h 488632"/>
                  <a:gd name="connsiteX143" fmla="*/ 631507 w 1309687"/>
                  <a:gd name="connsiteY143" fmla="*/ 488633 h 488632"/>
                  <a:gd name="connsiteX144" fmla="*/ 538163 w 1309687"/>
                  <a:gd name="connsiteY144" fmla="*/ 488633 h 488632"/>
                  <a:gd name="connsiteX145" fmla="*/ 538163 w 1309687"/>
                  <a:gd name="connsiteY145" fmla="*/ 395288 h 488632"/>
                  <a:gd name="connsiteX146" fmla="*/ 631507 w 1309687"/>
                  <a:gd name="connsiteY146" fmla="*/ 395288 h 488632"/>
                  <a:gd name="connsiteX147" fmla="*/ 631507 w 1309687"/>
                  <a:gd name="connsiteY147" fmla="*/ 488633 h 488632"/>
                  <a:gd name="connsiteX148" fmla="*/ 631507 w 1309687"/>
                  <a:gd name="connsiteY148" fmla="*/ 390525 h 488632"/>
                  <a:gd name="connsiteX149" fmla="*/ 538163 w 1309687"/>
                  <a:gd name="connsiteY149" fmla="*/ 390525 h 488632"/>
                  <a:gd name="connsiteX150" fmla="*/ 538163 w 1309687"/>
                  <a:gd name="connsiteY150" fmla="*/ 297180 h 488632"/>
                  <a:gd name="connsiteX151" fmla="*/ 631507 w 1309687"/>
                  <a:gd name="connsiteY151" fmla="*/ 297180 h 488632"/>
                  <a:gd name="connsiteX152" fmla="*/ 631507 w 1309687"/>
                  <a:gd name="connsiteY152" fmla="*/ 390525 h 488632"/>
                  <a:gd name="connsiteX153" fmla="*/ 631507 w 1309687"/>
                  <a:gd name="connsiteY153" fmla="*/ 293370 h 488632"/>
                  <a:gd name="connsiteX154" fmla="*/ 538163 w 1309687"/>
                  <a:gd name="connsiteY154" fmla="*/ 293370 h 488632"/>
                  <a:gd name="connsiteX155" fmla="*/ 538163 w 1309687"/>
                  <a:gd name="connsiteY155" fmla="*/ 200025 h 488632"/>
                  <a:gd name="connsiteX156" fmla="*/ 631507 w 1309687"/>
                  <a:gd name="connsiteY156" fmla="*/ 200025 h 488632"/>
                  <a:gd name="connsiteX157" fmla="*/ 631507 w 1309687"/>
                  <a:gd name="connsiteY157" fmla="*/ 293370 h 488632"/>
                  <a:gd name="connsiteX158" fmla="*/ 728663 w 1309687"/>
                  <a:gd name="connsiteY158" fmla="*/ 488633 h 488632"/>
                  <a:gd name="connsiteX159" fmla="*/ 635318 w 1309687"/>
                  <a:gd name="connsiteY159" fmla="*/ 488633 h 488632"/>
                  <a:gd name="connsiteX160" fmla="*/ 635318 w 1309687"/>
                  <a:gd name="connsiteY160" fmla="*/ 395288 h 488632"/>
                  <a:gd name="connsiteX161" fmla="*/ 728663 w 1309687"/>
                  <a:gd name="connsiteY161" fmla="*/ 395288 h 488632"/>
                  <a:gd name="connsiteX162" fmla="*/ 728663 w 1309687"/>
                  <a:gd name="connsiteY162" fmla="*/ 488633 h 488632"/>
                  <a:gd name="connsiteX163" fmla="*/ 728663 w 1309687"/>
                  <a:gd name="connsiteY163" fmla="*/ 390525 h 488632"/>
                  <a:gd name="connsiteX164" fmla="*/ 635318 w 1309687"/>
                  <a:gd name="connsiteY164" fmla="*/ 390525 h 488632"/>
                  <a:gd name="connsiteX165" fmla="*/ 635318 w 1309687"/>
                  <a:gd name="connsiteY165" fmla="*/ 297180 h 488632"/>
                  <a:gd name="connsiteX166" fmla="*/ 728663 w 1309687"/>
                  <a:gd name="connsiteY166" fmla="*/ 297180 h 488632"/>
                  <a:gd name="connsiteX167" fmla="*/ 728663 w 1309687"/>
                  <a:gd name="connsiteY167" fmla="*/ 390525 h 488632"/>
                  <a:gd name="connsiteX168" fmla="*/ 728663 w 1309687"/>
                  <a:gd name="connsiteY168" fmla="*/ 293370 h 488632"/>
                  <a:gd name="connsiteX169" fmla="*/ 635318 w 1309687"/>
                  <a:gd name="connsiteY169" fmla="*/ 293370 h 488632"/>
                  <a:gd name="connsiteX170" fmla="*/ 635318 w 1309687"/>
                  <a:gd name="connsiteY170" fmla="*/ 200025 h 488632"/>
                  <a:gd name="connsiteX171" fmla="*/ 728663 w 1309687"/>
                  <a:gd name="connsiteY171" fmla="*/ 200025 h 488632"/>
                  <a:gd name="connsiteX172" fmla="*/ 728663 w 1309687"/>
                  <a:gd name="connsiteY172" fmla="*/ 293370 h 488632"/>
                  <a:gd name="connsiteX173" fmla="*/ 826770 w 1309687"/>
                  <a:gd name="connsiteY173" fmla="*/ 488633 h 488632"/>
                  <a:gd name="connsiteX174" fmla="*/ 733425 w 1309687"/>
                  <a:gd name="connsiteY174" fmla="*/ 488633 h 488632"/>
                  <a:gd name="connsiteX175" fmla="*/ 733425 w 1309687"/>
                  <a:gd name="connsiteY175" fmla="*/ 395288 h 488632"/>
                  <a:gd name="connsiteX176" fmla="*/ 826770 w 1309687"/>
                  <a:gd name="connsiteY176" fmla="*/ 395288 h 488632"/>
                  <a:gd name="connsiteX177" fmla="*/ 826770 w 1309687"/>
                  <a:gd name="connsiteY177" fmla="*/ 488633 h 488632"/>
                  <a:gd name="connsiteX178" fmla="*/ 826770 w 1309687"/>
                  <a:gd name="connsiteY178" fmla="*/ 390525 h 488632"/>
                  <a:gd name="connsiteX179" fmla="*/ 733425 w 1309687"/>
                  <a:gd name="connsiteY179" fmla="*/ 390525 h 488632"/>
                  <a:gd name="connsiteX180" fmla="*/ 733425 w 1309687"/>
                  <a:gd name="connsiteY180" fmla="*/ 297180 h 488632"/>
                  <a:gd name="connsiteX181" fmla="*/ 826770 w 1309687"/>
                  <a:gd name="connsiteY181" fmla="*/ 297180 h 488632"/>
                  <a:gd name="connsiteX182" fmla="*/ 826770 w 1309687"/>
                  <a:gd name="connsiteY182" fmla="*/ 390525 h 488632"/>
                  <a:gd name="connsiteX183" fmla="*/ 826770 w 1309687"/>
                  <a:gd name="connsiteY183" fmla="*/ 293370 h 488632"/>
                  <a:gd name="connsiteX184" fmla="*/ 733425 w 1309687"/>
                  <a:gd name="connsiteY184" fmla="*/ 293370 h 488632"/>
                  <a:gd name="connsiteX185" fmla="*/ 733425 w 1309687"/>
                  <a:gd name="connsiteY185" fmla="*/ 200025 h 488632"/>
                  <a:gd name="connsiteX186" fmla="*/ 826770 w 1309687"/>
                  <a:gd name="connsiteY186" fmla="*/ 200025 h 488632"/>
                  <a:gd name="connsiteX187" fmla="*/ 826770 w 1309687"/>
                  <a:gd name="connsiteY187" fmla="*/ 293370 h 488632"/>
                  <a:gd name="connsiteX188" fmla="*/ 826770 w 1309687"/>
                  <a:gd name="connsiteY188" fmla="*/ 195263 h 488632"/>
                  <a:gd name="connsiteX189" fmla="*/ 733425 w 1309687"/>
                  <a:gd name="connsiteY189" fmla="*/ 195263 h 488632"/>
                  <a:gd name="connsiteX190" fmla="*/ 733425 w 1309687"/>
                  <a:gd name="connsiteY190" fmla="*/ 101918 h 488632"/>
                  <a:gd name="connsiteX191" fmla="*/ 826770 w 1309687"/>
                  <a:gd name="connsiteY191" fmla="*/ 101918 h 488632"/>
                  <a:gd name="connsiteX192" fmla="*/ 826770 w 1309687"/>
                  <a:gd name="connsiteY192" fmla="*/ 195263 h 488632"/>
                  <a:gd name="connsiteX193" fmla="*/ 923925 w 1309687"/>
                  <a:gd name="connsiteY193" fmla="*/ 488633 h 488632"/>
                  <a:gd name="connsiteX194" fmla="*/ 830580 w 1309687"/>
                  <a:gd name="connsiteY194" fmla="*/ 488633 h 488632"/>
                  <a:gd name="connsiteX195" fmla="*/ 830580 w 1309687"/>
                  <a:gd name="connsiteY195" fmla="*/ 395288 h 488632"/>
                  <a:gd name="connsiteX196" fmla="*/ 923925 w 1309687"/>
                  <a:gd name="connsiteY196" fmla="*/ 395288 h 488632"/>
                  <a:gd name="connsiteX197" fmla="*/ 923925 w 1309687"/>
                  <a:gd name="connsiteY197" fmla="*/ 488633 h 488632"/>
                  <a:gd name="connsiteX198" fmla="*/ 923925 w 1309687"/>
                  <a:gd name="connsiteY198" fmla="*/ 390525 h 488632"/>
                  <a:gd name="connsiteX199" fmla="*/ 830580 w 1309687"/>
                  <a:gd name="connsiteY199" fmla="*/ 390525 h 488632"/>
                  <a:gd name="connsiteX200" fmla="*/ 830580 w 1309687"/>
                  <a:gd name="connsiteY200" fmla="*/ 297180 h 488632"/>
                  <a:gd name="connsiteX201" fmla="*/ 923925 w 1309687"/>
                  <a:gd name="connsiteY201" fmla="*/ 297180 h 488632"/>
                  <a:gd name="connsiteX202" fmla="*/ 923925 w 1309687"/>
                  <a:gd name="connsiteY202" fmla="*/ 390525 h 488632"/>
                  <a:gd name="connsiteX203" fmla="*/ 923925 w 1309687"/>
                  <a:gd name="connsiteY203" fmla="*/ 293370 h 488632"/>
                  <a:gd name="connsiteX204" fmla="*/ 830580 w 1309687"/>
                  <a:gd name="connsiteY204" fmla="*/ 293370 h 488632"/>
                  <a:gd name="connsiteX205" fmla="*/ 830580 w 1309687"/>
                  <a:gd name="connsiteY205" fmla="*/ 200025 h 488632"/>
                  <a:gd name="connsiteX206" fmla="*/ 923925 w 1309687"/>
                  <a:gd name="connsiteY206" fmla="*/ 200025 h 488632"/>
                  <a:gd name="connsiteX207" fmla="*/ 923925 w 1309687"/>
                  <a:gd name="connsiteY207" fmla="*/ 293370 h 488632"/>
                  <a:gd name="connsiteX208" fmla="*/ 923925 w 1309687"/>
                  <a:gd name="connsiteY208" fmla="*/ 195263 h 488632"/>
                  <a:gd name="connsiteX209" fmla="*/ 830580 w 1309687"/>
                  <a:gd name="connsiteY209" fmla="*/ 195263 h 488632"/>
                  <a:gd name="connsiteX210" fmla="*/ 830580 w 1309687"/>
                  <a:gd name="connsiteY210" fmla="*/ 101918 h 488632"/>
                  <a:gd name="connsiteX211" fmla="*/ 923925 w 1309687"/>
                  <a:gd name="connsiteY211" fmla="*/ 101918 h 488632"/>
                  <a:gd name="connsiteX212" fmla="*/ 923925 w 1309687"/>
                  <a:gd name="connsiteY212" fmla="*/ 195263 h 488632"/>
                  <a:gd name="connsiteX213" fmla="*/ 1021080 w 1309687"/>
                  <a:gd name="connsiteY213" fmla="*/ 488633 h 488632"/>
                  <a:gd name="connsiteX214" fmla="*/ 927735 w 1309687"/>
                  <a:gd name="connsiteY214" fmla="*/ 488633 h 488632"/>
                  <a:gd name="connsiteX215" fmla="*/ 927735 w 1309687"/>
                  <a:gd name="connsiteY215" fmla="*/ 395288 h 488632"/>
                  <a:gd name="connsiteX216" fmla="*/ 1021080 w 1309687"/>
                  <a:gd name="connsiteY216" fmla="*/ 395288 h 488632"/>
                  <a:gd name="connsiteX217" fmla="*/ 1021080 w 1309687"/>
                  <a:gd name="connsiteY217" fmla="*/ 488633 h 488632"/>
                  <a:gd name="connsiteX218" fmla="*/ 1021080 w 1309687"/>
                  <a:gd name="connsiteY218" fmla="*/ 390525 h 488632"/>
                  <a:gd name="connsiteX219" fmla="*/ 927735 w 1309687"/>
                  <a:gd name="connsiteY219" fmla="*/ 390525 h 488632"/>
                  <a:gd name="connsiteX220" fmla="*/ 927735 w 1309687"/>
                  <a:gd name="connsiteY220" fmla="*/ 297180 h 488632"/>
                  <a:gd name="connsiteX221" fmla="*/ 1021080 w 1309687"/>
                  <a:gd name="connsiteY221" fmla="*/ 297180 h 488632"/>
                  <a:gd name="connsiteX222" fmla="*/ 1021080 w 1309687"/>
                  <a:gd name="connsiteY222" fmla="*/ 390525 h 488632"/>
                  <a:gd name="connsiteX223" fmla="*/ 1021080 w 1309687"/>
                  <a:gd name="connsiteY223" fmla="*/ 293370 h 488632"/>
                  <a:gd name="connsiteX224" fmla="*/ 927735 w 1309687"/>
                  <a:gd name="connsiteY224" fmla="*/ 293370 h 488632"/>
                  <a:gd name="connsiteX225" fmla="*/ 927735 w 1309687"/>
                  <a:gd name="connsiteY225" fmla="*/ 200025 h 488632"/>
                  <a:gd name="connsiteX226" fmla="*/ 1021080 w 1309687"/>
                  <a:gd name="connsiteY226" fmla="*/ 200025 h 488632"/>
                  <a:gd name="connsiteX227" fmla="*/ 1021080 w 1309687"/>
                  <a:gd name="connsiteY227" fmla="*/ 293370 h 488632"/>
                  <a:gd name="connsiteX228" fmla="*/ 1021080 w 1309687"/>
                  <a:gd name="connsiteY228" fmla="*/ 195263 h 488632"/>
                  <a:gd name="connsiteX229" fmla="*/ 927735 w 1309687"/>
                  <a:gd name="connsiteY229" fmla="*/ 195263 h 488632"/>
                  <a:gd name="connsiteX230" fmla="*/ 927735 w 1309687"/>
                  <a:gd name="connsiteY230" fmla="*/ 101918 h 488632"/>
                  <a:gd name="connsiteX231" fmla="*/ 1021080 w 1309687"/>
                  <a:gd name="connsiteY231" fmla="*/ 101918 h 488632"/>
                  <a:gd name="connsiteX232" fmla="*/ 1021080 w 1309687"/>
                  <a:gd name="connsiteY232" fmla="*/ 195263 h 488632"/>
                  <a:gd name="connsiteX233" fmla="*/ 1119188 w 1309687"/>
                  <a:gd name="connsiteY233" fmla="*/ 488633 h 488632"/>
                  <a:gd name="connsiteX234" fmla="*/ 1025843 w 1309687"/>
                  <a:gd name="connsiteY234" fmla="*/ 488633 h 488632"/>
                  <a:gd name="connsiteX235" fmla="*/ 1025843 w 1309687"/>
                  <a:gd name="connsiteY235" fmla="*/ 395288 h 488632"/>
                  <a:gd name="connsiteX236" fmla="*/ 1119188 w 1309687"/>
                  <a:gd name="connsiteY236" fmla="*/ 395288 h 488632"/>
                  <a:gd name="connsiteX237" fmla="*/ 1119188 w 1309687"/>
                  <a:gd name="connsiteY237" fmla="*/ 488633 h 488632"/>
                  <a:gd name="connsiteX238" fmla="*/ 1119188 w 1309687"/>
                  <a:gd name="connsiteY238" fmla="*/ 390525 h 488632"/>
                  <a:gd name="connsiteX239" fmla="*/ 1025843 w 1309687"/>
                  <a:gd name="connsiteY239" fmla="*/ 390525 h 488632"/>
                  <a:gd name="connsiteX240" fmla="*/ 1025843 w 1309687"/>
                  <a:gd name="connsiteY240" fmla="*/ 297180 h 488632"/>
                  <a:gd name="connsiteX241" fmla="*/ 1119188 w 1309687"/>
                  <a:gd name="connsiteY241" fmla="*/ 297180 h 488632"/>
                  <a:gd name="connsiteX242" fmla="*/ 1119188 w 1309687"/>
                  <a:gd name="connsiteY242" fmla="*/ 390525 h 488632"/>
                  <a:gd name="connsiteX243" fmla="*/ 1119188 w 1309687"/>
                  <a:gd name="connsiteY243" fmla="*/ 293370 h 488632"/>
                  <a:gd name="connsiteX244" fmla="*/ 1025843 w 1309687"/>
                  <a:gd name="connsiteY244" fmla="*/ 293370 h 488632"/>
                  <a:gd name="connsiteX245" fmla="*/ 1025843 w 1309687"/>
                  <a:gd name="connsiteY245" fmla="*/ 200025 h 488632"/>
                  <a:gd name="connsiteX246" fmla="*/ 1119188 w 1309687"/>
                  <a:gd name="connsiteY246" fmla="*/ 200025 h 488632"/>
                  <a:gd name="connsiteX247" fmla="*/ 1119188 w 1309687"/>
                  <a:gd name="connsiteY247" fmla="*/ 293370 h 488632"/>
                  <a:gd name="connsiteX248" fmla="*/ 1119188 w 1309687"/>
                  <a:gd name="connsiteY248" fmla="*/ 195263 h 488632"/>
                  <a:gd name="connsiteX249" fmla="*/ 1025843 w 1309687"/>
                  <a:gd name="connsiteY249" fmla="*/ 195263 h 488632"/>
                  <a:gd name="connsiteX250" fmla="*/ 1025843 w 1309687"/>
                  <a:gd name="connsiteY250" fmla="*/ 101918 h 488632"/>
                  <a:gd name="connsiteX251" fmla="*/ 1119188 w 1309687"/>
                  <a:gd name="connsiteY251" fmla="*/ 101918 h 488632"/>
                  <a:gd name="connsiteX252" fmla="*/ 1119188 w 1309687"/>
                  <a:gd name="connsiteY252" fmla="*/ 195263 h 488632"/>
                  <a:gd name="connsiteX253" fmla="*/ 1216343 w 1309687"/>
                  <a:gd name="connsiteY253" fmla="*/ 488633 h 488632"/>
                  <a:gd name="connsiteX254" fmla="*/ 1122997 w 1309687"/>
                  <a:gd name="connsiteY254" fmla="*/ 488633 h 488632"/>
                  <a:gd name="connsiteX255" fmla="*/ 1122997 w 1309687"/>
                  <a:gd name="connsiteY255" fmla="*/ 395288 h 488632"/>
                  <a:gd name="connsiteX256" fmla="*/ 1216343 w 1309687"/>
                  <a:gd name="connsiteY256" fmla="*/ 395288 h 488632"/>
                  <a:gd name="connsiteX257" fmla="*/ 1216343 w 1309687"/>
                  <a:gd name="connsiteY257" fmla="*/ 488633 h 488632"/>
                  <a:gd name="connsiteX258" fmla="*/ 1216343 w 1309687"/>
                  <a:gd name="connsiteY258" fmla="*/ 390525 h 488632"/>
                  <a:gd name="connsiteX259" fmla="*/ 1122997 w 1309687"/>
                  <a:gd name="connsiteY259" fmla="*/ 390525 h 488632"/>
                  <a:gd name="connsiteX260" fmla="*/ 1122997 w 1309687"/>
                  <a:gd name="connsiteY260" fmla="*/ 297180 h 488632"/>
                  <a:gd name="connsiteX261" fmla="*/ 1216343 w 1309687"/>
                  <a:gd name="connsiteY261" fmla="*/ 297180 h 488632"/>
                  <a:gd name="connsiteX262" fmla="*/ 1216343 w 1309687"/>
                  <a:gd name="connsiteY262" fmla="*/ 390525 h 488632"/>
                  <a:gd name="connsiteX263" fmla="*/ 1216343 w 1309687"/>
                  <a:gd name="connsiteY263" fmla="*/ 293370 h 488632"/>
                  <a:gd name="connsiteX264" fmla="*/ 1122997 w 1309687"/>
                  <a:gd name="connsiteY264" fmla="*/ 293370 h 488632"/>
                  <a:gd name="connsiteX265" fmla="*/ 1122997 w 1309687"/>
                  <a:gd name="connsiteY265" fmla="*/ 200025 h 488632"/>
                  <a:gd name="connsiteX266" fmla="*/ 1216343 w 1309687"/>
                  <a:gd name="connsiteY266" fmla="*/ 200025 h 488632"/>
                  <a:gd name="connsiteX267" fmla="*/ 1216343 w 1309687"/>
                  <a:gd name="connsiteY267" fmla="*/ 29337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309687" h="488632">
                    <a:moveTo>
                      <a:pt x="1309688" y="394335"/>
                    </a:moveTo>
                    <a:cubicBezTo>
                      <a:pt x="1309688" y="393383"/>
                      <a:pt x="1309688" y="391478"/>
                      <a:pt x="1309688" y="390525"/>
                    </a:cubicBezTo>
                    <a:lnTo>
                      <a:pt x="1220152" y="390525"/>
                    </a:lnTo>
                    <a:lnTo>
                      <a:pt x="1220152" y="297180"/>
                    </a:lnTo>
                    <a:lnTo>
                      <a:pt x="1300163" y="297180"/>
                    </a:lnTo>
                    <a:cubicBezTo>
                      <a:pt x="1300163" y="296228"/>
                      <a:pt x="1299210" y="294323"/>
                      <a:pt x="1299210" y="293370"/>
                    </a:cubicBezTo>
                    <a:lnTo>
                      <a:pt x="1220152" y="293370"/>
                    </a:lnTo>
                    <a:lnTo>
                      <a:pt x="1220152" y="200025"/>
                    </a:lnTo>
                    <a:lnTo>
                      <a:pt x="1263015" y="200025"/>
                    </a:lnTo>
                    <a:cubicBezTo>
                      <a:pt x="1262063" y="199073"/>
                      <a:pt x="1261110" y="197167"/>
                      <a:pt x="1261110" y="196215"/>
                    </a:cubicBezTo>
                    <a:lnTo>
                      <a:pt x="1220152" y="196215"/>
                    </a:lnTo>
                    <a:lnTo>
                      <a:pt x="1220152" y="137160"/>
                    </a:lnTo>
                    <a:cubicBezTo>
                      <a:pt x="1219200" y="135255"/>
                      <a:pt x="1217295" y="134303"/>
                      <a:pt x="1216343" y="132398"/>
                    </a:cubicBezTo>
                    <a:lnTo>
                      <a:pt x="1216343" y="195263"/>
                    </a:lnTo>
                    <a:lnTo>
                      <a:pt x="1122997" y="195263"/>
                    </a:lnTo>
                    <a:lnTo>
                      <a:pt x="1122997" y="101918"/>
                    </a:lnTo>
                    <a:lnTo>
                      <a:pt x="1187768" y="101918"/>
                    </a:lnTo>
                    <a:cubicBezTo>
                      <a:pt x="1186815" y="100965"/>
                      <a:pt x="1184910" y="99060"/>
                      <a:pt x="1183957" y="98108"/>
                    </a:cubicBezTo>
                    <a:lnTo>
                      <a:pt x="1123950" y="98108"/>
                    </a:lnTo>
                    <a:lnTo>
                      <a:pt x="1123950" y="53340"/>
                    </a:lnTo>
                    <a:cubicBezTo>
                      <a:pt x="1122997" y="52388"/>
                      <a:pt x="1121093" y="51435"/>
                      <a:pt x="1120140" y="51435"/>
                    </a:cubicBezTo>
                    <a:lnTo>
                      <a:pt x="1120140" y="98108"/>
                    </a:lnTo>
                    <a:lnTo>
                      <a:pt x="1026795" y="98108"/>
                    </a:lnTo>
                    <a:lnTo>
                      <a:pt x="1026795" y="12383"/>
                    </a:lnTo>
                    <a:cubicBezTo>
                      <a:pt x="1025843" y="12383"/>
                      <a:pt x="1023938" y="11430"/>
                      <a:pt x="1022985" y="11430"/>
                    </a:cubicBezTo>
                    <a:lnTo>
                      <a:pt x="1022985" y="98108"/>
                    </a:lnTo>
                    <a:lnTo>
                      <a:pt x="929640" y="98108"/>
                    </a:lnTo>
                    <a:lnTo>
                      <a:pt x="929640" y="4763"/>
                    </a:lnTo>
                    <a:lnTo>
                      <a:pt x="989647" y="4763"/>
                    </a:lnTo>
                    <a:cubicBezTo>
                      <a:pt x="979170" y="2858"/>
                      <a:pt x="968693" y="1905"/>
                      <a:pt x="958215" y="953"/>
                    </a:cubicBezTo>
                    <a:lnTo>
                      <a:pt x="929640" y="953"/>
                    </a:lnTo>
                    <a:lnTo>
                      <a:pt x="929640" y="0"/>
                    </a:lnTo>
                    <a:cubicBezTo>
                      <a:pt x="928688" y="0"/>
                      <a:pt x="928688" y="0"/>
                      <a:pt x="927735" y="0"/>
                    </a:cubicBezTo>
                    <a:cubicBezTo>
                      <a:pt x="926782" y="0"/>
                      <a:pt x="926782" y="0"/>
                      <a:pt x="925830" y="0"/>
                    </a:cubicBezTo>
                    <a:lnTo>
                      <a:pt x="925830" y="953"/>
                    </a:lnTo>
                    <a:lnTo>
                      <a:pt x="897255" y="953"/>
                    </a:lnTo>
                    <a:cubicBezTo>
                      <a:pt x="886777" y="1905"/>
                      <a:pt x="876300" y="2858"/>
                      <a:pt x="865822" y="4763"/>
                    </a:cubicBezTo>
                    <a:lnTo>
                      <a:pt x="925830" y="4763"/>
                    </a:lnTo>
                    <a:lnTo>
                      <a:pt x="925830" y="98108"/>
                    </a:lnTo>
                    <a:lnTo>
                      <a:pt x="832485" y="98108"/>
                    </a:lnTo>
                    <a:lnTo>
                      <a:pt x="832485" y="11430"/>
                    </a:lnTo>
                    <a:cubicBezTo>
                      <a:pt x="831532" y="11430"/>
                      <a:pt x="829627" y="12383"/>
                      <a:pt x="828675" y="12383"/>
                    </a:cubicBezTo>
                    <a:lnTo>
                      <a:pt x="828675" y="98108"/>
                    </a:lnTo>
                    <a:lnTo>
                      <a:pt x="735330" y="98108"/>
                    </a:lnTo>
                    <a:lnTo>
                      <a:pt x="735330" y="51435"/>
                    </a:lnTo>
                    <a:cubicBezTo>
                      <a:pt x="734377" y="52388"/>
                      <a:pt x="732472" y="53340"/>
                      <a:pt x="731520" y="53340"/>
                    </a:cubicBezTo>
                    <a:lnTo>
                      <a:pt x="731520" y="98108"/>
                    </a:lnTo>
                    <a:lnTo>
                      <a:pt x="671513" y="98108"/>
                    </a:lnTo>
                    <a:cubicBezTo>
                      <a:pt x="670560" y="99060"/>
                      <a:pt x="668655" y="100965"/>
                      <a:pt x="667702" y="101918"/>
                    </a:cubicBezTo>
                    <a:lnTo>
                      <a:pt x="731520" y="101918"/>
                    </a:lnTo>
                    <a:lnTo>
                      <a:pt x="731520" y="195263"/>
                    </a:lnTo>
                    <a:lnTo>
                      <a:pt x="638175" y="195263"/>
                    </a:lnTo>
                    <a:lnTo>
                      <a:pt x="638175" y="132398"/>
                    </a:lnTo>
                    <a:cubicBezTo>
                      <a:pt x="637222" y="134303"/>
                      <a:pt x="635318" y="135255"/>
                      <a:pt x="634365" y="137160"/>
                    </a:cubicBezTo>
                    <a:lnTo>
                      <a:pt x="634365" y="196215"/>
                    </a:lnTo>
                    <a:lnTo>
                      <a:pt x="541020" y="196215"/>
                    </a:lnTo>
                    <a:lnTo>
                      <a:pt x="541020" y="127635"/>
                    </a:lnTo>
                    <a:cubicBezTo>
                      <a:pt x="540068" y="127635"/>
                      <a:pt x="538163" y="127635"/>
                      <a:pt x="537210" y="127635"/>
                    </a:cubicBezTo>
                    <a:lnTo>
                      <a:pt x="537210" y="196215"/>
                    </a:lnTo>
                    <a:lnTo>
                      <a:pt x="443865" y="196215"/>
                    </a:lnTo>
                    <a:lnTo>
                      <a:pt x="443865" y="138113"/>
                    </a:lnTo>
                    <a:cubicBezTo>
                      <a:pt x="442913" y="138113"/>
                      <a:pt x="441007" y="139065"/>
                      <a:pt x="440055" y="139065"/>
                    </a:cubicBezTo>
                    <a:lnTo>
                      <a:pt x="440055" y="196215"/>
                    </a:lnTo>
                    <a:lnTo>
                      <a:pt x="346710" y="196215"/>
                    </a:lnTo>
                    <a:lnTo>
                      <a:pt x="346710" y="188595"/>
                    </a:lnTo>
                    <a:cubicBezTo>
                      <a:pt x="345757" y="189548"/>
                      <a:pt x="343852" y="190500"/>
                      <a:pt x="342900" y="191453"/>
                    </a:cubicBezTo>
                    <a:lnTo>
                      <a:pt x="342900" y="196215"/>
                    </a:lnTo>
                    <a:lnTo>
                      <a:pt x="337185" y="196215"/>
                    </a:lnTo>
                    <a:cubicBezTo>
                      <a:pt x="336232" y="197167"/>
                      <a:pt x="334327" y="199073"/>
                      <a:pt x="333375" y="200025"/>
                    </a:cubicBezTo>
                    <a:lnTo>
                      <a:pt x="342900" y="200025"/>
                    </a:lnTo>
                    <a:lnTo>
                      <a:pt x="342900" y="293370"/>
                    </a:lnTo>
                    <a:lnTo>
                      <a:pt x="265747" y="293370"/>
                    </a:lnTo>
                    <a:cubicBezTo>
                      <a:pt x="264795" y="294323"/>
                      <a:pt x="264795" y="296228"/>
                      <a:pt x="263843" y="297180"/>
                    </a:cubicBezTo>
                    <a:lnTo>
                      <a:pt x="342900" y="297180"/>
                    </a:lnTo>
                    <a:lnTo>
                      <a:pt x="342900" y="390525"/>
                    </a:lnTo>
                    <a:lnTo>
                      <a:pt x="249555" y="390525"/>
                    </a:lnTo>
                    <a:lnTo>
                      <a:pt x="249555" y="313373"/>
                    </a:lnTo>
                    <a:cubicBezTo>
                      <a:pt x="248602" y="313373"/>
                      <a:pt x="246697" y="312420"/>
                      <a:pt x="245745" y="312420"/>
                    </a:cubicBezTo>
                    <a:lnTo>
                      <a:pt x="245745" y="391478"/>
                    </a:lnTo>
                    <a:lnTo>
                      <a:pt x="152400" y="391478"/>
                    </a:lnTo>
                    <a:lnTo>
                      <a:pt x="152400" y="309563"/>
                    </a:lnTo>
                    <a:cubicBezTo>
                      <a:pt x="151447" y="309563"/>
                      <a:pt x="149543" y="310515"/>
                      <a:pt x="148590" y="310515"/>
                    </a:cubicBezTo>
                    <a:lnTo>
                      <a:pt x="148590" y="391478"/>
                    </a:lnTo>
                    <a:lnTo>
                      <a:pt x="55245" y="391478"/>
                    </a:lnTo>
                    <a:lnTo>
                      <a:pt x="55245" y="363855"/>
                    </a:lnTo>
                    <a:cubicBezTo>
                      <a:pt x="54293" y="364808"/>
                      <a:pt x="52388" y="366713"/>
                      <a:pt x="51435" y="367665"/>
                    </a:cubicBezTo>
                    <a:lnTo>
                      <a:pt x="51435" y="391478"/>
                    </a:lnTo>
                    <a:lnTo>
                      <a:pt x="32385" y="391478"/>
                    </a:lnTo>
                    <a:cubicBezTo>
                      <a:pt x="31432" y="392430"/>
                      <a:pt x="30480" y="394335"/>
                      <a:pt x="29527" y="395288"/>
                    </a:cubicBezTo>
                    <a:lnTo>
                      <a:pt x="50482" y="395288"/>
                    </a:lnTo>
                    <a:lnTo>
                      <a:pt x="50482" y="488633"/>
                    </a:lnTo>
                    <a:lnTo>
                      <a:pt x="0" y="488633"/>
                    </a:lnTo>
                    <a:cubicBezTo>
                      <a:pt x="0" y="488633"/>
                      <a:pt x="0" y="488633"/>
                      <a:pt x="0" y="488633"/>
                    </a:cubicBezTo>
                    <a:lnTo>
                      <a:pt x="1299210" y="488633"/>
                    </a:lnTo>
                    <a:cubicBezTo>
                      <a:pt x="1299210" y="488633"/>
                      <a:pt x="1299210" y="488633"/>
                      <a:pt x="1299210" y="488633"/>
                    </a:cubicBezTo>
                    <a:lnTo>
                      <a:pt x="1223963" y="488633"/>
                    </a:lnTo>
                    <a:lnTo>
                      <a:pt x="1223963" y="395288"/>
                    </a:lnTo>
                    <a:lnTo>
                      <a:pt x="1309688" y="395288"/>
                    </a:lnTo>
                    <a:close/>
                    <a:moveTo>
                      <a:pt x="143827" y="488633"/>
                    </a:moveTo>
                    <a:lnTo>
                      <a:pt x="50482" y="488633"/>
                    </a:lnTo>
                    <a:lnTo>
                      <a:pt x="50482" y="395288"/>
                    </a:lnTo>
                    <a:lnTo>
                      <a:pt x="143827" y="395288"/>
                    </a:lnTo>
                    <a:lnTo>
                      <a:pt x="143827" y="488633"/>
                    </a:lnTo>
                    <a:close/>
                    <a:moveTo>
                      <a:pt x="240982" y="488633"/>
                    </a:moveTo>
                    <a:lnTo>
                      <a:pt x="147638" y="488633"/>
                    </a:lnTo>
                    <a:lnTo>
                      <a:pt x="147638" y="395288"/>
                    </a:lnTo>
                    <a:lnTo>
                      <a:pt x="240982" y="395288"/>
                    </a:lnTo>
                    <a:lnTo>
                      <a:pt x="240982" y="488633"/>
                    </a:lnTo>
                    <a:close/>
                    <a:moveTo>
                      <a:pt x="338138" y="488633"/>
                    </a:moveTo>
                    <a:lnTo>
                      <a:pt x="244793" y="488633"/>
                    </a:lnTo>
                    <a:lnTo>
                      <a:pt x="244793" y="395288"/>
                    </a:lnTo>
                    <a:lnTo>
                      <a:pt x="338138" y="395288"/>
                    </a:lnTo>
                    <a:lnTo>
                      <a:pt x="338138" y="488633"/>
                    </a:lnTo>
                    <a:close/>
                    <a:moveTo>
                      <a:pt x="436245" y="488633"/>
                    </a:moveTo>
                    <a:lnTo>
                      <a:pt x="342900" y="488633"/>
                    </a:lnTo>
                    <a:lnTo>
                      <a:pt x="342900" y="395288"/>
                    </a:lnTo>
                    <a:lnTo>
                      <a:pt x="436245" y="395288"/>
                    </a:lnTo>
                    <a:lnTo>
                      <a:pt x="436245" y="488633"/>
                    </a:lnTo>
                    <a:close/>
                    <a:moveTo>
                      <a:pt x="436245" y="390525"/>
                    </a:moveTo>
                    <a:lnTo>
                      <a:pt x="342900" y="390525"/>
                    </a:lnTo>
                    <a:lnTo>
                      <a:pt x="342900" y="297180"/>
                    </a:lnTo>
                    <a:lnTo>
                      <a:pt x="436245" y="297180"/>
                    </a:lnTo>
                    <a:lnTo>
                      <a:pt x="436245" y="390525"/>
                    </a:lnTo>
                    <a:close/>
                    <a:moveTo>
                      <a:pt x="436245" y="293370"/>
                    </a:moveTo>
                    <a:lnTo>
                      <a:pt x="342900" y="293370"/>
                    </a:lnTo>
                    <a:lnTo>
                      <a:pt x="342900" y="200025"/>
                    </a:lnTo>
                    <a:lnTo>
                      <a:pt x="436245" y="200025"/>
                    </a:lnTo>
                    <a:lnTo>
                      <a:pt x="436245" y="293370"/>
                    </a:lnTo>
                    <a:close/>
                    <a:moveTo>
                      <a:pt x="533400" y="488633"/>
                    </a:moveTo>
                    <a:lnTo>
                      <a:pt x="440055" y="488633"/>
                    </a:lnTo>
                    <a:lnTo>
                      <a:pt x="440055" y="395288"/>
                    </a:lnTo>
                    <a:lnTo>
                      <a:pt x="533400" y="395288"/>
                    </a:lnTo>
                    <a:lnTo>
                      <a:pt x="533400" y="488633"/>
                    </a:lnTo>
                    <a:close/>
                    <a:moveTo>
                      <a:pt x="533400" y="390525"/>
                    </a:moveTo>
                    <a:lnTo>
                      <a:pt x="440055" y="390525"/>
                    </a:lnTo>
                    <a:lnTo>
                      <a:pt x="440055" y="297180"/>
                    </a:lnTo>
                    <a:lnTo>
                      <a:pt x="533400" y="297180"/>
                    </a:lnTo>
                    <a:lnTo>
                      <a:pt x="533400" y="390525"/>
                    </a:lnTo>
                    <a:close/>
                    <a:moveTo>
                      <a:pt x="533400" y="293370"/>
                    </a:moveTo>
                    <a:lnTo>
                      <a:pt x="440055" y="293370"/>
                    </a:lnTo>
                    <a:lnTo>
                      <a:pt x="440055" y="200025"/>
                    </a:lnTo>
                    <a:lnTo>
                      <a:pt x="533400" y="200025"/>
                    </a:lnTo>
                    <a:lnTo>
                      <a:pt x="533400" y="293370"/>
                    </a:lnTo>
                    <a:close/>
                    <a:moveTo>
                      <a:pt x="631507" y="488633"/>
                    </a:moveTo>
                    <a:lnTo>
                      <a:pt x="538163" y="488633"/>
                    </a:lnTo>
                    <a:lnTo>
                      <a:pt x="538163" y="395288"/>
                    </a:lnTo>
                    <a:lnTo>
                      <a:pt x="631507" y="395288"/>
                    </a:lnTo>
                    <a:lnTo>
                      <a:pt x="631507" y="488633"/>
                    </a:lnTo>
                    <a:close/>
                    <a:moveTo>
                      <a:pt x="631507" y="390525"/>
                    </a:moveTo>
                    <a:lnTo>
                      <a:pt x="538163" y="390525"/>
                    </a:lnTo>
                    <a:lnTo>
                      <a:pt x="538163" y="297180"/>
                    </a:lnTo>
                    <a:lnTo>
                      <a:pt x="631507" y="297180"/>
                    </a:lnTo>
                    <a:lnTo>
                      <a:pt x="631507" y="390525"/>
                    </a:lnTo>
                    <a:close/>
                    <a:moveTo>
                      <a:pt x="631507" y="293370"/>
                    </a:moveTo>
                    <a:lnTo>
                      <a:pt x="538163" y="293370"/>
                    </a:lnTo>
                    <a:lnTo>
                      <a:pt x="538163" y="200025"/>
                    </a:lnTo>
                    <a:lnTo>
                      <a:pt x="631507" y="200025"/>
                    </a:lnTo>
                    <a:lnTo>
                      <a:pt x="631507" y="293370"/>
                    </a:lnTo>
                    <a:close/>
                    <a:moveTo>
                      <a:pt x="728663" y="488633"/>
                    </a:moveTo>
                    <a:lnTo>
                      <a:pt x="635318" y="488633"/>
                    </a:lnTo>
                    <a:lnTo>
                      <a:pt x="635318" y="395288"/>
                    </a:lnTo>
                    <a:lnTo>
                      <a:pt x="728663" y="395288"/>
                    </a:lnTo>
                    <a:lnTo>
                      <a:pt x="728663" y="488633"/>
                    </a:lnTo>
                    <a:close/>
                    <a:moveTo>
                      <a:pt x="728663" y="390525"/>
                    </a:moveTo>
                    <a:lnTo>
                      <a:pt x="635318" y="390525"/>
                    </a:lnTo>
                    <a:lnTo>
                      <a:pt x="635318" y="297180"/>
                    </a:lnTo>
                    <a:lnTo>
                      <a:pt x="728663" y="297180"/>
                    </a:lnTo>
                    <a:lnTo>
                      <a:pt x="728663" y="390525"/>
                    </a:lnTo>
                    <a:close/>
                    <a:moveTo>
                      <a:pt x="728663" y="293370"/>
                    </a:moveTo>
                    <a:lnTo>
                      <a:pt x="635318" y="293370"/>
                    </a:lnTo>
                    <a:lnTo>
                      <a:pt x="635318" y="200025"/>
                    </a:lnTo>
                    <a:lnTo>
                      <a:pt x="728663" y="200025"/>
                    </a:lnTo>
                    <a:lnTo>
                      <a:pt x="728663" y="293370"/>
                    </a:lnTo>
                    <a:close/>
                    <a:moveTo>
                      <a:pt x="826770" y="488633"/>
                    </a:moveTo>
                    <a:lnTo>
                      <a:pt x="733425" y="488633"/>
                    </a:lnTo>
                    <a:lnTo>
                      <a:pt x="733425" y="395288"/>
                    </a:lnTo>
                    <a:lnTo>
                      <a:pt x="826770" y="395288"/>
                    </a:lnTo>
                    <a:lnTo>
                      <a:pt x="826770" y="488633"/>
                    </a:lnTo>
                    <a:close/>
                    <a:moveTo>
                      <a:pt x="826770" y="390525"/>
                    </a:moveTo>
                    <a:lnTo>
                      <a:pt x="733425" y="390525"/>
                    </a:lnTo>
                    <a:lnTo>
                      <a:pt x="733425" y="297180"/>
                    </a:lnTo>
                    <a:lnTo>
                      <a:pt x="826770" y="297180"/>
                    </a:lnTo>
                    <a:lnTo>
                      <a:pt x="826770" y="390525"/>
                    </a:lnTo>
                    <a:close/>
                    <a:moveTo>
                      <a:pt x="826770" y="293370"/>
                    </a:moveTo>
                    <a:lnTo>
                      <a:pt x="733425" y="293370"/>
                    </a:lnTo>
                    <a:lnTo>
                      <a:pt x="733425" y="200025"/>
                    </a:lnTo>
                    <a:lnTo>
                      <a:pt x="826770" y="200025"/>
                    </a:lnTo>
                    <a:lnTo>
                      <a:pt x="826770" y="293370"/>
                    </a:lnTo>
                    <a:close/>
                    <a:moveTo>
                      <a:pt x="826770" y="195263"/>
                    </a:moveTo>
                    <a:lnTo>
                      <a:pt x="733425" y="195263"/>
                    </a:lnTo>
                    <a:lnTo>
                      <a:pt x="733425" y="101918"/>
                    </a:lnTo>
                    <a:lnTo>
                      <a:pt x="826770" y="101918"/>
                    </a:lnTo>
                    <a:lnTo>
                      <a:pt x="826770" y="195263"/>
                    </a:lnTo>
                    <a:close/>
                    <a:moveTo>
                      <a:pt x="923925" y="488633"/>
                    </a:moveTo>
                    <a:lnTo>
                      <a:pt x="830580" y="488633"/>
                    </a:lnTo>
                    <a:lnTo>
                      <a:pt x="830580" y="395288"/>
                    </a:lnTo>
                    <a:lnTo>
                      <a:pt x="923925" y="395288"/>
                    </a:lnTo>
                    <a:lnTo>
                      <a:pt x="923925" y="488633"/>
                    </a:lnTo>
                    <a:close/>
                    <a:moveTo>
                      <a:pt x="923925" y="390525"/>
                    </a:moveTo>
                    <a:lnTo>
                      <a:pt x="830580" y="390525"/>
                    </a:lnTo>
                    <a:lnTo>
                      <a:pt x="830580" y="297180"/>
                    </a:lnTo>
                    <a:lnTo>
                      <a:pt x="923925" y="297180"/>
                    </a:lnTo>
                    <a:lnTo>
                      <a:pt x="923925" y="390525"/>
                    </a:lnTo>
                    <a:close/>
                    <a:moveTo>
                      <a:pt x="923925" y="293370"/>
                    </a:moveTo>
                    <a:lnTo>
                      <a:pt x="830580" y="293370"/>
                    </a:lnTo>
                    <a:lnTo>
                      <a:pt x="830580" y="200025"/>
                    </a:lnTo>
                    <a:lnTo>
                      <a:pt x="923925" y="200025"/>
                    </a:lnTo>
                    <a:lnTo>
                      <a:pt x="923925" y="293370"/>
                    </a:lnTo>
                    <a:close/>
                    <a:moveTo>
                      <a:pt x="923925" y="195263"/>
                    </a:moveTo>
                    <a:lnTo>
                      <a:pt x="830580" y="195263"/>
                    </a:lnTo>
                    <a:lnTo>
                      <a:pt x="830580" y="101918"/>
                    </a:lnTo>
                    <a:lnTo>
                      <a:pt x="923925" y="101918"/>
                    </a:lnTo>
                    <a:lnTo>
                      <a:pt x="923925" y="195263"/>
                    </a:lnTo>
                    <a:close/>
                    <a:moveTo>
                      <a:pt x="1021080" y="488633"/>
                    </a:moveTo>
                    <a:lnTo>
                      <a:pt x="927735" y="488633"/>
                    </a:lnTo>
                    <a:lnTo>
                      <a:pt x="927735" y="395288"/>
                    </a:lnTo>
                    <a:lnTo>
                      <a:pt x="1021080" y="395288"/>
                    </a:lnTo>
                    <a:lnTo>
                      <a:pt x="1021080" y="488633"/>
                    </a:lnTo>
                    <a:close/>
                    <a:moveTo>
                      <a:pt x="1021080" y="390525"/>
                    </a:moveTo>
                    <a:lnTo>
                      <a:pt x="927735" y="390525"/>
                    </a:lnTo>
                    <a:lnTo>
                      <a:pt x="927735" y="297180"/>
                    </a:lnTo>
                    <a:lnTo>
                      <a:pt x="1021080" y="297180"/>
                    </a:lnTo>
                    <a:lnTo>
                      <a:pt x="1021080" y="390525"/>
                    </a:lnTo>
                    <a:close/>
                    <a:moveTo>
                      <a:pt x="1021080" y="293370"/>
                    </a:moveTo>
                    <a:lnTo>
                      <a:pt x="927735" y="293370"/>
                    </a:lnTo>
                    <a:lnTo>
                      <a:pt x="927735" y="200025"/>
                    </a:lnTo>
                    <a:lnTo>
                      <a:pt x="1021080" y="200025"/>
                    </a:lnTo>
                    <a:lnTo>
                      <a:pt x="1021080" y="293370"/>
                    </a:lnTo>
                    <a:close/>
                    <a:moveTo>
                      <a:pt x="1021080" y="195263"/>
                    </a:moveTo>
                    <a:lnTo>
                      <a:pt x="927735" y="195263"/>
                    </a:lnTo>
                    <a:lnTo>
                      <a:pt x="927735" y="101918"/>
                    </a:lnTo>
                    <a:lnTo>
                      <a:pt x="1021080" y="101918"/>
                    </a:lnTo>
                    <a:lnTo>
                      <a:pt x="1021080" y="195263"/>
                    </a:lnTo>
                    <a:close/>
                    <a:moveTo>
                      <a:pt x="1119188" y="488633"/>
                    </a:moveTo>
                    <a:lnTo>
                      <a:pt x="1025843" y="488633"/>
                    </a:lnTo>
                    <a:lnTo>
                      <a:pt x="1025843" y="395288"/>
                    </a:lnTo>
                    <a:lnTo>
                      <a:pt x="1119188" y="395288"/>
                    </a:lnTo>
                    <a:lnTo>
                      <a:pt x="1119188" y="488633"/>
                    </a:lnTo>
                    <a:close/>
                    <a:moveTo>
                      <a:pt x="1119188" y="390525"/>
                    </a:moveTo>
                    <a:lnTo>
                      <a:pt x="1025843" y="390525"/>
                    </a:lnTo>
                    <a:lnTo>
                      <a:pt x="1025843" y="297180"/>
                    </a:lnTo>
                    <a:lnTo>
                      <a:pt x="1119188" y="297180"/>
                    </a:lnTo>
                    <a:lnTo>
                      <a:pt x="1119188" y="390525"/>
                    </a:lnTo>
                    <a:close/>
                    <a:moveTo>
                      <a:pt x="1119188" y="293370"/>
                    </a:moveTo>
                    <a:lnTo>
                      <a:pt x="1025843" y="293370"/>
                    </a:lnTo>
                    <a:lnTo>
                      <a:pt x="1025843" y="200025"/>
                    </a:lnTo>
                    <a:lnTo>
                      <a:pt x="1119188" y="200025"/>
                    </a:lnTo>
                    <a:lnTo>
                      <a:pt x="1119188" y="293370"/>
                    </a:lnTo>
                    <a:close/>
                    <a:moveTo>
                      <a:pt x="1119188" y="195263"/>
                    </a:moveTo>
                    <a:lnTo>
                      <a:pt x="1025843" y="195263"/>
                    </a:lnTo>
                    <a:lnTo>
                      <a:pt x="1025843" y="101918"/>
                    </a:lnTo>
                    <a:lnTo>
                      <a:pt x="1119188" y="101918"/>
                    </a:lnTo>
                    <a:lnTo>
                      <a:pt x="1119188" y="195263"/>
                    </a:lnTo>
                    <a:close/>
                    <a:moveTo>
                      <a:pt x="1216343" y="488633"/>
                    </a:moveTo>
                    <a:lnTo>
                      <a:pt x="1122997" y="488633"/>
                    </a:lnTo>
                    <a:lnTo>
                      <a:pt x="1122997" y="395288"/>
                    </a:lnTo>
                    <a:lnTo>
                      <a:pt x="1216343" y="395288"/>
                    </a:lnTo>
                    <a:lnTo>
                      <a:pt x="1216343" y="488633"/>
                    </a:lnTo>
                    <a:close/>
                    <a:moveTo>
                      <a:pt x="1216343" y="390525"/>
                    </a:moveTo>
                    <a:lnTo>
                      <a:pt x="1122997" y="390525"/>
                    </a:lnTo>
                    <a:lnTo>
                      <a:pt x="1122997" y="297180"/>
                    </a:lnTo>
                    <a:lnTo>
                      <a:pt x="1216343" y="297180"/>
                    </a:lnTo>
                    <a:lnTo>
                      <a:pt x="1216343" y="390525"/>
                    </a:lnTo>
                    <a:close/>
                    <a:moveTo>
                      <a:pt x="1216343" y="293370"/>
                    </a:moveTo>
                    <a:lnTo>
                      <a:pt x="1122997" y="293370"/>
                    </a:lnTo>
                    <a:lnTo>
                      <a:pt x="1122997" y="200025"/>
                    </a:lnTo>
                    <a:lnTo>
                      <a:pt x="1216343" y="200025"/>
                    </a:lnTo>
                    <a:lnTo>
                      <a:pt x="1216343" y="2933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378">
            <a:extLst>
              <a:ext uri="{FF2B5EF4-FFF2-40B4-BE49-F238E27FC236}">
                <a16:creationId xmlns:a16="http://schemas.microsoft.com/office/drawing/2014/main" id="{3793B63A-8A34-4E7D-B74C-541EF3E47D9F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>
                <a:lumMod val="75000"/>
                <a:alpha val="56863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51B0FB4F-78DE-4B85-B7FD-0A4E27D9728E}"/>
              </a:ext>
            </a:extLst>
          </p:cNvPr>
          <p:cNvGrpSpPr/>
          <p:nvPr userDrawn="1"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1D2C0752-D8BC-4CFC-B083-33F102469431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3FDA1E0-3AF7-43FA-B50E-16E6C8D40809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3ADB712-E00C-4BBB-B1B3-6A6AE732C059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C8A7B68-AC70-4354-9338-D77C89C765EE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8C19618-8E38-49E7-9556-D180F3B30013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8397B21-AA63-497F-85D7-D7CEBC9B16B6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877D5F8-6D98-460E-AC56-7590A85A2CF9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47C57F0-E581-4DD0-8CBF-3C25C95ABED1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B93CD7B-C296-4472-947F-3CFE3D17D2FB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EF137D2-2633-41E7-B8EA-FB74F1AB5E4A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DFF8397-B46A-4D0F-BBA9-B1DC7DE19E4A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44ECB1A-B8ED-4758-BE4C-B995B0F0F78F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FAE7C7B-D17C-4015-B674-CC8B4E2B0F70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E0815AC-8DFD-44F2-A214-D9A06770DF30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383B819-C708-437E-AB6A-E971094656A5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3985DE7-3850-4C2F-A5D9-2B8B773D0C0C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91C38E7-8A64-49D7-9F6C-78F72715E9BD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CDAA6F16-CF08-4678-970B-2FA946B3AA7A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A01AB9AD-8486-4ADB-A0DD-2334E8D1BBE1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E8FC7B4-5607-4381-B9E6-B7C0A5203008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B61850C5-098F-45E7-9045-B024AD6C38E1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7DABF29-5415-4E15-8239-14CB4DB02B0E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C7A8AB2-C8C6-41CC-B670-6035221131FD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A0562E8-301B-4BD1-937A-E36D17CC1A98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F1DD050-9CE1-4BB2-84E9-3BC389FB8576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F466BF9-46ED-4BD8-9E32-E7C10BFAD99D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A4F109B-89F0-4680-ADA4-4A8024693231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9865450-742B-44FB-97FB-6797E59E725A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0CC4606-773A-4BF4-801F-15B3418C39D1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C0F3BD4-A3BE-46A0-9EC7-988EC5548F39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35D98EA-73AB-44B3-BA71-55513AA2E1F9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5BD22263-DBCE-4080-98C3-D0520BD2A0F1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68160E9-A7B3-4F56-A274-8EBF84208C11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942E6D54-CE41-437B-9EC5-DB2919311A98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4047DE1-9033-406E-9521-E0437567C765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44AD37E5-0B07-47F0-8469-775AC30A2C76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EC64C1E7-A8E6-4786-92FA-B4B4AB02D6DD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7E3FB2C-0789-4E21-A6F9-C7DD62777AEE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0C6BCBA-4976-4094-9806-B273B0A46D4A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9A6701B-EBD9-4076-A67B-209A094CBDC4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F8D5221-0A01-45D6-976F-ACBDAC2EAEAB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5F7C9B1C-1D0B-46BF-811B-D71B81383266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06A1539F-D5F0-42C3-B1C3-AA862B0F3490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7B7D1B8-099B-40E5-9E57-3D2D6B87B8CB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F2BF16AF-55FB-41A2-ADC9-C893582A7911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F0E913ED-25E3-40C8-BD07-1E21BFCB6B62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CB658F6A-1559-4DF7-97B0-C0CE32A27D72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03AA014-5C06-4C35-A93D-C18CF949769F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89FD3593-E407-4C0C-A5B5-7DFBA8432C75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4CB0C41-ED7E-4DBD-AC73-16FBEE940BF0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8975848C-24BE-42D0-AD3E-31103448ADDF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1B1D3CC-8E53-4154-8C30-444C703B7889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5E9C535E-07F0-40C7-8091-D23241BC6790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881BCFC6-97AF-4A8B-8EB5-C9C3DDF6B60E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99602768-E308-48D5-8D59-09BF6C16D3F4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B407C93F-2A5C-431E-B10B-893A081C7BC4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A2ECA48C-03E2-48FC-AA50-BEEFC5FA3DCE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983CC2C4-D603-4C8D-A4C0-CC792FE57B95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B5B6BFD-9FF6-45A9-BDAE-419F4A867DB4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68219D2C-B9BC-4E26-A29D-6DEFF8F8C7FA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AE73E0A0-1DC6-4A71-995F-C5FB9535E9D3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DEC1C34-CD70-4852-9E8B-DA8D3E088262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039B15FE-8072-47EF-8AD0-79C60F049E3F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3BC4B762-7007-45BD-97FE-E9D964F9425E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33FCEDF8-25D6-41A0-8CB9-641D0217E6CE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B5E34019-D12F-468A-ADE7-2DCC102F2F36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8760F5DD-5EE7-401E-A12F-93748A3AA706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697B2A0-ACED-4B1F-8EFE-656326FB1A96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9A037593-5C3A-455D-A35E-2022BA1AF8DC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3CA2947E-7111-4C83-90C0-2F83D01AD98D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946FB4B-E101-4C4F-8546-99C2077427B2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DC1B23D0-F8DF-4520-BBCB-050C8759BE47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2936F315-562A-4EEE-9458-66251F9875C1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CA358326-84C2-42C6-ABF9-84C3225590FB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C1CB77E0-3813-4DDC-A96E-F3A1ED95EF98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3DD5500D-B5FC-47E1-8BC3-16E67D10EE06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A97C81EC-1846-4DF1-A7C7-ED0E592D78E3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0800646D-D102-4BCD-9842-44E2A74A3352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A8589C0C-64CF-42C3-8B3C-BF641A711F38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530FA0D-F104-4FE6-A189-84ED349321B9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358DE911-37AF-4BA2-8634-FFB48ED080FC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2A8E4ECF-1659-4807-9485-A2D17AF88532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1F77AE8F-E23C-49F0-A951-5CE88B038D5D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4C953F6F-28AE-413E-8B8A-3B3E251DF595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D6A6A92-9AAA-4762-8950-C10276071EB6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CF7BEFC6-4797-435E-9C24-BA79DB982DD6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2F7E50C0-88CB-49F4-A039-3802009CDB74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3A191F3-C523-4838-92AC-42D71AF9DC36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A77FDA8-43A6-411C-88E5-F2FA41A4E222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39B91BA5-8411-4D63-B241-FE0FEB53C2BD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FF5E6B81-0ED2-45AC-8E34-56AE63038094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CF76EE5F-D9A9-45E1-941C-D36A3219E579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B23ABE7A-C7B8-4D10-9DEA-164B6AA680E5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1978E9B2-D571-446A-B274-7C2D6289ABB5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75061E7D-BB2D-4A7C-B74C-CC5E793D662D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DC459442-AE83-4B22-AF52-F341F2D791CB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66441E11-594F-4775-9385-EC447C67BFBD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14D0229-90E6-467D-9A3C-7A1681118788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C278078C-83EB-4539-80CB-7C0DA1029AEE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372FDEB1-4D93-407E-B333-B67E7C8D1ADF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4D3D461A-5C9B-4D42-BD5C-7B9D47ADB36A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E1B2B9BF-FE1E-473F-9F42-931745DB0595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4D3B1FAC-D384-4206-AD2F-1CC95D71B1FE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06AB4DA-18F7-4B41-9E7A-31334C2163F5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C64510C6-A881-4657-95B7-4BA68060EF56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D4F62F12-2BAE-47DE-8A59-32F978636F96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4D284594-88AB-4B69-9BB1-5BABA49E6DCF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D1FCE166-ACE6-4E1A-B1F7-F8C212F6775B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671958E4-C2CF-443E-90F6-7144F0DE9504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93A59847-EC40-4E4D-ACEA-84C95EF4EC4D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75AE64A9-9D01-43E6-ADC2-E0B5E24F5BD8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34E1E6A-B002-4B46-A4AC-F5304A5948CD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2824C2B0-A713-4B9F-B737-A6DEC3809873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1206B4C-E5CA-4FDE-A3BA-83B2DE7CD6F8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5E83B38A-4956-4C28-9FBE-0D1F488B1DD5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87326C6B-8381-4893-B356-46628E76C9FC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F56A912F-E9FD-4C02-814F-2082BE6F275D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FD7BD15A-BACF-4F70-A855-A57613696620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39C78104-E1A2-418B-A8D0-7FBB781E8A00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FBA3577D-DF81-43AF-B998-56DBF1C1D8E1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A35A051C-FD74-42C5-8B23-786998AC579C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63665B3-8432-4A09-8C9F-9DB0AFB87791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E947743-E7D5-4545-B5B1-8C2427146ED3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ECD2D46A-B793-49F8-999E-B7AF767B6819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36A0838-E7A1-4977-A54D-9416CD3259EB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DA6CC88D-4C24-4EFC-9492-467609AED036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81CC6E87-737E-4BF2-98D6-B6CC4921202D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C004812A-273C-4876-8C44-CD0C787243B1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BBCC8ABE-43D6-4095-8EE0-26A86BDF4C86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3C7811B8-F4C6-4AD4-90A2-90848D20253E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9D4EC48-864B-487B-8FBC-96E8056F9F33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70617E54-4068-48CB-A0AA-F1F56A14E559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D8E13CB5-D298-48A9-8574-C287E7B50441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7F7875-3CA6-494A-810B-8CD6EECDD03A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F502C688-B45C-4D14-8463-99969EAB876B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143E27B-12E4-48CC-BF86-C28D718848F0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4EA94C1-A034-46FB-9AF6-05CEFF33D687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4A48A4B1-D133-4C07-A745-ED50B46DF53C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E8982FFF-8F02-42DC-8544-6EDEE2616C6E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ED72706-CE7F-4A00-A58C-BCE14F929A1C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31DB5B20-42E0-4F57-A17D-B5A27EEDF8BF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9B7EB859-8B50-410B-ADBD-780D91E82500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A8E1D850-F7D9-4339-B272-9C346DC3EEC6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F3A8665C-1D18-46E5-A88B-471B13200886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BBA27E41-83B8-4299-955B-2F006A413FA8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39F0FE5F-0A8E-4050-AB63-131677405593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ADE8D5F-AE24-4DC0-861A-2A6FCC95B1CB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161F2667-4071-4F2B-980E-2EF23B0A40E2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3691D5F-F1FC-4299-BBF2-BACCD0B5BF6D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610B4FB6-05F9-4D9C-980D-CA4D378BC908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3DCCCDBC-32ED-4044-BF8C-92089E772542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E53FFCB-22F7-42D6-B85F-ACF5FCDD362F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FD2F69BA-4CF5-4153-A1DC-85BCC7E1DDF4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0ACB1D29-2475-40F7-BDED-5F4821DADF00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02F4824D-3A1D-41E5-AC36-3852E395A51F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B88FEC7C-D77A-44B3-B23D-39156893B512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F84F3554-80F1-4FD5-8406-EB82617A9EC1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DADE641-7D61-4617-BDCC-46FBACADF6DF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5E937DFB-575A-4726-ACE0-FC4B28585DB9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6A50EBF-5648-4842-8D9F-2C315423556F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BA94865C-99B4-4990-8FE3-7F7D0927C327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1EB02FE-9244-4EEB-8B21-B5292B47E7A6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0F6C6D7B-A4D1-40DE-BF7C-46907C0122D5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473F298E-BBB6-44F2-AF67-D8D445702652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FDB402C6-2BB6-45BB-AEAF-597A1DC1DAAE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B29F91F-273B-4719-BEF6-5EED18BF2DE6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BD20CA6-2F94-4942-BB21-E35ACB302609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943308AB-0B66-4A6C-90F4-6CB8371A4142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57FD252C-A857-4410-9435-E2037E8BCC3B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1A40D68D-8491-466E-B331-4E2F6964E71E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6E5CCF25-2231-4243-9C90-378FB55AA57F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B00BDB7F-7781-4A27-8596-908E53107C57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38118D-C17F-4410-A6B6-B293C70BA77B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5BE55F5-46A8-4E56-9DF3-C40A40379A40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3401C93-2094-4301-A97C-C8C653F88000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EF6ADB7-B2DD-4110-B38E-112294E650C8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402A2CD-9389-47FA-9D06-5A21C5102608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B27F828-6D9F-49DD-BB90-583796440624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EACFA09-C3CF-4DA5-999A-428217E1D3C0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EEF6AA7-467C-45F6-9172-D88ACEAB10BE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DD5A95A-754D-4101-9DE3-87A1712E3C7D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10C71FB-6EAA-4E4D-B3D0-F83C164CB12A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44837E2-D845-4153-9C9C-C703FF9BD16F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3C6C16-8402-4DD3-9255-770868671D9D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CF4B74A-F0D4-4BBE-BDCF-31908FECCDF3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2948456-CCBD-4504-8954-7E84F9FE5A93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D38A606-06FE-4F8F-9836-36B02516673E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DDB13BD-DEE0-4308-ABAA-3E6A14B29AE1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B9FF828-14E7-40AD-972F-28AA46C656FB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FA1BEA5-9E19-4D7A-94A0-D0F6940FA47E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DA87A29-F710-47B4-8875-2B46861A5EB2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E07ABED-C4C1-412D-801A-2C1B22FD02C5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FF968EC-044C-4754-9821-A0DB0C9BB859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65AD6E1-69D5-40D0-9B27-A58B07B8E582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0996114-7DAB-48FC-BBC9-02CDEBCAD37C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986DE65-8406-4156-A89F-6BE616278F65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BDE8225-219C-4C30-A65C-DFC00A4AE917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ED075AB-990E-4E1C-989B-0E0A179A7456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E8AB9D0-3769-4D63-AD80-28A711511CEE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5A768A4-CC28-4360-9615-703D4936E5C2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087EA78-980A-4B58-BF7E-86F558506DC3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8BE42F1-FCCC-4C7F-8BDD-005D695ABD81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5950715-88DC-4F95-98C4-BCDDD1E169C4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CF94DAA-D086-4B83-A124-DD364169DDF5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F00662E-3418-40EB-A84F-D2159DBD23E3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DFFF9D8-836A-41BC-8812-DB56CCB50B59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3563D62-58AD-47D6-9D38-2004389D0393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98750A7-CB43-4D74-A5E0-268DAFD2DD03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7A64BB9-EDE1-45BD-B777-2CA04AAF82A0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E376115-65C7-4B4F-8537-57CA026E26A1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655C34B-EE63-4F81-AEF5-54B827F94CDD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46CFD76-FDC6-4D0F-9707-86202A1B8CE7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5E5F4CD-B3DC-4B88-9186-8C3C5E96B9F2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F8D1F2A-0C65-4A52-9B3E-EEC22C6A33DE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5E933F0-7444-4510-82D2-BF9E7954F966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48C15A7-F59B-4142-B92B-41B752F1C60C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209FE77-41FD-4912-9A5F-23748659D20C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9F95231-508B-4C6B-817B-FA0C8D38D04D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0578FE5-C0FF-45B4-9DE1-B9EEB8DCCD28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7F1C98F-2E02-4417-8894-8EB00B883140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5144776-C767-4057-A77C-CCEAC96E6271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62FCB41-1748-424D-BC33-CEF4470F5351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4B9B5E2-EEE4-41A2-9834-4D809A2F0694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C3357D5-E312-4D3D-A16F-A85F3FEFFA36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4C2E9C7-6FC0-4EF7-80CB-8A7B418C0144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FB0F45F-D8A1-4299-BEC2-B659D817B0E8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AE34069-389E-4A64-8EE6-FF3DCEA60453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838ABCA-8DC2-45C6-8A8C-5DDB027643D0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0BE1CC1-34BF-4A4D-BB5B-F941BAA4D95F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0EFFEEC-1413-410C-BB04-8BFABD5F13CD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F9A9A54-52C1-429C-874E-58A8147A78DE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FBFF620-299C-400B-B178-B3FEC15814D4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157BC71-560B-418E-A216-B8DD122C6DBD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651EFB2-0E04-4618-9651-1BF5262C6D28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E687073-0B58-47A6-A283-57933369C042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825F7AD-53AF-4AF8-AD96-3AC401AEDB5C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AC8229D-F976-4A1F-A488-DE2D71E4EDC2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AEC0DE6-A342-4770-9F78-98370DD8AA16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B287E50-B3CD-4B61-A1E2-87F7D5BA7EA8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1C3DD4F-C8EE-422A-AB39-DCC35ED3DA5C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F07F2CD-610B-4C67-B827-A39D79FC3B59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D271D3E-BA41-409C-99AF-C82E0FE0770C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5B7AE4D-266C-4A54-B01D-B8A333342B74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E029F96-3153-4655-A8EC-45C3847616B8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E9EC6A2-6C78-45A1-BD8D-DDA1136DB33C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23BA771-29AB-43F3-A30C-B49E4AEB0313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30943C6-5E12-43B4-AE14-315DAF840C99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B39859E-598A-4164-9D40-2CEDEDB5E3E3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863EEA3-9059-4CBA-B8CC-99A65D756147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E21619D-0768-4B02-9EA4-39808A997B90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13EEA6A-ADA6-43AE-B274-CC7011FC8C6D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32930A5-4D92-4124-B810-3FB7DC661103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B029AA-72A9-4E95-BEFC-2B42FC4F6CEF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C4BC8F-D392-4715-A8FB-9360178A45B7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A09B0D8-B5B6-4FBF-9E34-0DF0E9122F11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3718949-640C-4409-8921-BFA0F8F04523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6A9D3AA-F6C0-4517-8A8C-8067A60E0E4D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D189694-BEAF-4A4C-889E-6B45CB96351A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AFF005-FD94-4C12-8AEF-779748BAC927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C28B89A-A65C-4114-B367-94FDEE20EB6A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99E5E8A-F5D4-4E2A-A400-341F2E028B98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A2F7A33-0744-4396-BB45-E96D1FE69C30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5FB138A-7A7D-49BE-8D71-C512C48835D0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0A1DFA3-1E2F-4A51-BF47-E8C452DE6570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763F16F-BB91-43F9-A036-BD9C658940E1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5964A53-5D39-42E8-8A1A-257410C20B18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4223708A-B327-4A47-9F7F-12E01B57F024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3B8130A-5A4C-478B-8BB0-E30F105F2BF3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43A60F2-071E-4BB8-903C-C62C82842C0C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4E3E9C9-86DA-487B-8BBF-13258DE4A11D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FCFA0AF-F261-4C90-8E0D-AE111A06D201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58579AC-7F6F-4F58-85C6-5272EFA6DC58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26EFAD0-366A-42A9-87BF-CB2DAC11C960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900312D-8D3F-4537-B2B2-F6469BA2E24A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207EACF9-907B-4331-BC39-597DDAB5BE9A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349666D-D7BE-40E6-833E-6235037E3DF9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19626E0-835F-4371-98A5-A2C13FCB8189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77AD750-39AE-4947-8692-67EB28EC5051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ECB501B-AE5F-490A-AE01-BD58F0AB2F78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675D8D4-90DF-46EB-8BF0-88FB92AFB41E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E5D9546-AEC2-4943-8476-D4EE2A16FB21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42F44BC-F9B4-41BC-B019-FD5388936192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018F812-2773-4C5B-8750-F3A08A2DC37B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0908361-4360-4B84-AFFD-33ACF46C0629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9D4C377-6B36-4F72-BB47-64C216485367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DA3A366-F4A2-4395-9940-E130C144225A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94D2F60-CEC0-4F39-A5B5-797A186CBD19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8F97F84-9109-496E-B599-03DABC428882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99D6D55-FB32-476D-AA66-BB3088FAD365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3283225-E6E0-403F-9EAA-077E82C0C9C3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5D29904-1B6B-48B5-A9B8-03D0404BA85A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B2AAAA6-182C-42F8-9B2F-1B95581CDC58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E28C011-A526-4296-B5D6-050D501FD3A9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93C4F0-5134-4661-8515-9A1476327271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C6079CF-18AA-4686-9390-3C7504DC3A91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1C7399A-63BF-43ED-844C-69C4BB4D59B2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FD40AAA-8576-4F3D-BCB1-2733D3720D7B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24ED584-247E-4E24-A9DC-50CB8CF23B29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6048AC0-BA94-4222-821A-6733F8B75806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3E54ED6-4AB5-4D7E-8859-9CCFE96CA603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97402C8-6213-4F6C-B0AF-D1060F71CD53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BDAB035E-6FF9-4168-B01E-10340CEED534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3F9A8C50-3A17-4FED-A087-DB7B7AD322D5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F6985F9-E2FD-411B-80DE-FC2BC85A6929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63A7A55F-2FC2-4812-8D34-0ECAFF4884F1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9AE7E5-8988-4762-B384-583140E97DB1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FAEE6376-34E2-49B5-804A-5A971C4F9FF0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3A88FE2-9C1D-4CC8-89A2-86011C6CC33A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7A9753A-3C3D-4997-A274-B07819A11C2B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778E245-A0C9-4B46-8ED7-F2C25A4B75A6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515DD55-0C5C-4BF6-B717-08765EF4BB35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4206DCE5-EE18-4114-8BC3-2892654AE021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058361D-0BCB-44C6-9709-DDAECF016220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409F205-C73A-45B6-869F-58C9E0AA5300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2CDFCF9-5F41-4A77-AF47-25CE1CC973B3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7B16DAA-82DC-4304-ABD2-1F777194ED24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3E29492-FD39-4A43-BE29-6F34C81AEA72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BEDB51A4-6446-463F-BE5B-4F4A116B0BF0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F15D0318-9BC1-441E-8207-D0BC8753F193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FB0428B5-66D8-430B-99CE-1431A48AD8AD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95440A5-D413-47E9-AD18-6CC835A9F58C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1C8C016-D3AC-4322-BF38-867322869DA7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810F6683-03AC-47C0-8730-A065103888C5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298C1DBA-88F6-4BBF-939B-F4B3850D8928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52A717FF-6D9B-4475-81CA-2A2819DE0F6F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3A9A251-C354-4903-BE9E-8337D0D782B6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61C3CCD-01E3-4F29-95A4-CC569B21C495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1A2E430-FF9F-40AC-874E-4BE688A33A9C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9B2FBED-1D73-4DB5-9EDA-AF632536F8A6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735BBFCF-7F9C-4495-ABC6-1CF0DF69492C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93B87E56-A5D9-4FD9-9277-A7E7E3D53EA9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E6ADC25-E1A7-467C-9F7F-65624381568E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2980B6D-4A85-4EF4-B066-2A86A4375E34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36746B01-F5E3-484E-A3B4-657B3CF0870D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3FD92ED0-9B2F-427A-8128-073F35DE69AD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C5F4BBCF-FE91-4589-B657-DDF5C98A7EE4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4DC9E55-FE0E-434D-BCA6-EFB60E796B3A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70837AD-32CB-476F-A375-D4D02DCD7F2D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27CA330-A667-4D1E-9C9F-95A18220434F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B9C20366-2DE3-4FD2-BA46-BB24A7C56AF3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F18A2C4F-0B37-4ACA-AA4F-10B5F44EB348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D274654C-1F20-48BE-9F53-C0B903F3DBE4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8D66AD36-062C-4B51-87F2-F3867DD4F575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F6495D0-945A-4334-A685-15D07336910D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0EC2F47-13D9-448E-BC6B-38054254859A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3" name="Graphic 1">
            <a:extLst>
              <a:ext uri="{FF2B5EF4-FFF2-40B4-BE49-F238E27FC236}">
                <a16:creationId xmlns:a16="http://schemas.microsoft.com/office/drawing/2014/main" id="{45F8B9DD-A2CC-4E0A-BBD4-5A12F4A045C2}"/>
              </a:ext>
            </a:extLst>
          </p:cNvPr>
          <p:cNvGrpSpPr/>
          <p:nvPr userDrawn="1"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80C7571D-32EC-4817-ACF1-34B1EE90D9D2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0EC1436-286C-4629-8F76-60545735D1E6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6" name="Graphic 1">
            <a:extLst>
              <a:ext uri="{FF2B5EF4-FFF2-40B4-BE49-F238E27FC236}">
                <a16:creationId xmlns:a16="http://schemas.microsoft.com/office/drawing/2014/main" id="{2362C52E-2891-4926-88C2-36ADA085FBB6}"/>
              </a:ext>
            </a:extLst>
          </p:cNvPr>
          <p:cNvGrpSpPr/>
          <p:nvPr userDrawn="1"/>
        </p:nvGrpSpPr>
        <p:grpSpPr>
          <a:xfrm>
            <a:off x="11582400" y="925968"/>
            <a:ext cx="323986" cy="252399"/>
            <a:chOff x="7826742" y="3319475"/>
            <a:chExt cx="323986" cy="252399"/>
          </a:xfrm>
          <a:solidFill>
            <a:srgbClr val="B0B0B0"/>
          </a:solidFill>
        </p:grpSpPr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84EBC9FE-0C64-49E3-90AD-E4951A87D5BB}"/>
                </a:ext>
              </a:extLst>
            </p:cNvPr>
            <p:cNvSpPr/>
            <p:nvPr/>
          </p:nvSpPr>
          <p:spPr>
            <a:xfrm>
              <a:off x="7826742" y="3319475"/>
              <a:ext cx="317082" cy="231432"/>
            </a:xfrm>
            <a:custGeom>
              <a:avLst/>
              <a:gdLst>
                <a:gd name="connsiteX0" fmla="*/ 315227 w 317082"/>
                <a:gd name="connsiteY0" fmla="*/ 4750 h 231432"/>
                <a:gd name="connsiteX1" fmla="*/ 181877 w 317082"/>
                <a:gd name="connsiteY1" fmla="*/ 148577 h 231432"/>
                <a:gd name="connsiteX2" fmla="*/ 1855 w 317082"/>
                <a:gd name="connsiteY2" fmla="*/ 226682 h 231432"/>
                <a:gd name="connsiteX3" fmla="*/ 135205 w 317082"/>
                <a:gd name="connsiteY3" fmla="*/ 82855 h 231432"/>
                <a:gd name="connsiteX4" fmla="*/ 315227 w 317082"/>
                <a:gd name="connsiteY4" fmla="*/ 4750 h 2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82" h="231432">
                  <a:moveTo>
                    <a:pt x="315227" y="4750"/>
                  </a:moveTo>
                  <a:cubicBezTo>
                    <a:pt x="328563" y="22847"/>
                    <a:pt x="268555" y="87617"/>
                    <a:pt x="181877" y="148577"/>
                  </a:cubicBezTo>
                  <a:cubicBezTo>
                    <a:pt x="95200" y="209537"/>
                    <a:pt x="14238" y="244780"/>
                    <a:pt x="1855" y="226682"/>
                  </a:cubicBezTo>
                  <a:cubicBezTo>
                    <a:pt x="-11480" y="208585"/>
                    <a:pt x="48527" y="143815"/>
                    <a:pt x="135205" y="82855"/>
                  </a:cubicBezTo>
                  <a:cubicBezTo>
                    <a:pt x="221882" y="21895"/>
                    <a:pt x="302845" y="-13348"/>
                    <a:pt x="315227" y="4750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8" name="Graphic 1">
              <a:extLst>
                <a:ext uri="{FF2B5EF4-FFF2-40B4-BE49-F238E27FC236}">
                  <a16:creationId xmlns:a16="http://schemas.microsoft.com/office/drawing/2014/main" id="{4D780A05-53BC-4CDA-9577-433192C2B988}"/>
                </a:ext>
              </a:extLst>
            </p:cNvPr>
            <p:cNvGrpSpPr/>
            <p:nvPr/>
          </p:nvGrpSpPr>
          <p:grpSpPr>
            <a:xfrm>
              <a:off x="7884028" y="3352800"/>
              <a:ext cx="266700" cy="219075"/>
              <a:chOff x="7884028" y="3352800"/>
              <a:chExt cx="266700" cy="219075"/>
            </a:xfrm>
          </p:grpSpPr>
          <p:pic>
            <p:nvPicPr>
              <p:cNvPr id="359" name="Picture 358">
                <a:extLst>
                  <a:ext uri="{FF2B5EF4-FFF2-40B4-BE49-F238E27FC236}">
                    <a16:creationId xmlns:a16="http://schemas.microsoft.com/office/drawing/2014/main" id="{C3A7524B-8505-4666-A176-121060E65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55478" y="3390900"/>
                <a:ext cx="38100" cy="28575"/>
              </a:xfrm>
              <a:custGeom>
                <a:avLst/>
                <a:gdLst>
                  <a:gd name="connsiteX0" fmla="*/ 624 w 38100"/>
                  <a:gd name="connsiteY0" fmla="*/ 246 h 28575"/>
                  <a:gd name="connsiteX1" fmla="*/ 38724 w 38100"/>
                  <a:gd name="connsiteY1" fmla="*/ 246 h 28575"/>
                  <a:gd name="connsiteX2" fmla="*/ 38724 w 38100"/>
                  <a:gd name="connsiteY2" fmla="*/ 28821 h 28575"/>
                  <a:gd name="connsiteX3" fmla="*/ 624 w 38100"/>
                  <a:gd name="connsiteY3" fmla="*/ 288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4" y="246"/>
                    </a:moveTo>
                    <a:lnTo>
                      <a:pt x="38724" y="246"/>
                    </a:lnTo>
                    <a:lnTo>
                      <a:pt x="38724" y="28821"/>
                    </a:lnTo>
                    <a:lnTo>
                      <a:pt x="624" y="28821"/>
                    </a:lnTo>
                    <a:close/>
                  </a:path>
                </a:pathLst>
              </a:custGeom>
            </p:spPr>
          </p:pic>
          <p:pic>
            <p:nvPicPr>
              <p:cNvPr id="360" name="Picture 359">
                <a:extLst>
                  <a:ext uri="{FF2B5EF4-FFF2-40B4-BE49-F238E27FC236}">
                    <a16:creationId xmlns:a16="http://schemas.microsoft.com/office/drawing/2014/main" id="{7D77F45E-4534-47ED-A911-11BC4A195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028" y="3352800"/>
                <a:ext cx="266700" cy="219075"/>
              </a:xfrm>
              <a:custGeom>
                <a:avLst/>
                <a:gdLst>
                  <a:gd name="connsiteX0" fmla="*/ 606 w 266700"/>
                  <a:gd name="connsiteY0" fmla="*/ 242 h 219075"/>
                  <a:gd name="connsiteX1" fmla="*/ 267306 w 266700"/>
                  <a:gd name="connsiteY1" fmla="*/ 242 h 219075"/>
                  <a:gd name="connsiteX2" fmla="*/ 267306 w 266700"/>
                  <a:gd name="connsiteY2" fmla="*/ 219317 h 219075"/>
                  <a:gd name="connsiteX3" fmla="*/ 606 w 266700"/>
                  <a:gd name="connsiteY3" fmla="*/ 21931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19075">
                    <a:moveTo>
                      <a:pt x="606" y="242"/>
                    </a:moveTo>
                    <a:lnTo>
                      <a:pt x="267306" y="242"/>
                    </a:lnTo>
                    <a:lnTo>
                      <a:pt x="267306" y="219317"/>
                    </a:lnTo>
                    <a:lnTo>
                      <a:pt x="606" y="219317"/>
                    </a:lnTo>
                    <a:close/>
                  </a:path>
                </a:pathLst>
              </a:custGeom>
            </p:spPr>
          </p:pic>
          <p:pic>
            <p:nvPicPr>
              <p:cNvPr id="361" name="Picture 360">
                <a:extLst>
                  <a:ext uri="{FF2B5EF4-FFF2-40B4-BE49-F238E27FC236}">
                    <a16:creationId xmlns:a16="http://schemas.microsoft.com/office/drawing/2014/main" id="{235178B1-7D77-4DF2-81EE-7D30E34B2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578" y="3448050"/>
                <a:ext cx="38100" cy="28575"/>
              </a:xfrm>
              <a:custGeom>
                <a:avLst/>
                <a:gdLst>
                  <a:gd name="connsiteX0" fmla="*/ 628 w 38100"/>
                  <a:gd name="connsiteY0" fmla="*/ 252 h 28575"/>
                  <a:gd name="connsiteX1" fmla="*/ 38728 w 38100"/>
                  <a:gd name="connsiteY1" fmla="*/ 252 h 28575"/>
                  <a:gd name="connsiteX2" fmla="*/ 38728 w 38100"/>
                  <a:gd name="connsiteY2" fmla="*/ 28827 h 28575"/>
                  <a:gd name="connsiteX3" fmla="*/ 628 w 38100"/>
                  <a:gd name="connsiteY3" fmla="*/ 288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8" y="252"/>
                    </a:moveTo>
                    <a:lnTo>
                      <a:pt x="38728" y="252"/>
                    </a:lnTo>
                    <a:lnTo>
                      <a:pt x="38728" y="28827"/>
                    </a:lnTo>
                    <a:lnTo>
                      <a:pt x="628" y="28827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362" name="Picture 361">
            <a:extLst>
              <a:ext uri="{FF2B5EF4-FFF2-40B4-BE49-F238E27FC236}">
                <a16:creationId xmlns:a16="http://schemas.microsoft.com/office/drawing/2014/main" id="{D2E44BD8-E19B-4181-B0EA-7FA9D6CA96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28520" y="1086098"/>
            <a:ext cx="2095500" cy="1343025"/>
          </a:xfrm>
          <a:custGeom>
            <a:avLst/>
            <a:gdLst>
              <a:gd name="connsiteX0" fmla="*/ 617 w 2095500"/>
              <a:gd name="connsiteY0" fmla="*/ 192 h 1343025"/>
              <a:gd name="connsiteX1" fmla="*/ 2096117 w 2095500"/>
              <a:gd name="connsiteY1" fmla="*/ 192 h 1343025"/>
              <a:gd name="connsiteX2" fmla="*/ 2096117 w 2095500"/>
              <a:gd name="connsiteY2" fmla="*/ 1343217 h 1343025"/>
              <a:gd name="connsiteX3" fmla="*/ 617 w 2095500"/>
              <a:gd name="connsiteY3" fmla="*/ 1343217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343025">
                <a:moveTo>
                  <a:pt x="617" y="192"/>
                </a:moveTo>
                <a:lnTo>
                  <a:pt x="2096117" y="192"/>
                </a:lnTo>
                <a:lnTo>
                  <a:pt x="2096117" y="1343217"/>
                </a:lnTo>
                <a:lnTo>
                  <a:pt x="617" y="1343217"/>
                </a:lnTo>
                <a:close/>
              </a:path>
            </a:pathLst>
          </a:custGeom>
        </p:spPr>
      </p:pic>
      <p:grpSp>
        <p:nvGrpSpPr>
          <p:cNvPr id="363" name="Graphic 1">
            <a:extLst>
              <a:ext uri="{FF2B5EF4-FFF2-40B4-BE49-F238E27FC236}">
                <a16:creationId xmlns:a16="http://schemas.microsoft.com/office/drawing/2014/main" id="{7BE79F24-5B2A-4438-8B7D-04A099D42EB6}"/>
              </a:ext>
            </a:extLst>
          </p:cNvPr>
          <p:cNvGrpSpPr/>
          <p:nvPr userDrawn="1"/>
        </p:nvGrpSpPr>
        <p:grpSpPr>
          <a:xfrm>
            <a:off x="10892302" y="178885"/>
            <a:ext cx="250509" cy="287416"/>
            <a:chOff x="6417178" y="2262306"/>
            <a:chExt cx="250509" cy="287416"/>
          </a:xfrm>
          <a:solidFill>
            <a:srgbClr val="B0B0B0"/>
          </a:solidFill>
        </p:grpSpPr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79D1FBAC-14A5-4865-B4B4-9DA31C5B0867}"/>
                </a:ext>
              </a:extLst>
            </p:cNvPr>
            <p:cNvSpPr/>
            <p:nvPr/>
          </p:nvSpPr>
          <p:spPr>
            <a:xfrm>
              <a:off x="6460716" y="2262306"/>
              <a:ext cx="206971" cy="287416"/>
            </a:xfrm>
            <a:custGeom>
              <a:avLst/>
              <a:gdLst>
                <a:gd name="connsiteX0" fmla="*/ 201068 w 206971"/>
                <a:gd name="connsiteY0" fmla="*/ 285631 h 287416"/>
                <a:gd name="connsiteX1" fmla="*/ 69623 w 206971"/>
                <a:gd name="connsiteY1" fmla="*/ 166568 h 287416"/>
                <a:gd name="connsiteX2" fmla="*/ 5805 w 206971"/>
                <a:gd name="connsiteY2" fmla="*/ 1786 h 287416"/>
                <a:gd name="connsiteX3" fmla="*/ 137250 w 206971"/>
                <a:gd name="connsiteY3" fmla="*/ 120848 h 287416"/>
                <a:gd name="connsiteX4" fmla="*/ 201068 w 206971"/>
                <a:gd name="connsiteY4" fmla="*/ 285631 h 28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71" h="287416">
                  <a:moveTo>
                    <a:pt x="201068" y="285631"/>
                  </a:moveTo>
                  <a:cubicBezTo>
                    <a:pt x="182970" y="298013"/>
                    <a:pt x="123915" y="244673"/>
                    <a:pt x="69623" y="166568"/>
                  </a:cubicBezTo>
                  <a:cubicBezTo>
                    <a:pt x="16283" y="88463"/>
                    <a:pt x="-13245" y="14168"/>
                    <a:pt x="5805" y="1786"/>
                  </a:cubicBezTo>
                  <a:cubicBezTo>
                    <a:pt x="23903" y="-10597"/>
                    <a:pt x="82958" y="42743"/>
                    <a:pt x="137250" y="120848"/>
                  </a:cubicBezTo>
                  <a:cubicBezTo>
                    <a:pt x="191543" y="198953"/>
                    <a:pt x="220118" y="273248"/>
                    <a:pt x="201068" y="285631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5" name="Graphic 1">
              <a:extLst>
                <a:ext uri="{FF2B5EF4-FFF2-40B4-BE49-F238E27FC236}">
                  <a16:creationId xmlns:a16="http://schemas.microsoft.com/office/drawing/2014/main" id="{3DA42BAF-35CB-42B2-992F-829267075EE0}"/>
                </a:ext>
              </a:extLst>
            </p:cNvPr>
            <p:cNvGrpSpPr/>
            <p:nvPr/>
          </p:nvGrpSpPr>
          <p:grpSpPr>
            <a:xfrm>
              <a:off x="6417178" y="2276475"/>
              <a:ext cx="219075" cy="266700"/>
              <a:chOff x="6417178" y="2276475"/>
              <a:chExt cx="219075" cy="266700"/>
            </a:xfrm>
          </p:grpSpPr>
          <p:pic>
            <p:nvPicPr>
              <p:cNvPr id="366" name="Picture 365">
                <a:extLst>
                  <a:ext uri="{FF2B5EF4-FFF2-40B4-BE49-F238E27FC236}">
                    <a16:creationId xmlns:a16="http://schemas.microsoft.com/office/drawing/2014/main" id="{9D547F05-347B-4365-8E38-FC7EED613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5753" y="2333625"/>
                <a:ext cx="38100" cy="47625"/>
              </a:xfrm>
              <a:custGeom>
                <a:avLst/>
                <a:gdLst>
                  <a:gd name="connsiteX0" fmla="*/ 455 w 38100"/>
                  <a:gd name="connsiteY0" fmla="*/ 135 h 47625"/>
                  <a:gd name="connsiteX1" fmla="*/ 38555 w 38100"/>
                  <a:gd name="connsiteY1" fmla="*/ 135 h 47625"/>
                  <a:gd name="connsiteX2" fmla="*/ 38555 w 38100"/>
                  <a:gd name="connsiteY2" fmla="*/ 47760 h 47625"/>
                  <a:gd name="connsiteX3" fmla="*/ 455 w 38100"/>
                  <a:gd name="connsiteY3" fmla="*/ 4776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47625">
                    <a:moveTo>
                      <a:pt x="455" y="135"/>
                    </a:moveTo>
                    <a:lnTo>
                      <a:pt x="38555" y="135"/>
                    </a:lnTo>
                    <a:lnTo>
                      <a:pt x="38555" y="47760"/>
                    </a:lnTo>
                    <a:lnTo>
                      <a:pt x="455" y="47760"/>
                    </a:lnTo>
                    <a:close/>
                  </a:path>
                </a:pathLst>
              </a:custGeom>
            </p:spPr>
          </p:pic>
          <p:pic>
            <p:nvPicPr>
              <p:cNvPr id="367" name="Picture 366">
                <a:extLst>
                  <a:ext uri="{FF2B5EF4-FFF2-40B4-BE49-F238E27FC236}">
                    <a16:creationId xmlns:a16="http://schemas.microsoft.com/office/drawing/2014/main" id="{1C1453DE-6840-47FC-8F05-D820AB40B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7178" y="2276475"/>
                <a:ext cx="219075" cy="266700"/>
              </a:xfrm>
              <a:custGeom>
                <a:avLst/>
                <a:gdLst>
                  <a:gd name="connsiteX0" fmla="*/ 452 w 219075"/>
                  <a:gd name="connsiteY0" fmla="*/ 129 h 266700"/>
                  <a:gd name="connsiteX1" fmla="*/ 219527 w 219075"/>
                  <a:gd name="connsiteY1" fmla="*/ 129 h 266700"/>
                  <a:gd name="connsiteX2" fmla="*/ 219527 w 219075"/>
                  <a:gd name="connsiteY2" fmla="*/ 266829 h 266700"/>
                  <a:gd name="connsiteX3" fmla="*/ 452 w 219075"/>
                  <a:gd name="connsiteY3" fmla="*/ 26682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266700">
                    <a:moveTo>
                      <a:pt x="452" y="129"/>
                    </a:moveTo>
                    <a:lnTo>
                      <a:pt x="219527" y="129"/>
                    </a:lnTo>
                    <a:lnTo>
                      <a:pt x="219527" y="266829"/>
                    </a:lnTo>
                    <a:lnTo>
                      <a:pt x="452" y="266829"/>
                    </a:lnTo>
                    <a:close/>
                  </a:path>
                </a:pathLst>
              </a:custGeom>
            </p:spPr>
          </p:pic>
          <p:pic>
            <p:nvPicPr>
              <p:cNvPr id="368" name="Picture 367">
                <a:extLst>
                  <a:ext uri="{FF2B5EF4-FFF2-40B4-BE49-F238E27FC236}">
                    <a16:creationId xmlns:a16="http://schemas.microsoft.com/office/drawing/2014/main" id="{620D48D5-EA70-408B-B4AA-9DCA0D5CB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2903" y="2295525"/>
                <a:ext cx="38100" cy="38100"/>
              </a:xfrm>
              <a:custGeom>
                <a:avLst/>
                <a:gdLst>
                  <a:gd name="connsiteX0" fmla="*/ 461 w 38100"/>
                  <a:gd name="connsiteY0" fmla="*/ 131 h 38100"/>
                  <a:gd name="connsiteX1" fmla="*/ 38561 w 38100"/>
                  <a:gd name="connsiteY1" fmla="*/ 131 h 38100"/>
                  <a:gd name="connsiteX2" fmla="*/ 38561 w 38100"/>
                  <a:gd name="connsiteY2" fmla="*/ 38231 h 38100"/>
                  <a:gd name="connsiteX3" fmla="*/ 461 w 38100"/>
                  <a:gd name="connsiteY3" fmla="*/ 382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461" y="131"/>
                    </a:moveTo>
                    <a:lnTo>
                      <a:pt x="38561" y="131"/>
                    </a:lnTo>
                    <a:lnTo>
                      <a:pt x="38561" y="38231"/>
                    </a:lnTo>
                    <a:lnTo>
                      <a:pt x="461" y="38231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69" name="Graphic 1">
            <a:extLst>
              <a:ext uri="{FF2B5EF4-FFF2-40B4-BE49-F238E27FC236}">
                <a16:creationId xmlns:a16="http://schemas.microsoft.com/office/drawing/2014/main" id="{3AEC17EA-B920-4479-92DD-E51AD87AA857}"/>
              </a:ext>
            </a:extLst>
          </p:cNvPr>
          <p:cNvGrpSpPr/>
          <p:nvPr userDrawn="1"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370" name="Picture 369">
              <a:extLst>
                <a:ext uri="{FF2B5EF4-FFF2-40B4-BE49-F238E27FC236}">
                  <a16:creationId xmlns:a16="http://schemas.microsoft.com/office/drawing/2014/main" id="{097B1D1D-F3B6-47C7-BA3A-7ECE76AB8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371" name="Graphic 1">
              <a:extLst>
                <a:ext uri="{FF2B5EF4-FFF2-40B4-BE49-F238E27FC236}">
                  <a16:creationId xmlns:a16="http://schemas.microsoft.com/office/drawing/2014/main" id="{EDF0C744-C579-4AC3-8477-8A23B96D70E5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44A645EB-4680-49CE-8719-95DD87430AAA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26C72414-D061-45D2-B12E-9D997CB936C9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74" name="Graphic 1">
            <a:extLst>
              <a:ext uri="{FF2B5EF4-FFF2-40B4-BE49-F238E27FC236}">
                <a16:creationId xmlns:a16="http://schemas.microsoft.com/office/drawing/2014/main" id="{E536D707-8F38-4A68-94FC-105216DD8E9E}"/>
              </a:ext>
            </a:extLst>
          </p:cNvPr>
          <p:cNvGrpSpPr/>
          <p:nvPr userDrawn="1"/>
        </p:nvGrpSpPr>
        <p:grpSpPr>
          <a:xfrm>
            <a:off x="9275658" y="4476769"/>
            <a:ext cx="2009775" cy="1181100"/>
            <a:chOff x="7512553" y="1800225"/>
            <a:chExt cx="2009775" cy="1181100"/>
          </a:xfrm>
        </p:grpSpPr>
        <p:pic>
          <p:nvPicPr>
            <p:cNvPr id="375" name="Picture 374">
              <a:extLst>
                <a:ext uri="{FF2B5EF4-FFF2-40B4-BE49-F238E27FC236}">
                  <a16:creationId xmlns:a16="http://schemas.microsoft.com/office/drawing/2014/main" id="{C116A3D6-AA2F-438A-ACA3-E034BDECF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12553" y="1800225"/>
              <a:ext cx="2009775" cy="1181100"/>
            </a:xfrm>
            <a:custGeom>
              <a:avLst/>
              <a:gdLst>
                <a:gd name="connsiteX0" fmla="*/ 567 w 2009775"/>
                <a:gd name="connsiteY0" fmla="*/ 79 h 1181100"/>
                <a:gd name="connsiteX1" fmla="*/ 2010342 w 2009775"/>
                <a:gd name="connsiteY1" fmla="*/ 79 h 1181100"/>
                <a:gd name="connsiteX2" fmla="*/ 2010342 w 2009775"/>
                <a:gd name="connsiteY2" fmla="*/ 1181179 h 1181100"/>
                <a:gd name="connsiteX3" fmla="*/ 567 w 2009775"/>
                <a:gd name="connsiteY3" fmla="*/ 118117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5" h="1181100">
                  <a:moveTo>
                    <a:pt x="567" y="79"/>
                  </a:moveTo>
                  <a:lnTo>
                    <a:pt x="2010342" y="79"/>
                  </a:lnTo>
                  <a:lnTo>
                    <a:pt x="2010342" y="1181179"/>
                  </a:lnTo>
                  <a:lnTo>
                    <a:pt x="567" y="1181179"/>
                  </a:lnTo>
                  <a:close/>
                </a:path>
              </a:pathLst>
            </a:custGeom>
          </p:spPr>
        </p:pic>
        <p:grpSp>
          <p:nvGrpSpPr>
            <p:cNvPr id="376" name="Graphic 1">
              <a:extLst>
                <a:ext uri="{FF2B5EF4-FFF2-40B4-BE49-F238E27FC236}">
                  <a16:creationId xmlns:a16="http://schemas.microsoft.com/office/drawing/2014/main" id="{7358526A-7D4B-47DE-B42E-FA2B69CA11D0}"/>
                </a:ext>
              </a:extLst>
            </p:cNvPr>
            <p:cNvGrpSpPr/>
            <p:nvPr/>
          </p:nvGrpSpPr>
          <p:grpSpPr>
            <a:xfrm>
              <a:off x="7860029" y="2115502"/>
              <a:ext cx="1314450" cy="489585"/>
              <a:chOff x="7860029" y="2115502"/>
              <a:chExt cx="1314450" cy="489585"/>
            </a:xfrm>
          </p:grpSpPr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3C60B749-5B65-4B17-A79C-5A76498A7561}"/>
                  </a:ext>
                </a:extLst>
              </p:cNvPr>
              <p:cNvSpPr/>
              <p:nvPr/>
            </p:nvSpPr>
            <p:spPr>
              <a:xfrm>
                <a:off x="7860029" y="2115502"/>
                <a:ext cx="1313501" cy="489585"/>
              </a:xfrm>
              <a:custGeom>
                <a:avLst/>
                <a:gdLst>
                  <a:gd name="connsiteX0" fmla="*/ 930593 w 1313501"/>
                  <a:gd name="connsiteY0" fmla="*/ 0 h 489585"/>
                  <a:gd name="connsiteX1" fmla="*/ 627697 w 1313501"/>
                  <a:gd name="connsiteY1" fmla="*/ 147638 h 489585"/>
                  <a:gd name="connsiteX2" fmla="*/ 521970 w 1313501"/>
                  <a:gd name="connsiteY2" fmla="*/ 127635 h 489585"/>
                  <a:gd name="connsiteX3" fmla="*/ 256222 w 1313501"/>
                  <a:gd name="connsiteY3" fmla="*/ 317182 h 489585"/>
                  <a:gd name="connsiteX4" fmla="*/ 191452 w 1313501"/>
                  <a:gd name="connsiteY4" fmla="*/ 305753 h 489585"/>
                  <a:gd name="connsiteX5" fmla="*/ 0 w 1313501"/>
                  <a:gd name="connsiteY5" fmla="*/ 489585 h 489585"/>
                  <a:gd name="connsiteX6" fmla="*/ 1299210 w 1313501"/>
                  <a:gd name="connsiteY6" fmla="*/ 489585 h 489585"/>
                  <a:gd name="connsiteX7" fmla="*/ 1313497 w 1313501"/>
                  <a:gd name="connsiteY7" fmla="*/ 384810 h 489585"/>
                  <a:gd name="connsiteX8" fmla="*/ 930593 w 1313501"/>
                  <a:gd name="connsiteY8" fmla="*/ 0 h 48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501" h="489585">
                    <a:moveTo>
                      <a:pt x="930593" y="0"/>
                    </a:moveTo>
                    <a:cubicBezTo>
                      <a:pt x="807720" y="0"/>
                      <a:pt x="698182" y="58102"/>
                      <a:pt x="627697" y="147638"/>
                    </a:cubicBezTo>
                    <a:cubicBezTo>
                      <a:pt x="595313" y="134302"/>
                      <a:pt x="560070" y="127635"/>
                      <a:pt x="521970" y="127635"/>
                    </a:cubicBezTo>
                    <a:cubicBezTo>
                      <a:pt x="399097" y="127635"/>
                      <a:pt x="294322" y="206693"/>
                      <a:pt x="256222" y="317182"/>
                    </a:cubicBezTo>
                    <a:cubicBezTo>
                      <a:pt x="236220" y="309563"/>
                      <a:pt x="214313" y="305753"/>
                      <a:pt x="191452" y="305753"/>
                    </a:cubicBezTo>
                    <a:cubicBezTo>
                      <a:pt x="87630" y="305753"/>
                      <a:pt x="3810" y="387668"/>
                      <a:pt x="0" y="489585"/>
                    </a:cubicBezTo>
                    <a:lnTo>
                      <a:pt x="1299210" y="489585"/>
                    </a:lnTo>
                    <a:cubicBezTo>
                      <a:pt x="1308735" y="456248"/>
                      <a:pt x="1313497" y="421005"/>
                      <a:pt x="1313497" y="384810"/>
                    </a:cubicBezTo>
                    <a:cubicBezTo>
                      <a:pt x="1314450" y="172402"/>
                      <a:pt x="1143000" y="0"/>
                      <a:pt x="930593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5AAC3AC3-B79B-4233-B42F-641476F30A91}"/>
                  </a:ext>
                </a:extLst>
              </p:cNvPr>
              <p:cNvSpPr/>
              <p:nvPr/>
            </p:nvSpPr>
            <p:spPr>
              <a:xfrm>
                <a:off x="7864792" y="2116454"/>
                <a:ext cx="1309687" cy="488632"/>
              </a:xfrm>
              <a:custGeom>
                <a:avLst/>
                <a:gdLst>
                  <a:gd name="connsiteX0" fmla="*/ 1309688 w 1309687"/>
                  <a:gd name="connsiteY0" fmla="*/ 394335 h 488632"/>
                  <a:gd name="connsiteX1" fmla="*/ 1309688 w 1309687"/>
                  <a:gd name="connsiteY1" fmla="*/ 390525 h 488632"/>
                  <a:gd name="connsiteX2" fmla="*/ 1220152 w 1309687"/>
                  <a:gd name="connsiteY2" fmla="*/ 390525 h 488632"/>
                  <a:gd name="connsiteX3" fmla="*/ 1220152 w 1309687"/>
                  <a:gd name="connsiteY3" fmla="*/ 297180 h 488632"/>
                  <a:gd name="connsiteX4" fmla="*/ 1300163 w 1309687"/>
                  <a:gd name="connsiteY4" fmla="*/ 297180 h 488632"/>
                  <a:gd name="connsiteX5" fmla="*/ 1299210 w 1309687"/>
                  <a:gd name="connsiteY5" fmla="*/ 293370 h 488632"/>
                  <a:gd name="connsiteX6" fmla="*/ 1220152 w 1309687"/>
                  <a:gd name="connsiteY6" fmla="*/ 293370 h 488632"/>
                  <a:gd name="connsiteX7" fmla="*/ 1220152 w 1309687"/>
                  <a:gd name="connsiteY7" fmla="*/ 200025 h 488632"/>
                  <a:gd name="connsiteX8" fmla="*/ 1263015 w 1309687"/>
                  <a:gd name="connsiteY8" fmla="*/ 200025 h 488632"/>
                  <a:gd name="connsiteX9" fmla="*/ 1261110 w 1309687"/>
                  <a:gd name="connsiteY9" fmla="*/ 196215 h 488632"/>
                  <a:gd name="connsiteX10" fmla="*/ 1220152 w 1309687"/>
                  <a:gd name="connsiteY10" fmla="*/ 196215 h 488632"/>
                  <a:gd name="connsiteX11" fmla="*/ 1220152 w 1309687"/>
                  <a:gd name="connsiteY11" fmla="*/ 137160 h 488632"/>
                  <a:gd name="connsiteX12" fmla="*/ 1216343 w 1309687"/>
                  <a:gd name="connsiteY12" fmla="*/ 132398 h 488632"/>
                  <a:gd name="connsiteX13" fmla="*/ 1216343 w 1309687"/>
                  <a:gd name="connsiteY13" fmla="*/ 195263 h 488632"/>
                  <a:gd name="connsiteX14" fmla="*/ 1122997 w 1309687"/>
                  <a:gd name="connsiteY14" fmla="*/ 195263 h 488632"/>
                  <a:gd name="connsiteX15" fmla="*/ 1122997 w 1309687"/>
                  <a:gd name="connsiteY15" fmla="*/ 101918 h 488632"/>
                  <a:gd name="connsiteX16" fmla="*/ 1187768 w 1309687"/>
                  <a:gd name="connsiteY16" fmla="*/ 101918 h 488632"/>
                  <a:gd name="connsiteX17" fmla="*/ 1183957 w 1309687"/>
                  <a:gd name="connsiteY17" fmla="*/ 98108 h 488632"/>
                  <a:gd name="connsiteX18" fmla="*/ 1123950 w 1309687"/>
                  <a:gd name="connsiteY18" fmla="*/ 98108 h 488632"/>
                  <a:gd name="connsiteX19" fmla="*/ 1123950 w 1309687"/>
                  <a:gd name="connsiteY19" fmla="*/ 53340 h 488632"/>
                  <a:gd name="connsiteX20" fmla="*/ 1120140 w 1309687"/>
                  <a:gd name="connsiteY20" fmla="*/ 51435 h 488632"/>
                  <a:gd name="connsiteX21" fmla="*/ 1120140 w 1309687"/>
                  <a:gd name="connsiteY21" fmla="*/ 98108 h 488632"/>
                  <a:gd name="connsiteX22" fmla="*/ 1026795 w 1309687"/>
                  <a:gd name="connsiteY22" fmla="*/ 98108 h 488632"/>
                  <a:gd name="connsiteX23" fmla="*/ 1026795 w 1309687"/>
                  <a:gd name="connsiteY23" fmla="*/ 12383 h 488632"/>
                  <a:gd name="connsiteX24" fmla="*/ 1022985 w 1309687"/>
                  <a:gd name="connsiteY24" fmla="*/ 11430 h 488632"/>
                  <a:gd name="connsiteX25" fmla="*/ 1022985 w 1309687"/>
                  <a:gd name="connsiteY25" fmla="*/ 98108 h 488632"/>
                  <a:gd name="connsiteX26" fmla="*/ 929640 w 1309687"/>
                  <a:gd name="connsiteY26" fmla="*/ 98108 h 488632"/>
                  <a:gd name="connsiteX27" fmla="*/ 929640 w 1309687"/>
                  <a:gd name="connsiteY27" fmla="*/ 4763 h 488632"/>
                  <a:gd name="connsiteX28" fmla="*/ 989647 w 1309687"/>
                  <a:gd name="connsiteY28" fmla="*/ 4763 h 488632"/>
                  <a:gd name="connsiteX29" fmla="*/ 958215 w 1309687"/>
                  <a:gd name="connsiteY29" fmla="*/ 953 h 488632"/>
                  <a:gd name="connsiteX30" fmla="*/ 929640 w 1309687"/>
                  <a:gd name="connsiteY30" fmla="*/ 953 h 488632"/>
                  <a:gd name="connsiteX31" fmla="*/ 929640 w 1309687"/>
                  <a:gd name="connsiteY31" fmla="*/ 0 h 488632"/>
                  <a:gd name="connsiteX32" fmla="*/ 927735 w 1309687"/>
                  <a:gd name="connsiteY32" fmla="*/ 0 h 488632"/>
                  <a:gd name="connsiteX33" fmla="*/ 925830 w 1309687"/>
                  <a:gd name="connsiteY33" fmla="*/ 0 h 488632"/>
                  <a:gd name="connsiteX34" fmla="*/ 925830 w 1309687"/>
                  <a:gd name="connsiteY34" fmla="*/ 953 h 488632"/>
                  <a:gd name="connsiteX35" fmla="*/ 897255 w 1309687"/>
                  <a:gd name="connsiteY35" fmla="*/ 953 h 488632"/>
                  <a:gd name="connsiteX36" fmla="*/ 865822 w 1309687"/>
                  <a:gd name="connsiteY36" fmla="*/ 4763 h 488632"/>
                  <a:gd name="connsiteX37" fmla="*/ 925830 w 1309687"/>
                  <a:gd name="connsiteY37" fmla="*/ 4763 h 488632"/>
                  <a:gd name="connsiteX38" fmla="*/ 925830 w 1309687"/>
                  <a:gd name="connsiteY38" fmla="*/ 98108 h 488632"/>
                  <a:gd name="connsiteX39" fmla="*/ 832485 w 1309687"/>
                  <a:gd name="connsiteY39" fmla="*/ 98108 h 488632"/>
                  <a:gd name="connsiteX40" fmla="*/ 832485 w 1309687"/>
                  <a:gd name="connsiteY40" fmla="*/ 11430 h 488632"/>
                  <a:gd name="connsiteX41" fmla="*/ 828675 w 1309687"/>
                  <a:gd name="connsiteY41" fmla="*/ 12383 h 488632"/>
                  <a:gd name="connsiteX42" fmla="*/ 828675 w 1309687"/>
                  <a:gd name="connsiteY42" fmla="*/ 98108 h 488632"/>
                  <a:gd name="connsiteX43" fmla="*/ 735330 w 1309687"/>
                  <a:gd name="connsiteY43" fmla="*/ 98108 h 488632"/>
                  <a:gd name="connsiteX44" fmla="*/ 735330 w 1309687"/>
                  <a:gd name="connsiteY44" fmla="*/ 51435 h 488632"/>
                  <a:gd name="connsiteX45" fmla="*/ 731520 w 1309687"/>
                  <a:gd name="connsiteY45" fmla="*/ 53340 h 488632"/>
                  <a:gd name="connsiteX46" fmla="*/ 731520 w 1309687"/>
                  <a:gd name="connsiteY46" fmla="*/ 98108 h 488632"/>
                  <a:gd name="connsiteX47" fmla="*/ 671513 w 1309687"/>
                  <a:gd name="connsiteY47" fmla="*/ 98108 h 488632"/>
                  <a:gd name="connsiteX48" fmla="*/ 667702 w 1309687"/>
                  <a:gd name="connsiteY48" fmla="*/ 101918 h 488632"/>
                  <a:gd name="connsiteX49" fmla="*/ 731520 w 1309687"/>
                  <a:gd name="connsiteY49" fmla="*/ 101918 h 488632"/>
                  <a:gd name="connsiteX50" fmla="*/ 731520 w 1309687"/>
                  <a:gd name="connsiteY50" fmla="*/ 195263 h 488632"/>
                  <a:gd name="connsiteX51" fmla="*/ 638175 w 1309687"/>
                  <a:gd name="connsiteY51" fmla="*/ 195263 h 488632"/>
                  <a:gd name="connsiteX52" fmla="*/ 638175 w 1309687"/>
                  <a:gd name="connsiteY52" fmla="*/ 132398 h 488632"/>
                  <a:gd name="connsiteX53" fmla="*/ 634365 w 1309687"/>
                  <a:gd name="connsiteY53" fmla="*/ 137160 h 488632"/>
                  <a:gd name="connsiteX54" fmla="*/ 634365 w 1309687"/>
                  <a:gd name="connsiteY54" fmla="*/ 196215 h 488632"/>
                  <a:gd name="connsiteX55" fmla="*/ 541020 w 1309687"/>
                  <a:gd name="connsiteY55" fmla="*/ 196215 h 488632"/>
                  <a:gd name="connsiteX56" fmla="*/ 541020 w 1309687"/>
                  <a:gd name="connsiteY56" fmla="*/ 127635 h 488632"/>
                  <a:gd name="connsiteX57" fmla="*/ 537210 w 1309687"/>
                  <a:gd name="connsiteY57" fmla="*/ 127635 h 488632"/>
                  <a:gd name="connsiteX58" fmla="*/ 537210 w 1309687"/>
                  <a:gd name="connsiteY58" fmla="*/ 196215 h 488632"/>
                  <a:gd name="connsiteX59" fmla="*/ 443865 w 1309687"/>
                  <a:gd name="connsiteY59" fmla="*/ 196215 h 488632"/>
                  <a:gd name="connsiteX60" fmla="*/ 443865 w 1309687"/>
                  <a:gd name="connsiteY60" fmla="*/ 138113 h 488632"/>
                  <a:gd name="connsiteX61" fmla="*/ 440055 w 1309687"/>
                  <a:gd name="connsiteY61" fmla="*/ 139065 h 488632"/>
                  <a:gd name="connsiteX62" fmla="*/ 440055 w 1309687"/>
                  <a:gd name="connsiteY62" fmla="*/ 196215 h 488632"/>
                  <a:gd name="connsiteX63" fmla="*/ 346710 w 1309687"/>
                  <a:gd name="connsiteY63" fmla="*/ 196215 h 488632"/>
                  <a:gd name="connsiteX64" fmla="*/ 346710 w 1309687"/>
                  <a:gd name="connsiteY64" fmla="*/ 188595 h 488632"/>
                  <a:gd name="connsiteX65" fmla="*/ 342900 w 1309687"/>
                  <a:gd name="connsiteY65" fmla="*/ 191453 h 488632"/>
                  <a:gd name="connsiteX66" fmla="*/ 342900 w 1309687"/>
                  <a:gd name="connsiteY66" fmla="*/ 196215 h 488632"/>
                  <a:gd name="connsiteX67" fmla="*/ 337185 w 1309687"/>
                  <a:gd name="connsiteY67" fmla="*/ 196215 h 488632"/>
                  <a:gd name="connsiteX68" fmla="*/ 333375 w 1309687"/>
                  <a:gd name="connsiteY68" fmla="*/ 200025 h 488632"/>
                  <a:gd name="connsiteX69" fmla="*/ 342900 w 1309687"/>
                  <a:gd name="connsiteY69" fmla="*/ 200025 h 488632"/>
                  <a:gd name="connsiteX70" fmla="*/ 342900 w 1309687"/>
                  <a:gd name="connsiteY70" fmla="*/ 293370 h 488632"/>
                  <a:gd name="connsiteX71" fmla="*/ 265747 w 1309687"/>
                  <a:gd name="connsiteY71" fmla="*/ 293370 h 488632"/>
                  <a:gd name="connsiteX72" fmla="*/ 263843 w 1309687"/>
                  <a:gd name="connsiteY72" fmla="*/ 297180 h 488632"/>
                  <a:gd name="connsiteX73" fmla="*/ 342900 w 1309687"/>
                  <a:gd name="connsiteY73" fmla="*/ 297180 h 488632"/>
                  <a:gd name="connsiteX74" fmla="*/ 342900 w 1309687"/>
                  <a:gd name="connsiteY74" fmla="*/ 390525 h 488632"/>
                  <a:gd name="connsiteX75" fmla="*/ 249555 w 1309687"/>
                  <a:gd name="connsiteY75" fmla="*/ 390525 h 488632"/>
                  <a:gd name="connsiteX76" fmla="*/ 249555 w 1309687"/>
                  <a:gd name="connsiteY76" fmla="*/ 313373 h 488632"/>
                  <a:gd name="connsiteX77" fmla="*/ 245745 w 1309687"/>
                  <a:gd name="connsiteY77" fmla="*/ 312420 h 488632"/>
                  <a:gd name="connsiteX78" fmla="*/ 245745 w 1309687"/>
                  <a:gd name="connsiteY78" fmla="*/ 391478 h 488632"/>
                  <a:gd name="connsiteX79" fmla="*/ 152400 w 1309687"/>
                  <a:gd name="connsiteY79" fmla="*/ 391478 h 488632"/>
                  <a:gd name="connsiteX80" fmla="*/ 152400 w 1309687"/>
                  <a:gd name="connsiteY80" fmla="*/ 309563 h 488632"/>
                  <a:gd name="connsiteX81" fmla="*/ 148590 w 1309687"/>
                  <a:gd name="connsiteY81" fmla="*/ 310515 h 488632"/>
                  <a:gd name="connsiteX82" fmla="*/ 148590 w 1309687"/>
                  <a:gd name="connsiteY82" fmla="*/ 391478 h 488632"/>
                  <a:gd name="connsiteX83" fmla="*/ 55245 w 1309687"/>
                  <a:gd name="connsiteY83" fmla="*/ 391478 h 488632"/>
                  <a:gd name="connsiteX84" fmla="*/ 55245 w 1309687"/>
                  <a:gd name="connsiteY84" fmla="*/ 363855 h 488632"/>
                  <a:gd name="connsiteX85" fmla="*/ 51435 w 1309687"/>
                  <a:gd name="connsiteY85" fmla="*/ 367665 h 488632"/>
                  <a:gd name="connsiteX86" fmla="*/ 51435 w 1309687"/>
                  <a:gd name="connsiteY86" fmla="*/ 391478 h 488632"/>
                  <a:gd name="connsiteX87" fmla="*/ 32385 w 1309687"/>
                  <a:gd name="connsiteY87" fmla="*/ 391478 h 488632"/>
                  <a:gd name="connsiteX88" fmla="*/ 29527 w 1309687"/>
                  <a:gd name="connsiteY88" fmla="*/ 395288 h 488632"/>
                  <a:gd name="connsiteX89" fmla="*/ 50482 w 1309687"/>
                  <a:gd name="connsiteY89" fmla="*/ 395288 h 488632"/>
                  <a:gd name="connsiteX90" fmla="*/ 50482 w 1309687"/>
                  <a:gd name="connsiteY90" fmla="*/ 488633 h 488632"/>
                  <a:gd name="connsiteX91" fmla="*/ 0 w 1309687"/>
                  <a:gd name="connsiteY91" fmla="*/ 488633 h 488632"/>
                  <a:gd name="connsiteX92" fmla="*/ 0 w 1309687"/>
                  <a:gd name="connsiteY92" fmla="*/ 488633 h 488632"/>
                  <a:gd name="connsiteX93" fmla="*/ 1299210 w 1309687"/>
                  <a:gd name="connsiteY93" fmla="*/ 488633 h 488632"/>
                  <a:gd name="connsiteX94" fmla="*/ 1299210 w 1309687"/>
                  <a:gd name="connsiteY94" fmla="*/ 488633 h 488632"/>
                  <a:gd name="connsiteX95" fmla="*/ 1223963 w 1309687"/>
                  <a:gd name="connsiteY95" fmla="*/ 488633 h 488632"/>
                  <a:gd name="connsiteX96" fmla="*/ 1223963 w 1309687"/>
                  <a:gd name="connsiteY96" fmla="*/ 395288 h 488632"/>
                  <a:gd name="connsiteX97" fmla="*/ 1309688 w 1309687"/>
                  <a:gd name="connsiteY97" fmla="*/ 395288 h 488632"/>
                  <a:gd name="connsiteX98" fmla="*/ 143827 w 1309687"/>
                  <a:gd name="connsiteY98" fmla="*/ 488633 h 488632"/>
                  <a:gd name="connsiteX99" fmla="*/ 50482 w 1309687"/>
                  <a:gd name="connsiteY99" fmla="*/ 488633 h 488632"/>
                  <a:gd name="connsiteX100" fmla="*/ 50482 w 1309687"/>
                  <a:gd name="connsiteY100" fmla="*/ 395288 h 488632"/>
                  <a:gd name="connsiteX101" fmla="*/ 143827 w 1309687"/>
                  <a:gd name="connsiteY101" fmla="*/ 395288 h 488632"/>
                  <a:gd name="connsiteX102" fmla="*/ 143827 w 1309687"/>
                  <a:gd name="connsiteY102" fmla="*/ 488633 h 488632"/>
                  <a:gd name="connsiteX103" fmla="*/ 240982 w 1309687"/>
                  <a:gd name="connsiteY103" fmla="*/ 488633 h 488632"/>
                  <a:gd name="connsiteX104" fmla="*/ 147638 w 1309687"/>
                  <a:gd name="connsiteY104" fmla="*/ 488633 h 488632"/>
                  <a:gd name="connsiteX105" fmla="*/ 147638 w 1309687"/>
                  <a:gd name="connsiteY105" fmla="*/ 395288 h 488632"/>
                  <a:gd name="connsiteX106" fmla="*/ 240982 w 1309687"/>
                  <a:gd name="connsiteY106" fmla="*/ 395288 h 488632"/>
                  <a:gd name="connsiteX107" fmla="*/ 240982 w 1309687"/>
                  <a:gd name="connsiteY107" fmla="*/ 488633 h 488632"/>
                  <a:gd name="connsiteX108" fmla="*/ 338138 w 1309687"/>
                  <a:gd name="connsiteY108" fmla="*/ 488633 h 488632"/>
                  <a:gd name="connsiteX109" fmla="*/ 244793 w 1309687"/>
                  <a:gd name="connsiteY109" fmla="*/ 488633 h 488632"/>
                  <a:gd name="connsiteX110" fmla="*/ 244793 w 1309687"/>
                  <a:gd name="connsiteY110" fmla="*/ 395288 h 488632"/>
                  <a:gd name="connsiteX111" fmla="*/ 338138 w 1309687"/>
                  <a:gd name="connsiteY111" fmla="*/ 395288 h 488632"/>
                  <a:gd name="connsiteX112" fmla="*/ 338138 w 1309687"/>
                  <a:gd name="connsiteY112" fmla="*/ 488633 h 488632"/>
                  <a:gd name="connsiteX113" fmla="*/ 436245 w 1309687"/>
                  <a:gd name="connsiteY113" fmla="*/ 488633 h 488632"/>
                  <a:gd name="connsiteX114" fmla="*/ 342900 w 1309687"/>
                  <a:gd name="connsiteY114" fmla="*/ 488633 h 488632"/>
                  <a:gd name="connsiteX115" fmla="*/ 342900 w 1309687"/>
                  <a:gd name="connsiteY115" fmla="*/ 395288 h 488632"/>
                  <a:gd name="connsiteX116" fmla="*/ 436245 w 1309687"/>
                  <a:gd name="connsiteY116" fmla="*/ 395288 h 488632"/>
                  <a:gd name="connsiteX117" fmla="*/ 436245 w 1309687"/>
                  <a:gd name="connsiteY117" fmla="*/ 488633 h 488632"/>
                  <a:gd name="connsiteX118" fmla="*/ 436245 w 1309687"/>
                  <a:gd name="connsiteY118" fmla="*/ 390525 h 488632"/>
                  <a:gd name="connsiteX119" fmla="*/ 342900 w 1309687"/>
                  <a:gd name="connsiteY119" fmla="*/ 390525 h 488632"/>
                  <a:gd name="connsiteX120" fmla="*/ 342900 w 1309687"/>
                  <a:gd name="connsiteY120" fmla="*/ 297180 h 488632"/>
                  <a:gd name="connsiteX121" fmla="*/ 436245 w 1309687"/>
                  <a:gd name="connsiteY121" fmla="*/ 297180 h 488632"/>
                  <a:gd name="connsiteX122" fmla="*/ 436245 w 1309687"/>
                  <a:gd name="connsiteY122" fmla="*/ 390525 h 488632"/>
                  <a:gd name="connsiteX123" fmla="*/ 436245 w 1309687"/>
                  <a:gd name="connsiteY123" fmla="*/ 293370 h 488632"/>
                  <a:gd name="connsiteX124" fmla="*/ 342900 w 1309687"/>
                  <a:gd name="connsiteY124" fmla="*/ 293370 h 488632"/>
                  <a:gd name="connsiteX125" fmla="*/ 342900 w 1309687"/>
                  <a:gd name="connsiteY125" fmla="*/ 200025 h 488632"/>
                  <a:gd name="connsiteX126" fmla="*/ 436245 w 1309687"/>
                  <a:gd name="connsiteY126" fmla="*/ 200025 h 488632"/>
                  <a:gd name="connsiteX127" fmla="*/ 436245 w 1309687"/>
                  <a:gd name="connsiteY127" fmla="*/ 293370 h 488632"/>
                  <a:gd name="connsiteX128" fmla="*/ 533400 w 1309687"/>
                  <a:gd name="connsiteY128" fmla="*/ 488633 h 488632"/>
                  <a:gd name="connsiteX129" fmla="*/ 440055 w 1309687"/>
                  <a:gd name="connsiteY129" fmla="*/ 488633 h 488632"/>
                  <a:gd name="connsiteX130" fmla="*/ 440055 w 1309687"/>
                  <a:gd name="connsiteY130" fmla="*/ 395288 h 488632"/>
                  <a:gd name="connsiteX131" fmla="*/ 533400 w 1309687"/>
                  <a:gd name="connsiteY131" fmla="*/ 395288 h 488632"/>
                  <a:gd name="connsiteX132" fmla="*/ 533400 w 1309687"/>
                  <a:gd name="connsiteY132" fmla="*/ 488633 h 488632"/>
                  <a:gd name="connsiteX133" fmla="*/ 533400 w 1309687"/>
                  <a:gd name="connsiteY133" fmla="*/ 390525 h 488632"/>
                  <a:gd name="connsiteX134" fmla="*/ 440055 w 1309687"/>
                  <a:gd name="connsiteY134" fmla="*/ 390525 h 488632"/>
                  <a:gd name="connsiteX135" fmla="*/ 440055 w 1309687"/>
                  <a:gd name="connsiteY135" fmla="*/ 297180 h 488632"/>
                  <a:gd name="connsiteX136" fmla="*/ 533400 w 1309687"/>
                  <a:gd name="connsiteY136" fmla="*/ 297180 h 488632"/>
                  <a:gd name="connsiteX137" fmla="*/ 533400 w 1309687"/>
                  <a:gd name="connsiteY137" fmla="*/ 390525 h 488632"/>
                  <a:gd name="connsiteX138" fmla="*/ 533400 w 1309687"/>
                  <a:gd name="connsiteY138" fmla="*/ 293370 h 488632"/>
                  <a:gd name="connsiteX139" fmla="*/ 440055 w 1309687"/>
                  <a:gd name="connsiteY139" fmla="*/ 293370 h 488632"/>
                  <a:gd name="connsiteX140" fmla="*/ 440055 w 1309687"/>
                  <a:gd name="connsiteY140" fmla="*/ 200025 h 488632"/>
                  <a:gd name="connsiteX141" fmla="*/ 533400 w 1309687"/>
                  <a:gd name="connsiteY141" fmla="*/ 200025 h 488632"/>
                  <a:gd name="connsiteX142" fmla="*/ 533400 w 1309687"/>
                  <a:gd name="connsiteY142" fmla="*/ 293370 h 488632"/>
                  <a:gd name="connsiteX143" fmla="*/ 631507 w 1309687"/>
                  <a:gd name="connsiteY143" fmla="*/ 488633 h 488632"/>
                  <a:gd name="connsiteX144" fmla="*/ 538163 w 1309687"/>
                  <a:gd name="connsiteY144" fmla="*/ 488633 h 488632"/>
                  <a:gd name="connsiteX145" fmla="*/ 538163 w 1309687"/>
                  <a:gd name="connsiteY145" fmla="*/ 395288 h 488632"/>
                  <a:gd name="connsiteX146" fmla="*/ 631507 w 1309687"/>
                  <a:gd name="connsiteY146" fmla="*/ 395288 h 488632"/>
                  <a:gd name="connsiteX147" fmla="*/ 631507 w 1309687"/>
                  <a:gd name="connsiteY147" fmla="*/ 488633 h 488632"/>
                  <a:gd name="connsiteX148" fmla="*/ 631507 w 1309687"/>
                  <a:gd name="connsiteY148" fmla="*/ 390525 h 488632"/>
                  <a:gd name="connsiteX149" fmla="*/ 538163 w 1309687"/>
                  <a:gd name="connsiteY149" fmla="*/ 390525 h 488632"/>
                  <a:gd name="connsiteX150" fmla="*/ 538163 w 1309687"/>
                  <a:gd name="connsiteY150" fmla="*/ 297180 h 488632"/>
                  <a:gd name="connsiteX151" fmla="*/ 631507 w 1309687"/>
                  <a:gd name="connsiteY151" fmla="*/ 297180 h 488632"/>
                  <a:gd name="connsiteX152" fmla="*/ 631507 w 1309687"/>
                  <a:gd name="connsiteY152" fmla="*/ 390525 h 488632"/>
                  <a:gd name="connsiteX153" fmla="*/ 631507 w 1309687"/>
                  <a:gd name="connsiteY153" fmla="*/ 293370 h 488632"/>
                  <a:gd name="connsiteX154" fmla="*/ 538163 w 1309687"/>
                  <a:gd name="connsiteY154" fmla="*/ 293370 h 488632"/>
                  <a:gd name="connsiteX155" fmla="*/ 538163 w 1309687"/>
                  <a:gd name="connsiteY155" fmla="*/ 200025 h 488632"/>
                  <a:gd name="connsiteX156" fmla="*/ 631507 w 1309687"/>
                  <a:gd name="connsiteY156" fmla="*/ 200025 h 488632"/>
                  <a:gd name="connsiteX157" fmla="*/ 631507 w 1309687"/>
                  <a:gd name="connsiteY157" fmla="*/ 293370 h 488632"/>
                  <a:gd name="connsiteX158" fmla="*/ 728663 w 1309687"/>
                  <a:gd name="connsiteY158" fmla="*/ 488633 h 488632"/>
                  <a:gd name="connsiteX159" fmla="*/ 635318 w 1309687"/>
                  <a:gd name="connsiteY159" fmla="*/ 488633 h 488632"/>
                  <a:gd name="connsiteX160" fmla="*/ 635318 w 1309687"/>
                  <a:gd name="connsiteY160" fmla="*/ 395288 h 488632"/>
                  <a:gd name="connsiteX161" fmla="*/ 728663 w 1309687"/>
                  <a:gd name="connsiteY161" fmla="*/ 395288 h 488632"/>
                  <a:gd name="connsiteX162" fmla="*/ 728663 w 1309687"/>
                  <a:gd name="connsiteY162" fmla="*/ 488633 h 488632"/>
                  <a:gd name="connsiteX163" fmla="*/ 728663 w 1309687"/>
                  <a:gd name="connsiteY163" fmla="*/ 390525 h 488632"/>
                  <a:gd name="connsiteX164" fmla="*/ 635318 w 1309687"/>
                  <a:gd name="connsiteY164" fmla="*/ 390525 h 488632"/>
                  <a:gd name="connsiteX165" fmla="*/ 635318 w 1309687"/>
                  <a:gd name="connsiteY165" fmla="*/ 297180 h 488632"/>
                  <a:gd name="connsiteX166" fmla="*/ 728663 w 1309687"/>
                  <a:gd name="connsiteY166" fmla="*/ 297180 h 488632"/>
                  <a:gd name="connsiteX167" fmla="*/ 728663 w 1309687"/>
                  <a:gd name="connsiteY167" fmla="*/ 390525 h 488632"/>
                  <a:gd name="connsiteX168" fmla="*/ 728663 w 1309687"/>
                  <a:gd name="connsiteY168" fmla="*/ 293370 h 488632"/>
                  <a:gd name="connsiteX169" fmla="*/ 635318 w 1309687"/>
                  <a:gd name="connsiteY169" fmla="*/ 293370 h 488632"/>
                  <a:gd name="connsiteX170" fmla="*/ 635318 w 1309687"/>
                  <a:gd name="connsiteY170" fmla="*/ 200025 h 488632"/>
                  <a:gd name="connsiteX171" fmla="*/ 728663 w 1309687"/>
                  <a:gd name="connsiteY171" fmla="*/ 200025 h 488632"/>
                  <a:gd name="connsiteX172" fmla="*/ 728663 w 1309687"/>
                  <a:gd name="connsiteY172" fmla="*/ 293370 h 488632"/>
                  <a:gd name="connsiteX173" fmla="*/ 826770 w 1309687"/>
                  <a:gd name="connsiteY173" fmla="*/ 488633 h 488632"/>
                  <a:gd name="connsiteX174" fmla="*/ 733425 w 1309687"/>
                  <a:gd name="connsiteY174" fmla="*/ 488633 h 488632"/>
                  <a:gd name="connsiteX175" fmla="*/ 733425 w 1309687"/>
                  <a:gd name="connsiteY175" fmla="*/ 395288 h 488632"/>
                  <a:gd name="connsiteX176" fmla="*/ 826770 w 1309687"/>
                  <a:gd name="connsiteY176" fmla="*/ 395288 h 488632"/>
                  <a:gd name="connsiteX177" fmla="*/ 826770 w 1309687"/>
                  <a:gd name="connsiteY177" fmla="*/ 488633 h 488632"/>
                  <a:gd name="connsiteX178" fmla="*/ 826770 w 1309687"/>
                  <a:gd name="connsiteY178" fmla="*/ 390525 h 488632"/>
                  <a:gd name="connsiteX179" fmla="*/ 733425 w 1309687"/>
                  <a:gd name="connsiteY179" fmla="*/ 390525 h 488632"/>
                  <a:gd name="connsiteX180" fmla="*/ 733425 w 1309687"/>
                  <a:gd name="connsiteY180" fmla="*/ 297180 h 488632"/>
                  <a:gd name="connsiteX181" fmla="*/ 826770 w 1309687"/>
                  <a:gd name="connsiteY181" fmla="*/ 297180 h 488632"/>
                  <a:gd name="connsiteX182" fmla="*/ 826770 w 1309687"/>
                  <a:gd name="connsiteY182" fmla="*/ 390525 h 488632"/>
                  <a:gd name="connsiteX183" fmla="*/ 826770 w 1309687"/>
                  <a:gd name="connsiteY183" fmla="*/ 293370 h 488632"/>
                  <a:gd name="connsiteX184" fmla="*/ 733425 w 1309687"/>
                  <a:gd name="connsiteY184" fmla="*/ 293370 h 488632"/>
                  <a:gd name="connsiteX185" fmla="*/ 733425 w 1309687"/>
                  <a:gd name="connsiteY185" fmla="*/ 200025 h 488632"/>
                  <a:gd name="connsiteX186" fmla="*/ 826770 w 1309687"/>
                  <a:gd name="connsiteY186" fmla="*/ 200025 h 488632"/>
                  <a:gd name="connsiteX187" fmla="*/ 826770 w 1309687"/>
                  <a:gd name="connsiteY187" fmla="*/ 293370 h 488632"/>
                  <a:gd name="connsiteX188" fmla="*/ 826770 w 1309687"/>
                  <a:gd name="connsiteY188" fmla="*/ 195263 h 488632"/>
                  <a:gd name="connsiteX189" fmla="*/ 733425 w 1309687"/>
                  <a:gd name="connsiteY189" fmla="*/ 195263 h 488632"/>
                  <a:gd name="connsiteX190" fmla="*/ 733425 w 1309687"/>
                  <a:gd name="connsiteY190" fmla="*/ 101918 h 488632"/>
                  <a:gd name="connsiteX191" fmla="*/ 826770 w 1309687"/>
                  <a:gd name="connsiteY191" fmla="*/ 101918 h 488632"/>
                  <a:gd name="connsiteX192" fmla="*/ 826770 w 1309687"/>
                  <a:gd name="connsiteY192" fmla="*/ 195263 h 488632"/>
                  <a:gd name="connsiteX193" fmla="*/ 923925 w 1309687"/>
                  <a:gd name="connsiteY193" fmla="*/ 488633 h 488632"/>
                  <a:gd name="connsiteX194" fmla="*/ 830580 w 1309687"/>
                  <a:gd name="connsiteY194" fmla="*/ 488633 h 488632"/>
                  <a:gd name="connsiteX195" fmla="*/ 830580 w 1309687"/>
                  <a:gd name="connsiteY195" fmla="*/ 395288 h 488632"/>
                  <a:gd name="connsiteX196" fmla="*/ 923925 w 1309687"/>
                  <a:gd name="connsiteY196" fmla="*/ 395288 h 488632"/>
                  <a:gd name="connsiteX197" fmla="*/ 923925 w 1309687"/>
                  <a:gd name="connsiteY197" fmla="*/ 488633 h 488632"/>
                  <a:gd name="connsiteX198" fmla="*/ 923925 w 1309687"/>
                  <a:gd name="connsiteY198" fmla="*/ 390525 h 488632"/>
                  <a:gd name="connsiteX199" fmla="*/ 830580 w 1309687"/>
                  <a:gd name="connsiteY199" fmla="*/ 390525 h 488632"/>
                  <a:gd name="connsiteX200" fmla="*/ 830580 w 1309687"/>
                  <a:gd name="connsiteY200" fmla="*/ 297180 h 488632"/>
                  <a:gd name="connsiteX201" fmla="*/ 923925 w 1309687"/>
                  <a:gd name="connsiteY201" fmla="*/ 297180 h 488632"/>
                  <a:gd name="connsiteX202" fmla="*/ 923925 w 1309687"/>
                  <a:gd name="connsiteY202" fmla="*/ 390525 h 488632"/>
                  <a:gd name="connsiteX203" fmla="*/ 923925 w 1309687"/>
                  <a:gd name="connsiteY203" fmla="*/ 293370 h 488632"/>
                  <a:gd name="connsiteX204" fmla="*/ 830580 w 1309687"/>
                  <a:gd name="connsiteY204" fmla="*/ 293370 h 488632"/>
                  <a:gd name="connsiteX205" fmla="*/ 830580 w 1309687"/>
                  <a:gd name="connsiteY205" fmla="*/ 200025 h 488632"/>
                  <a:gd name="connsiteX206" fmla="*/ 923925 w 1309687"/>
                  <a:gd name="connsiteY206" fmla="*/ 200025 h 488632"/>
                  <a:gd name="connsiteX207" fmla="*/ 923925 w 1309687"/>
                  <a:gd name="connsiteY207" fmla="*/ 293370 h 488632"/>
                  <a:gd name="connsiteX208" fmla="*/ 923925 w 1309687"/>
                  <a:gd name="connsiteY208" fmla="*/ 195263 h 488632"/>
                  <a:gd name="connsiteX209" fmla="*/ 830580 w 1309687"/>
                  <a:gd name="connsiteY209" fmla="*/ 195263 h 488632"/>
                  <a:gd name="connsiteX210" fmla="*/ 830580 w 1309687"/>
                  <a:gd name="connsiteY210" fmla="*/ 101918 h 488632"/>
                  <a:gd name="connsiteX211" fmla="*/ 923925 w 1309687"/>
                  <a:gd name="connsiteY211" fmla="*/ 101918 h 488632"/>
                  <a:gd name="connsiteX212" fmla="*/ 923925 w 1309687"/>
                  <a:gd name="connsiteY212" fmla="*/ 195263 h 488632"/>
                  <a:gd name="connsiteX213" fmla="*/ 1021080 w 1309687"/>
                  <a:gd name="connsiteY213" fmla="*/ 488633 h 488632"/>
                  <a:gd name="connsiteX214" fmla="*/ 927735 w 1309687"/>
                  <a:gd name="connsiteY214" fmla="*/ 488633 h 488632"/>
                  <a:gd name="connsiteX215" fmla="*/ 927735 w 1309687"/>
                  <a:gd name="connsiteY215" fmla="*/ 395288 h 488632"/>
                  <a:gd name="connsiteX216" fmla="*/ 1021080 w 1309687"/>
                  <a:gd name="connsiteY216" fmla="*/ 395288 h 488632"/>
                  <a:gd name="connsiteX217" fmla="*/ 1021080 w 1309687"/>
                  <a:gd name="connsiteY217" fmla="*/ 488633 h 488632"/>
                  <a:gd name="connsiteX218" fmla="*/ 1021080 w 1309687"/>
                  <a:gd name="connsiteY218" fmla="*/ 390525 h 488632"/>
                  <a:gd name="connsiteX219" fmla="*/ 927735 w 1309687"/>
                  <a:gd name="connsiteY219" fmla="*/ 390525 h 488632"/>
                  <a:gd name="connsiteX220" fmla="*/ 927735 w 1309687"/>
                  <a:gd name="connsiteY220" fmla="*/ 297180 h 488632"/>
                  <a:gd name="connsiteX221" fmla="*/ 1021080 w 1309687"/>
                  <a:gd name="connsiteY221" fmla="*/ 297180 h 488632"/>
                  <a:gd name="connsiteX222" fmla="*/ 1021080 w 1309687"/>
                  <a:gd name="connsiteY222" fmla="*/ 390525 h 488632"/>
                  <a:gd name="connsiteX223" fmla="*/ 1021080 w 1309687"/>
                  <a:gd name="connsiteY223" fmla="*/ 293370 h 488632"/>
                  <a:gd name="connsiteX224" fmla="*/ 927735 w 1309687"/>
                  <a:gd name="connsiteY224" fmla="*/ 293370 h 488632"/>
                  <a:gd name="connsiteX225" fmla="*/ 927735 w 1309687"/>
                  <a:gd name="connsiteY225" fmla="*/ 200025 h 488632"/>
                  <a:gd name="connsiteX226" fmla="*/ 1021080 w 1309687"/>
                  <a:gd name="connsiteY226" fmla="*/ 200025 h 488632"/>
                  <a:gd name="connsiteX227" fmla="*/ 1021080 w 1309687"/>
                  <a:gd name="connsiteY227" fmla="*/ 293370 h 488632"/>
                  <a:gd name="connsiteX228" fmla="*/ 1021080 w 1309687"/>
                  <a:gd name="connsiteY228" fmla="*/ 195263 h 488632"/>
                  <a:gd name="connsiteX229" fmla="*/ 927735 w 1309687"/>
                  <a:gd name="connsiteY229" fmla="*/ 195263 h 488632"/>
                  <a:gd name="connsiteX230" fmla="*/ 927735 w 1309687"/>
                  <a:gd name="connsiteY230" fmla="*/ 101918 h 488632"/>
                  <a:gd name="connsiteX231" fmla="*/ 1021080 w 1309687"/>
                  <a:gd name="connsiteY231" fmla="*/ 101918 h 488632"/>
                  <a:gd name="connsiteX232" fmla="*/ 1021080 w 1309687"/>
                  <a:gd name="connsiteY232" fmla="*/ 195263 h 488632"/>
                  <a:gd name="connsiteX233" fmla="*/ 1119188 w 1309687"/>
                  <a:gd name="connsiteY233" fmla="*/ 488633 h 488632"/>
                  <a:gd name="connsiteX234" fmla="*/ 1025843 w 1309687"/>
                  <a:gd name="connsiteY234" fmla="*/ 488633 h 488632"/>
                  <a:gd name="connsiteX235" fmla="*/ 1025843 w 1309687"/>
                  <a:gd name="connsiteY235" fmla="*/ 395288 h 488632"/>
                  <a:gd name="connsiteX236" fmla="*/ 1119188 w 1309687"/>
                  <a:gd name="connsiteY236" fmla="*/ 395288 h 488632"/>
                  <a:gd name="connsiteX237" fmla="*/ 1119188 w 1309687"/>
                  <a:gd name="connsiteY237" fmla="*/ 488633 h 488632"/>
                  <a:gd name="connsiteX238" fmla="*/ 1119188 w 1309687"/>
                  <a:gd name="connsiteY238" fmla="*/ 390525 h 488632"/>
                  <a:gd name="connsiteX239" fmla="*/ 1025843 w 1309687"/>
                  <a:gd name="connsiteY239" fmla="*/ 390525 h 488632"/>
                  <a:gd name="connsiteX240" fmla="*/ 1025843 w 1309687"/>
                  <a:gd name="connsiteY240" fmla="*/ 297180 h 488632"/>
                  <a:gd name="connsiteX241" fmla="*/ 1119188 w 1309687"/>
                  <a:gd name="connsiteY241" fmla="*/ 297180 h 488632"/>
                  <a:gd name="connsiteX242" fmla="*/ 1119188 w 1309687"/>
                  <a:gd name="connsiteY242" fmla="*/ 390525 h 488632"/>
                  <a:gd name="connsiteX243" fmla="*/ 1119188 w 1309687"/>
                  <a:gd name="connsiteY243" fmla="*/ 293370 h 488632"/>
                  <a:gd name="connsiteX244" fmla="*/ 1025843 w 1309687"/>
                  <a:gd name="connsiteY244" fmla="*/ 293370 h 488632"/>
                  <a:gd name="connsiteX245" fmla="*/ 1025843 w 1309687"/>
                  <a:gd name="connsiteY245" fmla="*/ 200025 h 488632"/>
                  <a:gd name="connsiteX246" fmla="*/ 1119188 w 1309687"/>
                  <a:gd name="connsiteY246" fmla="*/ 200025 h 488632"/>
                  <a:gd name="connsiteX247" fmla="*/ 1119188 w 1309687"/>
                  <a:gd name="connsiteY247" fmla="*/ 293370 h 488632"/>
                  <a:gd name="connsiteX248" fmla="*/ 1119188 w 1309687"/>
                  <a:gd name="connsiteY248" fmla="*/ 195263 h 488632"/>
                  <a:gd name="connsiteX249" fmla="*/ 1025843 w 1309687"/>
                  <a:gd name="connsiteY249" fmla="*/ 195263 h 488632"/>
                  <a:gd name="connsiteX250" fmla="*/ 1025843 w 1309687"/>
                  <a:gd name="connsiteY250" fmla="*/ 101918 h 488632"/>
                  <a:gd name="connsiteX251" fmla="*/ 1119188 w 1309687"/>
                  <a:gd name="connsiteY251" fmla="*/ 101918 h 488632"/>
                  <a:gd name="connsiteX252" fmla="*/ 1119188 w 1309687"/>
                  <a:gd name="connsiteY252" fmla="*/ 195263 h 488632"/>
                  <a:gd name="connsiteX253" fmla="*/ 1216343 w 1309687"/>
                  <a:gd name="connsiteY253" fmla="*/ 488633 h 488632"/>
                  <a:gd name="connsiteX254" fmla="*/ 1122997 w 1309687"/>
                  <a:gd name="connsiteY254" fmla="*/ 488633 h 488632"/>
                  <a:gd name="connsiteX255" fmla="*/ 1122997 w 1309687"/>
                  <a:gd name="connsiteY255" fmla="*/ 395288 h 488632"/>
                  <a:gd name="connsiteX256" fmla="*/ 1216343 w 1309687"/>
                  <a:gd name="connsiteY256" fmla="*/ 395288 h 488632"/>
                  <a:gd name="connsiteX257" fmla="*/ 1216343 w 1309687"/>
                  <a:gd name="connsiteY257" fmla="*/ 488633 h 488632"/>
                  <a:gd name="connsiteX258" fmla="*/ 1216343 w 1309687"/>
                  <a:gd name="connsiteY258" fmla="*/ 390525 h 488632"/>
                  <a:gd name="connsiteX259" fmla="*/ 1122997 w 1309687"/>
                  <a:gd name="connsiteY259" fmla="*/ 390525 h 488632"/>
                  <a:gd name="connsiteX260" fmla="*/ 1122997 w 1309687"/>
                  <a:gd name="connsiteY260" fmla="*/ 297180 h 488632"/>
                  <a:gd name="connsiteX261" fmla="*/ 1216343 w 1309687"/>
                  <a:gd name="connsiteY261" fmla="*/ 297180 h 488632"/>
                  <a:gd name="connsiteX262" fmla="*/ 1216343 w 1309687"/>
                  <a:gd name="connsiteY262" fmla="*/ 390525 h 488632"/>
                  <a:gd name="connsiteX263" fmla="*/ 1216343 w 1309687"/>
                  <a:gd name="connsiteY263" fmla="*/ 293370 h 488632"/>
                  <a:gd name="connsiteX264" fmla="*/ 1122997 w 1309687"/>
                  <a:gd name="connsiteY264" fmla="*/ 293370 h 488632"/>
                  <a:gd name="connsiteX265" fmla="*/ 1122997 w 1309687"/>
                  <a:gd name="connsiteY265" fmla="*/ 200025 h 488632"/>
                  <a:gd name="connsiteX266" fmla="*/ 1216343 w 1309687"/>
                  <a:gd name="connsiteY266" fmla="*/ 200025 h 488632"/>
                  <a:gd name="connsiteX267" fmla="*/ 1216343 w 1309687"/>
                  <a:gd name="connsiteY267" fmla="*/ 29337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309687" h="488632">
                    <a:moveTo>
                      <a:pt x="1309688" y="394335"/>
                    </a:moveTo>
                    <a:cubicBezTo>
                      <a:pt x="1309688" y="393383"/>
                      <a:pt x="1309688" y="391478"/>
                      <a:pt x="1309688" y="390525"/>
                    </a:cubicBezTo>
                    <a:lnTo>
                      <a:pt x="1220152" y="390525"/>
                    </a:lnTo>
                    <a:lnTo>
                      <a:pt x="1220152" y="297180"/>
                    </a:lnTo>
                    <a:lnTo>
                      <a:pt x="1300163" y="297180"/>
                    </a:lnTo>
                    <a:cubicBezTo>
                      <a:pt x="1300163" y="296228"/>
                      <a:pt x="1299210" y="294323"/>
                      <a:pt x="1299210" y="293370"/>
                    </a:cubicBezTo>
                    <a:lnTo>
                      <a:pt x="1220152" y="293370"/>
                    </a:lnTo>
                    <a:lnTo>
                      <a:pt x="1220152" y="200025"/>
                    </a:lnTo>
                    <a:lnTo>
                      <a:pt x="1263015" y="200025"/>
                    </a:lnTo>
                    <a:cubicBezTo>
                      <a:pt x="1262063" y="199073"/>
                      <a:pt x="1261110" y="197167"/>
                      <a:pt x="1261110" y="196215"/>
                    </a:cubicBezTo>
                    <a:lnTo>
                      <a:pt x="1220152" y="196215"/>
                    </a:lnTo>
                    <a:lnTo>
                      <a:pt x="1220152" y="137160"/>
                    </a:lnTo>
                    <a:cubicBezTo>
                      <a:pt x="1219200" y="135255"/>
                      <a:pt x="1217295" y="134303"/>
                      <a:pt x="1216343" y="132398"/>
                    </a:cubicBezTo>
                    <a:lnTo>
                      <a:pt x="1216343" y="195263"/>
                    </a:lnTo>
                    <a:lnTo>
                      <a:pt x="1122997" y="195263"/>
                    </a:lnTo>
                    <a:lnTo>
                      <a:pt x="1122997" y="101918"/>
                    </a:lnTo>
                    <a:lnTo>
                      <a:pt x="1187768" y="101918"/>
                    </a:lnTo>
                    <a:cubicBezTo>
                      <a:pt x="1186815" y="100965"/>
                      <a:pt x="1184910" y="99060"/>
                      <a:pt x="1183957" y="98108"/>
                    </a:cubicBezTo>
                    <a:lnTo>
                      <a:pt x="1123950" y="98108"/>
                    </a:lnTo>
                    <a:lnTo>
                      <a:pt x="1123950" y="53340"/>
                    </a:lnTo>
                    <a:cubicBezTo>
                      <a:pt x="1122997" y="52388"/>
                      <a:pt x="1121093" y="51435"/>
                      <a:pt x="1120140" y="51435"/>
                    </a:cubicBezTo>
                    <a:lnTo>
                      <a:pt x="1120140" y="98108"/>
                    </a:lnTo>
                    <a:lnTo>
                      <a:pt x="1026795" y="98108"/>
                    </a:lnTo>
                    <a:lnTo>
                      <a:pt x="1026795" y="12383"/>
                    </a:lnTo>
                    <a:cubicBezTo>
                      <a:pt x="1025843" y="12383"/>
                      <a:pt x="1023938" y="11430"/>
                      <a:pt x="1022985" y="11430"/>
                    </a:cubicBezTo>
                    <a:lnTo>
                      <a:pt x="1022985" y="98108"/>
                    </a:lnTo>
                    <a:lnTo>
                      <a:pt x="929640" y="98108"/>
                    </a:lnTo>
                    <a:lnTo>
                      <a:pt x="929640" y="4763"/>
                    </a:lnTo>
                    <a:lnTo>
                      <a:pt x="989647" y="4763"/>
                    </a:lnTo>
                    <a:cubicBezTo>
                      <a:pt x="979170" y="2858"/>
                      <a:pt x="968693" y="1905"/>
                      <a:pt x="958215" y="953"/>
                    </a:cubicBezTo>
                    <a:lnTo>
                      <a:pt x="929640" y="953"/>
                    </a:lnTo>
                    <a:lnTo>
                      <a:pt x="929640" y="0"/>
                    </a:lnTo>
                    <a:cubicBezTo>
                      <a:pt x="928688" y="0"/>
                      <a:pt x="928688" y="0"/>
                      <a:pt x="927735" y="0"/>
                    </a:cubicBezTo>
                    <a:cubicBezTo>
                      <a:pt x="926782" y="0"/>
                      <a:pt x="926782" y="0"/>
                      <a:pt x="925830" y="0"/>
                    </a:cubicBezTo>
                    <a:lnTo>
                      <a:pt x="925830" y="953"/>
                    </a:lnTo>
                    <a:lnTo>
                      <a:pt x="897255" y="953"/>
                    </a:lnTo>
                    <a:cubicBezTo>
                      <a:pt x="886777" y="1905"/>
                      <a:pt x="876300" y="2858"/>
                      <a:pt x="865822" y="4763"/>
                    </a:cubicBezTo>
                    <a:lnTo>
                      <a:pt x="925830" y="4763"/>
                    </a:lnTo>
                    <a:lnTo>
                      <a:pt x="925830" y="98108"/>
                    </a:lnTo>
                    <a:lnTo>
                      <a:pt x="832485" y="98108"/>
                    </a:lnTo>
                    <a:lnTo>
                      <a:pt x="832485" y="11430"/>
                    </a:lnTo>
                    <a:cubicBezTo>
                      <a:pt x="831532" y="11430"/>
                      <a:pt x="829627" y="12383"/>
                      <a:pt x="828675" y="12383"/>
                    </a:cubicBezTo>
                    <a:lnTo>
                      <a:pt x="828675" y="98108"/>
                    </a:lnTo>
                    <a:lnTo>
                      <a:pt x="735330" y="98108"/>
                    </a:lnTo>
                    <a:lnTo>
                      <a:pt x="735330" y="51435"/>
                    </a:lnTo>
                    <a:cubicBezTo>
                      <a:pt x="734377" y="52388"/>
                      <a:pt x="732472" y="53340"/>
                      <a:pt x="731520" y="53340"/>
                    </a:cubicBezTo>
                    <a:lnTo>
                      <a:pt x="731520" y="98108"/>
                    </a:lnTo>
                    <a:lnTo>
                      <a:pt x="671513" y="98108"/>
                    </a:lnTo>
                    <a:cubicBezTo>
                      <a:pt x="670560" y="99060"/>
                      <a:pt x="668655" y="100965"/>
                      <a:pt x="667702" y="101918"/>
                    </a:cubicBezTo>
                    <a:lnTo>
                      <a:pt x="731520" y="101918"/>
                    </a:lnTo>
                    <a:lnTo>
                      <a:pt x="731520" y="195263"/>
                    </a:lnTo>
                    <a:lnTo>
                      <a:pt x="638175" y="195263"/>
                    </a:lnTo>
                    <a:lnTo>
                      <a:pt x="638175" y="132398"/>
                    </a:lnTo>
                    <a:cubicBezTo>
                      <a:pt x="637222" y="134303"/>
                      <a:pt x="635318" y="135255"/>
                      <a:pt x="634365" y="137160"/>
                    </a:cubicBezTo>
                    <a:lnTo>
                      <a:pt x="634365" y="196215"/>
                    </a:lnTo>
                    <a:lnTo>
                      <a:pt x="541020" y="196215"/>
                    </a:lnTo>
                    <a:lnTo>
                      <a:pt x="541020" y="127635"/>
                    </a:lnTo>
                    <a:cubicBezTo>
                      <a:pt x="540068" y="127635"/>
                      <a:pt x="538163" y="127635"/>
                      <a:pt x="537210" y="127635"/>
                    </a:cubicBezTo>
                    <a:lnTo>
                      <a:pt x="537210" y="196215"/>
                    </a:lnTo>
                    <a:lnTo>
                      <a:pt x="443865" y="196215"/>
                    </a:lnTo>
                    <a:lnTo>
                      <a:pt x="443865" y="138113"/>
                    </a:lnTo>
                    <a:cubicBezTo>
                      <a:pt x="442913" y="138113"/>
                      <a:pt x="441007" y="139065"/>
                      <a:pt x="440055" y="139065"/>
                    </a:cubicBezTo>
                    <a:lnTo>
                      <a:pt x="440055" y="196215"/>
                    </a:lnTo>
                    <a:lnTo>
                      <a:pt x="346710" y="196215"/>
                    </a:lnTo>
                    <a:lnTo>
                      <a:pt x="346710" y="188595"/>
                    </a:lnTo>
                    <a:cubicBezTo>
                      <a:pt x="345757" y="189548"/>
                      <a:pt x="343852" y="190500"/>
                      <a:pt x="342900" y="191453"/>
                    </a:cubicBezTo>
                    <a:lnTo>
                      <a:pt x="342900" y="196215"/>
                    </a:lnTo>
                    <a:lnTo>
                      <a:pt x="337185" y="196215"/>
                    </a:lnTo>
                    <a:cubicBezTo>
                      <a:pt x="336232" y="197167"/>
                      <a:pt x="334327" y="199073"/>
                      <a:pt x="333375" y="200025"/>
                    </a:cubicBezTo>
                    <a:lnTo>
                      <a:pt x="342900" y="200025"/>
                    </a:lnTo>
                    <a:lnTo>
                      <a:pt x="342900" y="293370"/>
                    </a:lnTo>
                    <a:lnTo>
                      <a:pt x="265747" y="293370"/>
                    </a:lnTo>
                    <a:cubicBezTo>
                      <a:pt x="264795" y="294323"/>
                      <a:pt x="264795" y="296228"/>
                      <a:pt x="263843" y="297180"/>
                    </a:cubicBezTo>
                    <a:lnTo>
                      <a:pt x="342900" y="297180"/>
                    </a:lnTo>
                    <a:lnTo>
                      <a:pt x="342900" y="390525"/>
                    </a:lnTo>
                    <a:lnTo>
                      <a:pt x="249555" y="390525"/>
                    </a:lnTo>
                    <a:lnTo>
                      <a:pt x="249555" y="313373"/>
                    </a:lnTo>
                    <a:cubicBezTo>
                      <a:pt x="248602" y="313373"/>
                      <a:pt x="246697" y="312420"/>
                      <a:pt x="245745" y="312420"/>
                    </a:cubicBezTo>
                    <a:lnTo>
                      <a:pt x="245745" y="391478"/>
                    </a:lnTo>
                    <a:lnTo>
                      <a:pt x="152400" y="391478"/>
                    </a:lnTo>
                    <a:lnTo>
                      <a:pt x="152400" y="309563"/>
                    </a:lnTo>
                    <a:cubicBezTo>
                      <a:pt x="151447" y="309563"/>
                      <a:pt x="149543" y="310515"/>
                      <a:pt x="148590" y="310515"/>
                    </a:cubicBezTo>
                    <a:lnTo>
                      <a:pt x="148590" y="391478"/>
                    </a:lnTo>
                    <a:lnTo>
                      <a:pt x="55245" y="391478"/>
                    </a:lnTo>
                    <a:lnTo>
                      <a:pt x="55245" y="363855"/>
                    </a:lnTo>
                    <a:cubicBezTo>
                      <a:pt x="54293" y="364808"/>
                      <a:pt x="52388" y="366713"/>
                      <a:pt x="51435" y="367665"/>
                    </a:cubicBezTo>
                    <a:lnTo>
                      <a:pt x="51435" y="391478"/>
                    </a:lnTo>
                    <a:lnTo>
                      <a:pt x="32385" y="391478"/>
                    </a:lnTo>
                    <a:cubicBezTo>
                      <a:pt x="31432" y="392430"/>
                      <a:pt x="30480" y="394335"/>
                      <a:pt x="29527" y="395288"/>
                    </a:cubicBezTo>
                    <a:lnTo>
                      <a:pt x="50482" y="395288"/>
                    </a:lnTo>
                    <a:lnTo>
                      <a:pt x="50482" y="488633"/>
                    </a:lnTo>
                    <a:lnTo>
                      <a:pt x="0" y="488633"/>
                    </a:lnTo>
                    <a:cubicBezTo>
                      <a:pt x="0" y="488633"/>
                      <a:pt x="0" y="488633"/>
                      <a:pt x="0" y="488633"/>
                    </a:cubicBezTo>
                    <a:lnTo>
                      <a:pt x="1299210" y="488633"/>
                    </a:lnTo>
                    <a:cubicBezTo>
                      <a:pt x="1299210" y="488633"/>
                      <a:pt x="1299210" y="488633"/>
                      <a:pt x="1299210" y="488633"/>
                    </a:cubicBezTo>
                    <a:lnTo>
                      <a:pt x="1223963" y="488633"/>
                    </a:lnTo>
                    <a:lnTo>
                      <a:pt x="1223963" y="395288"/>
                    </a:lnTo>
                    <a:lnTo>
                      <a:pt x="1309688" y="395288"/>
                    </a:lnTo>
                    <a:close/>
                    <a:moveTo>
                      <a:pt x="143827" y="488633"/>
                    </a:moveTo>
                    <a:lnTo>
                      <a:pt x="50482" y="488633"/>
                    </a:lnTo>
                    <a:lnTo>
                      <a:pt x="50482" y="395288"/>
                    </a:lnTo>
                    <a:lnTo>
                      <a:pt x="143827" y="395288"/>
                    </a:lnTo>
                    <a:lnTo>
                      <a:pt x="143827" y="488633"/>
                    </a:lnTo>
                    <a:close/>
                    <a:moveTo>
                      <a:pt x="240982" y="488633"/>
                    </a:moveTo>
                    <a:lnTo>
                      <a:pt x="147638" y="488633"/>
                    </a:lnTo>
                    <a:lnTo>
                      <a:pt x="147638" y="395288"/>
                    </a:lnTo>
                    <a:lnTo>
                      <a:pt x="240982" y="395288"/>
                    </a:lnTo>
                    <a:lnTo>
                      <a:pt x="240982" y="488633"/>
                    </a:lnTo>
                    <a:close/>
                    <a:moveTo>
                      <a:pt x="338138" y="488633"/>
                    </a:moveTo>
                    <a:lnTo>
                      <a:pt x="244793" y="488633"/>
                    </a:lnTo>
                    <a:lnTo>
                      <a:pt x="244793" y="395288"/>
                    </a:lnTo>
                    <a:lnTo>
                      <a:pt x="338138" y="395288"/>
                    </a:lnTo>
                    <a:lnTo>
                      <a:pt x="338138" y="488633"/>
                    </a:lnTo>
                    <a:close/>
                    <a:moveTo>
                      <a:pt x="436245" y="488633"/>
                    </a:moveTo>
                    <a:lnTo>
                      <a:pt x="342900" y="488633"/>
                    </a:lnTo>
                    <a:lnTo>
                      <a:pt x="342900" y="395288"/>
                    </a:lnTo>
                    <a:lnTo>
                      <a:pt x="436245" y="395288"/>
                    </a:lnTo>
                    <a:lnTo>
                      <a:pt x="436245" y="488633"/>
                    </a:lnTo>
                    <a:close/>
                    <a:moveTo>
                      <a:pt x="436245" y="390525"/>
                    </a:moveTo>
                    <a:lnTo>
                      <a:pt x="342900" y="390525"/>
                    </a:lnTo>
                    <a:lnTo>
                      <a:pt x="342900" y="297180"/>
                    </a:lnTo>
                    <a:lnTo>
                      <a:pt x="436245" y="297180"/>
                    </a:lnTo>
                    <a:lnTo>
                      <a:pt x="436245" y="390525"/>
                    </a:lnTo>
                    <a:close/>
                    <a:moveTo>
                      <a:pt x="436245" y="293370"/>
                    </a:moveTo>
                    <a:lnTo>
                      <a:pt x="342900" y="293370"/>
                    </a:lnTo>
                    <a:lnTo>
                      <a:pt x="342900" y="200025"/>
                    </a:lnTo>
                    <a:lnTo>
                      <a:pt x="436245" y="200025"/>
                    </a:lnTo>
                    <a:lnTo>
                      <a:pt x="436245" y="293370"/>
                    </a:lnTo>
                    <a:close/>
                    <a:moveTo>
                      <a:pt x="533400" y="488633"/>
                    </a:moveTo>
                    <a:lnTo>
                      <a:pt x="440055" y="488633"/>
                    </a:lnTo>
                    <a:lnTo>
                      <a:pt x="440055" y="395288"/>
                    </a:lnTo>
                    <a:lnTo>
                      <a:pt x="533400" y="395288"/>
                    </a:lnTo>
                    <a:lnTo>
                      <a:pt x="533400" y="488633"/>
                    </a:lnTo>
                    <a:close/>
                    <a:moveTo>
                      <a:pt x="533400" y="390525"/>
                    </a:moveTo>
                    <a:lnTo>
                      <a:pt x="440055" y="390525"/>
                    </a:lnTo>
                    <a:lnTo>
                      <a:pt x="440055" y="297180"/>
                    </a:lnTo>
                    <a:lnTo>
                      <a:pt x="533400" y="297180"/>
                    </a:lnTo>
                    <a:lnTo>
                      <a:pt x="533400" y="390525"/>
                    </a:lnTo>
                    <a:close/>
                    <a:moveTo>
                      <a:pt x="533400" y="293370"/>
                    </a:moveTo>
                    <a:lnTo>
                      <a:pt x="440055" y="293370"/>
                    </a:lnTo>
                    <a:lnTo>
                      <a:pt x="440055" y="200025"/>
                    </a:lnTo>
                    <a:lnTo>
                      <a:pt x="533400" y="200025"/>
                    </a:lnTo>
                    <a:lnTo>
                      <a:pt x="533400" y="293370"/>
                    </a:lnTo>
                    <a:close/>
                    <a:moveTo>
                      <a:pt x="631507" y="488633"/>
                    </a:moveTo>
                    <a:lnTo>
                      <a:pt x="538163" y="488633"/>
                    </a:lnTo>
                    <a:lnTo>
                      <a:pt x="538163" y="395288"/>
                    </a:lnTo>
                    <a:lnTo>
                      <a:pt x="631507" y="395288"/>
                    </a:lnTo>
                    <a:lnTo>
                      <a:pt x="631507" y="488633"/>
                    </a:lnTo>
                    <a:close/>
                    <a:moveTo>
                      <a:pt x="631507" y="390525"/>
                    </a:moveTo>
                    <a:lnTo>
                      <a:pt x="538163" y="390525"/>
                    </a:lnTo>
                    <a:lnTo>
                      <a:pt x="538163" y="297180"/>
                    </a:lnTo>
                    <a:lnTo>
                      <a:pt x="631507" y="297180"/>
                    </a:lnTo>
                    <a:lnTo>
                      <a:pt x="631507" y="390525"/>
                    </a:lnTo>
                    <a:close/>
                    <a:moveTo>
                      <a:pt x="631507" y="293370"/>
                    </a:moveTo>
                    <a:lnTo>
                      <a:pt x="538163" y="293370"/>
                    </a:lnTo>
                    <a:lnTo>
                      <a:pt x="538163" y="200025"/>
                    </a:lnTo>
                    <a:lnTo>
                      <a:pt x="631507" y="200025"/>
                    </a:lnTo>
                    <a:lnTo>
                      <a:pt x="631507" y="293370"/>
                    </a:lnTo>
                    <a:close/>
                    <a:moveTo>
                      <a:pt x="728663" y="488633"/>
                    </a:moveTo>
                    <a:lnTo>
                      <a:pt x="635318" y="488633"/>
                    </a:lnTo>
                    <a:lnTo>
                      <a:pt x="635318" y="395288"/>
                    </a:lnTo>
                    <a:lnTo>
                      <a:pt x="728663" y="395288"/>
                    </a:lnTo>
                    <a:lnTo>
                      <a:pt x="728663" y="488633"/>
                    </a:lnTo>
                    <a:close/>
                    <a:moveTo>
                      <a:pt x="728663" y="390525"/>
                    </a:moveTo>
                    <a:lnTo>
                      <a:pt x="635318" y="390525"/>
                    </a:lnTo>
                    <a:lnTo>
                      <a:pt x="635318" y="297180"/>
                    </a:lnTo>
                    <a:lnTo>
                      <a:pt x="728663" y="297180"/>
                    </a:lnTo>
                    <a:lnTo>
                      <a:pt x="728663" y="390525"/>
                    </a:lnTo>
                    <a:close/>
                    <a:moveTo>
                      <a:pt x="728663" y="293370"/>
                    </a:moveTo>
                    <a:lnTo>
                      <a:pt x="635318" y="293370"/>
                    </a:lnTo>
                    <a:lnTo>
                      <a:pt x="635318" y="200025"/>
                    </a:lnTo>
                    <a:lnTo>
                      <a:pt x="728663" y="200025"/>
                    </a:lnTo>
                    <a:lnTo>
                      <a:pt x="728663" y="293370"/>
                    </a:lnTo>
                    <a:close/>
                    <a:moveTo>
                      <a:pt x="826770" y="488633"/>
                    </a:moveTo>
                    <a:lnTo>
                      <a:pt x="733425" y="488633"/>
                    </a:lnTo>
                    <a:lnTo>
                      <a:pt x="733425" y="395288"/>
                    </a:lnTo>
                    <a:lnTo>
                      <a:pt x="826770" y="395288"/>
                    </a:lnTo>
                    <a:lnTo>
                      <a:pt x="826770" y="488633"/>
                    </a:lnTo>
                    <a:close/>
                    <a:moveTo>
                      <a:pt x="826770" y="390525"/>
                    </a:moveTo>
                    <a:lnTo>
                      <a:pt x="733425" y="390525"/>
                    </a:lnTo>
                    <a:lnTo>
                      <a:pt x="733425" y="297180"/>
                    </a:lnTo>
                    <a:lnTo>
                      <a:pt x="826770" y="297180"/>
                    </a:lnTo>
                    <a:lnTo>
                      <a:pt x="826770" y="390525"/>
                    </a:lnTo>
                    <a:close/>
                    <a:moveTo>
                      <a:pt x="826770" y="293370"/>
                    </a:moveTo>
                    <a:lnTo>
                      <a:pt x="733425" y="293370"/>
                    </a:lnTo>
                    <a:lnTo>
                      <a:pt x="733425" y="200025"/>
                    </a:lnTo>
                    <a:lnTo>
                      <a:pt x="826770" y="200025"/>
                    </a:lnTo>
                    <a:lnTo>
                      <a:pt x="826770" y="293370"/>
                    </a:lnTo>
                    <a:close/>
                    <a:moveTo>
                      <a:pt x="826770" y="195263"/>
                    </a:moveTo>
                    <a:lnTo>
                      <a:pt x="733425" y="195263"/>
                    </a:lnTo>
                    <a:lnTo>
                      <a:pt x="733425" y="101918"/>
                    </a:lnTo>
                    <a:lnTo>
                      <a:pt x="826770" y="101918"/>
                    </a:lnTo>
                    <a:lnTo>
                      <a:pt x="826770" y="195263"/>
                    </a:lnTo>
                    <a:close/>
                    <a:moveTo>
                      <a:pt x="923925" y="488633"/>
                    </a:moveTo>
                    <a:lnTo>
                      <a:pt x="830580" y="488633"/>
                    </a:lnTo>
                    <a:lnTo>
                      <a:pt x="830580" y="395288"/>
                    </a:lnTo>
                    <a:lnTo>
                      <a:pt x="923925" y="395288"/>
                    </a:lnTo>
                    <a:lnTo>
                      <a:pt x="923925" y="488633"/>
                    </a:lnTo>
                    <a:close/>
                    <a:moveTo>
                      <a:pt x="923925" y="390525"/>
                    </a:moveTo>
                    <a:lnTo>
                      <a:pt x="830580" y="390525"/>
                    </a:lnTo>
                    <a:lnTo>
                      <a:pt x="830580" y="297180"/>
                    </a:lnTo>
                    <a:lnTo>
                      <a:pt x="923925" y="297180"/>
                    </a:lnTo>
                    <a:lnTo>
                      <a:pt x="923925" y="390525"/>
                    </a:lnTo>
                    <a:close/>
                    <a:moveTo>
                      <a:pt x="923925" y="293370"/>
                    </a:moveTo>
                    <a:lnTo>
                      <a:pt x="830580" y="293370"/>
                    </a:lnTo>
                    <a:lnTo>
                      <a:pt x="830580" y="200025"/>
                    </a:lnTo>
                    <a:lnTo>
                      <a:pt x="923925" y="200025"/>
                    </a:lnTo>
                    <a:lnTo>
                      <a:pt x="923925" y="293370"/>
                    </a:lnTo>
                    <a:close/>
                    <a:moveTo>
                      <a:pt x="923925" y="195263"/>
                    </a:moveTo>
                    <a:lnTo>
                      <a:pt x="830580" y="195263"/>
                    </a:lnTo>
                    <a:lnTo>
                      <a:pt x="830580" y="101918"/>
                    </a:lnTo>
                    <a:lnTo>
                      <a:pt x="923925" y="101918"/>
                    </a:lnTo>
                    <a:lnTo>
                      <a:pt x="923925" y="195263"/>
                    </a:lnTo>
                    <a:close/>
                    <a:moveTo>
                      <a:pt x="1021080" y="488633"/>
                    </a:moveTo>
                    <a:lnTo>
                      <a:pt x="927735" y="488633"/>
                    </a:lnTo>
                    <a:lnTo>
                      <a:pt x="927735" y="395288"/>
                    </a:lnTo>
                    <a:lnTo>
                      <a:pt x="1021080" y="395288"/>
                    </a:lnTo>
                    <a:lnTo>
                      <a:pt x="1021080" y="488633"/>
                    </a:lnTo>
                    <a:close/>
                    <a:moveTo>
                      <a:pt x="1021080" y="390525"/>
                    </a:moveTo>
                    <a:lnTo>
                      <a:pt x="927735" y="390525"/>
                    </a:lnTo>
                    <a:lnTo>
                      <a:pt x="927735" y="297180"/>
                    </a:lnTo>
                    <a:lnTo>
                      <a:pt x="1021080" y="297180"/>
                    </a:lnTo>
                    <a:lnTo>
                      <a:pt x="1021080" y="390525"/>
                    </a:lnTo>
                    <a:close/>
                    <a:moveTo>
                      <a:pt x="1021080" y="293370"/>
                    </a:moveTo>
                    <a:lnTo>
                      <a:pt x="927735" y="293370"/>
                    </a:lnTo>
                    <a:lnTo>
                      <a:pt x="927735" y="200025"/>
                    </a:lnTo>
                    <a:lnTo>
                      <a:pt x="1021080" y="200025"/>
                    </a:lnTo>
                    <a:lnTo>
                      <a:pt x="1021080" y="293370"/>
                    </a:lnTo>
                    <a:close/>
                    <a:moveTo>
                      <a:pt x="1021080" y="195263"/>
                    </a:moveTo>
                    <a:lnTo>
                      <a:pt x="927735" y="195263"/>
                    </a:lnTo>
                    <a:lnTo>
                      <a:pt x="927735" y="101918"/>
                    </a:lnTo>
                    <a:lnTo>
                      <a:pt x="1021080" y="101918"/>
                    </a:lnTo>
                    <a:lnTo>
                      <a:pt x="1021080" y="195263"/>
                    </a:lnTo>
                    <a:close/>
                    <a:moveTo>
                      <a:pt x="1119188" y="488633"/>
                    </a:moveTo>
                    <a:lnTo>
                      <a:pt x="1025843" y="488633"/>
                    </a:lnTo>
                    <a:lnTo>
                      <a:pt x="1025843" y="395288"/>
                    </a:lnTo>
                    <a:lnTo>
                      <a:pt x="1119188" y="395288"/>
                    </a:lnTo>
                    <a:lnTo>
                      <a:pt x="1119188" y="488633"/>
                    </a:lnTo>
                    <a:close/>
                    <a:moveTo>
                      <a:pt x="1119188" y="390525"/>
                    </a:moveTo>
                    <a:lnTo>
                      <a:pt x="1025843" y="390525"/>
                    </a:lnTo>
                    <a:lnTo>
                      <a:pt x="1025843" y="297180"/>
                    </a:lnTo>
                    <a:lnTo>
                      <a:pt x="1119188" y="297180"/>
                    </a:lnTo>
                    <a:lnTo>
                      <a:pt x="1119188" y="390525"/>
                    </a:lnTo>
                    <a:close/>
                    <a:moveTo>
                      <a:pt x="1119188" y="293370"/>
                    </a:moveTo>
                    <a:lnTo>
                      <a:pt x="1025843" y="293370"/>
                    </a:lnTo>
                    <a:lnTo>
                      <a:pt x="1025843" y="200025"/>
                    </a:lnTo>
                    <a:lnTo>
                      <a:pt x="1119188" y="200025"/>
                    </a:lnTo>
                    <a:lnTo>
                      <a:pt x="1119188" y="293370"/>
                    </a:lnTo>
                    <a:close/>
                    <a:moveTo>
                      <a:pt x="1119188" y="195263"/>
                    </a:moveTo>
                    <a:lnTo>
                      <a:pt x="1025843" y="195263"/>
                    </a:lnTo>
                    <a:lnTo>
                      <a:pt x="1025843" y="101918"/>
                    </a:lnTo>
                    <a:lnTo>
                      <a:pt x="1119188" y="101918"/>
                    </a:lnTo>
                    <a:lnTo>
                      <a:pt x="1119188" y="195263"/>
                    </a:lnTo>
                    <a:close/>
                    <a:moveTo>
                      <a:pt x="1216343" y="488633"/>
                    </a:moveTo>
                    <a:lnTo>
                      <a:pt x="1122997" y="488633"/>
                    </a:lnTo>
                    <a:lnTo>
                      <a:pt x="1122997" y="395288"/>
                    </a:lnTo>
                    <a:lnTo>
                      <a:pt x="1216343" y="395288"/>
                    </a:lnTo>
                    <a:lnTo>
                      <a:pt x="1216343" y="488633"/>
                    </a:lnTo>
                    <a:close/>
                    <a:moveTo>
                      <a:pt x="1216343" y="390525"/>
                    </a:moveTo>
                    <a:lnTo>
                      <a:pt x="1122997" y="390525"/>
                    </a:lnTo>
                    <a:lnTo>
                      <a:pt x="1122997" y="297180"/>
                    </a:lnTo>
                    <a:lnTo>
                      <a:pt x="1216343" y="297180"/>
                    </a:lnTo>
                    <a:lnTo>
                      <a:pt x="1216343" y="390525"/>
                    </a:lnTo>
                    <a:close/>
                    <a:moveTo>
                      <a:pt x="1216343" y="293370"/>
                    </a:moveTo>
                    <a:lnTo>
                      <a:pt x="1122997" y="293370"/>
                    </a:lnTo>
                    <a:lnTo>
                      <a:pt x="1122997" y="200025"/>
                    </a:lnTo>
                    <a:lnTo>
                      <a:pt x="1216343" y="200025"/>
                    </a:lnTo>
                    <a:lnTo>
                      <a:pt x="1216343" y="2933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648383-D0F7-490B-B601-0125056F5387}"/>
              </a:ext>
            </a:extLst>
          </p:cNvPr>
          <p:cNvSpPr txBox="1"/>
          <p:nvPr userDrawn="1"/>
        </p:nvSpPr>
        <p:spPr>
          <a:xfrm>
            <a:off x="114300" y="1219200"/>
            <a:ext cx="1196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spc="-340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UTM Windsor BT" panose="02040603050506020204" pitchFamily="18" charset="0"/>
                <a:ea typeface="+mj-ea"/>
              </a:rPr>
              <a:t>TIẾT HỌC KẾT THÚC</a:t>
            </a:r>
            <a:endParaRPr lang="zh-CN" altLang="en-US" sz="8000" b="1" spc="-340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UTM Windsor BT" panose="0204060305050602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9Slide.vn - 2019">
            <a:extLst>
              <a:ext uri="{FF2B5EF4-FFF2-40B4-BE49-F238E27FC236}">
                <a16:creationId xmlns:a16="http://schemas.microsoft.com/office/drawing/2014/main" id="{9D39E8E1-2D8F-4C11-B9F8-C3F14FB9C2F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990600" y="2667000"/>
            <a:ext cx="8655297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3382502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05DCC2F-355C-469C-967A-B25F62AE6635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EADF1-3BC3-42DE-B2E2-5F1F9763EC9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B1F2349-B3CE-444E-9BC8-53B3A56F67B3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6099AF9-09E7-4AB7-B205-45328E09320D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1B8989-80FF-424D-9EF9-06D366FD21E6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3BD6E97-0AD3-49FA-BCF0-9A7D92B433C2}"/>
              </a:ext>
            </a:extLst>
          </p:cNvPr>
          <p:cNvSpPr/>
          <p:nvPr/>
        </p:nvSpPr>
        <p:spPr>
          <a:xfrm>
            <a:off x="913461" y="3545543"/>
            <a:ext cx="10365079" cy="102645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8" indent="-566738" algn="just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b) Với 5 que tính, em xếp được những số nào trong các số trên?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7829A4-D384-4A5E-977A-DF22755CB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598" y="4572000"/>
            <a:ext cx="2165002" cy="19497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5A4F05-4FB7-407E-82D8-F2B6A710D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126883" y="5603615"/>
            <a:ext cx="930476" cy="864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3DD463-8169-4147-8619-739B8D8DE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2016385" y="5603616"/>
            <a:ext cx="930476" cy="864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AE56B7-5467-48F0-AB45-A91459857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3386551" y="5603616"/>
            <a:ext cx="930476" cy="864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0F8EA0-1B91-4683-9A55-5A43F43E9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7497048" y="5603615"/>
            <a:ext cx="930476" cy="864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C8E636-8339-4A91-997D-C2C3AD59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4756717" y="5603615"/>
            <a:ext cx="930476" cy="864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EB439C-2ECE-4D6E-8B58-DD25672B1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985" y="533400"/>
            <a:ext cx="6182030" cy="2709729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7809BB8-C3D7-41E8-B080-4423BA49B7A9}"/>
              </a:ext>
            </a:extLst>
          </p:cNvPr>
          <p:cNvSpPr/>
          <p:nvPr/>
        </p:nvSpPr>
        <p:spPr>
          <a:xfrm>
            <a:off x="5361299" y="375315"/>
            <a:ext cx="1214946" cy="1504285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CB9E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4B77F4-B9C8-4591-9942-90EB1A4FCF21}"/>
              </a:ext>
            </a:extLst>
          </p:cNvPr>
          <p:cNvSpPr/>
          <p:nvPr/>
        </p:nvSpPr>
        <p:spPr>
          <a:xfrm>
            <a:off x="6885299" y="375315"/>
            <a:ext cx="1214946" cy="1504285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CB9E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33368B-3F16-4179-8035-0FDADED78EC2}"/>
              </a:ext>
            </a:extLst>
          </p:cNvPr>
          <p:cNvSpPr/>
          <p:nvPr/>
        </p:nvSpPr>
        <p:spPr>
          <a:xfrm>
            <a:off x="2706999" y="1873915"/>
            <a:ext cx="1214946" cy="1504285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CB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87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5FE1822C-0E35-47C4-AD66-B8FDB41286CD}"/>
              </a:ext>
            </a:extLst>
          </p:cNvPr>
          <p:cNvSpPr/>
          <p:nvPr/>
        </p:nvSpPr>
        <p:spPr>
          <a:xfrm>
            <a:off x="1247921" y="381000"/>
            <a:ext cx="10436079" cy="1752600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Bạn Mai xếp que tính thành phép tính nhưng bị sai. Em hãy chuyển chỗ 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que tính để có phép tính đúng ( vẫn giữ nguyên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+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hoặc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–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).</a:t>
            </a:r>
            <a:endParaRPr lang="vi-VN" sz="36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E9092F-6695-4EA7-BFCA-DB91D32C792C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4B7937-FBCE-4BD7-8F27-193F4DBEC58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99C4F8A-F345-45A0-AD59-6B64CF4DBF99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2780C7-43AE-4DCD-9DA6-94560A57EDD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51826F-5295-4832-98A4-E2BFD1306220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F1813D-283E-4EB9-A72C-1756D5682D7E}"/>
              </a:ext>
            </a:extLst>
          </p:cNvPr>
          <p:cNvGrpSpPr/>
          <p:nvPr/>
        </p:nvGrpSpPr>
        <p:grpSpPr>
          <a:xfrm>
            <a:off x="455800" y="2325469"/>
            <a:ext cx="11228200" cy="3541931"/>
            <a:chOff x="455800" y="2325469"/>
            <a:chExt cx="11228200" cy="3541931"/>
          </a:xfrm>
        </p:grpSpPr>
        <p:sp>
          <p:nvSpPr>
            <p:cNvPr id="30" name="Text Box 110">
              <a:extLst>
                <a:ext uri="{FF2B5EF4-FFF2-40B4-BE49-F238E27FC236}">
                  <a16:creationId xmlns:a16="http://schemas.microsoft.com/office/drawing/2014/main" id="{461C03BB-541E-411C-9AD2-6018A2A03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00" y="2325469"/>
              <a:ext cx="6367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a)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7901DF-B2BB-4EA2-91F0-A60BE7DF92FE}"/>
                </a:ext>
              </a:extLst>
            </p:cNvPr>
            <p:cNvSpPr/>
            <p:nvPr/>
          </p:nvSpPr>
          <p:spPr>
            <a:xfrm>
              <a:off x="1247921" y="2667000"/>
              <a:ext cx="10436079" cy="3200400"/>
            </a:xfrm>
            <a:prstGeom prst="roundRect">
              <a:avLst>
                <a:gd name="adj" fmla="val 23413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7CE0213-468B-4A00-A36B-3A8E20C7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3342554"/>
            <a:ext cx="930476" cy="864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E47B7A-51B1-41A3-91D4-1DBB7147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888547" y="3831012"/>
            <a:ext cx="930476" cy="864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AA865A-77B5-48BA-ACDA-4DC15D0D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888547" y="4761615"/>
            <a:ext cx="930476" cy="864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C7642D-54EB-4ED8-B365-45CE8AEA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378884" y="4291387"/>
            <a:ext cx="930476" cy="86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4D6599-2FDA-417B-92E3-048F1986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836083" y="4761615"/>
            <a:ext cx="930476" cy="864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06D0FB-5383-48FF-828C-2A72A2D5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5254611"/>
            <a:ext cx="930476" cy="86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3EB5FD-2159-411B-B38E-185FFDA4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3335497"/>
            <a:ext cx="930477" cy="86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02FD6D-4360-4933-AF40-C443D88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019801" y="4288775"/>
            <a:ext cx="930476" cy="864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8D28D2-A90B-4BA3-9D94-D831521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8" y="4754558"/>
            <a:ext cx="930476" cy="864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E5674D-E9AC-4E4D-BB8E-1299A37F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7" y="3823955"/>
            <a:ext cx="930476" cy="864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16182-72E1-4D0D-A07E-22C4193C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5247554"/>
            <a:ext cx="930477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7F55677-4ACE-4886-8261-69C5641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3342554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9DBB2AB-71F4-475F-BF3D-E5652D09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440603" y="3831012"/>
            <a:ext cx="930476" cy="864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E21DD-5838-471F-B73E-D2438E4E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440603" y="4761615"/>
            <a:ext cx="930476" cy="864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0F6EC72-DCDF-4673-9DC1-7E83042E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88139" y="3831012"/>
            <a:ext cx="930476" cy="864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897B17-CF83-423F-BFEB-CBC5817A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88139" y="4761615"/>
            <a:ext cx="930476" cy="8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1914CF-3F55-4CFB-9A6A-2ACBB78F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5254611"/>
            <a:ext cx="930476" cy="864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478112F-AE92-49CD-B9FB-AB0F013E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4280785"/>
            <a:ext cx="930476" cy="864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B86D91A-990A-4739-BCEC-65B1843D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174924" y="4298457"/>
            <a:ext cx="930476" cy="864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7AFC018-FBA3-4948-ACA5-D659519F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174924" y="4298458"/>
            <a:ext cx="930476" cy="86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8E15E28-EF04-4C73-9F5D-ABA6F887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06572" y="4018107"/>
            <a:ext cx="930477" cy="864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2BA0D8A-5083-4A20-B257-84B8DCE6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006572" y="4485553"/>
            <a:ext cx="930476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0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5FE1822C-0E35-47C4-AD66-B8FDB41286CD}"/>
              </a:ext>
            </a:extLst>
          </p:cNvPr>
          <p:cNvSpPr/>
          <p:nvPr/>
        </p:nvSpPr>
        <p:spPr>
          <a:xfrm>
            <a:off x="1247921" y="381000"/>
            <a:ext cx="10436079" cy="1752600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Bạn Mai xếp que tính thành phép tính nhưng bị sai. Em hãy chuyển chỗ 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que tính để có phép tính đúng ( vẫn giữ nguyên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+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hoặc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–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).</a:t>
            </a:r>
            <a:endParaRPr lang="vi-VN" sz="36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E9092F-6695-4EA7-BFCA-DB91D32C792C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4B7937-FBCE-4BD7-8F27-193F4DBEC58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99C4F8A-F345-45A0-AD59-6B64CF4DBF99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2780C7-43AE-4DCD-9DA6-94560A57EDD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51826F-5295-4832-98A4-E2BFD1306220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F1813D-283E-4EB9-A72C-1756D5682D7E}"/>
              </a:ext>
            </a:extLst>
          </p:cNvPr>
          <p:cNvGrpSpPr/>
          <p:nvPr/>
        </p:nvGrpSpPr>
        <p:grpSpPr>
          <a:xfrm>
            <a:off x="455800" y="2325469"/>
            <a:ext cx="11228200" cy="3541931"/>
            <a:chOff x="455800" y="2325469"/>
            <a:chExt cx="11228200" cy="3541931"/>
          </a:xfrm>
        </p:grpSpPr>
        <p:sp>
          <p:nvSpPr>
            <p:cNvPr id="30" name="Text Box 110">
              <a:extLst>
                <a:ext uri="{FF2B5EF4-FFF2-40B4-BE49-F238E27FC236}">
                  <a16:creationId xmlns:a16="http://schemas.microsoft.com/office/drawing/2014/main" id="{461C03BB-541E-411C-9AD2-6018A2A03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00" y="2325469"/>
              <a:ext cx="6367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a)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7901DF-B2BB-4EA2-91F0-A60BE7DF92FE}"/>
                </a:ext>
              </a:extLst>
            </p:cNvPr>
            <p:cNvSpPr/>
            <p:nvPr/>
          </p:nvSpPr>
          <p:spPr>
            <a:xfrm>
              <a:off x="1247921" y="2667000"/>
              <a:ext cx="10436079" cy="3200400"/>
            </a:xfrm>
            <a:prstGeom prst="roundRect">
              <a:avLst>
                <a:gd name="adj" fmla="val 23413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7CE0213-468B-4A00-A36B-3A8E20C7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3342554"/>
            <a:ext cx="930476" cy="864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E47B7A-51B1-41A3-91D4-1DBB7147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888547" y="3831012"/>
            <a:ext cx="930476" cy="864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AA865A-77B5-48BA-ACDA-4DC15D0D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888547" y="4761615"/>
            <a:ext cx="930476" cy="864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C7642D-54EB-4ED8-B365-45CE8AEA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378884" y="4291387"/>
            <a:ext cx="930476" cy="86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4D6599-2FDA-417B-92E3-048F1986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836083" y="4761615"/>
            <a:ext cx="930476" cy="864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06D0FB-5383-48FF-828C-2A72A2D5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5254611"/>
            <a:ext cx="930476" cy="86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3EB5FD-2159-411B-B38E-185FFDA4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3335497"/>
            <a:ext cx="930477" cy="86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02FD6D-4360-4933-AF40-C443D88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019801" y="4288775"/>
            <a:ext cx="930476" cy="864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8D28D2-A90B-4BA3-9D94-D831521537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 flipV="1">
            <a:off x="5540635" y="4764083"/>
            <a:ext cx="930476" cy="864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E5674D-E9AC-4E4D-BB8E-1299A37F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7" y="3823955"/>
            <a:ext cx="930476" cy="864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16182-72E1-4D0D-A07E-22C4193C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5247554"/>
            <a:ext cx="930477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7F55677-4ACE-4886-8261-69C5641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3342554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9DBB2AB-71F4-475F-BF3D-E5652D09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440603" y="3831012"/>
            <a:ext cx="930476" cy="864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E21DD-5838-471F-B73E-D2438E4E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440603" y="4761615"/>
            <a:ext cx="930476" cy="864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0F6EC72-DCDF-4673-9DC1-7E83042E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88139" y="3831012"/>
            <a:ext cx="930476" cy="864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897B17-CF83-423F-BFEB-CBC5817A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88139" y="4761615"/>
            <a:ext cx="930476" cy="8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1914CF-3F55-4CFB-9A6A-2ACBB78F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5254611"/>
            <a:ext cx="930476" cy="864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478112F-AE92-49CD-B9FB-AB0F013E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4280785"/>
            <a:ext cx="930476" cy="864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B86D91A-990A-4739-BCEC-65B1843D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174924" y="4298457"/>
            <a:ext cx="930476" cy="864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7AFC018-FBA3-4948-ACA5-D659519F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174924" y="4298458"/>
            <a:ext cx="930476" cy="86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8E15E28-EF04-4C73-9F5D-ABA6F887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06572" y="4018107"/>
            <a:ext cx="930477" cy="864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2BA0D8A-5083-4A20-B257-84B8DCE6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006572" y="4485553"/>
            <a:ext cx="930476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10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5FE1822C-0E35-47C4-AD66-B8FDB41286CD}"/>
              </a:ext>
            </a:extLst>
          </p:cNvPr>
          <p:cNvSpPr/>
          <p:nvPr/>
        </p:nvSpPr>
        <p:spPr>
          <a:xfrm>
            <a:off x="1247921" y="381000"/>
            <a:ext cx="10436079" cy="1752600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Bạn Mai xếp que tính thành phép tính nhưng bị sai. Em hãy chuyển chỗ 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que tính để có phép tính đúng ( vẫn giữ nguyên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+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hoặc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–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).</a:t>
            </a:r>
            <a:endParaRPr lang="vi-VN" sz="36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E9092F-6695-4EA7-BFCA-DB91D32C792C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4B7937-FBCE-4BD7-8F27-193F4DBEC58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99C4F8A-F345-45A0-AD59-6B64CF4DBF99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2780C7-43AE-4DCD-9DA6-94560A57EDD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51826F-5295-4832-98A4-E2BFD1306220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F1813D-283E-4EB9-A72C-1756D5682D7E}"/>
              </a:ext>
            </a:extLst>
          </p:cNvPr>
          <p:cNvGrpSpPr/>
          <p:nvPr/>
        </p:nvGrpSpPr>
        <p:grpSpPr>
          <a:xfrm>
            <a:off x="455800" y="2325469"/>
            <a:ext cx="11228200" cy="3541931"/>
            <a:chOff x="455800" y="2325469"/>
            <a:chExt cx="11228200" cy="3541931"/>
          </a:xfrm>
        </p:grpSpPr>
        <p:sp>
          <p:nvSpPr>
            <p:cNvPr id="30" name="Text Box 110">
              <a:extLst>
                <a:ext uri="{FF2B5EF4-FFF2-40B4-BE49-F238E27FC236}">
                  <a16:creationId xmlns:a16="http://schemas.microsoft.com/office/drawing/2014/main" id="{461C03BB-541E-411C-9AD2-6018A2A03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00" y="2325469"/>
              <a:ext cx="63511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b)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7901DF-B2BB-4EA2-91F0-A60BE7DF92FE}"/>
                </a:ext>
              </a:extLst>
            </p:cNvPr>
            <p:cNvSpPr/>
            <p:nvPr/>
          </p:nvSpPr>
          <p:spPr>
            <a:xfrm>
              <a:off x="1247921" y="2667000"/>
              <a:ext cx="10436079" cy="3200400"/>
            </a:xfrm>
            <a:prstGeom prst="roundRect">
              <a:avLst>
                <a:gd name="adj" fmla="val 23413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7CE0213-468B-4A00-A36B-3A8E20C7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3342554"/>
            <a:ext cx="930476" cy="864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E47B7A-51B1-41A3-91D4-1DBB7147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888547" y="3831012"/>
            <a:ext cx="930476" cy="864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C7642D-54EB-4ED8-B365-45CE8AEA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378884" y="4291387"/>
            <a:ext cx="930476" cy="86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4D6599-2FDA-417B-92E3-048F1986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836083" y="4761615"/>
            <a:ext cx="930476" cy="864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06D0FB-5383-48FF-828C-2A72A2D5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5254611"/>
            <a:ext cx="930476" cy="86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3EB5FD-2159-411B-B38E-185FFDA4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3335497"/>
            <a:ext cx="930477" cy="86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02FD6D-4360-4933-AF40-C443D88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019801" y="4288775"/>
            <a:ext cx="930476" cy="864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8D28D2-A90B-4BA3-9D94-D831521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8" y="4754558"/>
            <a:ext cx="930476" cy="864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E5674D-E9AC-4E4D-BB8E-1299A37F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7" y="3823955"/>
            <a:ext cx="930476" cy="864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16182-72E1-4D0D-A07E-22C4193C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5247554"/>
            <a:ext cx="930477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7F55677-4ACE-4886-8261-69C5641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3342554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9DBB2AB-71F4-475F-BF3D-E5652D09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440603" y="3831012"/>
            <a:ext cx="930476" cy="864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897B17-CF83-423F-BFEB-CBC5817A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88139" y="4761615"/>
            <a:ext cx="930476" cy="8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1914CF-3F55-4CFB-9A6A-2ACBB78F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5254611"/>
            <a:ext cx="930476" cy="864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478112F-AE92-49CD-B9FB-AB0F013E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4280785"/>
            <a:ext cx="930476" cy="864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B86D91A-990A-4739-BCEC-65B1843D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174924" y="4298457"/>
            <a:ext cx="930476" cy="86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8E15E28-EF04-4C73-9F5D-ABA6F887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06572" y="4018107"/>
            <a:ext cx="930477" cy="864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2BA0D8A-5083-4A20-B257-84B8DCE6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006572" y="4485553"/>
            <a:ext cx="930476" cy="864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0E9D1EA-B795-4E73-9DBF-95DC08DE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554562" y="3823955"/>
            <a:ext cx="930476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55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5FE1822C-0E35-47C4-AD66-B8FDB41286CD}"/>
              </a:ext>
            </a:extLst>
          </p:cNvPr>
          <p:cNvSpPr/>
          <p:nvPr/>
        </p:nvSpPr>
        <p:spPr>
          <a:xfrm>
            <a:off x="1247921" y="381000"/>
            <a:ext cx="10436079" cy="1752600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Bạn Mai xếp que tính thành phép tính nhưng bị sai. Em hãy chuyển chỗ 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que tính để có phép tính đúng ( vẫn giữ nguyên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+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hoặc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–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).</a:t>
            </a:r>
            <a:endParaRPr lang="vi-VN" sz="36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E9092F-6695-4EA7-BFCA-DB91D32C792C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4B7937-FBCE-4BD7-8F27-193F4DBEC58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99C4F8A-F345-45A0-AD59-6B64CF4DBF99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2780C7-43AE-4DCD-9DA6-94560A57EDD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51826F-5295-4832-98A4-E2BFD1306220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F1813D-283E-4EB9-A72C-1756D5682D7E}"/>
              </a:ext>
            </a:extLst>
          </p:cNvPr>
          <p:cNvGrpSpPr/>
          <p:nvPr/>
        </p:nvGrpSpPr>
        <p:grpSpPr>
          <a:xfrm>
            <a:off x="455800" y="2325469"/>
            <a:ext cx="11228200" cy="3541931"/>
            <a:chOff x="455800" y="2325469"/>
            <a:chExt cx="11228200" cy="3541931"/>
          </a:xfrm>
        </p:grpSpPr>
        <p:sp>
          <p:nvSpPr>
            <p:cNvPr id="30" name="Text Box 110">
              <a:extLst>
                <a:ext uri="{FF2B5EF4-FFF2-40B4-BE49-F238E27FC236}">
                  <a16:creationId xmlns:a16="http://schemas.microsoft.com/office/drawing/2014/main" id="{461C03BB-541E-411C-9AD2-6018A2A03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00" y="2325469"/>
              <a:ext cx="63511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b)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7901DF-B2BB-4EA2-91F0-A60BE7DF92FE}"/>
                </a:ext>
              </a:extLst>
            </p:cNvPr>
            <p:cNvSpPr/>
            <p:nvPr/>
          </p:nvSpPr>
          <p:spPr>
            <a:xfrm>
              <a:off x="1247921" y="2667000"/>
              <a:ext cx="10436079" cy="3200400"/>
            </a:xfrm>
            <a:prstGeom prst="roundRect">
              <a:avLst>
                <a:gd name="adj" fmla="val 23413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7CE0213-468B-4A00-A36B-3A8E20C7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3342554"/>
            <a:ext cx="930476" cy="864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E47B7A-51B1-41A3-91D4-1DBB7147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888547" y="3831012"/>
            <a:ext cx="930476" cy="864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C7642D-54EB-4ED8-B365-45CE8AEA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378884" y="4291387"/>
            <a:ext cx="930476" cy="86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4D6599-2FDA-417B-92E3-048F1986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836083" y="4761615"/>
            <a:ext cx="930476" cy="864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06D0FB-5383-48FF-828C-2A72A2D5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5254611"/>
            <a:ext cx="930476" cy="86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3EB5FD-2159-411B-B38E-185FFDA4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3335497"/>
            <a:ext cx="930477" cy="86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02FD6D-4360-4933-AF40-C443D88686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 flipV="1">
            <a:off x="5554561" y="4751651"/>
            <a:ext cx="930476" cy="864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8D28D2-A90B-4BA3-9D94-D831521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8" y="4754558"/>
            <a:ext cx="930476" cy="864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E5674D-E9AC-4E4D-BB8E-1299A37F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7" y="3823955"/>
            <a:ext cx="930476" cy="864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16182-72E1-4D0D-A07E-22C4193C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5247554"/>
            <a:ext cx="930477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7F55677-4ACE-4886-8261-69C5641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3342554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9DBB2AB-71F4-475F-BF3D-E5652D09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440603" y="3831012"/>
            <a:ext cx="930476" cy="864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897B17-CF83-423F-BFEB-CBC5817A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88139" y="4761615"/>
            <a:ext cx="930476" cy="8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1914CF-3F55-4CFB-9A6A-2ACBB78F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5254611"/>
            <a:ext cx="930476" cy="864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478112F-AE92-49CD-B9FB-AB0F013E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4280785"/>
            <a:ext cx="930476" cy="864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B86D91A-990A-4739-BCEC-65B1843D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174924" y="4298457"/>
            <a:ext cx="930476" cy="86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8E15E28-EF04-4C73-9F5D-ABA6F887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06572" y="4018107"/>
            <a:ext cx="930477" cy="864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2BA0D8A-5083-4A20-B257-84B8DCE6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006572" y="4485553"/>
            <a:ext cx="930476" cy="864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0E9D1EA-B795-4E73-9DBF-95DC08DE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554562" y="3823955"/>
            <a:ext cx="930476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99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36DF5B-8676-450B-9A7A-FDFCD6043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"/>
          <a:stretch/>
        </p:blipFill>
        <p:spPr>
          <a:xfrm>
            <a:off x="2265714" y="1066801"/>
            <a:ext cx="7660572" cy="4752484"/>
          </a:xfrm>
          <a:prstGeom prst="roundRect">
            <a:avLst>
              <a:gd name="adj" fmla="val 12985"/>
            </a:avLst>
          </a:prstGeom>
          <a:ln>
            <a:noFill/>
          </a:ln>
          <a:effectLst>
            <a:softEdge rad="127000"/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DA5D43A-224A-4E61-8BAA-0F455337A748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F9ABEE9-1E1D-41B1-84A2-FF260225B9C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0FD308D-332B-4ED8-B4BC-C291D6C68B53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8739302-EB44-4610-930A-10BDCC82C9EB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DBBE0C-E9FF-4319-B14A-74647C126AE8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869FA60F-0182-4D7A-9F12-F6D3DB779DBE}"/>
              </a:ext>
            </a:extLst>
          </p:cNvPr>
          <p:cNvSpPr/>
          <p:nvPr/>
        </p:nvSpPr>
        <p:spPr>
          <a:xfrm>
            <a:off x="1247921" y="439941"/>
            <a:ext cx="3247879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Thỏ và cà rốt.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01BADA3C-F38B-4994-BBF4-216FD1A2587A}"/>
              </a:ext>
            </a:extLst>
          </p:cNvPr>
          <p:cNvSpPr/>
          <p:nvPr/>
        </p:nvSpPr>
        <p:spPr>
          <a:xfrm>
            <a:off x="589566" y="5621541"/>
            <a:ext cx="11012868" cy="1084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Thỏ lấy được cà rốt nếu đi qua hai cửa có hai số cộng với nhau được </a:t>
            </a: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 Hỏi có mấy cách đi để thỏ lấy được cà rốt?</a:t>
            </a:r>
            <a:endParaRPr lang="vi-VN" sz="30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9755FA-695E-4F16-8FD9-22FB8522369F}"/>
              </a:ext>
            </a:extLst>
          </p:cNvPr>
          <p:cNvGrpSpPr/>
          <p:nvPr/>
        </p:nvGrpSpPr>
        <p:grpSpPr>
          <a:xfrm>
            <a:off x="10361837" y="3071254"/>
            <a:ext cx="805046" cy="743577"/>
            <a:chOff x="5658481" y="871560"/>
            <a:chExt cx="805046" cy="7435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C953B04-083C-4009-A292-C2E00F75596F}"/>
                </a:ext>
              </a:extLst>
            </p:cNvPr>
            <p:cNvSpPr/>
            <p:nvPr/>
          </p:nvSpPr>
          <p:spPr>
            <a:xfrm>
              <a:off x="5678158" y="871560"/>
              <a:ext cx="765693" cy="743577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CBCB35-8EAB-46D2-8D03-7743FB6FA485}"/>
                </a:ext>
              </a:extLst>
            </p:cNvPr>
            <p:cNvSpPr txBox="1"/>
            <p:nvPr/>
          </p:nvSpPr>
          <p:spPr>
            <a:xfrm>
              <a:off x="5658481" y="875623"/>
              <a:ext cx="805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ED8F44C-B287-48B0-BE7B-3C2E90FD87AA}"/>
              </a:ext>
            </a:extLst>
          </p:cNvPr>
          <p:cNvSpPr/>
          <p:nvPr/>
        </p:nvSpPr>
        <p:spPr>
          <a:xfrm>
            <a:off x="4021494" y="2535727"/>
            <a:ext cx="3582955" cy="2446820"/>
          </a:xfrm>
          <a:custGeom>
            <a:avLst/>
            <a:gdLst>
              <a:gd name="connsiteX0" fmla="*/ 0 w 3582955"/>
              <a:gd name="connsiteY0" fmla="*/ 953922 h 2446820"/>
              <a:gd name="connsiteX1" fmla="*/ 401216 w 3582955"/>
              <a:gd name="connsiteY1" fmla="*/ 198142 h 2446820"/>
              <a:gd name="connsiteX2" fmla="*/ 1352939 w 3582955"/>
              <a:gd name="connsiteY2" fmla="*/ 2200 h 2446820"/>
              <a:gd name="connsiteX3" fmla="*/ 2099388 w 3582955"/>
              <a:gd name="connsiteY3" fmla="*/ 282118 h 2446820"/>
              <a:gd name="connsiteX4" fmla="*/ 2612571 w 3582955"/>
              <a:gd name="connsiteY4" fmla="*/ 2185563 h 2446820"/>
              <a:gd name="connsiteX5" fmla="*/ 3582955 w 3582955"/>
              <a:gd name="connsiteY5" fmla="*/ 2446820 h 244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955" h="2446820">
                <a:moveTo>
                  <a:pt x="0" y="953922"/>
                </a:moveTo>
                <a:cubicBezTo>
                  <a:pt x="87863" y="655342"/>
                  <a:pt x="175726" y="356762"/>
                  <a:pt x="401216" y="198142"/>
                </a:cubicBezTo>
                <a:cubicBezTo>
                  <a:pt x="626706" y="39522"/>
                  <a:pt x="1069910" y="-11796"/>
                  <a:pt x="1352939" y="2200"/>
                </a:cubicBezTo>
                <a:cubicBezTo>
                  <a:pt x="1635968" y="16196"/>
                  <a:pt x="1889449" y="-81776"/>
                  <a:pt x="2099388" y="282118"/>
                </a:cubicBezTo>
                <a:cubicBezTo>
                  <a:pt x="2309327" y="646012"/>
                  <a:pt x="2365310" y="1824779"/>
                  <a:pt x="2612571" y="2185563"/>
                </a:cubicBezTo>
                <a:cubicBezTo>
                  <a:pt x="2859832" y="2546347"/>
                  <a:pt x="3421224" y="2401722"/>
                  <a:pt x="3582955" y="24468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283520-308D-4668-BF49-2ACBE7509B02}"/>
              </a:ext>
            </a:extLst>
          </p:cNvPr>
          <p:cNvSpPr/>
          <p:nvPr/>
        </p:nvSpPr>
        <p:spPr>
          <a:xfrm>
            <a:off x="4012163" y="1860939"/>
            <a:ext cx="3480319" cy="2496457"/>
          </a:xfrm>
          <a:custGeom>
            <a:avLst/>
            <a:gdLst>
              <a:gd name="connsiteX0" fmla="*/ 0 w 3480319"/>
              <a:gd name="connsiteY0" fmla="*/ 1750008 h 2554693"/>
              <a:gd name="connsiteX1" fmla="*/ 653143 w 3480319"/>
              <a:gd name="connsiteY1" fmla="*/ 2449804 h 2554693"/>
              <a:gd name="connsiteX2" fmla="*/ 2006082 w 3480319"/>
              <a:gd name="connsiteY2" fmla="*/ 2477796 h 2554693"/>
              <a:gd name="connsiteX3" fmla="*/ 2491274 w 3480319"/>
              <a:gd name="connsiteY3" fmla="*/ 1740677 h 2554693"/>
              <a:gd name="connsiteX4" fmla="*/ 2584580 w 3480319"/>
              <a:gd name="connsiteY4" fmla="*/ 238449 h 2554693"/>
              <a:gd name="connsiteX5" fmla="*/ 3480319 w 3480319"/>
              <a:gd name="connsiteY5" fmla="*/ 23845 h 255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0319" h="2554693">
                <a:moveTo>
                  <a:pt x="0" y="1750008"/>
                </a:moveTo>
                <a:cubicBezTo>
                  <a:pt x="159398" y="2039257"/>
                  <a:pt x="318796" y="2328506"/>
                  <a:pt x="653143" y="2449804"/>
                </a:cubicBezTo>
                <a:cubicBezTo>
                  <a:pt x="987490" y="2571102"/>
                  <a:pt x="1699727" y="2595984"/>
                  <a:pt x="2006082" y="2477796"/>
                </a:cubicBezTo>
                <a:cubicBezTo>
                  <a:pt x="2312437" y="2359608"/>
                  <a:pt x="2394858" y="2113902"/>
                  <a:pt x="2491274" y="1740677"/>
                </a:cubicBezTo>
                <a:cubicBezTo>
                  <a:pt x="2587690" y="1367452"/>
                  <a:pt x="2419739" y="524588"/>
                  <a:pt x="2584580" y="238449"/>
                </a:cubicBezTo>
                <a:cubicBezTo>
                  <a:pt x="2749421" y="-47690"/>
                  <a:pt x="3114870" y="-11923"/>
                  <a:pt x="3480319" y="23845"/>
                </a:cubicBezTo>
              </a:path>
            </a:pathLst>
          </a:cu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0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/>
          <p:bldP spid="10" grpId="0" animBg="1"/>
          <p:bldP spid="11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00D5E5-40CF-4699-AC6A-83E45CDD6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1371600"/>
            <a:ext cx="10912786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40693-A27C-40A4-A947-DF5D119DC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537" y="685800"/>
            <a:ext cx="346892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187DA-20F6-4AE9-8E95-CCED50688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6" y="2133600"/>
            <a:ext cx="10912786" cy="2301288"/>
          </a:xfrm>
          <a:prstGeom prst="rect">
            <a:avLst/>
          </a:prstGeom>
        </p:spPr>
      </p:pic>
      <p:sp>
        <p:nvSpPr>
          <p:cNvPr id="10" name="3">
            <a:extLst>
              <a:ext uri="{FF2B5EF4-FFF2-40B4-BE49-F238E27FC236}">
                <a16:creationId xmlns:a16="http://schemas.microsoft.com/office/drawing/2014/main" id="{570462C5-AFCA-443E-96A8-93B5D0F5D3D6}"/>
              </a:ext>
            </a:extLst>
          </p:cNvPr>
          <p:cNvSpPr/>
          <p:nvPr/>
        </p:nvSpPr>
        <p:spPr>
          <a:xfrm>
            <a:off x="5406556" y="4889666"/>
            <a:ext cx="1374076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None/>
            </a:pPr>
            <a:r>
              <a:rPr lang="en-US" altLang="zh-CN" sz="3200" b="1">
                <a:solidFill>
                  <a:srgbClr val="147075"/>
                </a:solidFill>
                <a:latin typeface="Quicksand" panose="00000500000000000000" pitchFamily="2" charset="0"/>
                <a:ea typeface="微软雅黑" pitchFamily="34" charset="-122"/>
                <a:sym typeface="Arial" pitchFamily="34" charset="0"/>
              </a:rPr>
              <a:t>TIẾT 3</a:t>
            </a:r>
            <a:endParaRPr lang="zh-CN" altLang="en-US" sz="3200" b="1" dirty="0">
              <a:solidFill>
                <a:srgbClr val="147075"/>
              </a:solidFill>
              <a:latin typeface="Quicksand" panose="00000500000000000000" pitchFamily="2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1BF30-70B4-4803-9CD2-C8161E08FD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0660" y="-27473"/>
            <a:ext cx="2206350" cy="956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817587-1D6A-45EA-9CF9-3DE36CC1E15E}"/>
              </a:ext>
            </a:extLst>
          </p:cNvPr>
          <p:cNvSpPr txBox="1"/>
          <p:nvPr/>
        </p:nvSpPr>
        <p:spPr>
          <a:xfrm>
            <a:off x="11358091" y="3110"/>
            <a:ext cx="80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  <a:latin typeface="Quicksand" panose="00000500000000000000" pitchFamily="2" charset="0"/>
              </a:rPr>
              <a:t>SGK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Quicksand" panose="00000500000000000000" pitchFamily="2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Quicksand" panose="00000500000000000000" pitchFamily="2" charset="0"/>
              </a:rPr>
              <a:t>92,93 </a:t>
            </a:r>
          </a:p>
        </p:txBody>
      </p:sp>
    </p:spTree>
    <p:extLst>
      <p:ext uri="{BB962C8B-B14F-4D97-AF65-F5344CB8AC3E}">
        <p14:creationId xmlns:p14="http://schemas.microsoft.com/office/powerpoint/2010/main" val="535352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357E3282-6BBB-4031-8102-8448A598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88" y="1295400"/>
            <a:ext cx="7800824" cy="3467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62A1EF9E-978F-47CA-A646-A0591242BA42}"/>
              </a:ext>
            </a:extLst>
          </p:cNvPr>
          <p:cNvSpPr/>
          <p:nvPr/>
        </p:nvSpPr>
        <p:spPr>
          <a:xfrm>
            <a:off x="1247921" y="439941"/>
            <a:ext cx="3247879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Xếp que tính.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EC1B954A-C2CB-4FD2-8CA6-AC8B3BA1D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16" y="1814986"/>
            <a:ext cx="3584369" cy="32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1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62A1EF9E-978F-47CA-A646-A0591242BA42}"/>
              </a:ext>
            </a:extLst>
          </p:cNvPr>
          <p:cNvSpPr/>
          <p:nvPr/>
        </p:nvSpPr>
        <p:spPr>
          <a:xfrm>
            <a:off x="1247921" y="439941"/>
            <a:ext cx="3247879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Xếp que tính.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7A8F88F-9871-47EA-B363-E18A79E6D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406622" y="1531577"/>
            <a:ext cx="930476" cy="8644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FE0EEE3-82C6-4FDC-9C2B-F65445784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39170" y="2005563"/>
            <a:ext cx="930476" cy="8644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FD2719B-07CE-4286-929E-57673A7E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98471" y="3241415"/>
            <a:ext cx="930476" cy="8644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3C2ED6-E6FD-4F5B-8E0E-1BE1442EA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614633" y="2443811"/>
            <a:ext cx="930476" cy="8644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8576F5D-2D26-4ED0-A9B8-7D1D7DBA6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570252" y="2681451"/>
            <a:ext cx="930476" cy="8644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DD32EA5-7451-4576-8B5B-9E53074D4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156717" y="3668089"/>
            <a:ext cx="930476" cy="8644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3941552-A97B-4428-AC2D-66C07569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884889" y="2022215"/>
            <a:ext cx="930476" cy="8644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08FFB7A-8D20-4F5E-B8FF-4660B4D85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412612" y="2937767"/>
            <a:ext cx="930476" cy="8644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FADEB3D-8386-441A-82EB-C421E0DD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521988" y="1437554"/>
            <a:ext cx="930476" cy="8644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FC1A2DF7-C050-417A-B1E3-E5229BEA5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476612" y="3385777"/>
            <a:ext cx="930476" cy="8644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0E61E3FD-ECEB-4C19-8EA4-8904AB49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891282" y="3018179"/>
            <a:ext cx="930476" cy="8644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11E96BC-C364-4693-9978-D863771A0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563502" y="2088658"/>
            <a:ext cx="930476" cy="8644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17289-B8B2-40DC-9C99-D9B28F092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42279" y="2381457"/>
            <a:ext cx="930476" cy="8644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B9A9D80-6C23-4811-ABC5-6AAA5159B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807425" y="1426029"/>
            <a:ext cx="930477" cy="8644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7108487-F449-4560-9590-19ACBFBD7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704107" y="2206284"/>
            <a:ext cx="930476" cy="8644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C16817D-409A-46AA-934F-26DE6B355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674583" y="3019261"/>
            <a:ext cx="930476" cy="8644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66671FF-813B-4C77-B47D-768A61CD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302062" y="1623420"/>
            <a:ext cx="930476" cy="86446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B2D6B78-8470-4C1E-B846-3B6C6D49A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743803" y="3061401"/>
            <a:ext cx="930477" cy="86446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9A0269A-1D64-4750-9BC1-222749135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0209385" y="1623420"/>
            <a:ext cx="930477" cy="86446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680ACDD-492B-4F4B-AA2D-064927F93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9787371" y="2614306"/>
            <a:ext cx="930476" cy="86446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406AB85-9C08-4171-9EAB-4A0B07E34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94685" y="5196637"/>
            <a:ext cx="930476" cy="86446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49AB91D2-49EA-4249-8089-7774E1D6C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1159932" y="2040038"/>
            <a:ext cx="930476" cy="86446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879AABA-A6BA-4F6A-B1DD-299BEE68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441807" y="5196637"/>
            <a:ext cx="930476" cy="86446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8AF4EC1E-D088-4B26-812B-A8CC31CA5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321298" y="4561511"/>
            <a:ext cx="930475" cy="8644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45A4E1BE-BF94-4C50-A5CA-77B813ED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281324" y="5953125"/>
            <a:ext cx="930476" cy="86446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5A27579-9966-4E0D-AE77-EBCAF98CC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65199" y="4731399"/>
            <a:ext cx="930476" cy="8644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B4097B0-1915-40B5-A759-B81C4C18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126158" y="5841514"/>
            <a:ext cx="930476" cy="86446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70F5F90D-9D45-48D6-9DD8-74FDFE725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111056" y="4028789"/>
            <a:ext cx="930476" cy="8644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15145BF-2180-429F-B939-BD41487A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803050" y="4407581"/>
            <a:ext cx="930476" cy="8644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E83E91D8-7AB2-4C1A-9074-CC825022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795416" y="5200231"/>
            <a:ext cx="930476" cy="8644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D8F7E379-28B1-4084-BF72-CCBAC454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4750271" y="4774622"/>
            <a:ext cx="930476" cy="8644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FDA281E6-BEC2-4088-82E0-64FC333C3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146880" y="5741217"/>
            <a:ext cx="930476" cy="8644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09135FF-0556-4F6C-8AC5-4451B654F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795416" y="6170464"/>
            <a:ext cx="930476" cy="86446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62170250-EDD9-456A-BE09-5A9A6CC3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97765" y="4115235"/>
            <a:ext cx="930477" cy="8644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3D3AE5AD-FE0F-423E-A956-415783A1F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216694" y="5884737"/>
            <a:ext cx="930476" cy="8644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E991773-4358-4049-A7BD-CDBD857C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638588" y="4623696"/>
            <a:ext cx="930476" cy="8644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04D5F92-B490-4231-9C5F-9CB2276EB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577083" y="3942343"/>
            <a:ext cx="930476" cy="8644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8A15B8B7-B78B-4DEE-94D6-B16642ECF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387902" y="4275953"/>
            <a:ext cx="930476" cy="86446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5071ECF-73E1-4BF2-827D-B2BBEA9F7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284627" y="5874631"/>
            <a:ext cx="930476" cy="8644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B2713422-ECA1-46DE-AA3A-4E927210C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999098" y="4757064"/>
            <a:ext cx="930476" cy="86446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24ABE995-8992-4AEE-B7B9-AFC2CC40A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572395" y="5487886"/>
            <a:ext cx="930476" cy="8644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80BBDA39-BA2D-459E-9AE0-ABBB8AC6A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444374" y="6174939"/>
            <a:ext cx="930476" cy="8644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0D750584-69C2-49B1-B889-9D161F3B4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532211" y="3428945"/>
            <a:ext cx="930476" cy="86446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F3930AD4-3D40-4567-99A2-37BED764B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836694" y="3231572"/>
            <a:ext cx="930476" cy="86446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B585637A-3E1E-4C50-8A9B-43A63F96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095178" y="5144613"/>
            <a:ext cx="930476" cy="8644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199D9AAF-6871-4718-BFE6-75CEBB6C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1186120" y="4362847"/>
            <a:ext cx="930476" cy="8644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BA8F1C2-9C13-45E4-890E-CF09C181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1109492" y="5916137"/>
            <a:ext cx="930476" cy="8644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D9524E5-CED5-45E6-B098-117A142B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35778" y="6300867"/>
            <a:ext cx="930476" cy="8644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CBFA0732-4993-4481-9620-2E82A2DE0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157160" y="4214137"/>
            <a:ext cx="930476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9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62A1EF9E-978F-47CA-A646-A0591242BA42}"/>
              </a:ext>
            </a:extLst>
          </p:cNvPr>
          <p:cNvSpPr/>
          <p:nvPr/>
        </p:nvSpPr>
        <p:spPr>
          <a:xfrm>
            <a:off x="1247921" y="439941"/>
            <a:ext cx="10365079" cy="102645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8" indent="-566738" algn="just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a) Em hãy xếp các que tính thành các số </a:t>
            </a:r>
            <a:r>
              <a:rPr lang="en-US" sz="35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0, 1, 2, 3, 4, 5, 6, 7, 8, 9</a:t>
            </a:r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theo hình dưới đây: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2B32E2-ECF7-4199-96D5-97DABDD2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227455" y="1887697"/>
            <a:ext cx="930476" cy="86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5C1AB2-AA82-429D-909E-C59BD1F6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53802" y="2376155"/>
            <a:ext cx="930476" cy="864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E18D9-5C36-46EB-8B15-55260380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53802" y="3306758"/>
            <a:ext cx="930476" cy="864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764A0B-F9ED-488B-92D3-3C9ABAEF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701338" y="2376155"/>
            <a:ext cx="930476" cy="864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54D78F-202A-476F-9B22-F999202FA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701338" y="3306758"/>
            <a:ext cx="930476" cy="864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4DED03-0292-417D-AAAB-A60A0268C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227455" y="3799754"/>
            <a:ext cx="930476" cy="864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B21D01-C569-4011-A69B-F059AE49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360071" y="2309712"/>
            <a:ext cx="930476" cy="864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8049EB-7B75-46F1-8A8C-87EE472DE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360071" y="3240315"/>
            <a:ext cx="930476" cy="864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AD334E-EA01-4720-8E13-828E81E24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14238" y="1887697"/>
            <a:ext cx="930476" cy="864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A51284-E5E0-4D14-8035-D558A4052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613025" y="2840975"/>
            <a:ext cx="930476" cy="864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55F038-991C-44B1-8525-316F7E6C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140585" y="3306758"/>
            <a:ext cx="930476" cy="864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AF43B0E-AEBC-4191-A486-8DF477068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088121" y="2376155"/>
            <a:ext cx="930476" cy="864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9FC1109-0853-46D7-B4AC-E86D7A35F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14238" y="3799754"/>
            <a:ext cx="930476" cy="86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DDB58A4-1EC3-4EE7-965A-9C723D884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91681" y="1887697"/>
            <a:ext cx="930477" cy="864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54BAB55-117E-42A7-BD0F-7D20C6C6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090468" y="2840975"/>
            <a:ext cx="930476" cy="86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EF8952-4623-47BD-8759-F799D01B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565565" y="3306758"/>
            <a:ext cx="930476" cy="86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433F550-E4C9-4090-AF79-1189B243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565564" y="2376155"/>
            <a:ext cx="930476" cy="864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52511C0-E588-404D-A9C4-E47C727D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91681" y="3799754"/>
            <a:ext cx="930477" cy="864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DF780EF-A3A3-40E2-962E-CFEAFA3B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9897802" y="2370937"/>
            <a:ext cx="930477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E4A311-0935-4CCA-B2B6-210F78FB7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0353788" y="2835756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76D74A1-B094-472B-B53A-72D608B7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828885" y="3301539"/>
            <a:ext cx="930476" cy="864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671912-F4A5-4C90-831C-73F7AB12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828884" y="2370936"/>
            <a:ext cx="930476" cy="8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9B27460-6EB1-4BBD-BB8B-114855B8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227455" y="4343400"/>
            <a:ext cx="930476" cy="864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5D89B9-2D51-4A2A-A289-A1A06A6D9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226242" y="5296678"/>
            <a:ext cx="930475" cy="864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11C339A-D3E8-4F9C-A461-5FAB61DC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710344" y="5776749"/>
            <a:ext cx="930476" cy="864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C35F78-90EF-49FB-98EF-33AD35F7F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53802" y="4831858"/>
            <a:ext cx="930476" cy="86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FEB52A3-EDB1-4A34-8EC6-6F6A35339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227455" y="6255457"/>
            <a:ext cx="930476" cy="864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A4E08F2-BDA7-4851-90E7-A32FD42B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556838" y="4356323"/>
            <a:ext cx="930476" cy="864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2AC859F-F810-4143-AB1E-B819D075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083185" y="4844781"/>
            <a:ext cx="930476" cy="8644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3F4E2A3-05E8-4950-B146-08F5E1BB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083185" y="5775384"/>
            <a:ext cx="930476" cy="864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A2D1D8-E7E4-4BC1-8198-94330549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573522" y="5305156"/>
            <a:ext cx="930476" cy="8644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076C17C-3817-4771-AB67-8B4E6A92A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030721" y="5775384"/>
            <a:ext cx="930476" cy="8644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460F1AC-9111-4BCF-9A7A-C92CFAF2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556838" y="6268380"/>
            <a:ext cx="930476" cy="864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DDED17D-DE35-4F16-84C6-605AC238E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47055" y="4396434"/>
            <a:ext cx="930477" cy="8644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4FC21B2-208E-47F0-BEF6-B8C8E27D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120939" y="5815495"/>
            <a:ext cx="930476" cy="8644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99B8B17-473A-473C-B204-62EB6220F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120938" y="4884892"/>
            <a:ext cx="930476" cy="8644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44ABA16-BDC9-4009-8CC4-9810781BA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28838" y="4326097"/>
            <a:ext cx="930476" cy="8644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8684A38-1A94-40A4-9CAF-FF253D281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655185" y="4814555"/>
            <a:ext cx="930476" cy="8644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1088DEE-849D-4275-9A0A-6D7280A86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655185" y="5745158"/>
            <a:ext cx="930476" cy="8644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BDCAE8A-7572-4E89-A30E-75CDCA81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602721" y="4814555"/>
            <a:ext cx="930476" cy="8644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DF8E14A-F50B-4741-9B6B-B73C0EDA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602721" y="5745158"/>
            <a:ext cx="930476" cy="8644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4934245-23B5-44B0-85A2-74229FF68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28838" y="6238154"/>
            <a:ext cx="930476" cy="8644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3E2982C-63CA-4FDD-9D70-9D7E64C9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28838" y="5264328"/>
            <a:ext cx="930476" cy="8644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32D7080-745F-4C94-80C6-035840E8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371456" y="4326097"/>
            <a:ext cx="930476" cy="8644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66BF7AF-B0B4-42F8-89C0-EFB34BCB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897803" y="4814555"/>
            <a:ext cx="930476" cy="8644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75BC5EF-304F-491F-AECA-3BD9CB6C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845339" y="4814555"/>
            <a:ext cx="930476" cy="8644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CDEAB49-B474-4DFB-9266-19298449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845339" y="5745158"/>
            <a:ext cx="930476" cy="8644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3033D39-D75A-4CF2-858C-AE0CA59B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371456" y="6238154"/>
            <a:ext cx="930476" cy="8644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EB0AA5F-982F-4A39-B75E-FC308E617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371456" y="5264328"/>
            <a:ext cx="930476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56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0FFA252-8362-4C51-9E5B-D51F8F5B4CED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3EBF435-381B-4113-A63B-6E1B546683F2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A2F0BEF-926D-404C-81E4-9BB12884BBE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3C55CC-FA37-47AC-9B3B-CE54F49D281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224735-AC4B-4176-9E9B-DC1439B3E9AB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9159BD9-6C2A-442D-8CFF-0034FAF463E7}"/>
              </a:ext>
            </a:extLst>
          </p:cNvPr>
          <p:cNvSpPr/>
          <p:nvPr/>
        </p:nvSpPr>
        <p:spPr>
          <a:xfrm>
            <a:off x="1247921" y="439941"/>
            <a:ext cx="10365079" cy="102645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8" indent="-566738" algn="just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a) Em hãy xếp các que tính thành các số </a:t>
            </a:r>
            <a:r>
              <a:rPr lang="en-US" sz="35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0, 1, 2, 3, 4, 5, 6, 7, 8, 9</a:t>
            </a:r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theo hình dưới đây: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55285CD-C97C-45A4-BDF8-2E5734768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185238" y="2667000"/>
            <a:ext cx="930476" cy="864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FE5BDB0-A02D-48E1-9499-77810E223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711585" y="3155458"/>
            <a:ext cx="930476" cy="86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760CC8-94E2-47E7-8286-E401F5A6A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711585" y="4086061"/>
            <a:ext cx="930476" cy="864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D58BB8-9A4B-4AA0-A9E8-9CCEFCBE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659121" y="3155458"/>
            <a:ext cx="930476" cy="86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527FDA6-5F37-4E97-851D-B8DAF5DC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659121" y="4086061"/>
            <a:ext cx="930476" cy="86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4C8C1DA-7B19-4A95-928A-2A3D3BD1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185238" y="4579057"/>
            <a:ext cx="930476" cy="864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8161549-4E76-41A7-9508-31BA9C9C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317854" y="3132936"/>
            <a:ext cx="930476" cy="864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14B986E-DBFA-4000-B603-AF4DD1C66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317854" y="4063539"/>
            <a:ext cx="930476" cy="864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C59D935-A3BA-4AAC-8B55-487814FC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572021" y="2667000"/>
            <a:ext cx="930476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464299-0656-4E52-91FE-55DC2F058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570808" y="3620278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64904DB-B425-4F51-B2DA-B33F4F37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098368" y="4086061"/>
            <a:ext cx="930476" cy="864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28CD54-1168-4B8C-80EF-2E0694431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045904" y="3155458"/>
            <a:ext cx="930476" cy="864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51D7F12-D7F0-4402-AD99-509705A0D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572021" y="4579057"/>
            <a:ext cx="930476" cy="8644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BC2FB7B-15D2-4D03-BFD1-8FA17D80D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4" y="4596935"/>
            <a:ext cx="2165002" cy="194976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5FEE886-AFA4-4E30-8A23-66C44254E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079578" y="2679700"/>
            <a:ext cx="930477" cy="8644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CB66A8E-D5F9-475E-B53E-FCACDC89B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9078365" y="3632978"/>
            <a:ext cx="930476" cy="8644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4FF1F05-BA7F-40EF-B75B-B4E7474C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553462" y="4098761"/>
            <a:ext cx="930476" cy="8644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6D24015-A02E-402B-9DD9-D03715CA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553461" y="3168158"/>
            <a:ext cx="930476" cy="8644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8549949-C9F9-434E-B481-4F95739C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079578" y="4591757"/>
            <a:ext cx="930477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69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62A1EF9E-978F-47CA-A646-A0591242BA42}"/>
              </a:ext>
            </a:extLst>
          </p:cNvPr>
          <p:cNvSpPr/>
          <p:nvPr/>
        </p:nvSpPr>
        <p:spPr>
          <a:xfrm>
            <a:off x="1247921" y="439941"/>
            <a:ext cx="10365079" cy="102645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8" indent="-566738" algn="just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a) Em hãy xếp các que tính thành các số </a:t>
            </a:r>
            <a:r>
              <a:rPr lang="en-US" sz="35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0, 1, 2, 3, 4, 5, 6, 7, 8, 9</a:t>
            </a:r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theo hình dưới đây: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DF780EF-A3A3-40E2-962E-CFEAFA3B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2549785" y="3081959"/>
            <a:ext cx="930477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E4A311-0935-4CCA-B2B6-210F78FB7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005771" y="3546778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76D74A1-B094-472B-B53A-72D608B7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480868" y="4012561"/>
            <a:ext cx="930476" cy="864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671912-F4A5-4C90-831C-73F7AB12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480867" y="3081958"/>
            <a:ext cx="930476" cy="8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9B27460-6EB1-4BBD-BB8B-114855B8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07193" y="2530274"/>
            <a:ext cx="930476" cy="864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5D89B9-2D51-4A2A-A289-A1A06A6D9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605980" y="3483552"/>
            <a:ext cx="930475" cy="864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11C339A-D3E8-4F9C-A461-5FAB61DC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090082" y="3963623"/>
            <a:ext cx="930476" cy="864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C35F78-90EF-49FB-98EF-33AD35F7F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133540" y="3018732"/>
            <a:ext cx="930476" cy="86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FEB52A3-EDB1-4A34-8EC6-6F6A35339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07193" y="4442331"/>
            <a:ext cx="930476" cy="864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A4E08F2-BDA7-4851-90E7-A32FD42B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40954" y="2543197"/>
            <a:ext cx="930476" cy="864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2AC859F-F810-4143-AB1E-B819D075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667301" y="3031655"/>
            <a:ext cx="930476" cy="8644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3F4E2A3-05E8-4950-B146-08F5E1BB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667301" y="3962258"/>
            <a:ext cx="930476" cy="864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A2D1D8-E7E4-4BC1-8198-94330549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157638" y="3492030"/>
            <a:ext cx="930476" cy="8644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076C17C-3817-4771-AB67-8B4E6A92A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614837" y="3962258"/>
            <a:ext cx="930476" cy="8644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460F1AC-9111-4BCF-9A7A-C92CFAF2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40954" y="4455254"/>
            <a:ext cx="930476" cy="8644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8B934A5-2B72-4E7A-8A3B-3092A0637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4" y="4596935"/>
            <a:ext cx="2165002" cy="19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9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62A1EF9E-978F-47CA-A646-A0591242BA42}"/>
              </a:ext>
            </a:extLst>
          </p:cNvPr>
          <p:cNvSpPr/>
          <p:nvPr/>
        </p:nvSpPr>
        <p:spPr>
          <a:xfrm>
            <a:off x="1247921" y="439941"/>
            <a:ext cx="10365079" cy="102645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8" indent="-566738" algn="just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a) Em hãy xếp các que tính thành các số </a:t>
            </a:r>
            <a:r>
              <a:rPr lang="en-US" sz="35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0, 1, 2, 3, 4, 5, 6, 7, 8, 9</a:t>
            </a:r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theo hình dưới đây: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DDED17D-DE35-4F16-84C6-605AC238E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743200" y="2661137"/>
            <a:ext cx="930477" cy="8644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4FC21B2-208E-47F0-BEF6-B8C8E27D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217084" y="4080198"/>
            <a:ext cx="930476" cy="8644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99B8B17-473A-473C-B204-62EB6220F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217083" y="3149595"/>
            <a:ext cx="930476" cy="8644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44ABA16-BDC9-4009-8CC4-9810781BA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538039" y="2590800"/>
            <a:ext cx="930476" cy="8644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8684A38-1A94-40A4-9CAF-FF253D281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064386" y="3079258"/>
            <a:ext cx="930476" cy="8644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1088DEE-849D-4275-9A0A-6D7280A86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064386" y="4009861"/>
            <a:ext cx="930476" cy="8644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BDCAE8A-7572-4E89-A30E-75CDCA81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011922" y="3079258"/>
            <a:ext cx="930476" cy="8644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DF8E14A-F50B-4741-9B6B-B73C0EDA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011922" y="4009861"/>
            <a:ext cx="930476" cy="8644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4934245-23B5-44B0-85A2-74229FF68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538039" y="4502857"/>
            <a:ext cx="930476" cy="8644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3E2982C-63CA-4FDD-9D70-9D7E64C9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538039" y="3529031"/>
            <a:ext cx="930476" cy="8644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32D7080-745F-4C94-80C6-035840E8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205039" y="2590800"/>
            <a:ext cx="930476" cy="8644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66BF7AF-B0B4-42F8-89C0-EFB34BCB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731386" y="3079258"/>
            <a:ext cx="930476" cy="8644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75BC5EF-304F-491F-AECA-3BD9CB6C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678922" y="3079258"/>
            <a:ext cx="930476" cy="8644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CDEAB49-B474-4DFB-9266-19298449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678922" y="4009861"/>
            <a:ext cx="930476" cy="8644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3033D39-D75A-4CF2-858C-AE0CA59B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205039" y="4502857"/>
            <a:ext cx="930476" cy="8644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EB0AA5F-982F-4A39-B75E-FC308E617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205039" y="3529031"/>
            <a:ext cx="930476" cy="8644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22223E4-C6B9-416E-9759-6628A3294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4" y="4596935"/>
            <a:ext cx="2165002" cy="19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91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782</TotalTime>
  <Words>362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#9Slide07 Cadena</vt:lpstr>
      <vt:lpstr>#9Slide07 Soup of Justice</vt:lpstr>
      <vt:lpstr>Arial</vt:lpstr>
      <vt:lpstr>Arial-Rounded</vt:lpstr>
      <vt:lpstr>Calibri</vt:lpstr>
      <vt:lpstr>Quicksand</vt:lpstr>
      <vt:lpstr>Quicksand Medium</vt:lpstr>
      <vt:lpstr>UTM Windsor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Microsoft</cp:lastModifiedBy>
  <cp:revision>565</cp:revision>
  <dcterms:created xsi:type="dcterms:W3CDTF">2021-11-07T09:06:49Z</dcterms:created>
  <dcterms:modified xsi:type="dcterms:W3CDTF">2023-07-19T07:30:08Z</dcterms:modified>
  <cp:category>9Slide.vn</cp:category>
</cp:coreProperties>
</file>