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57" r:id="rId4"/>
    <p:sldId id="259" r:id="rId5"/>
    <p:sldId id="277" r:id="rId6"/>
    <p:sldId id="271" r:id="rId7"/>
    <p:sldId id="272" r:id="rId8"/>
    <p:sldId id="279" r:id="rId9"/>
    <p:sldId id="280" r:id="rId10"/>
    <p:sldId id="281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ACA7"/>
    <a:srgbClr val="F4792E"/>
    <a:srgbClr val="EB453A"/>
    <a:srgbClr val="FBDCD9"/>
    <a:srgbClr val="969697"/>
    <a:srgbClr val="DF3A2B"/>
    <a:srgbClr val="DFA95F"/>
    <a:srgbClr val="FDE3A6"/>
    <a:srgbClr val="FFFFFF"/>
    <a:srgbClr val="FED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08" autoAdjust="0"/>
  </p:normalViewPr>
  <p:slideViewPr>
    <p:cSldViewPr showGuides="1">
      <p:cViewPr varScale="1">
        <p:scale>
          <a:sx n="89" d="100"/>
          <a:sy n="89" d="100"/>
        </p:scale>
        <p:origin x="624" y="9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8F88305E-802A-47F1-A07C-4E65FB461A6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8" name="7">
              <a:extLst>
                <a:ext uri="{FF2B5EF4-FFF2-40B4-BE49-F238E27FC236}">
                  <a16:creationId xmlns:a16="http://schemas.microsoft.com/office/drawing/2014/main" id="{A65629A9-E47C-4D87-AC12-283E94A0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id="{E5369C97-149B-4CB8-9EEA-205F4FF5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sp>
        <p:nvSpPr>
          <p:cNvPr id="2" name="10">
            <a:extLst>
              <a:ext uri="{FF2B5EF4-FFF2-40B4-BE49-F238E27FC236}">
                <a16:creationId xmlns:a16="http://schemas.microsoft.com/office/drawing/2014/main" id="{AC6E928E-1F75-46DD-AC82-7CCEFDE24059}"/>
              </a:ext>
            </a:extLst>
          </p:cNvPr>
          <p:cNvSpPr/>
          <p:nvPr userDrawn="1"/>
        </p:nvSpPr>
        <p:spPr>
          <a:xfrm>
            <a:off x="510988" y="4428564"/>
            <a:ext cx="11196918" cy="2026024"/>
          </a:xfrm>
          <a:prstGeom prst="rect">
            <a:avLst/>
          </a:prstGeom>
          <a:solidFill>
            <a:srgbClr val="D3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25">
            <a:extLst>
              <a:ext uri="{FF2B5EF4-FFF2-40B4-BE49-F238E27FC236}">
                <a16:creationId xmlns:a16="http://schemas.microsoft.com/office/drawing/2014/main" id="{A41B25EB-A6C2-46D0-B189-7609662B5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02248-B9F2-44C2-B2AC-C6EA1E2D0E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6" y="4490943"/>
            <a:ext cx="2026025" cy="2026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3E0DF2-50E8-4A44-BDD9-67E02769B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45554" y="5437267"/>
            <a:ext cx="914479" cy="652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47301-9460-4B99-91FF-7A4D055109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09838" y="5715962"/>
            <a:ext cx="536494" cy="536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726EA1-E7EC-495D-86D9-F4BB56336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7590972" y="729215"/>
            <a:ext cx="4601028" cy="61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088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">
            <a:extLst>
              <a:ext uri="{FF2B5EF4-FFF2-40B4-BE49-F238E27FC236}">
                <a16:creationId xmlns:a16="http://schemas.microsoft.com/office/drawing/2014/main" id="{7180C992-B2C7-42DC-9550-73C7302A55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3" name="9">
              <a:extLst>
                <a:ext uri="{FF2B5EF4-FFF2-40B4-BE49-F238E27FC236}">
                  <a16:creationId xmlns:a16="http://schemas.microsoft.com/office/drawing/2014/main" id="{C11DC360-E39A-47F7-9E0F-C1C3336A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4" name="10">
              <a:extLst>
                <a:ext uri="{FF2B5EF4-FFF2-40B4-BE49-F238E27FC236}">
                  <a16:creationId xmlns:a16="http://schemas.microsoft.com/office/drawing/2014/main" id="{E0585767-E933-441B-9872-922C0C86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11" name="25">
            <a:extLst>
              <a:ext uri="{FF2B5EF4-FFF2-40B4-BE49-F238E27FC236}">
                <a16:creationId xmlns:a16="http://schemas.microsoft.com/office/drawing/2014/main" id="{40CD2922-A0FE-431E-B4BF-9AC2E3E6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63222-0C77-4177-9ED8-3B9DECA25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6339" y="2286000"/>
            <a:ext cx="11199323" cy="293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02224-8379-495C-A1B2-B3B99CB7F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8353427" y="304800"/>
            <a:ext cx="3354478" cy="4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">
            <a:extLst>
              <a:ext uri="{FF2B5EF4-FFF2-40B4-BE49-F238E27FC236}">
                <a16:creationId xmlns:a16="http://schemas.microsoft.com/office/drawing/2014/main" id="{DBA53776-ACBE-4CA6-8DF9-E57CC5E41F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4" name="7">
              <a:extLst>
                <a:ext uri="{FF2B5EF4-FFF2-40B4-BE49-F238E27FC236}">
                  <a16:creationId xmlns:a16="http://schemas.microsoft.com/office/drawing/2014/main" id="{20A8E664-F0A3-4673-8F81-379751A8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5" name="8">
              <a:extLst>
                <a:ext uri="{FF2B5EF4-FFF2-40B4-BE49-F238E27FC236}">
                  <a16:creationId xmlns:a16="http://schemas.microsoft.com/office/drawing/2014/main" id="{8D78DD01-0825-4761-8E5A-7363075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6" name="7">
            <a:extLst>
              <a:ext uri="{FF2B5EF4-FFF2-40B4-BE49-F238E27FC236}">
                <a16:creationId xmlns:a16="http://schemas.microsoft.com/office/drawing/2014/main" id="{7A16766B-AD4A-4A60-A2F7-702EFA350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>
            <a:off x="9652000" y="0"/>
            <a:ext cx="2540000" cy="1989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8717A-90D0-4096-8633-716776C0CB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12192000" cy="28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29920-59AF-4487-A2B4-8F214CC89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E7959A9F-89D3-41A3-9439-78477F7E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1250" r="2224" b="448"/>
          <a:stretch/>
        </p:blipFill>
        <p:spPr>
          <a:xfrm rot="16200000">
            <a:off x="2664691" y="-2664692"/>
            <a:ext cx="686261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F14D5A-A2A1-4C4D-87F8-077214324C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945264" y="1600200"/>
            <a:ext cx="1038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Đoàn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Khuê</a:t>
            </a:r>
            <a:endParaRPr lang="en-US" sz="4800" b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7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 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9600" b="1" kern="0" dirty="0" smtClean="0">
                <a:solidFill>
                  <a:srgbClr val="3B918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DD0000-DDFE-4F39-AD76-DE5673EC3085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77A2BE-7663-4A3E-B63F-6636D40636F7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635D4A-08E9-42A7-ABE6-A8E1BD2E23BB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DEA9491-6C55-4FF9-83FF-EF146748C996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917FC6-221C-412F-A87F-C3B43AB20E6B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F9E4B0-52B3-43C6-B672-D351D7248510}"/>
              </a:ext>
            </a:extLst>
          </p:cNvPr>
          <p:cNvSpPr txBox="1"/>
          <p:nvPr/>
        </p:nvSpPr>
        <p:spPr>
          <a:xfrm>
            <a:off x="1108483" y="315250"/>
            <a:ext cx="3768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Quan sát tranh.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EDF63-E3FE-4494-AD66-05A0DE5FF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" t="4130"/>
          <a:stretch/>
        </p:blipFill>
        <p:spPr>
          <a:xfrm>
            <a:off x="228600" y="1021023"/>
            <a:ext cx="7111862" cy="5738220"/>
          </a:xfrm>
          <a:prstGeom prst="roundRect">
            <a:avLst>
              <a:gd name="adj" fmla="val 34014"/>
            </a:avLst>
          </a:prstGeom>
          <a:effectLst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45DAE-31CF-401F-82AF-43D3E05F9F3F}"/>
              </a:ext>
            </a:extLst>
          </p:cNvPr>
          <p:cNvSpPr txBox="1"/>
          <p:nvPr/>
        </p:nvSpPr>
        <p:spPr>
          <a:xfrm>
            <a:off x="3329314" y="298729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99F26-7C24-4F60-9A73-233084E70981}"/>
              </a:ext>
            </a:extLst>
          </p:cNvPr>
          <p:cNvSpPr txBox="1"/>
          <p:nvPr/>
        </p:nvSpPr>
        <p:spPr>
          <a:xfrm>
            <a:off x="1385671" y="38440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34AC6-5706-446C-B323-0F88B8CADE84}"/>
              </a:ext>
            </a:extLst>
          </p:cNvPr>
          <p:cNvSpPr txBox="1"/>
          <p:nvPr/>
        </p:nvSpPr>
        <p:spPr>
          <a:xfrm>
            <a:off x="561702" y="440219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320C5-DCFE-4807-86AB-2E8AE9077E41}"/>
              </a:ext>
            </a:extLst>
          </p:cNvPr>
          <p:cNvSpPr txBox="1"/>
          <p:nvPr/>
        </p:nvSpPr>
        <p:spPr>
          <a:xfrm>
            <a:off x="2428997" y="46186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1CBB01-FC3E-400C-A5FB-469D6FB04B41}"/>
              </a:ext>
            </a:extLst>
          </p:cNvPr>
          <p:cNvSpPr txBox="1"/>
          <p:nvPr/>
        </p:nvSpPr>
        <p:spPr>
          <a:xfrm>
            <a:off x="4594871" y="438724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7899B-EE97-4120-AB2D-56C610F388F6}"/>
              </a:ext>
            </a:extLst>
          </p:cNvPr>
          <p:cNvSpPr txBox="1"/>
          <p:nvPr/>
        </p:nvSpPr>
        <p:spPr>
          <a:xfrm>
            <a:off x="5556264" y="36385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9212B-D863-48A6-981B-DE86E6670676}"/>
              </a:ext>
            </a:extLst>
          </p:cNvPr>
          <p:cNvSpPr txBox="1"/>
          <p:nvPr/>
        </p:nvSpPr>
        <p:spPr>
          <a:xfrm>
            <a:off x="6055351" y="44395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D7917-7794-4ABE-9D43-1DA227D6FFDD}"/>
              </a:ext>
            </a:extLst>
          </p:cNvPr>
          <p:cNvSpPr txBox="1"/>
          <p:nvPr/>
        </p:nvSpPr>
        <p:spPr>
          <a:xfrm>
            <a:off x="7100671" y="1742182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a) Tìm các số có một chữ số.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35E46-B352-4241-B8A4-AB08F03BAF98}"/>
              </a:ext>
            </a:extLst>
          </p:cNvPr>
          <p:cNvSpPr txBox="1"/>
          <p:nvPr/>
        </p:nvSpPr>
        <p:spPr>
          <a:xfrm>
            <a:off x="7100671" y="4343400"/>
            <a:ext cx="473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b) Tìm các số tròn chục</a:t>
            </a:r>
          </a:p>
        </p:txBody>
      </p:sp>
    </p:spTree>
    <p:extLst>
      <p:ext uri="{BB962C8B-B14F-4D97-AF65-F5344CB8AC3E}">
        <p14:creationId xmlns:p14="http://schemas.microsoft.com/office/powerpoint/2010/main" val="3148975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49336 -0.238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-1192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0.38867 -0.2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102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375 -0.2122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57539 0.1914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3" y="95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51133 0.3175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95B01-104F-47D5-8A47-B0E03F55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7474344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59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5">
            <a:extLst>
              <a:ext uri="{FF2B5EF4-FFF2-40B4-BE49-F238E27FC236}">
                <a16:creationId xmlns:a16="http://schemas.microsoft.com/office/drawing/2014/main" id="{88F5EFA7-88B4-42EC-9FF7-F3B076FC1412}"/>
              </a:ext>
            </a:extLst>
          </p:cNvPr>
          <p:cNvGrpSpPr/>
          <p:nvPr/>
        </p:nvGrpSpPr>
        <p:grpSpPr>
          <a:xfrm>
            <a:off x="10265898" y="0"/>
            <a:ext cx="1224329" cy="990600"/>
            <a:chOff x="10727999" y="0"/>
            <a:chExt cx="1224329" cy="9906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772D08AC-2FB9-4BB3-AB15-6AE33CC86BE9}"/>
                </a:ext>
              </a:extLst>
            </p:cNvPr>
            <p:cNvSpPr/>
            <p:nvPr/>
          </p:nvSpPr>
          <p:spPr>
            <a:xfrm>
              <a:off x="10727999" y="0"/>
              <a:ext cx="1224329" cy="990600"/>
            </a:xfrm>
            <a:prstGeom prst="rect">
              <a:avLst/>
            </a:prstGeom>
            <a:solidFill>
              <a:srgbClr val="D3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2275E4-556B-4E5E-AB35-99031985B7FA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25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SGK-12,13</a:t>
              </a:r>
              <a:endParaRPr lang="zh-CN" altLang="en-US" sz="1700" spc="2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967" y="1034143"/>
            <a:ext cx="3396556" cy="1472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6F68A-D296-4B7B-8272-2EBBB9B8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999317"/>
            <a:ext cx="7789291" cy="17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7FAA50-D450-4164-B075-F17CBABC5963}"/>
              </a:ext>
            </a:extLst>
          </p:cNvPr>
          <p:cNvSpPr txBox="1"/>
          <p:nvPr/>
        </p:nvSpPr>
        <p:spPr>
          <a:xfrm>
            <a:off x="1476829" y="3127899"/>
            <a:ext cx="116730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ADCFE-CA49-4078-9CAE-9D11096F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069" y="2956137"/>
            <a:ext cx="6861372" cy="15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A6EA-8678-471E-AC61-36B5C802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04800"/>
            <a:ext cx="5181600" cy="11538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496735-B33E-4B9C-86E0-657E7D584339}"/>
              </a:ext>
            </a:extLst>
          </p:cNvPr>
          <p:cNvGrpSpPr/>
          <p:nvPr/>
        </p:nvGrpSpPr>
        <p:grpSpPr>
          <a:xfrm>
            <a:off x="1981200" y="2038246"/>
            <a:ext cx="932153" cy="837460"/>
            <a:chOff x="4148850" y="1639936"/>
            <a:chExt cx="932153" cy="8374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C12DC6-92FE-49B2-8DAD-5DCA76A86572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415E9AD-34B4-44A3-871C-9A4339A9A1D9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A33A11-368D-4250-B3F4-4406F8BE5A07}"/>
              </a:ext>
            </a:extLst>
          </p:cNvPr>
          <p:cNvGrpSpPr/>
          <p:nvPr/>
        </p:nvGrpSpPr>
        <p:grpSpPr>
          <a:xfrm>
            <a:off x="4337857" y="2667000"/>
            <a:ext cx="932153" cy="837460"/>
            <a:chOff x="4148850" y="1639936"/>
            <a:chExt cx="932153" cy="8374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1A679BE-B764-43C0-9EFF-BC1FA801EA10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2DACA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457D06B-CAC0-40A7-A766-0DD65CD979E6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D20A19-4779-4756-8BAE-5F79AB0067C2}"/>
              </a:ext>
            </a:extLst>
          </p:cNvPr>
          <p:cNvGrpSpPr/>
          <p:nvPr/>
        </p:nvGrpSpPr>
        <p:grpSpPr>
          <a:xfrm>
            <a:off x="6629400" y="4225044"/>
            <a:ext cx="932153" cy="837460"/>
            <a:chOff x="4148850" y="1639936"/>
            <a:chExt cx="932153" cy="8374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A14A0A1-2966-43EC-9054-60B08B69D948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4A87628-912F-4187-94D4-F646754E9AFA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CBB1B4-C2FA-421D-BF28-91BFDDB41106}"/>
              </a:ext>
            </a:extLst>
          </p:cNvPr>
          <p:cNvGrpSpPr/>
          <p:nvPr/>
        </p:nvGrpSpPr>
        <p:grpSpPr>
          <a:xfrm>
            <a:off x="6971878" y="2045124"/>
            <a:ext cx="932153" cy="837460"/>
            <a:chOff x="4148850" y="1639936"/>
            <a:chExt cx="932153" cy="8374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EBD09E7-CA69-482D-9D7F-D67095784A99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720C1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61349DB-A6E9-4683-82C5-88232EE9FA13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E31C86-9B0B-4DBB-9ABD-FE5B9FD9668C}"/>
              </a:ext>
            </a:extLst>
          </p:cNvPr>
          <p:cNvGrpSpPr/>
          <p:nvPr/>
        </p:nvGrpSpPr>
        <p:grpSpPr>
          <a:xfrm>
            <a:off x="9492156" y="2798691"/>
            <a:ext cx="932153" cy="837460"/>
            <a:chOff x="4148850" y="1639936"/>
            <a:chExt cx="932153" cy="8374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B079D3-A523-4874-B49A-5B82D50392D9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D2B2BF9-FC69-4F46-8B0E-4D64188120B1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009DF8-F6AD-46CF-A13A-35ADE2BE8B68}"/>
              </a:ext>
            </a:extLst>
          </p:cNvPr>
          <p:cNvGrpSpPr/>
          <p:nvPr/>
        </p:nvGrpSpPr>
        <p:grpSpPr>
          <a:xfrm>
            <a:off x="3122020" y="4420340"/>
            <a:ext cx="932153" cy="837460"/>
            <a:chOff x="4148850" y="1639936"/>
            <a:chExt cx="932153" cy="8374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028466B-314C-459B-AC8E-69D86A384746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C63C94E-874C-4DC4-8F53-57C46A9AFE54}"/>
                </a:ext>
              </a:extLst>
            </p:cNvPr>
            <p:cNvSpPr/>
            <p:nvPr/>
          </p:nvSpPr>
          <p:spPr>
            <a:xfrm>
              <a:off x="4148850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512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E537DD-9627-4605-9400-C8429B2DC332}"/>
              </a:ext>
            </a:extLst>
          </p:cNvPr>
          <p:cNvSpPr txBox="1"/>
          <p:nvPr/>
        </p:nvSpPr>
        <p:spPr>
          <a:xfrm>
            <a:off x="1476829" y="3127899"/>
            <a:ext cx="136928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3B138-6800-4799-BC9B-5F9CE2A01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2581275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1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D0867DC-6881-4A4F-B767-4BB3FF576E05}"/>
              </a:ext>
            </a:extLst>
          </p:cNvPr>
          <p:cNvGrpSpPr/>
          <p:nvPr/>
        </p:nvGrpSpPr>
        <p:grpSpPr>
          <a:xfrm>
            <a:off x="533400" y="1376699"/>
            <a:ext cx="11274769" cy="954579"/>
            <a:chOff x="533400" y="1204041"/>
            <a:chExt cx="11274769" cy="9545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1FC111B-D95C-4B5F-A568-76B8EA06795A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2D7FE40-65C7-4E64-AF91-D4FC1990E7BD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3AD9C9-AD97-4E0C-9764-C7D7D121B2B6}"/>
              </a:ext>
            </a:extLst>
          </p:cNvPr>
          <p:cNvGrpSpPr/>
          <p:nvPr/>
        </p:nvGrpSpPr>
        <p:grpSpPr>
          <a:xfrm>
            <a:off x="398856" y="1163258"/>
            <a:ext cx="2785110" cy="1025472"/>
            <a:chOff x="398856" y="990600"/>
            <a:chExt cx="2785110" cy="10254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0F97BE-F861-46E0-A49C-71F12DD088ED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a)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31E63C-3CF1-435C-9F2E-5CAE97AE1E55}"/>
                </a:ext>
              </a:extLst>
            </p:cNvPr>
            <p:cNvGrpSpPr/>
            <p:nvPr/>
          </p:nvGrpSpPr>
          <p:grpSpPr>
            <a:xfrm>
              <a:off x="990600" y="1380901"/>
              <a:ext cx="2193366" cy="635171"/>
              <a:chOff x="1051957" y="1508281"/>
              <a:chExt cx="2193366" cy="63517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B6C42B2-B950-4540-9A1B-A519A8D6D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783A6EDD-540F-499D-8621-555C4E0AB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156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9BE4906-A0C9-427A-B7AA-833DB454E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862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0058366-1A2E-4817-BE4A-CCB90E5C7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529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EEE6845-ABF1-4440-9EEC-BE65EB619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21966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EB73B9F-95A5-4C9A-9FB4-071FC3270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3966" y="1549674"/>
                <a:ext cx="61357" cy="593778"/>
              </a:xfrm>
              <a:prstGeom prst="rect">
                <a:avLst/>
              </a:prstGeom>
            </p:spPr>
          </p:pic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448AE74-8B46-47C2-A28C-836971183E76}"/>
              </a:ext>
            </a:extLst>
          </p:cNvPr>
          <p:cNvSpPr txBox="1"/>
          <p:nvPr/>
        </p:nvSpPr>
        <p:spPr>
          <a:xfrm>
            <a:off x="7086599" y="1592378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/>
              <a:t> đơn vị.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58D0AC-91AE-465A-BB4F-1D877D0B54DB}"/>
              </a:ext>
            </a:extLst>
          </p:cNvPr>
          <p:cNvGrpSpPr/>
          <p:nvPr/>
        </p:nvGrpSpPr>
        <p:grpSpPr>
          <a:xfrm>
            <a:off x="533400" y="2688613"/>
            <a:ext cx="11274769" cy="954579"/>
            <a:chOff x="533400" y="1204041"/>
            <a:chExt cx="11274769" cy="95457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11942C4-CA5E-441D-8E05-FAA34B865444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36152AC-D0D8-4B1D-8E06-CCFA287A386D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455639-9FA7-4C0E-8F75-E84E7B5CEDD4}"/>
              </a:ext>
            </a:extLst>
          </p:cNvPr>
          <p:cNvGrpSpPr/>
          <p:nvPr/>
        </p:nvGrpSpPr>
        <p:grpSpPr>
          <a:xfrm>
            <a:off x="398856" y="2475172"/>
            <a:ext cx="3393960" cy="1025472"/>
            <a:chOff x="398856" y="990600"/>
            <a:chExt cx="3393960" cy="102547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8363A98-D9EE-4C3E-9D11-C63D10D07AAF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b)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445975C-BEE8-4DF7-AF06-8AA240ED3A9D}"/>
                </a:ext>
              </a:extLst>
            </p:cNvPr>
            <p:cNvGrpSpPr/>
            <p:nvPr/>
          </p:nvGrpSpPr>
          <p:grpSpPr>
            <a:xfrm>
              <a:off x="990600" y="1380901"/>
              <a:ext cx="2802216" cy="635171"/>
              <a:chOff x="1051957" y="1508281"/>
              <a:chExt cx="2802216" cy="635171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F0DEEBD1-CB33-45F6-8438-F211C8A2C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9E79572-E6F0-4103-917B-67D50F339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156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40FC56C-F808-400B-B330-B5178AD15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862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81D27D0-42AD-45E6-B143-1575F5B32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529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640AB196-C740-499A-8FAD-E1CE853957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396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C38AD28-D381-4528-9165-AAAD730B8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79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E00B83D-D0DA-4056-8349-4DECD69FA6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903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717FAA73-78E6-4281-A526-68AF656FF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041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446DAB8-74E4-4B2A-91E9-6BB2A7DE6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2816" y="1549674"/>
                <a:ext cx="61357" cy="593778"/>
              </a:xfrm>
              <a:prstGeom prst="rect">
                <a:avLst/>
              </a:prstGeom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F7D7ED1-21E0-49FB-ABDE-F45BE4222D88}"/>
              </a:ext>
            </a:extLst>
          </p:cNvPr>
          <p:cNvSpPr txBox="1"/>
          <p:nvPr/>
        </p:nvSpPr>
        <p:spPr>
          <a:xfrm>
            <a:off x="7086599" y="2904292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đơn vị.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A7EC91A-DC3F-4F3A-8423-A20F8EF74651}"/>
              </a:ext>
            </a:extLst>
          </p:cNvPr>
          <p:cNvGrpSpPr/>
          <p:nvPr/>
        </p:nvGrpSpPr>
        <p:grpSpPr>
          <a:xfrm>
            <a:off x="8458796" y="2914365"/>
            <a:ext cx="378258" cy="449164"/>
            <a:chOff x="4606816" y="2700018"/>
            <a:chExt cx="857465" cy="1018199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3819D4AB-8126-41D4-9C06-4A6A87EA32B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357C96-2571-45C2-A036-2BD1E9EAC4D1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CD94803-8978-431E-88E0-B2F09A104AFB}"/>
              </a:ext>
            </a:extLst>
          </p:cNvPr>
          <p:cNvGrpSpPr/>
          <p:nvPr/>
        </p:nvGrpSpPr>
        <p:grpSpPr>
          <a:xfrm>
            <a:off x="10151630" y="2919128"/>
            <a:ext cx="373495" cy="444401"/>
            <a:chOff x="4617613" y="2710815"/>
            <a:chExt cx="846668" cy="1007402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6DFB36D4-7BD7-4A72-B93E-FCD75EE0438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26865D-C9A8-4C94-AFCB-A4D45018D029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5A04DD-C596-47D1-AEB9-645CF48550DD}"/>
              </a:ext>
            </a:extLst>
          </p:cNvPr>
          <p:cNvGrpSpPr/>
          <p:nvPr/>
        </p:nvGrpSpPr>
        <p:grpSpPr>
          <a:xfrm>
            <a:off x="533400" y="4015054"/>
            <a:ext cx="11274769" cy="954579"/>
            <a:chOff x="533400" y="1204041"/>
            <a:chExt cx="11274769" cy="954579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AE0A315-3FFB-4417-8AF0-3AD5215B9E8F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11AEB907-5D2A-4923-90F3-5F6C312FD73B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4BA738F-60ED-4337-B1FB-5A78B0ED8FF4}"/>
              </a:ext>
            </a:extLst>
          </p:cNvPr>
          <p:cNvGrpSpPr/>
          <p:nvPr/>
        </p:nvGrpSpPr>
        <p:grpSpPr>
          <a:xfrm>
            <a:off x="398856" y="3801613"/>
            <a:ext cx="4232661" cy="1025472"/>
            <a:chOff x="398856" y="990600"/>
            <a:chExt cx="4232661" cy="102547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99D6417-B01E-46B5-9C21-A48A8FEF0F88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c)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03B1328-4B40-4046-BD43-2B28A98ECE7D}"/>
                </a:ext>
              </a:extLst>
            </p:cNvPr>
            <p:cNvGrpSpPr/>
            <p:nvPr/>
          </p:nvGrpSpPr>
          <p:grpSpPr>
            <a:xfrm>
              <a:off x="990600" y="1380901"/>
              <a:ext cx="3640917" cy="635171"/>
              <a:chOff x="1051957" y="1508281"/>
              <a:chExt cx="3640917" cy="63517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47D8ADF-B70F-4050-9FBF-D78C29C2D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D37BA4D-F554-40C9-A359-3F65B0FC9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141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ACA71C6-0680-4F5A-B020-B608F2697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91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7DECDCC9-412B-41AF-8198-2A9519CA5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63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8EE5549A-075B-4C43-A3C8-EA11316D9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655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730FFED1-099B-416F-AAEC-92A854615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0548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97964FA-0723-47FB-945C-5458E6199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2948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4ECA7DA-C570-4252-868E-470719A1C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30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BB6A692-2E0A-41C9-BAC9-88CA7589A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54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2EBAC23F-9A1B-4177-9065-2AB1D824D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235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7D4DAC30-679A-46FB-8508-A0FDD3B95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807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B0BF39E5-CF05-46F0-B376-7831DE49E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51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83920B9-14DD-4B8D-858F-88824DA42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75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9F1D762E-551A-4365-AEAE-8AB5812FF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1517" y="1549674"/>
                <a:ext cx="61357" cy="593778"/>
              </a:xfrm>
              <a:prstGeom prst="rect">
                <a:avLst/>
              </a:prstGeom>
            </p:spPr>
          </p:pic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3E48629-D15A-4E35-86CC-1847F3CAFAAF}"/>
              </a:ext>
            </a:extLst>
          </p:cNvPr>
          <p:cNvSpPr txBox="1"/>
          <p:nvPr/>
        </p:nvSpPr>
        <p:spPr>
          <a:xfrm>
            <a:off x="7086599" y="4230733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/>
              <a:t> đơn vị.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A0BB4E2-CBB6-48A8-9B6D-02C5B42EDB4A}"/>
              </a:ext>
            </a:extLst>
          </p:cNvPr>
          <p:cNvGrpSpPr/>
          <p:nvPr/>
        </p:nvGrpSpPr>
        <p:grpSpPr>
          <a:xfrm>
            <a:off x="8458796" y="4240806"/>
            <a:ext cx="378258" cy="449164"/>
            <a:chOff x="4606816" y="2700018"/>
            <a:chExt cx="857465" cy="1018199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6A05849B-DD66-4CEA-9238-87AC81C879DC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B338ADA-5F32-42B9-AA42-243B5C8A87EF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A3AD6A9-BAA8-4B5B-90D2-1BA3945DF501}"/>
              </a:ext>
            </a:extLst>
          </p:cNvPr>
          <p:cNvGrpSpPr/>
          <p:nvPr/>
        </p:nvGrpSpPr>
        <p:grpSpPr>
          <a:xfrm>
            <a:off x="10151630" y="4245569"/>
            <a:ext cx="373495" cy="444401"/>
            <a:chOff x="4617613" y="2710815"/>
            <a:chExt cx="846668" cy="1007402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D126B56-AA88-40F2-A7F8-BA5FAADE7E33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5BD72B4-8AAA-4D3F-B37A-7719FD926D76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E8AF4DC-D5D3-4CCC-AFCC-9ED1B21266CB}"/>
              </a:ext>
            </a:extLst>
          </p:cNvPr>
          <p:cNvGrpSpPr/>
          <p:nvPr/>
        </p:nvGrpSpPr>
        <p:grpSpPr>
          <a:xfrm>
            <a:off x="7317942" y="4240806"/>
            <a:ext cx="378258" cy="449164"/>
            <a:chOff x="4606816" y="2700018"/>
            <a:chExt cx="857465" cy="1018199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F6F14449-D037-4226-8057-ED073F916A63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3DF06A5-E4B8-46B9-9EB7-A36961160C1A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426A8AB-FBA1-4354-97AD-018043EAFFE2}"/>
              </a:ext>
            </a:extLst>
          </p:cNvPr>
          <p:cNvGrpSpPr/>
          <p:nvPr/>
        </p:nvGrpSpPr>
        <p:grpSpPr>
          <a:xfrm>
            <a:off x="533400" y="5370021"/>
            <a:ext cx="11274769" cy="954579"/>
            <a:chOff x="533400" y="1204041"/>
            <a:chExt cx="11274769" cy="95457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75900CE-AD6B-4DB3-93E7-138C745CECC9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" y="2158620"/>
              <a:ext cx="11121589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BD547F9C-8D4B-44ED-9A84-484906199435}"/>
                </a:ext>
              </a:extLst>
            </p:cNvPr>
            <p:cNvSpPr/>
            <p:nvPr/>
          </p:nvSpPr>
          <p:spPr>
            <a:xfrm>
              <a:off x="7010400" y="1204041"/>
              <a:ext cx="4797769" cy="9545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72C6C1-EAA7-4DF4-B896-BE35F7A27787}"/>
              </a:ext>
            </a:extLst>
          </p:cNvPr>
          <p:cNvGrpSpPr/>
          <p:nvPr/>
        </p:nvGrpSpPr>
        <p:grpSpPr>
          <a:xfrm>
            <a:off x="398856" y="5156580"/>
            <a:ext cx="4232661" cy="1025472"/>
            <a:chOff x="398856" y="990600"/>
            <a:chExt cx="4232661" cy="1025472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D3A547-4630-4792-A186-555E9F55EDD2}"/>
                </a:ext>
              </a:extLst>
            </p:cNvPr>
            <p:cNvSpPr txBox="1"/>
            <p:nvPr/>
          </p:nvSpPr>
          <p:spPr>
            <a:xfrm>
              <a:off x="398856" y="990600"/>
              <a:ext cx="880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+mj-lt"/>
                </a:rPr>
                <a:t>d)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CD88332-B9F6-45D5-818B-9F3A055B7258}"/>
                </a:ext>
              </a:extLst>
            </p:cNvPr>
            <p:cNvGrpSpPr/>
            <p:nvPr/>
          </p:nvGrpSpPr>
          <p:grpSpPr>
            <a:xfrm>
              <a:off x="990600" y="1380901"/>
              <a:ext cx="3640917" cy="635171"/>
              <a:chOff x="1051957" y="1508281"/>
              <a:chExt cx="3640917" cy="635171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A3840180-BD0D-4D59-8FD9-52000F52C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1957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7A6B4A4A-05A6-43C5-8DCA-7AA845D58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07673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D23FC1C5-9C8B-4AF2-A933-58384D27A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63389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74FE0D8E-B80D-4E8B-B66E-B55EFA2717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2948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8A9B777B-AA2F-4E29-88BD-AE718E27D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30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734F0BE8-BA07-4642-9958-E3E8AB220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540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C3C03995-FE1C-43A3-8F98-24215AED3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19105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7A6ADDD-B37E-4AF1-A9E2-D50CE85BF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74821" y="1508281"/>
                <a:ext cx="228600" cy="635171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81FD3D89-A753-499B-9507-45D65E8E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251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651D6B0-B927-4950-82FB-F01F6B597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7526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3AD03371-66C6-42C4-BC26-309C55CD1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1517" y="1549674"/>
                <a:ext cx="61357" cy="593778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A50E3A1A-F221-49EF-8EDD-698FA907A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30535" y="1508281"/>
                <a:ext cx="228600" cy="635171"/>
              </a:xfrm>
              <a:prstGeom prst="rect">
                <a:avLst/>
              </a:prstGeom>
            </p:spPr>
          </p:pic>
        </p:grp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2BFAAA3C-9563-4901-9087-D0197BC67380}"/>
              </a:ext>
            </a:extLst>
          </p:cNvPr>
          <p:cNvSpPr txBox="1"/>
          <p:nvPr/>
        </p:nvSpPr>
        <p:spPr>
          <a:xfrm>
            <a:off x="7086599" y="5585700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đơn vị.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28456F4-C5F8-48F2-8055-0978F889E3B8}"/>
              </a:ext>
            </a:extLst>
          </p:cNvPr>
          <p:cNvGrpSpPr/>
          <p:nvPr/>
        </p:nvGrpSpPr>
        <p:grpSpPr>
          <a:xfrm>
            <a:off x="8458796" y="5595773"/>
            <a:ext cx="378258" cy="449164"/>
            <a:chOff x="4606816" y="2700018"/>
            <a:chExt cx="857465" cy="1018199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920D2550-268C-47D7-8D0C-80357B2193B7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0F0266C-62FF-46A6-86D9-81B04A71A355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4B23D5E-7331-4514-BF23-1D051F4A853B}"/>
              </a:ext>
            </a:extLst>
          </p:cNvPr>
          <p:cNvGrpSpPr/>
          <p:nvPr/>
        </p:nvGrpSpPr>
        <p:grpSpPr>
          <a:xfrm>
            <a:off x="10151630" y="5600536"/>
            <a:ext cx="373495" cy="444401"/>
            <a:chOff x="4617613" y="2710815"/>
            <a:chExt cx="846668" cy="1007402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271A0FE8-C58A-4092-BEE0-7D3756727832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D4796FD-CE55-4B7E-9E77-1016BB8F1FCB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D2D107C-14B0-41F0-8BC1-7715F692519B}"/>
              </a:ext>
            </a:extLst>
          </p:cNvPr>
          <p:cNvGrpSpPr/>
          <p:nvPr/>
        </p:nvGrpSpPr>
        <p:grpSpPr>
          <a:xfrm>
            <a:off x="7317942" y="5595773"/>
            <a:ext cx="378258" cy="449164"/>
            <a:chOff x="4606816" y="2700018"/>
            <a:chExt cx="857465" cy="1018199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D4469CBD-17A5-429B-8DA5-9DBC0374CD62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E5DC3E7-33E8-4FB0-845A-3CD71B95698B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578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4" grpId="0"/>
      <p:bldP spid="80" grpId="0"/>
      <p:bldP spid="1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C64BE4-3BDC-4653-95EC-B5F3BF5C188E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ABEC20-717F-4C9A-9843-BF34EACEFFC1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F6D328A-75F3-4FCD-9CED-78726A8520F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AA18F2F-8136-4948-9367-281E3A6B98EE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46060C-9757-4B1D-AB12-CD4B20F2E99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54C05A-E98A-4267-BBBC-08C8B81B030C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D2EBA0B-994A-4788-AA1E-EC51D1CD0902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7DC61C-497F-4EAE-8FE8-AC948761014F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C312AB-554D-4C1F-A847-E4EF70B2CC32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B16EFA8-1482-43E9-A34C-820ED10C0C2E}"/>
              </a:ext>
            </a:extLst>
          </p:cNvPr>
          <p:cNvSpPr txBox="1"/>
          <p:nvPr/>
        </p:nvSpPr>
        <p:spPr>
          <a:xfrm>
            <a:off x="1530898" y="1420964"/>
            <a:ext cx="88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a)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113BFC-88C7-4D7D-99E1-772287C9383D}"/>
              </a:ext>
            </a:extLst>
          </p:cNvPr>
          <p:cNvGrpSpPr/>
          <p:nvPr/>
        </p:nvGrpSpPr>
        <p:grpSpPr>
          <a:xfrm>
            <a:off x="2665460" y="1416279"/>
            <a:ext cx="1147118" cy="1030588"/>
            <a:chOff x="4145372" y="1639936"/>
            <a:chExt cx="932153" cy="8374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72E518-5E5F-4EA1-A354-4976C79225A3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ED66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6ADF25-7531-4D8E-B6F2-8D21B13452FE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4F9DF7-55F5-414F-AE3B-FDE4E2E4667D}"/>
              </a:ext>
            </a:extLst>
          </p:cNvPr>
          <p:cNvGrpSpPr/>
          <p:nvPr/>
        </p:nvGrpSpPr>
        <p:grpSpPr>
          <a:xfrm>
            <a:off x="2056368" y="2954650"/>
            <a:ext cx="932153" cy="837460"/>
            <a:chOff x="4145372" y="1639936"/>
            <a:chExt cx="932153" cy="83746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5701A2B-DB26-44BA-A9EB-59DDF09910EA}"/>
                </a:ext>
              </a:extLst>
            </p:cNvPr>
            <p:cNvSpPr/>
            <p:nvPr/>
          </p:nvSpPr>
          <p:spPr>
            <a:xfrm>
              <a:off x="4192718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6430D9F-49BA-4973-9CAF-BD9AE0FEF79D}"/>
                </a:ext>
              </a:extLst>
            </p:cNvPr>
            <p:cNvSpPr/>
            <p:nvPr/>
          </p:nvSpPr>
          <p:spPr>
            <a:xfrm>
              <a:off x="4145372" y="1730707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A490F9-DD74-4CB7-9843-97998A03B6D1}"/>
              </a:ext>
            </a:extLst>
          </p:cNvPr>
          <p:cNvGrpSpPr/>
          <p:nvPr/>
        </p:nvGrpSpPr>
        <p:grpSpPr>
          <a:xfrm>
            <a:off x="3489518" y="2954650"/>
            <a:ext cx="932153" cy="837460"/>
            <a:chOff x="4145372" y="1639936"/>
            <a:chExt cx="932153" cy="8374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DF992C-31EF-413A-9037-93BF3FFB398C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4C7DEB7-93C2-4228-BC94-EDAA8BD88D6B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B9C6A8-C4E6-420B-AE7E-F2B600468C0C}"/>
              </a:ext>
            </a:extLst>
          </p:cNvPr>
          <p:cNvCxnSpPr>
            <a:stCxn id="14" idx="4"/>
            <a:endCxn id="17" idx="0"/>
          </p:cNvCxnSpPr>
          <p:nvPr/>
        </p:nvCxnSpPr>
        <p:spPr>
          <a:xfrm flipH="1">
            <a:off x="2522444" y="2446867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1797EB-CCFD-48A4-8B6A-ED97664E532A}"/>
              </a:ext>
            </a:extLst>
          </p:cNvPr>
          <p:cNvCxnSpPr>
            <a:cxnSpLocks/>
          </p:cNvCxnSpPr>
          <p:nvPr/>
        </p:nvCxnSpPr>
        <p:spPr>
          <a:xfrm>
            <a:off x="3222532" y="2444485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4D82F66-A0F8-4218-A3F9-8E0F75E1F6E3}"/>
              </a:ext>
            </a:extLst>
          </p:cNvPr>
          <p:cNvSpPr txBox="1"/>
          <p:nvPr/>
        </p:nvSpPr>
        <p:spPr>
          <a:xfrm>
            <a:off x="7239000" y="1420964"/>
            <a:ext cx="880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b)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E046D7-0725-48E9-9763-22ADDA79E23F}"/>
              </a:ext>
            </a:extLst>
          </p:cNvPr>
          <p:cNvGrpSpPr/>
          <p:nvPr/>
        </p:nvGrpSpPr>
        <p:grpSpPr>
          <a:xfrm>
            <a:off x="8373562" y="1416279"/>
            <a:ext cx="1147118" cy="1030588"/>
            <a:chOff x="4145372" y="1639936"/>
            <a:chExt cx="932153" cy="83746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F9CF19-574F-4F05-BCA9-7CE36C6A2ABD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ED66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7FC8C42-4288-40D0-A131-6A609B34B913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A3DE1E-5D0A-42D9-94EC-50B6508F185F}"/>
              </a:ext>
            </a:extLst>
          </p:cNvPr>
          <p:cNvGrpSpPr/>
          <p:nvPr/>
        </p:nvGrpSpPr>
        <p:grpSpPr>
          <a:xfrm>
            <a:off x="7764470" y="2954650"/>
            <a:ext cx="932153" cy="837460"/>
            <a:chOff x="4145372" y="1639936"/>
            <a:chExt cx="932153" cy="83746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85A8BAF-8909-4D30-B889-0558DA463C3C}"/>
                </a:ext>
              </a:extLst>
            </p:cNvPr>
            <p:cNvSpPr/>
            <p:nvPr/>
          </p:nvSpPr>
          <p:spPr>
            <a:xfrm>
              <a:off x="4192718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5BBADAF-1073-47B7-9B8E-FC78778C7ACA}"/>
                </a:ext>
              </a:extLst>
            </p:cNvPr>
            <p:cNvSpPr/>
            <p:nvPr/>
          </p:nvSpPr>
          <p:spPr>
            <a:xfrm>
              <a:off x="4145372" y="1730707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57A9EF-B7DB-45B4-BED7-CC43C2E851C2}"/>
              </a:ext>
            </a:extLst>
          </p:cNvPr>
          <p:cNvGrpSpPr/>
          <p:nvPr/>
        </p:nvGrpSpPr>
        <p:grpSpPr>
          <a:xfrm>
            <a:off x="9197620" y="2954650"/>
            <a:ext cx="932153" cy="837460"/>
            <a:chOff x="4145372" y="1639936"/>
            <a:chExt cx="932153" cy="83746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F3CC838-7133-47B2-A8FD-C3C357F5CBA4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446D432-1456-4060-900F-B8AFF8E99381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A9303C-BCF9-42D1-AAFD-138178CACF3E}"/>
              </a:ext>
            </a:extLst>
          </p:cNvPr>
          <p:cNvCxnSpPr>
            <a:stCxn id="30" idx="4"/>
            <a:endCxn id="33" idx="0"/>
          </p:cNvCxnSpPr>
          <p:nvPr/>
        </p:nvCxnSpPr>
        <p:spPr>
          <a:xfrm flipH="1">
            <a:off x="8230546" y="2446867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21F60CC-7257-46EB-B4E1-A397A04A9629}"/>
              </a:ext>
            </a:extLst>
          </p:cNvPr>
          <p:cNvCxnSpPr>
            <a:cxnSpLocks/>
          </p:cNvCxnSpPr>
          <p:nvPr/>
        </p:nvCxnSpPr>
        <p:spPr>
          <a:xfrm>
            <a:off x="8930634" y="2444485"/>
            <a:ext cx="716576" cy="507783"/>
          </a:xfrm>
          <a:prstGeom prst="line">
            <a:avLst/>
          </a:prstGeom>
          <a:ln w="28575">
            <a:solidFill>
              <a:srgbClr val="DFA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55D4B2-5A63-446E-96A5-57958B64AF9B}"/>
              </a:ext>
            </a:extLst>
          </p:cNvPr>
          <p:cNvCxnSpPr>
            <a:cxnSpLocks/>
          </p:cNvCxnSpPr>
          <p:nvPr/>
        </p:nvCxnSpPr>
        <p:spPr>
          <a:xfrm>
            <a:off x="6096000" y="1010891"/>
            <a:ext cx="0" cy="538990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D5163B0-B0CC-4C6D-9B81-53586E5F0FCD}"/>
              </a:ext>
            </a:extLst>
          </p:cNvPr>
          <p:cNvSpPr/>
          <p:nvPr/>
        </p:nvSpPr>
        <p:spPr>
          <a:xfrm>
            <a:off x="685800" y="4586612"/>
            <a:ext cx="4797769" cy="9545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777E93-55A1-483E-A4E3-258AD96DF3CC}"/>
              </a:ext>
            </a:extLst>
          </p:cNvPr>
          <p:cNvSpPr txBox="1"/>
          <p:nvPr/>
        </p:nvSpPr>
        <p:spPr>
          <a:xfrm>
            <a:off x="761999" y="4802291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đơn vị.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8F5C29E-BE43-4F6B-81DC-6FE7FA6F4690}"/>
              </a:ext>
            </a:extLst>
          </p:cNvPr>
          <p:cNvGrpSpPr/>
          <p:nvPr/>
        </p:nvGrpSpPr>
        <p:grpSpPr>
          <a:xfrm>
            <a:off x="2134196" y="4812364"/>
            <a:ext cx="378258" cy="449164"/>
            <a:chOff x="4606816" y="2700018"/>
            <a:chExt cx="857465" cy="1018199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ADAA9E00-F591-4A11-B5A4-884784A83359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C55E53-B90B-4417-A559-F54B940F4AF9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1447A4-D062-4BF4-B309-9B83A7E8CDE1}"/>
              </a:ext>
            </a:extLst>
          </p:cNvPr>
          <p:cNvGrpSpPr/>
          <p:nvPr/>
        </p:nvGrpSpPr>
        <p:grpSpPr>
          <a:xfrm>
            <a:off x="3827030" y="4817127"/>
            <a:ext cx="373495" cy="444401"/>
            <a:chOff x="4617613" y="2710815"/>
            <a:chExt cx="846668" cy="100740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32A2E04-64EA-4D6F-98B7-35D545A8F25D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E664166-9429-44E8-A3AE-5799BADCE3F8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7FB64AC-55D7-413C-A6CF-58D777235799}"/>
              </a:ext>
            </a:extLst>
          </p:cNvPr>
          <p:cNvGrpSpPr/>
          <p:nvPr/>
        </p:nvGrpSpPr>
        <p:grpSpPr>
          <a:xfrm>
            <a:off x="884492" y="4812364"/>
            <a:ext cx="378258" cy="449164"/>
            <a:chOff x="4606816" y="2700018"/>
            <a:chExt cx="857465" cy="101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FCDE482-D1E7-4825-A831-1764FBB6D37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F52873-1DA3-46BB-AC0F-1FF74B1EB25F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E15792C-51AD-4065-94F4-34DD3482D94C}"/>
              </a:ext>
            </a:extLst>
          </p:cNvPr>
          <p:cNvSpPr/>
          <p:nvPr/>
        </p:nvSpPr>
        <p:spPr>
          <a:xfrm>
            <a:off x="6671875" y="4586612"/>
            <a:ext cx="4797769" cy="9545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E7C05C-A943-4897-95A3-E03A720738DF}"/>
              </a:ext>
            </a:extLst>
          </p:cNvPr>
          <p:cNvSpPr txBox="1"/>
          <p:nvPr/>
        </p:nvSpPr>
        <p:spPr>
          <a:xfrm>
            <a:off x="6748074" y="4802291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đơn vị.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1D2C4EE-1D05-47EC-868A-DE2714E7D4A6}"/>
              </a:ext>
            </a:extLst>
          </p:cNvPr>
          <p:cNvGrpSpPr/>
          <p:nvPr/>
        </p:nvGrpSpPr>
        <p:grpSpPr>
          <a:xfrm>
            <a:off x="8120271" y="4812364"/>
            <a:ext cx="378258" cy="449164"/>
            <a:chOff x="4606816" y="2700018"/>
            <a:chExt cx="857465" cy="101819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017B1DC-97AA-42DA-8248-9F96FE64DE14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897C126-4C3E-4CD7-A401-BC0E9D87B4D4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1685A2B-6DA6-49EB-BADD-E20042F9B48C}"/>
              </a:ext>
            </a:extLst>
          </p:cNvPr>
          <p:cNvGrpSpPr/>
          <p:nvPr/>
        </p:nvGrpSpPr>
        <p:grpSpPr>
          <a:xfrm>
            <a:off x="9813105" y="4817127"/>
            <a:ext cx="373495" cy="444401"/>
            <a:chOff x="4617613" y="2710815"/>
            <a:chExt cx="846668" cy="100740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1580AA7-6B6B-4AA4-A34B-B6886501BE3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9B1683F-A5AA-4F72-86D0-812FE3F6491C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36DBDD8-757E-4752-9850-65EE59D6DB5B}"/>
              </a:ext>
            </a:extLst>
          </p:cNvPr>
          <p:cNvGrpSpPr/>
          <p:nvPr/>
        </p:nvGrpSpPr>
        <p:grpSpPr>
          <a:xfrm>
            <a:off x="6934200" y="4812364"/>
            <a:ext cx="378258" cy="449164"/>
            <a:chOff x="4606816" y="2700018"/>
            <a:chExt cx="857465" cy="1018199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48A17D4-BD21-487A-B037-375547E3506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613A250-47C2-401C-AED0-FE17F5FF7843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05683EC-2301-4CE5-9FD3-306C47933DBB}"/>
              </a:ext>
            </a:extLst>
          </p:cNvPr>
          <p:cNvGrpSpPr/>
          <p:nvPr/>
        </p:nvGrpSpPr>
        <p:grpSpPr>
          <a:xfrm>
            <a:off x="9197620" y="2957031"/>
            <a:ext cx="932153" cy="837460"/>
            <a:chOff x="4145372" y="1604217"/>
            <a:chExt cx="932153" cy="837460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7146CEF5-18A6-42B2-805C-FD51D2B19D31}"/>
                </a:ext>
              </a:extLst>
            </p:cNvPr>
            <p:cNvSpPr/>
            <p:nvPr/>
          </p:nvSpPr>
          <p:spPr>
            <a:xfrm>
              <a:off x="4192719" y="1604217"/>
              <a:ext cx="837460" cy="837460"/>
            </a:xfrm>
            <a:prstGeom prst="roundRect">
              <a:avLst/>
            </a:prstGeom>
            <a:solidFill>
              <a:srgbClr val="FDE3A6"/>
            </a:solidFill>
            <a:ln w="28575">
              <a:solidFill>
                <a:srgbClr val="DFA9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5085B73-8B22-4A91-931D-5CED467F7ED2}"/>
                </a:ext>
              </a:extLst>
            </p:cNvPr>
            <p:cNvSpPr/>
            <p:nvPr/>
          </p:nvSpPr>
          <p:spPr>
            <a:xfrm>
              <a:off x="4145372" y="1729666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252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56" grpId="0" animBg="1"/>
      <p:bldP spid="57" grpId="0"/>
      <p:bldP spid="67" grpId="0" animBg="1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DD8C6B-04F8-4161-A4A5-6578578D4717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2B73F4-740F-4E80-8D9B-393D59DCDDA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3E82B74-34EF-486A-90AE-DABEB7D1863B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A91B263-8E36-471E-982D-206F3E5877B1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DD3E7F-292D-4B5E-B9B3-748E4C97BBB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669A88-778E-4505-AF32-F0E818424454}"/>
              </a:ext>
            </a:extLst>
          </p:cNvPr>
          <p:cNvSpPr txBox="1"/>
          <p:nvPr/>
        </p:nvSpPr>
        <p:spPr>
          <a:xfrm>
            <a:off x="1108483" y="315250"/>
            <a:ext cx="108834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Tìm hình thích hợp với chim cánh cụt và ô chữ.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09DE866-B39C-4E67-8E9E-5E29C4A9E58D}"/>
              </a:ext>
            </a:extLst>
          </p:cNvPr>
          <p:cNvSpPr/>
          <p:nvPr/>
        </p:nvSpPr>
        <p:spPr>
          <a:xfrm>
            <a:off x="2425959" y="1698171"/>
            <a:ext cx="3377682" cy="4254760"/>
          </a:xfrm>
          <a:custGeom>
            <a:avLst/>
            <a:gdLst>
              <a:gd name="connsiteX0" fmla="*/ 0 w 3377682"/>
              <a:gd name="connsiteY0" fmla="*/ 0 h 4254760"/>
              <a:gd name="connsiteX1" fmla="*/ 858417 w 3377682"/>
              <a:gd name="connsiteY1" fmla="*/ 755780 h 4254760"/>
              <a:gd name="connsiteX2" fmla="*/ 1894114 w 3377682"/>
              <a:gd name="connsiteY2" fmla="*/ 3554964 h 4254760"/>
              <a:gd name="connsiteX3" fmla="*/ 3377682 w 3377682"/>
              <a:gd name="connsiteY3" fmla="*/ 4254760 h 425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682" h="4254760">
                <a:moveTo>
                  <a:pt x="0" y="0"/>
                </a:moveTo>
                <a:cubicBezTo>
                  <a:pt x="271365" y="81643"/>
                  <a:pt x="542731" y="163286"/>
                  <a:pt x="858417" y="755780"/>
                </a:cubicBezTo>
                <a:cubicBezTo>
                  <a:pt x="1174103" y="1348274"/>
                  <a:pt x="1474237" y="2971801"/>
                  <a:pt x="1894114" y="3554964"/>
                </a:cubicBezTo>
                <a:cubicBezTo>
                  <a:pt x="2313991" y="4138127"/>
                  <a:pt x="2845836" y="4196443"/>
                  <a:pt x="3377682" y="4254760"/>
                </a:cubicBez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351D762-D77B-40D4-8A36-0BCC1DEFAFFA}"/>
              </a:ext>
            </a:extLst>
          </p:cNvPr>
          <p:cNvSpPr/>
          <p:nvPr/>
        </p:nvSpPr>
        <p:spPr>
          <a:xfrm>
            <a:off x="2425959" y="1844980"/>
            <a:ext cx="3368351" cy="1271444"/>
          </a:xfrm>
          <a:custGeom>
            <a:avLst/>
            <a:gdLst>
              <a:gd name="connsiteX0" fmla="*/ 0 w 3368351"/>
              <a:gd name="connsiteY0" fmla="*/ 1271444 h 1271444"/>
              <a:gd name="connsiteX1" fmla="*/ 830425 w 3368351"/>
              <a:gd name="connsiteY1" fmla="*/ 1150147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  <a:gd name="connsiteX0" fmla="*/ 0 w 3368351"/>
              <a:gd name="connsiteY0" fmla="*/ 1271444 h 1271444"/>
              <a:gd name="connsiteX1" fmla="*/ 830425 w 3368351"/>
              <a:gd name="connsiteY1" fmla="*/ 1150147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  <a:gd name="connsiteX0" fmla="*/ 0 w 3368351"/>
              <a:gd name="connsiteY0" fmla="*/ 1271444 h 1271444"/>
              <a:gd name="connsiteX1" fmla="*/ 835188 w 3368351"/>
              <a:gd name="connsiteY1" fmla="*/ 1135859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  <a:gd name="connsiteX0" fmla="*/ 0 w 3368351"/>
              <a:gd name="connsiteY0" fmla="*/ 1271444 h 1271444"/>
              <a:gd name="connsiteX1" fmla="*/ 835188 w 3368351"/>
              <a:gd name="connsiteY1" fmla="*/ 1135859 h 1271444"/>
              <a:gd name="connsiteX2" fmla="*/ 2286000 w 3368351"/>
              <a:gd name="connsiteY2" fmla="*/ 142440 h 1271444"/>
              <a:gd name="connsiteX3" fmla="*/ 3368351 w 3368351"/>
              <a:gd name="connsiteY3" fmla="*/ 30473 h 127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351" h="1271444">
                <a:moveTo>
                  <a:pt x="0" y="1271444"/>
                </a:moveTo>
                <a:cubicBezTo>
                  <a:pt x="276808" y="1231012"/>
                  <a:pt x="586372" y="1222944"/>
                  <a:pt x="835188" y="1135859"/>
                </a:cubicBezTo>
                <a:cubicBezTo>
                  <a:pt x="1313819" y="981030"/>
                  <a:pt x="1863012" y="329052"/>
                  <a:pt x="2286000" y="142440"/>
                </a:cubicBezTo>
                <a:cubicBezTo>
                  <a:pt x="2708988" y="-44172"/>
                  <a:pt x="3038669" y="-6850"/>
                  <a:pt x="3368351" y="30473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2EEAB99-CE71-428E-823B-8768191D266D}"/>
              </a:ext>
            </a:extLst>
          </p:cNvPr>
          <p:cNvSpPr/>
          <p:nvPr/>
        </p:nvSpPr>
        <p:spPr>
          <a:xfrm>
            <a:off x="2416629" y="4421604"/>
            <a:ext cx="3387012" cy="150396"/>
          </a:xfrm>
          <a:custGeom>
            <a:avLst/>
            <a:gdLst>
              <a:gd name="connsiteX0" fmla="*/ 0 w 3387012"/>
              <a:gd name="connsiteY0" fmla="*/ 94412 h 150396"/>
              <a:gd name="connsiteX1" fmla="*/ 1315616 w 3387012"/>
              <a:gd name="connsiteY1" fmla="*/ 1106 h 150396"/>
              <a:gd name="connsiteX2" fmla="*/ 3387012 w 3387012"/>
              <a:gd name="connsiteY2" fmla="*/ 150396 h 15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7012" h="150396">
                <a:moveTo>
                  <a:pt x="0" y="94412"/>
                </a:moveTo>
                <a:cubicBezTo>
                  <a:pt x="375557" y="43093"/>
                  <a:pt x="751114" y="-8225"/>
                  <a:pt x="1315616" y="1106"/>
                </a:cubicBezTo>
                <a:cubicBezTo>
                  <a:pt x="1880118" y="10437"/>
                  <a:pt x="2633565" y="80416"/>
                  <a:pt x="3387012" y="150396"/>
                </a:cubicBez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3504EB5-B8F8-4BDD-A8A0-9BD08125902B}"/>
              </a:ext>
            </a:extLst>
          </p:cNvPr>
          <p:cNvSpPr/>
          <p:nvPr/>
        </p:nvSpPr>
        <p:spPr>
          <a:xfrm>
            <a:off x="2416629" y="3247053"/>
            <a:ext cx="3377681" cy="2668555"/>
          </a:xfrm>
          <a:custGeom>
            <a:avLst/>
            <a:gdLst>
              <a:gd name="connsiteX0" fmla="*/ 0 w 3377681"/>
              <a:gd name="connsiteY0" fmla="*/ 2668555 h 2668555"/>
              <a:gd name="connsiteX1" fmla="*/ 1352938 w 3377681"/>
              <a:gd name="connsiteY1" fmla="*/ 2080727 h 2668555"/>
              <a:gd name="connsiteX2" fmla="*/ 2332653 w 3377681"/>
              <a:gd name="connsiteY2" fmla="*/ 550506 h 2668555"/>
              <a:gd name="connsiteX3" fmla="*/ 3377681 w 3377681"/>
              <a:gd name="connsiteY3" fmla="*/ 0 h 26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681" h="2668555">
                <a:moveTo>
                  <a:pt x="0" y="2668555"/>
                </a:moveTo>
                <a:cubicBezTo>
                  <a:pt x="482081" y="2551145"/>
                  <a:pt x="964163" y="2433735"/>
                  <a:pt x="1352938" y="2080727"/>
                </a:cubicBezTo>
                <a:cubicBezTo>
                  <a:pt x="1741714" y="1727719"/>
                  <a:pt x="1995196" y="897294"/>
                  <a:pt x="2332653" y="550506"/>
                </a:cubicBezTo>
                <a:cubicBezTo>
                  <a:pt x="2670110" y="203718"/>
                  <a:pt x="3023895" y="101859"/>
                  <a:pt x="3377681" y="0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D5AD407-2459-4568-94B3-03E693F791A3}"/>
              </a:ext>
            </a:extLst>
          </p:cNvPr>
          <p:cNvSpPr/>
          <p:nvPr/>
        </p:nvSpPr>
        <p:spPr>
          <a:xfrm>
            <a:off x="6391469" y="5924939"/>
            <a:ext cx="2696547" cy="27992"/>
          </a:xfrm>
          <a:custGeom>
            <a:avLst/>
            <a:gdLst>
              <a:gd name="connsiteX0" fmla="*/ 0 w 2696547"/>
              <a:gd name="connsiteY0" fmla="*/ 27992 h 27992"/>
              <a:gd name="connsiteX1" fmla="*/ 2696547 w 2696547"/>
              <a:gd name="connsiteY1" fmla="*/ 0 h 2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6547" h="27992">
                <a:moveTo>
                  <a:pt x="0" y="27992"/>
                </a:moveTo>
                <a:lnTo>
                  <a:pt x="2696547" y="0"/>
                </a:ln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39154FE-1C2B-4F6A-8A06-1DDE41A3C4CF}"/>
              </a:ext>
            </a:extLst>
          </p:cNvPr>
          <p:cNvSpPr/>
          <p:nvPr/>
        </p:nvSpPr>
        <p:spPr>
          <a:xfrm>
            <a:off x="6391469" y="3107094"/>
            <a:ext cx="2677886" cy="1488517"/>
          </a:xfrm>
          <a:custGeom>
            <a:avLst/>
            <a:gdLst>
              <a:gd name="connsiteX0" fmla="*/ 0 w 2677886"/>
              <a:gd name="connsiteY0" fmla="*/ 1483567 h 1488517"/>
              <a:gd name="connsiteX1" fmla="*/ 1296955 w 2677886"/>
              <a:gd name="connsiteY1" fmla="*/ 1259633 h 1488517"/>
              <a:gd name="connsiteX2" fmla="*/ 2677886 w 2677886"/>
              <a:gd name="connsiteY2" fmla="*/ 0 h 148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7886" h="1488517">
                <a:moveTo>
                  <a:pt x="0" y="1483567"/>
                </a:moveTo>
                <a:cubicBezTo>
                  <a:pt x="425320" y="1495230"/>
                  <a:pt x="850641" y="1506894"/>
                  <a:pt x="1296955" y="1259633"/>
                </a:cubicBezTo>
                <a:cubicBezTo>
                  <a:pt x="1743269" y="1012372"/>
                  <a:pt x="2210577" y="506186"/>
                  <a:pt x="2677886" y="0"/>
                </a:cubicBez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36F1B3D-578D-499A-9696-62E240105003}"/>
              </a:ext>
            </a:extLst>
          </p:cNvPr>
          <p:cNvSpPr/>
          <p:nvPr/>
        </p:nvSpPr>
        <p:spPr>
          <a:xfrm>
            <a:off x="6382139" y="1698171"/>
            <a:ext cx="2705877" cy="1511560"/>
          </a:xfrm>
          <a:custGeom>
            <a:avLst/>
            <a:gdLst>
              <a:gd name="connsiteX0" fmla="*/ 0 w 2705877"/>
              <a:gd name="connsiteY0" fmla="*/ 1511560 h 1511560"/>
              <a:gd name="connsiteX1" fmla="*/ 1278294 w 2705877"/>
              <a:gd name="connsiteY1" fmla="*/ 1054360 h 1511560"/>
              <a:gd name="connsiteX2" fmla="*/ 2705877 w 2705877"/>
              <a:gd name="connsiteY2" fmla="*/ 0 h 151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5877" h="1511560">
                <a:moveTo>
                  <a:pt x="0" y="1511560"/>
                </a:moveTo>
                <a:cubicBezTo>
                  <a:pt x="413657" y="1408923"/>
                  <a:pt x="827315" y="1306287"/>
                  <a:pt x="1278294" y="1054360"/>
                </a:cubicBezTo>
                <a:cubicBezTo>
                  <a:pt x="1729273" y="802433"/>
                  <a:pt x="2217575" y="401216"/>
                  <a:pt x="2705877" y="0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C768705-F1A2-4F82-A183-6E99DFBC64D2}"/>
              </a:ext>
            </a:extLst>
          </p:cNvPr>
          <p:cNvSpPr/>
          <p:nvPr/>
        </p:nvSpPr>
        <p:spPr>
          <a:xfrm>
            <a:off x="6363478" y="1922106"/>
            <a:ext cx="2724538" cy="2603241"/>
          </a:xfrm>
          <a:custGeom>
            <a:avLst/>
            <a:gdLst>
              <a:gd name="connsiteX0" fmla="*/ 0 w 2724538"/>
              <a:gd name="connsiteY0" fmla="*/ 0 h 2603241"/>
              <a:gd name="connsiteX1" fmla="*/ 718457 w 2724538"/>
              <a:gd name="connsiteY1" fmla="*/ 457200 h 2603241"/>
              <a:gd name="connsiteX2" fmla="*/ 1819469 w 2724538"/>
              <a:gd name="connsiteY2" fmla="*/ 2183363 h 2603241"/>
              <a:gd name="connsiteX3" fmla="*/ 2724538 w 2724538"/>
              <a:gd name="connsiteY3" fmla="*/ 2603241 h 260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538" h="2603241">
                <a:moveTo>
                  <a:pt x="0" y="0"/>
                </a:moveTo>
                <a:cubicBezTo>
                  <a:pt x="207606" y="46653"/>
                  <a:pt x="415212" y="93306"/>
                  <a:pt x="718457" y="457200"/>
                </a:cubicBezTo>
                <a:cubicBezTo>
                  <a:pt x="1021702" y="821094"/>
                  <a:pt x="1485122" y="1825690"/>
                  <a:pt x="1819469" y="2183363"/>
                </a:cubicBezTo>
                <a:cubicBezTo>
                  <a:pt x="2153816" y="2541037"/>
                  <a:pt x="2439177" y="2572139"/>
                  <a:pt x="2724538" y="2603241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B3C3EC-AA09-493F-A58B-EFD246D95A2E}"/>
              </a:ext>
            </a:extLst>
          </p:cNvPr>
          <p:cNvGrpSpPr/>
          <p:nvPr/>
        </p:nvGrpSpPr>
        <p:grpSpPr>
          <a:xfrm>
            <a:off x="5562600" y="1046515"/>
            <a:ext cx="1066802" cy="1244602"/>
            <a:chOff x="5562600" y="1046515"/>
            <a:chExt cx="1066802" cy="1244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E20ED2F-700B-429B-B0DE-34C4154E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39C6A9-085B-40A9-9E37-948A1AEF00F7}"/>
                </a:ext>
              </a:extLst>
            </p:cNvPr>
            <p:cNvSpPr txBox="1"/>
            <p:nvPr/>
          </p:nvSpPr>
          <p:spPr>
            <a:xfrm>
              <a:off x="5770362" y="1504526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87CCD7-7978-49F0-A8EC-E610BCB131F0}"/>
              </a:ext>
            </a:extLst>
          </p:cNvPr>
          <p:cNvGrpSpPr/>
          <p:nvPr/>
        </p:nvGrpSpPr>
        <p:grpSpPr>
          <a:xfrm>
            <a:off x="5562600" y="2430579"/>
            <a:ext cx="1066802" cy="1244602"/>
            <a:chOff x="5562600" y="1046515"/>
            <a:chExt cx="1066802" cy="124460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E149D99-02F7-40E6-AD0C-48B8EAC3F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84E7B2-A875-4D3D-9530-6008E0BC59B1}"/>
                </a:ext>
              </a:extLst>
            </p:cNvPr>
            <p:cNvSpPr txBox="1"/>
            <p:nvPr/>
          </p:nvSpPr>
          <p:spPr>
            <a:xfrm>
              <a:off x="5752322" y="1495196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BFB220-F53F-4701-8FA4-099036779D54}"/>
              </a:ext>
            </a:extLst>
          </p:cNvPr>
          <p:cNvGrpSpPr/>
          <p:nvPr/>
        </p:nvGrpSpPr>
        <p:grpSpPr>
          <a:xfrm>
            <a:off x="5562600" y="3713542"/>
            <a:ext cx="1066802" cy="1244602"/>
            <a:chOff x="5562600" y="1046515"/>
            <a:chExt cx="1066802" cy="124460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491F493-4449-4E32-ADF3-08E368E63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1A50F0-46DC-4BAA-B14A-55D41299BBE8}"/>
                </a:ext>
              </a:extLst>
            </p:cNvPr>
            <p:cNvSpPr txBox="1"/>
            <p:nvPr/>
          </p:nvSpPr>
          <p:spPr>
            <a:xfrm>
              <a:off x="5770362" y="1504526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CA250C-5EEA-4F9F-9929-EAC0F63DEF27}"/>
              </a:ext>
            </a:extLst>
          </p:cNvPr>
          <p:cNvGrpSpPr/>
          <p:nvPr/>
        </p:nvGrpSpPr>
        <p:grpSpPr>
          <a:xfrm>
            <a:off x="5562600" y="5220095"/>
            <a:ext cx="1066802" cy="1244602"/>
            <a:chOff x="5562600" y="1046515"/>
            <a:chExt cx="1066802" cy="124460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94D930C-F872-4ACA-828D-7F84B8656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69" b="93168" l="7246" r="92029">
                          <a14:foregroundMark x1="46377" y1="7453" x2="46377" y2="7453"/>
                          <a14:foregroundMark x1="52174" y1="38509" x2="52174" y2="38509"/>
                          <a14:foregroundMark x1="58696" y1="27329" x2="58696" y2="27329"/>
                          <a14:foregroundMark x1="36957" y1="20497" x2="57971" y2="72050"/>
                          <a14:foregroundMark x1="40580" y1="87578" x2="40580" y2="87578"/>
                          <a14:foregroundMark x1="37681" y1="93168" x2="37681" y2="93168"/>
                          <a14:foregroundMark x1="52174" y1="85093" x2="52174" y2="85093"/>
                          <a14:foregroundMark x1="53623" y1="85093" x2="53623" y2="85093"/>
                          <a14:foregroundMark x1="55797" y1="85093" x2="55797" y2="85093"/>
                          <a14:foregroundMark x1="7971" y1="52174" x2="7971" y2="52174"/>
                          <a14:foregroundMark x1="57971" y1="86335" x2="57971" y2="86335"/>
                          <a14:foregroundMark x1="58696" y1="87578" x2="58696" y2="87578"/>
                          <a14:foregroundMark x1="61594" y1="88199" x2="61594" y2="88199"/>
                          <a14:foregroundMark x1="63768" y1="88199" x2="63768" y2="88199"/>
                          <a14:foregroundMark x1="65217" y1="88199" x2="65217" y2="88199"/>
                          <a14:foregroundMark x1="66667" y1="88199" x2="66667" y2="88199"/>
                          <a14:foregroundMark x1="68116" y1="87578" x2="68116" y2="87578"/>
                          <a14:foregroundMark x1="70290" y1="86335" x2="70290" y2="86335"/>
                          <a14:foregroundMark x1="70290" y1="85093" x2="70290" y2="85093"/>
                          <a14:backgroundMark x1="92754" y1="45342" x2="93478" y2="49689"/>
                          <a14:backgroundMark x1="6522" y1="53416" x2="6522" y2="53416"/>
                          <a14:backgroundMark x1="58696" y1="88199" x2="58696" y2="88199"/>
                          <a14:backgroundMark x1="60145" y1="88820" x2="60145" y2="88820"/>
                          <a14:backgroundMark x1="61594" y1="89441" x2="61594" y2="89441"/>
                          <a14:backgroundMark x1="63043" y1="89441" x2="63043" y2="89441"/>
                          <a14:backgroundMark x1="63768" y1="89441" x2="63768" y2="89441"/>
                          <a14:backgroundMark x1="65942" y1="89441" x2="65942" y2="89441"/>
                          <a14:backgroundMark x1="66667" y1="89441" x2="66667" y2="89441"/>
                          <a14:backgroundMark x1="67391" y1="89441" x2="67391" y2="89441"/>
                          <a14:backgroundMark x1="68841" y1="88199" x2="68841" y2="88199"/>
                          <a14:backgroundMark x1="71014" y1="87578" x2="71014" y2="87578"/>
                          <a14:backgroundMark x1="71739" y1="85714" x2="71739" y2="85714"/>
                          <a14:backgroundMark x1="71739" y1="84472" x2="71739" y2="84472"/>
                          <a14:backgroundMark x1="71014" y1="86335" x2="71014" y2="86335"/>
                          <a14:backgroundMark x1="69565" y1="87578" x2="69565" y2="87578"/>
                          <a14:backgroundMark x1="67391" y1="88820" x2="67391" y2="88820"/>
                          <a14:backgroundMark x1="68116" y1="88199" x2="68116" y2="88199"/>
                          <a14:backgroundMark x1="57246" y1="86957" x2="57246" y2="86957"/>
                          <a14:backgroundMark x1="57971" y1="87578" x2="57971" y2="87578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00" y="1046515"/>
              <a:ext cx="1066802" cy="124460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8F95F6-FC03-4C53-8722-80DD069DF3A7}"/>
                </a:ext>
              </a:extLst>
            </p:cNvPr>
            <p:cNvSpPr txBox="1"/>
            <p:nvPr/>
          </p:nvSpPr>
          <p:spPr>
            <a:xfrm>
              <a:off x="5795762" y="1501351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EB45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E530A9-7D07-406A-BBDA-9F28CEB1684E}"/>
              </a:ext>
            </a:extLst>
          </p:cNvPr>
          <p:cNvGrpSpPr/>
          <p:nvPr/>
        </p:nvGrpSpPr>
        <p:grpSpPr>
          <a:xfrm>
            <a:off x="9067800" y="1447800"/>
            <a:ext cx="2743200" cy="457200"/>
            <a:chOff x="9067800" y="1447800"/>
            <a:chExt cx="2743200" cy="4572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73C31C-3391-454C-9FF6-65C435E6E23D}"/>
                </a:ext>
              </a:extLst>
            </p:cNvPr>
            <p:cNvSpPr/>
            <p:nvPr/>
          </p:nvSpPr>
          <p:spPr>
            <a:xfrm>
              <a:off x="9067800" y="1613383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C20B87A-B1F8-440A-8FD2-878A0B1E7801}"/>
                </a:ext>
              </a:extLst>
            </p:cNvPr>
            <p:cNvSpPr/>
            <p:nvPr/>
          </p:nvSpPr>
          <p:spPr>
            <a:xfrm>
              <a:off x="9283959" y="1447800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Mười lăm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F761B6A-A844-4DDC-ABCB-0AAB24B6C2AC}"/>
              </a:ext>
            </a:extLst>
          </p:cNvPr>
          <p:cNvGrpSpPr/>
          <p:nvPr/>
        </p:nvGrpSpPr>
        <p:grpSpPr>
          <a:xfrm>
            <a:off x="9067800" y="2870654"/>
            <a:ext cx="2743200" cy="457200"/>
            <a:chOff x="9067800" y="2870654"/>
            <a:chExt cx="2743200" cy="457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0489F1-720B-4CAE-89CD-3472812AB4C8}"/>
                </a:ext>
              </a:extLst>
            </p:cNvPr>
            <p:cNvSpPr/>
            <p:nvPr/>
          </p:nvSpPr>
          <p:spPr>
            <a:xfrm>
              <a:off x="9067800" y="3023054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A747166-159A-4654-909C-1B738A16D408}"/>
                </a:ext>
              </a:extLst>
            </p:cNvPr>
            <p:cNvSpPr/>
            <p:nvPr/>
          </p:nvSpPr>
          <p:spPr>
            <a:xfrm>
              <a:off x="9283959" y="2870654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Hai mươi tám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D243B9-CE8B-4857-B360-F673E752AA98}"/>
              </a:ext>
            </a:extLst>
          </p:cNvPr>
          <p:cNvGrpSpPr/>
          <p:nvPr/>
        </p:nvGrpSpPr>
        <p:grpSpPr>
          <a:xfrm>
            <a:off x="9067800" y="4288205"/>
            <a:ext cx="2743200" cy="457200"/>
            <a:chOff x="9067800" y="4288205"/>
            <a:chExt cx="2743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E137F00-C1AA-4A86-AB41-088C44471031}"/>
                </a:ext>
              </a:extLst>
            </p:cNvPr>
            <p:cNvSpPr/>
            <p:nvPr/>
          </p:nvSpPr>
          <p:spPr>
            <a:xfrm>
              <a:off x="9067800" y="4440605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76669F3-D63D-4AC3-B584-40CF13BE3B23}"/>
                </a:ext>
              </a:extLst>
            </p:cNvPr>
            <p:cNvSpPr/>
            <p:nvPr/>
          </p:nvSpPr>
          <p:spPr>
            <a:xfrm>
              <a:off x="9283959" y="4288205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Ba mươi sáu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48AE6B-5508-4028-B819-AE49ABAD652D}"/>
              </a:ext>
            </a:extLst>
          </p:cNvPr>
          <p:cNvGrpSpPr/>
          <p:nvPr/>
        </p:nvGrpSpPr>
        <p:grpSpPr>
          <a:xfrm>
            <a:off x="9067800" y="5689996"/>
            <a:ext cx="2743200" cy="457200"/>
            <a:chOff x="9067800" y="5689996"/>
            <a:chExt cx="2743200" cy="4572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FA7B509-0CEC-49AC-895A-D1FF52B247A0}"/>
                </a:ext>
              </a:extLst>
            </p:cNvPr>
            <p:cNvSpPr/>
            <p:nvPr/>
          </p:nvSpPr>
          <p:spPr>
            <a:xfrm>
              <a:off x="9067800" y="5842396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223F23-FEFE-429D-A6E2-BFD4559B281E}"/>
                </a:ext>
              </a:extLst>
            </p:cNvPr>
            <p:cNvSpPr/>
            <p:nvPr/>
          </p:nvSpPr>
          <p:spPr>
            <a:xfrm>
              <a:off x="9283959" y="5689996"/>
              <a:ext cx="2527041" cy="457200"/>
            </a:xfrm>
            <a:prstGeom prst="roundRect">
              <a:avLst/>
            </a:prstGeom>
            <a:solidFill>
              <a:srgbClr val="FBDC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EB453A"/>
                  </a:solidFill>
                </a:rPr>
                <a:t>Hai mươi mốt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C309A1-D758-48C5-A515-4C3417DF1609}"/>
              </a:ext>
            </a:extLst>
          </p:cNvPr>
          <p:cNvGrpSpPr/>
          <p:nvPr/>
        </p:nvGrpSpPr>
        <p:grpSpPr>
          <a:xfrm>
            <a:off x="762001" y="1016968"/>
            <a:ext cx="1676399" cy="1345231"/>
            <a:chOff x="762001" y="1016968"/>
            <a:chExt cx="1676399" cy="134523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E207F0-596D-4396-B27E-2FCC112A4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1860" r="7890" b="75558"/>
            <a:stretch>
              <a:fillRect/>
            </a:stretch>
          </p:blipFill>
          <p:spPr>
            <a:xfrm>
              <a:off x="762001" y="1016968"/>
              <a:ext cx="1449393" cy="1345231"/>
            </a:xfrm>
            <a:custGeom>
              <a:avLst/>
              <a:gdLst>
                <a:gd name="connsiteX0" fmla="*/ 178581 w 1557338"/>
                <a:gd name="connsiteY0" fmla="*/ 0 h 1445418"/>
                <a:gd name="connsiteX1" fmla="*/ 1378757 w 1557338"/>
                <a:gd name="connsiteY1" fmla="*/ 0 h 1445418"/>
                <a:gd name="connsiteX2" fmla="*/ 1557338 w 1557338"/>
                <a:gd name="connsiteY2" fmla="*/ 178581 h 1445418"/>
                <a:gd name="connsiteX3" fmla="*/ 1557338 w 1557338"/>
                <a:gd name="connsiteY3" fmla="*/ 1266837 h 1445418"/>
                <a:gd name="connsiteX4" fmla="*/ 1378757 w 1557338"/>
                <a:gd name="connsiteY4" fmla="*/ 1445418 h 1445418"/>
                <a:gd name="connsiteX5" fmla="*/ 178581 w 1557338"/>
                <a:gd name="connsiteY5" fmla="*/ 1445418 h 1445418"/>
                <a:gd name="connsiteX6" fmla="*/ 0 w 1557338"/>
                <a:gd name="connsiteY6" fmla="*/ 1266837 h 1445418"/>
                <a:gd name="connsiteX7" fmla="*/ 0 w 1557338"/>
                <a:gd name="connsiteY7" fmla="*/ 178581 h 1445418"/>
                <a:gd name="connsiteX8" fmla="*/ 178581 w 1557338"/>
                <a:gd name="connsiteY8" fmla="*/ 0 h 144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45418">
                  <a:moveTo>
                    <a:pt x="178581" y="0"/>
                  </a:moveTo>
                  <a:lnTo>
                    <a:pt x="1378757" y="0"/>
                  </a:lnTo>
                  <a:cubicBezTo>
                    <a:pt x="1477385" y="0"/>
                    <a:pt x="1557338" y="79953"/>
                    <a:pt x="1557338" y="178581"/>
                  </a:cubicBezTo>
                  <a:lnTo>
                    <a:pt x="1557338" y="1266837"/>
                  </a:lnTo>
                  <a:cubicBezTo>
                    <a:pt x="1557338" y="1365465"/>
                    <a:pt x="1477385" y="1445418"/>
                    <a:pt x="1378757" y="1445418"/>
                  </a:cubicBezTo>
                  <a:lnTo>
                    <a:pt x="178581" y="1445418"/>
                  </a:lnTo>
                  <a:cubicBezTo>
                    <a:pt x="79953" y="1445418"/>
                    <a:pt x="0" y="1365465"/>
                    <a:pt x="0" y="1266837"/>
                  </a:cubicBezTo>
                  <a:lnTo>
                    <a:pt x="0" y="178581"/>
                  </a:lnTo>
                  <a:cubicBezTo>
                    <a:pt x="0" y="79953"/>
                    <a:pt x="79953" y="0"/>
                    <a:pt x="178581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6D073E-DA8A-47DF-927F-FD6E835ED3E1}"/>
                </a:ext>
              </a:extLst>
            </p:cNvPr>
            <p:cNvSpPr/>
            <p:nvPr/>
          </p:nvSpPr>
          <p:spPr>
            <a:xfrm>
              <a:off x="2286000" y="1613383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CB3EFB-EEEF-4E32-BA6E-D9FCE40127FC}"/>
              </a:ext>
            </a:extLst>
          </p:cNvPr>
          <p:cNvGrpSpPr/>
          <p:nvPr/>
        </p:nvGrpSpPr>
        <p:grpSpPr>
          <a:xfrm>
            <a:off x="762001" y="2430579"/>
            <a:ext cx="1676399" cy="1345231"/>
            <a:chOff x="762001" y="2430579"/>
            <a:chExt cx="1676399" cy="13452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1B4B82-0672-4287-AD5B-46561B4C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26265" r="7890" b="51153"/>
            <a:stretch>
              <a:fillRect/>
            </a:stretch>
          </p:blipFill>
          <p:spPr>
            <a:xfrm>
              <a:off x="762001" y="2430579"/>
              <a:ext cx="1449393" cy="1345231"/>
            </a:xfrm>
            <a:custGeom>
              <a:avLst/>
              <a:gdLst>
                <a:gd name="connsiteX0" fmla="*/ 178581 w 1557338"/>
                <a:gd name="connsiteY0" fmla="*/ 0 h 1445418"/>
                <a:gd name="connsiteX1" fmla="*/ 1378757 w 1557338"/>
                <a:gd name="connsiteY1" fmla="*/ 0 h 1445418"/>
                <a:gd name="connsiteX2" fmla="*/ 1557338 w 1557338"/>
                <a:gd name="connsiteY2" fmla="*/ 178581 h 1445418"/>
                <a:gd name="connsiteX3" fmla="*/ 1557338 w 1557338"/>
                <a:gd name="connsiteY3" fmla="*/ 1266837 h 1445418"/>
                <a:gd name="connsiteX4" fmla="*/ 1378757 w 1557338"/>
                <a:gd name="connsiteY4" fmla="*/ 1445418 h 1445418"/>
                <a:gd name="connsiteX5" fmla="*/ 178581 w 1557338"/>
                <a:gd name="connsiteY5" fmla="*/ 1445418 h 1445418"/>
                <a:gd name="connsiteX6" fmla="*/ 0 w 1557338"/>
                <a:gd name="connsiteY6" fmla="*/ 1266837 h 1445418"/>
                <a:gd name="connsiteX7" fmla="*/ 0 w 1557338"/>
                <a:gd name="connsiteY7" fmla="*/ 178581 h 1445418"/>
                <a:gd name="connsiteX8" fmla="*/ 178581 w 1557338"/>
                <a:gd name="connsiteY8" fmla="*/ 0 h 144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45418">
                  <a:moveTo>
                    <a:pt x="178581" y="0"/>
                  </a:moveTo>
                  <a:lnTo>
                    <a:pt x="1378757" y="0"/>
                  </a:lnTo>
                  <a:cubicBezTo>
                    <a:pt x="1477385" y="0"/>
                    <a:pt x="1557338" y="79953"/>
                    <a:pt x="1557338" y="178581"/>
                  </a:cubicBezTo>
                  <a:lnTo>
                    <a:pt x="1557338" y="1266837"/>
                  </a:lnTo>
                  <a:cubicBezTo>
                    <a:pt x="1557338" y="1365465"/>
                    <a:pt x="1477385" y="1445418"/>
                    <a:pt x="1378757" y="1445418"/>
                  </a:cubicBezTo>
                  <a:lnTo>
                    <a:pt x="178581" y="1445418"/>
                  </a:lnTo>
                  <a:cubicBezTo>
                    <a:pt x="79953" y="1445418"/>
                    <a:pt x="0" y="1365465"/>
                    <a:pt x="0" y="1266837"/>
                  </a:cubicBezTo>
                  <a:lnTo>
                    <a:pt x="0" y="178581"/>
                  </a:lnTo>
                  <a:cubicBezTo>
                    <a:pt x="0" y="79953"/>
                    <a:pt x="79953" y="0"/>
                    <a:pt x="178581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F8477FB-28B3-415F-96A6-B2D06E4D797A}"/>
                </a:ext>
              </a:extLst>
            </p:cNvPr>
            <p:cNvSpPr/>
            <p:nvPr/>
          </p:nvSpPr>
          <p:spPr>
            <a:xfrm>
              <a:off x="2286000" y="3026994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32B4D1-3FE7-45B3-99DD-17583752F6C0}"/>
              </a:ext>
            </a:extLst>
          </p:cNvPr>
          <p:cNvGrpSpPr/>
          <p:nvPr/>
        </p:nvGrpSpPr>
        <p:grpSpPr>
          <a:xfrm>
            <a:off x="762000" y="5257800"/>
            <a:ext cx="1676400" cy="1321592"/>
            <a:chOff x="762000" y="5257800"/>
            <a:chExt cx="1676400" cy="13215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97AF2F-3B3E-41B2-B578-B6C9C60C0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75397" r="7890" b="2418"/>
            <a:stretch>
              <a:fillRect/>
            </a:stretch>
          </p:blipFill>
          <p:spPr>
            <a:xfrm>
              <a:off x="762000" y="5257800"/>
              <a:ext cx="1449394" cy="1321592"/>
            </a:xfrm>
            <a:custGeom>
              <a:avLst/>
              <a:gdLst>
                <a:gd name="connsiteX0" fmla="*/ 175443 w 1557338"/>
                <a:gd name="connsiteY0" fmla="*/ 0 h 1420018"/>
                <a:gd name="connsiteX1" fmla="*/ 1381895 w 1557338"/>
                <a:gd name="connsiteY1" fmla="*/ 0 h 1420018"/>
                <a:gd name="connsiteX2" fmla="*/ 1557338 w 1557338"/>
                <a:gd name="connsiteY2" fmla="*/ 175443 h 1420018"/>
                <a:gd name="connsiteX3" fmla="*/ 1557338 w 1557338"/>
                <a:gd name="connsiteY3" fmla="*/ 1244575 h 1420018"/>
                <a:gd name="connsiteX4" fmla="*/ 1381895 w 1557338"/>
                <a:gd name="connsiteY4" fmla="*/ 1420018 h 1420018"/>
                <a:gd name="connsiteX5" fmla="*/ 175443 w 1557338"/>
                <a:gd name="connsiteY5" fmla="*/ 1420018 h 1420018"/>
                <a:gd name="connsiteX6" fmla="*/ 0 w 1557338"/>
                <a:gd name="connsiteY6" fmla="*/ 1244575 h 1420018"/>
                <a:gd name="connsiteX7" fmla="*/ 0 w 1557338"/>
                <a:gd name="connsiteY7" fmla="*/ 175443 h 1420018"/>
                <a:gd name="connsiteX8" fmla="*/ 175443 w 1557338"/>
                <a:gd name="connsiteY8" fmla="*/ 0 h 142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20018">
                  <a:moveTo>
                    <a:pt x="175443" y="0"/>
                  </a:moveTo>
                  <a:lnTo>
                    <a:pt x="1381895" y="0"/>
                  </a:lnTo>
                  <a:cubicBezTo>
                    <a:pt x="1478789" y="0"/>
                    <a:pt x="1557338" y="78549"/>
                    <a:pt x="1557338" y="175443"/>
                  </a:cubicBezTo>
                  <a:lnTo>
                    <a:pt x="1557338" y="1244575"/>
                  </a:lnTo>
                  <a:cubicBezTo>
                    <a:pt x="1557338" y="1341469"/>
                    <a:pt x="1478789" y="1420018"/>
                    <a:pt x="1381895" y="1420018"/>
                  </a:cubicBezTo>
                  <a:lnTo>
                    <a:pt x="175443" y="1420018"/>
                  </a:lnTo>
                  <a:cubicBezTo>
                    <a:pt x="78549" y="1420018"/>
                    <a:pt x="0" y="1341469"/>
                    <a:pt x="0" y="1244575"/>
                  </a:cubicBezTo>
                  <a:lnTo>
                    <a:pt x="0" y="175443"/>
                  </a:lnTo>
                  <a:cubicBezTo>
                    <a:pt x="0" y="78549"/>
                    <a:pt x="78549" y="0"/>
                    <a:pt x="175443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893A7F-537E-4B61-B0AA-0A7F4B95F6C2}"/>
                </a:ext>
              </a:extLst>
            </p:cNvPr>
            <p:cNvSpPr/>
            <p:nvPr/>
          </p:nvSpPr>
          <p:spPr>
            <a:xfrm>
              <a:off x="2286000" y="5842396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90B486-FD2B-439F-ABBF-7D0278C99649}"/>
              </a:ext>
            </a:extLst>
          </p:cNvPr>
          <p:cNvGrpSpPr/>
          <p:nvPr/>
        </p:nvGrpSpPr>
        <p:grpSpPr>
          <a:xfrm>
            <a:off x="762001" y="3844190"/>
            <a:ext cx="1676399" cy="1345231"/>
            <a:chOff x="762001" y="3844190"/>
            <a:chExt cx="1676399" cy="13452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38833F-8654-4FEB-A08E-5B832C9F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50831" r="7890" b="26587"/>
            <a:stretch>
              <a:fillRect/>
            </a:stretch>
          </p:blipFill>
          <p:spPr>
            <a:xfrm>
              <a:off x="762001" y="3844190"/>
              <a:ext cx="1449393" cy="1345231"/>
            </a:xfrm>
            <a:custGeom>
              <a:avLst/>
              <a:gdLst>
                <a:gd name="connsiteX0" fmla="*/ 178581 w 1557338"/>
                <a:gd name="connsiteY0" fmla="*/ 0 h 1445418"/>
                <a:gd name="connsiteX1" fmla="*/ 1378757 w 1557338"/>
                <a:gd name="connsiteY1" fmla="*/ 0 h 1445418"/>
                <a:gd name="connsiteX2" fmla="*/ 1557338 w 1557338"/>
                <a:gd name="connsiteY2" fmla="*/ 178581 h 1445418"/>
                <a:gd name="connsiteX3" fmla="*/ 1557338 w 1557338"/>
                <a:gd name="connsiteY3" fmla="*/ 1266837 h 1445418"/>
                <a:gd name="connsiteX4" fmla="*/ 1378757 w 1557338"/>
                <a:gd name="connsiteY4" fmla="*/ 1445418 h 1445418"/>
                <a:gd name="connsiteX5" fmla="*/ 178581 w 1557338"/>
                <a:gd name="connsiteY5" fmla="*/ 1445418 h 1445418"/>
                <a:gd name="connsiteX6" fmla="*/ 0 w 1557338"/>
                <a:gd name="connsiteY6" fmla="*/ 1266837 h 1445418"/>
                <a:gd name="connsiteX7" fmla="*/ 0 w 1557338"/>
                <a:gd name="connsiteY7" fmla="*/ 178581 h 1445418"/>
                <a:gd name="connsiteX8" fmla="*/ 178581 w 1557338"/>
                <a:gd name="connsiteY8" fmla="*/ 0 h 144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338" h="1445418">
                  <a:moveTo>
                    <a:pt x="178581" y="0"/>
                  </a:moveTo>
                  <a:lnTo>
                    <a:pt x="1378757" y="0"/>
                  </a:lnTo>
                  <a:cubicBezTo>
                    <a:pt x="1477385" y="0"/>
                    <a:pt x="1557338" y="79953"/>
                    <a:pt x="1557338" y="178581"/>
                  </a:cubicBezTo>
                  <a:lnTo>
                    <a:pt x="1557338" y="1266837"/>
                  </a:lnTo>
                  <a:cubicBezTo>
                    <a:pt x="1557338" y="1365465"/>
                    <a:pt x="1477385" y="1445418"/>
                    <a:pt x="1378757" y="1445418"/>
                  </a:cubicBezTo>
                  <a:lnTo>
                    <a:pt x="178581" y="1445418"/>
                  </a:lnTo>
                  <a:cubicBezTo>
                    <a:pt x="79953" y="1445418"/>
                    <a:pt x="0" y="1365465"/>
                    <a:pt x="0" y="1266837"/>
                  </a:cubicBezTo>
                  <a:lnTo>
                    <a:pt x="0" y="178581"/>
                  </a:lnTo>
                  <a:cubicBezTo>
                    <a:pt x="0" y="79953"/>
                    <a:pt x="79953" y="0"/>
                    <a:pt x="178581" y="0"/>
                  </a:cubicBezTo>
                  <a:close/>
                </a:path>
              </a:pathLst>
            </a:custGeom>
            <a:ln w="19050">
              <a:solidFill>
                <a:srgbClr val="DF3A2B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4EB15C-E17B-4B96-92DF-73666F893889}"/>
                </a:ext>
              </a:extLst>
            </p:cNvPr>
            <p:cNvSpPr/>
            <p:nvPr/>
          </p:nvSpPr>
          <p:spPr>
            <a:xfrm>
              <a:off x="2286000" y="4440605"/>
              <a:ext cx="152400" cy="152400"/>
            </a:xfrm>
            <a:prstGeom prst="ellipse">
              <a:avLst/>
            </a:prstGeom>
            <a:solidFill>
              <a:srgbClr val="969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289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</TotalTime>
  <Words>169</Words>
  <Application>Microsoft Office PowerPoint</Application>
  <PresentationFormat>Widescreen</PresentationFormat>
  <Paragraphs>72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Quicksand</vt:lpstr>
      <vt:lpstr>Quicksand Medium</vt:lpstr>
      <vt:lpstr>Times New Roman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392</cp:revision>
  <dcterms:created xsi:type="dcterms:W3CDTF">2021-11-07T09:06:49Z</dcterms:created>
  <dcterms:modified xsi:type="dcterms:W3CDTF">2024-01-24T03:07:29Z</dcterms:modified>
  <cp:category>9Slide.vn</cp:category>
</cp:coreProperties>
</file>