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8" r:id="rId2"/>
    <p:sldId id="256" r:id="rId3"/>
    <p:sldId id="282" r:id="rId4"/>
    <p:sldId id="283" r:id="rId5"/>
    <p:sldId id="284" r:id="rId6"/>
    <p:sldId id="285" r:id="rId7"/>
    <p:sldId id="286" r:id="rId8"/>
    <p:sldId id="265" r:id="rId9"/>
    <p:sldId id="266" r:id="rId10"/>
    <p:sldId id="257" r:id="rId11"/>
    <p:sldId id="262" r:id="rId12"/>
    <p:sldId id="270" r:id="rId13"/>
    <p:sldId id="271" r:id="rId14"/>
    <p:sldId id="272" r:id="rId15"/>
    <p:sldId id="258" r:id="rId16"/>
    <p:sldId id="263" r:id="rId17"/>
    <p:sldId id="264" r:id="rId18"/>
    <p:sldId id="259" r:id="rId19"/>
    <p:sldId id="275" r:id="rId20"/>
    <p:sldId id="278" r:id="rId21"/>
    <p:sldId id="279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24/01/2024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2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16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19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039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slide" Target="slide16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8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svg"/><Relationship Id="rId4" Type="http://schemas.openxmlformats.org/officeDocument/2006/relationships/slide" Target="slide16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3.svg"/><Relationship Id="rId4" Type="http://schemas.openxmlformats.org/officeDocument/2006/relationships/slide" Target="slide16.xml"/><Relationship Id="rId9" Type="http://schemas.openxmlformats.org/officeDocument/2006/relationships/image" Target="../media/image12.pn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5" Type="http://schemas.openxmlformats.org/officeDocument/2006/relationships/image" Target="../media/image24.jpg"/><Relationship Id="rId10" Type="http://schemas.openxmlformats.org/officeDocument/2006/relationships/image" Target="../media/image13.svg"/><Relationship Id="rId4" Type="http://schemas.openxmlformats.org/officeDocument/2006/relationships/slide" Target="slide16.xml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50013" y="5029200"/>
            <a:ext cx="1172904" cy="1654096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7049162" y="5112720"/>
            <a:ext cx="2125940" cy="1660735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6777272" y="5703246"/>
            <a:ext cx="399071" cy="632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0" y="1837141"/>
            <a:ext cx="910770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Đoàn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Khuê</a:t>
            </a:r>
            <a:endParaRPr lang="en-US" sz="32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GIẢNG ĐIỆN TỬ </a:t>
            </a:r>
            <a:endParaRPr lang="en-US" sz="6600" b="1" kern="0" dirty="0">
              <a:solidFill>
                <a:srgbClr val="3B91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6600" b="1" kern="0" dirty="0" smtClean="0">
                <a:solidFill>
                  <a:srgbClr val="3B91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 NHIÊN VÀ XÃ HỘI</a:t>
            </a:r>
            <a:endParaRPr lang="en-US" sz="6600" b="1" kern="0" dirty="0">
              <a:solidFill>
                <a:srgbClr val="3B91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9844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3176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4026" y="3617689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3629"/>
            <a:ext cx="9173028" cy="6861629"/>
          </a:xfrm>
          <a:prstGeom prst="rect">
            <a:avLst/>
          </a:prstGeom>
        </p:spPr>
      </p:pic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6"/>
            <a:ext cx="4876800" cy="6850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685800"/>
            <a:ext cx="4257368" cy="14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39" y="2367114"/>
            <a:ext cx="4220029" cy="449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3400" y="1828800"/>
            <a:ext cx="8001000" cy="4572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1" y="2590800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5500F-6B52-433D-ACD2-563E87A6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7" y="1894568"/>
            <a:ext cx="3494505" cy="3143250"/>
          </a:xfrm>
          <a:prstGeom prst="rect">
            <a:avLst/>
          </a:prstGeom>
        </p:spPr>
      </p:pic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74896977-CD24-4193-B678-205B2C31398D}"/>
              </a:ext>
            </a:extLst>
          </p:cNvPr>
          <p:cNvSpPr/>
          <p:nvPr/>
        </p:nvSpPr>
        <p:spPr>
          <a:xfrm>
            <a:off x="4598399" y="3478967"/>
            <a:ext cx="1771166" cy="155885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hlinkClick r:id="rId5" action="ppaction://hlinksldjump"/>
            <a:extLst>
              <a:ext uri="{FF2B5EF4-FFF2-40B4-BE49-F238E27FC236}">
                <a16:creationId xmlns:a16="http://schemas.microsoft.com/office/drawing/2014/main" id="{58427E48-0C73-427E-BA77-605829DAAADF}"/>
              </a:ext>
            </a:extLst>
          </p:cNvPr>
          <p:cNvSpPr/>
          <p:nvPr/>
        </p:nvSpPr>
        <p:spPr>
          <a:xfrm>
            <a:off x="6369565" y="1890535"/>
            <a:ext cx="1723338" cy="15975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>
            <a:hlinkClick r:id="rId6" action="ppaction://hlinksldjump"/>
            <a:extLst>
              <a:ext uri="{FF2B5EF4-FFF2-40B4-BE49-F238E27FC236}">
                <a16:creationId xmlns:a16="http://schemas.microsoft.com/office/drawing/2014/main" id="{6A09B1A5-D3D4-4E0F-933A-3F69C700BB66}"/>
              </a:ext>
            </a:extLst>
          </p:cNvPr>
          <p:cNvSpPr/>
          <p:nvPr/>
        </p:nvSpPr>
        <p:spPr>
          <a:xfrm>
            <a:off x="4598398" y="1881437"/>
            <a:ext cx="1771167" cy="15975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F73F1C76-D13D-4DD5-B503-CFD3E88DC213}"/>
              </a:ext>
            </a:extLst>
          </p:cNvPr>
          <p:cNvSpPr/>
          <p:nvPr/>
        </p:nvSpPr>
        <p:spPr>
          <a:xfrm>
            <a:off x="4635310" y="1934276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số 5">
            <a:hlinkClick r:id="rId7" action="ppaction://hlinksldjump"/>
            <a:extLst>
              <a:ext uri="{FF2B5EF4-FFF2-40B4-BE49-F238E27FC236}">
                <a16:creationId xmlns:a16="http://schemas.microsoft.com/office/drawing/2014/main" id="{EBA505AA-BC3C-4050-92F1-59C7A41B8B7A}"/>
              </a:ext>
            </a:extLst>
          </p:cNvPr>
          <p:cNvSpPr/>
          <p:nvPr/>
        </p:nvSpPr>
        <p:spPr>
          <a:xfrm>
            <a:off x="6369565" y="3486150"/>
            <a:ext cx="1723337" cy="156595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heart 2">
            <a:extLst>
              <a:ext uri="{FF2B5EF4-FFF2-40B4-BE49-F238E27FC236}">
                <a16:creationId xmlns:a16="http://schemas.microsoft.com/office/drawing/2014/main" id="{364754E6-86CF-4B88-AA7C-AACE59119706}"/>
              </a:ext>
            </a:extLst>
          </p:cNvPr>
          <p:cNvSpPr/>
          <p:nvPr/>
        </p:nvSpPr>
        <p:spPr>
          <a:xfrm>
            <a:off x="7557979" y="1918691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Heart 4">
            <a:extLst>
              <a:ext uri="{FF2B5EF4-FFF2-40B4-BE49-F238E27FC236}">
                <a16:creationId xmlns:a16="http://schemas.microsoft.com/office/drawing/2014/main" id="{2CE2D942-F62B-44F3-8C3B-589B9BC87887}"/>
              </a:ext>
            </a:extLst>
          </p:cNvPr>
          <p:cNvSpPr/>
          <p:nvPr/>
        </p:nvSpPr>
        <p:spPr>
          <a:xfrm>
            <a:off x="4617524" y="3549153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Heart 5">
            <a:extLst>
              <a:ext uri="{FF2B5EF4-FFF2-40B4-BE49-F238E27FC236}">
                <a16:creationId xmlns:a16="http://schemas.microsoft.com/office/drawing/2014/main" id="{2BDB895D-9F8C-4E95-9FDB-4EFE51032ABB}"/>
              </a:ext>
            </a:extLst>
          </p:cNvPr>
          <p:cNvSpPr/>
          <p:nvPr/>
        </p:nvSpPr>
        <p:spPr>
          <a:xfrm>
            <a:off x="7624513" y="3548540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83CA64D8-FB79-4C5D-ACDB-C435A21BFBC0}"/>
              </a:ext>
            </a:extLst>
          </p:cNvPr>
          <p:cNvSpPr txBox="1"/>
          <p:nvPr/>
        </p:nvSpPr>
        <p:spPr>
          <a:xfrm>
            <a:off x="93688" y="2008271"/>
            <a:ext cx="42644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CỬA BÍ MẬT</a:t>
            </a:r>
          </a:p>
        </p:txBody>
      </p:sp>
      <p:pic>
        <p:nvPicPr>
          <p:cNvPr id="53" name="Picture 52" descr="Like Bee">
            <a:extLst>
              <a:ext uri="{FF2B5EF4-FFF2-40B4-BE49-F238E27FC236}">
                <a16:creationId xmlns:a16="http://schemas.microsoft.com/office/drawing/2014/main" id="{84F7606A-84C8-44E7-845C-60270108BA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31" y="2949644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1" grpId="2" animBg="1"/>
      <p:bldP spid="32" grpId="0" animBg="1"/>
      <p:bldP spid="33" grpId="0" animBg="1"/>
      <p:bldP spid="47" grpId="0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F8CF1B-7429-4477-B8B2-09455E73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3355" r="11926"/>
          <a:stretch/>
        </p:blipFill>
        <p:spPr>
          <a:xfrm>
            <a:off x="2128166" y="3095860"/>
            <a:ext cx="1714500" cy="233366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63180" y="1105631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to End 1">
            <a:hlinkClick r:id="rId5" action="ppaction://hlinksldjump"/>
            <a:extLst>
              <a:ext uri="{FF2B5EF4-FFF2-40B4-BE49-F238E27FC236}">
                <a16:creationId xmlns:a16="http://schemas.microsoft.com/office/drawing/2014/main" id="{CFC7BDF6-B3B4-4104-AE20-88D6CCB45306}"/>
              </a:ext>
            </a:extLst>
          </p:cNvPr>
          <p:cNvSpPr/>
          <p:nvPr/>
        </p:nvSpPr>
        <p:spPr>
          <a:xfrm>
            <a:off x="8172450" y="5418864"/>
            <a:ext cx="800100" cy="514350"/>
          </a:xfrm>
          <a:prstGeom prst="actionButtonEnd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llustration of a pencil character ">
            <a:extLst>
              <a:ext uri="{FF2B5EF4-FFF2-40B4-BE49-F238E27FC236}">
                <a16:creationId xmlns:a16="http://schemas.microsoft.com/office/drawing/2014/main" id="{8CFBF528-E092-425A-96FC-D7DECAFE2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7964">
            <a:off x="4143485" y="4579439"/>
            <a:ext cx="615683" cy="1050285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9870F7EB-CD9A-42A6-B0E3-CED0C75CB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123" y="2082376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urple book character ">
            <a:extLst>
              <a:ext uri="{FF2B5EF4-FFF2-40B4-BE49-F238E27FC236}">
                <a16:creationId xmlns:a16="http://schemas.microsoft.com/office/drawing/2014/main" id="{8C39D44F-D817-4335-BCE8-F1491F7DEE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14900" y="4840466"/>
            <a:ext cx="767894" cy="890604"/>
          </a:xfrm>
          <a:prstGeom prst="rect">
            <a:avLst/>
          </a:prstGeom>
        </p:spPr>
      </p:pic>
      <p:pic>
        <p:nvPicPr>
          <p:cNvPr id="11" name="Graphic 10" descr="Illustration of a globe character ">
            <a:extLst>
              <a:ext uri="{FF2B5EF4-FFF2-40B4-BE49-F238E27FC236}">
                <a16:creationId xmlns:a16="http://schemas.microsoft.com/office/drawing/2014/main" id="{2B9CBE12-3E55-4992-889F-CB2F3C911A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8900" y="1001162"/>
            <a:ext cx="1206622" cy="95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19ABC-B8B9-4E7F-9436-CC8A78303F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32" y="775214"/>
            <a:ext cx="5025597" cy="33737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0693C9-6C30-4F57-BCE6-3A90F000E38C}"/>
              </a:ext>
            </a:extLst>
          </p:cNvPr>
          <p:cNvSpPr txBox="1"/>
          <p:nvPr/>
        </p:nvSpPr>
        <p:spPr>
          <a:xfrm>
            <a:off x="4674302" y="2338001"/>
            <a:ext cx="38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Rễ cây nằm ở đâu?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66B82-DC97-4051-8151-E23FA09F37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1" b="13333"/>
          <a:stretch/>
        </p:blipFill>
        <p:spPr>
          <a:xfrm>
            <a:off x="-105002" y="2868916"/>
            <a:ext cx="2937209" cy="26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3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63126BB-6C49-46BC-BF1B-9DED4EF07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32" y="775214"/>
            <a:ext cx="5025597" cy="33737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3387" y="1075632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EBC03975-CAF9-4214-90C1-4769FE4908A8}"/>
              </a:ext>
            </a:extLst>
          </p:cNvPr>
          <p:cNvSpPr/>
          <p:nvPr/>
        </p:nvSpPr>
        <p:spPr>
          <a:xfrm>
            <a:off x="8229600" y="5355644"/>
            <a:ext cx="742950" cy="514350"/>
          </a:xfrm>
          <a:prstGeom prst="actionButtonEnd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7BACF7CE-7D52-43C3-89FF-0039D4C3B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0350" y="983184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8293B56D-9140-4C62-B527-D6AC546F0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9575" y="966527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37538A33-1AC5-42F0-995B-2F59F8943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5318238" y="4651505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4F1D53F9-6F37-4E5B-A16A-17357948D4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02353" y="4949981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457A21-D296-4CD5-AEEB-C345D7696E27}"/>
              </a:ext>
            </a:extLst>
          </p:cNvPr>
          <p:cNvSpPr txBox="1"/>
          <p:nvPr/>
        </p:nvSpPr>
        <p:spPr>
          <a:xfrm>
            <a:off x="4686300" y="2215075"/>
            <a:ext cx="375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gồm những bộ phận nào?</a:t>
            </a:r>
          </a:p>
        </p:txBody>
      </p:sp>
      <p:sp>
        <p:nvSpPr>
          <p:cNvPr id="12" name="AutoShape 2" descr="Diệt côn trùng ve sầu ở Vĩnh Long – diet con trung">
            <a:extLst>
              <a:ext uri="{FF2B5EF4-FFF2-40B4-BE49-F238E27FC236}">
                <a16:creationId xmlns:a16="http://schemas.microsoft.com/office/drawing/2014/main" id="{EF628920-BAFB-4618-8E16-076493C11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inh học 9 Bài 65: Tổng kết chương trình toàn cấp tiết 2">
            <a:extLst>
              <a:ext uri="{FF2B5EF4-FFF2-40B4-BE49-F238E27FC236}">
                <a16:creationId xmlns:a16="http://schemas.microsoft.com/office/drawing/2014/main" id="{FEB67F43-7898-4378-8AB1-80685BD1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129509"/>
            <a:ext cx="3346472" cy="387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21853-AF28-443C-A016-D6F936D7C2CE}"/>
              </a:ext>
            </a:extLst>
          </p:cNvPr>
          <p:cNvSpPr txBox="1"/>
          <p:nvPr/>
        </p:nvSpPr>
        <p:spPr>
          <a:xfrm>
            <a:off x="3026360" y="2665940"/>
            <a:ext cx="516646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BB83A-F572-4AE4-871F-DC1AE33501C7}"/>
              </a:ext>
            </a:extLst>
          </p:cNvPr>
          <p:cNvSpPr txBox="1"/>
          <p:nvPr/>
        </p:nvSpPr>
        <p:spPr>
          <a:xfrm>
            <a:off x="2973068" y="3152001"/>
            <a:ext cx="669926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4BC3B-F35A-48D2-9EB6-9421630E504D}"/>
              </a:ext>
            </a:extLst>
          </p:cNvPr>
          <p:cNvSpPr txBox="1"/>
          <p:nvPr/>
        </p:nvSpPr>
        <p:spPr>
          <a:xfrm>
            <a:off x="2944540" y="4437876"/>
            <a:ext cx="760091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996FA-DC23-460B-AD53-B747A008A9A5}"/>
              </a:ext>
            </a:extLst>
          </p:cNvPr>
          <p:cNvSpPr txBox="1"/>
          <p:nvPr/>
        </p:nvSpPr>
        <p:spPr>
          <a:xfrm>
            <a:off x="3011584" y="5187829"/>
            <a:ext cx="530170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88EBF-2F8E-462C-AEDC-68CB722E18CA}"/>
              </a:ext>
            </a:extLst>
          </p:cNvPr>
          <p:cNvSpPr txBox="1"/>
          <p:nvPr/>
        </p:nvSpPr>
        <p:spPr>
          <a:xfrm>
            <a:off x="2973069" y="3629549"/>
            <a:ext cx="665418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25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5FA43D4-3DA7-457C-B121-26782ACA3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7" y="742950"/>
            <a:ext cx="3921493" cy="453973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1450" y="1081444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F98BDD2D-15A9-4D9E-A9E2-8FA1E909B71A}"/>
              </a:ext>
            </a:extLst>
          </p:cNvPr>
          <p:cNvSpPr/>
          <p:nvPr/>
        </p:nvSpPr>
        <p:spPr>
          <a:xfrm>
            <a:off x="8257691" y="5424692"/>
            <a:ext cx="800100" cy="514350"/>
          </a:xfrm>
          <a:prstGeom prst="actionButtonE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CA2F52E8-047B-448A-8058-E0E97D74C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8544" y="1062028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B15E81E5-6866-4649-AF85-FC3EACC50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3906" y="972339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A05155E5-865E-4900-977E-9438CCF39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4737596" y="4878819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53A0963B-FFBB-4170-A778-37610D235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227666" y="5110146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9C8EAF-4F57-4DE5-A205-6DC934427680}"/>
              </a:ext>
            </a:extLst>
          </p:cNvPr>
          <p:cNvSpPr txBox="1"/>
          <p:nvPr/>
        </p:nvSpPr>
        <p:spPr>
          <a:xfrm>
            <a:off x="5696414" y="2556267"/>
            <a:ext cx="2864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071DF-2952-45C8-953C-2E2943D344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8" y="2440426"/>
            <a:ext cx="1879807" cy="168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B8EEB-8434-4E36-A1D8-0015513088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15" y="2559479"/>
            <a:ext cx="2310132" cy="1566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639A6-BE78-4858-B4D5-A4503B418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3" y="4238635"/>
            <a:ext cx="2180384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1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6D76A43-2681-45AE-8538-28E91574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775214"/>
            <a:ext cx="3099579" cy="40445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3623" y="1075632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53D9D947-1181-4F59-934E-8F2A5F9A28CA}"/>
              </a:ext>
            </a:extLst>
          </p:cNvPr>
          <p:cNvSpPr/>
          <p:nvPr/>
        </p:nvSpPr>
        <p:spPr>
          <a:xfrm>
            <a:off x="8229600" y="5472619"/>
            <a:ext cx="800100" cy="514350"/>
          </a:xfrm>
          <a:prstGeom prst="actionButtonE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139A8EB1-9CAC-4925-8F93-EB977DC65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2523" y="1032837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563E6C82-B13A-4A3B-9F12-6AF9F38D8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4248" y="885382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5091650C-518C-44BE-8DC3-CBDC8BBAC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5980849" y="4833680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D7F58A1C-6DA1-4290-AECD-999FB85112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636389" y="4945300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8F1D6E9-5F1C-4439-81E5-3E0D04395751}"/>
              </a:ext>
            </a:extLst>
          </p:cNvPr>
          <p:cNvSpPr txBox="1"/>
          <p:nvPr/>
        </p:nvSpPr>
        <p:spPr>
          <a:xfrm>
            <a:off x="6253219" y="2124953"/>
            <a:ext cx="2447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7A10A-141F-43BE-87E5-5D225CDB86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" y="2171700"/>
            <a:ext cx="2321636" cy="3100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281F13-77AB-4637-8B0C-01F2D3613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56" y="2221759"/>
            <a:ext cx="1976173" cy="1614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EC67E-97C1-4B1F-ACBA-A6D8CD1BB3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5" y="4072444"/>
            <a:ext cx="197617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4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705600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1"/>
            <a:ext cx="9143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29028"/>
            <a:ext cx="72861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AD771-FC2E-4FA2-82B6-8B735AB1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" y="1219200"/>
            <a:ext cx="9144000" cy="51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253</Words>
  <Application>Microsoft Office PowerPoint</Application>
  <PresentationFormat>On-screen Show (4:3)</PresentationFormat>
  <Paragraphs>130</Paragraphs>
  <Slides>23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70</cp:revision>
  <dcterms:created xsi:type="dcterms:W3CDTF">2006-08-16T00:00:00Z</dcterms:created>
  <dcterms:modified xsi:type="dcterms:W3CDTF">2024-01-24T02:48:48Z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