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314" r:id="rId2"/>
    <p:sldId id="280" r:id="rId3"/>
    <p:sldId id="283" r:id="rId4"/>
    <p:sldId id="284" r:id="rId5"/>
    <p:sldId id="288" r:id="rId6"/>
    <p:sldId id="287" r:id="rId7"/>
    <p:sldId id="263" r:id="rId8"/>
    <p:sldId id="259" r:id="rId9"/>
    <p:sldId id="290" r:id="rId10"/>
    <p:sldId id="298" r:id="rId11"/>
    <p:sldId id="286" r:id="rId12"/>
    <p:sldId id="299" r:id="rId13"/>
    <p:sldId id="300" r:id="rId14"/>
    <p:sldId id="301" r:id="rId15"/>
    <p:sldId id="302" r:id="rId16"/>
    <p:sldId id="310" r:id="rId17"/>
    <p:sldId id="297" r:id="rId18"/>
    <p:sldId id="304" r:id="rId19"/>
    <p:sldId id="260" r:id="rId20"/>
    <p:sldId id="311" r:id="rId21"/>
    <p:sldId id="306" r:id="rId22"/>
    <p:sldId id="307" r:id="rId23"/>
    <p:sldId id="269" r:id="rId24"/>
    <p:sldId id="308" r:id="rId25"/>
    <p:sldId id="266" r:id="rId26"/>
    <p:sldId id="309" r:id="rId27"/>
    <p:sldId id="279" r:id="rId28"/>
    <p:sldId id="278" r:id="rId29"/>
    <p:sldId id="277" r:id="rId30"/>
  </p:sldIdLst>
  <p:sldSz cx="12192000" cy="6858000"/>
  <p:notesSz cx="6858000" cy="9144000"/>
  <p:embeddedFontLst>
    <p:embeddedFont>
      <p:font typeface=".VnArial" panose="020B7200000000000000" pitchFamily="34" charset="0"/>
      <p:regular r:id="rId32"/>
      <p:bold r:id="rId33"/>
      <p:italic r:id="rId34"/>
      <p:boldItalic r:id="rId35"/>
    </p:embeddedFont>
    <p:embeddedFont>
      <p:font typeface="Arial-Rounded" panose="020B0500000000000000" charset="0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맑은 고딕" panose="020B0503020000020004" pitchFamily="34" charset="-127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Arial Black" panose="020B0A04020102020204" pitchFamily="34" charset="0"/>
      <p:bold r:id="rId45"/>
    </p:embeddedFont>
    <p:embeddedFont>
      <p:font typeface="Arial Rounded MT Bold" panose="020B0604020202020204" charset="0"/>
      <p:regular r:id="rId46"/>
    </p:embeddedFont>
    <p:embeddedFont>
      <p:font typeface="HL Hoctro" panose="02000000000000000000" pitchFamily="2" charset="0"/>
      <p:regular r:id="rId47"/>
    </p:embeddedFont>
    <p:embeddedFont>
      <p:font typeface="宋体" panose="02010600030101010101" pitchFamily="2" charset="-122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C46C"/>
    <a:srgbClr val="CBEC8B"/>
    <a:srgbClr val="F26A42"/>
    <a:srgbClr val="3B9185"/>
    <a:srgbClr val="F05524"/>
    <a:srgbClr val="00A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309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270" y="90"/>
      </p:cViewPr>
      <p:guideLst>
        <p:guide orient="horz" pos="31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55E764-DAFC-4A3B-AB7A-811BFE4E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729AA4-A6ED-4BEA-8357-B8634063F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FAE882-18A1-4005-868D-1B61CCFF5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C5110E-3401-4D89-8D50-AB34053257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7DA4C-9057-4D6B-A51C-871389E6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F6254-7842-4A79-AED6-ADDB5228D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310C1-17C0-49A5-962D-ACC6847B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B0EF-4C21-47BA-9B3B-73B821A2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4A919-B38E-43B2-ABE2-309D8E2F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82470B61-4B83-4837-8E35-DB1C8F82DD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1" r:id="rId4"/>
    <p:sldLayoutId id="2147483662" r:id="rId5"/>
    <p:sldLayoutId id="2147483660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3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4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5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6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945264" y="1535652"/>
            <a:ext cx="10388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Đoàn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Khuê</a:t>
            </a:r>
            <a:endParaRPr lang="en-US" sz="4800" b="1" kern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7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GIẢNG ĐIỆN TỬ </a:t>
            </a:r>
            <a:endParaRPr lang="en-US" sz="9600" b="1" kern="0" dirty="0">
              <a:solidFill>
                <a:srgbClr val="3B91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9600" b="1" kern="0" dirty="0" smtClean="0">
                <a:solidFill>
                  <a:srgbClr val="3B918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 VIỆT</a:t>
            </a:r>
            <a:endParaRPr lang="en-US" sz="9600" b="1" kern="0" dirty="0">
              <a:solidFill>
                <a:srgbClr val="3B91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29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2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7619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769834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ngoạm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59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7619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769834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ngoắc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2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7619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769834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khoằm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953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757C0A4E-7CD6-4F65-A1B1-FF93C0E0D82A}"/>
              </a:ext>
            </a:extLst>
          </p:cNvPr>
          <p:cNvSpPr txBox="1">
            <a:spLocks/>
          </p:cNvSpPr>
          <p:nvPr/>
        </p:nvSpPr>
        <p:spPr>
          <a:xfrm>
            <a:off x="695750" y="308331"/>
            <a:ext cx="10800500" cy="5967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5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oăm</a:t>
            </a:r>
            <a:r>
              <a: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5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5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47263">
            <a:extLst>
              <a:ext uri="{FF2B5EF4-FFF2-40B4-BE49-F238E27FC236}">
                <a16:creationId xmlns:a16="http://schemas.microsoft.com/office/drawing/2014/main" id="{6897BD05-CDE7-4AC5-9E25-0634CE791D11}"/>
              </a:ext>
            </a:extLst>
          </p:cNvPr>
          <p:cNvGrpSpPr/>
          <p:nvPr/>
        </p:nvGrpSpPr>
        <p:grpSpPr>
          <a:xfrm>
            <a:off x="1567251" y="2588060"/>
            <a:ext cx="2061974" cy="2773305"/>
            <a:chOff x="0" y="0"/>
            <a:chExt cx="2546194" cy="3424568"/>
          </a:xfrm>
        </p:grpSpPr>
        <p:grpSp>
          <p:nvGrpSpPr>
            <p:cNvPr id="4" name="Group 47260">
              <a:extLst>
                <a:ext uri="{FF2B5EF4-FFF2-40B4-BE49-F238E27FC236}">
                  <a16:creationId xmlns:a16="http://schemas.microsoft.com/office/drawing/2014/main" id="{36D66EA3-F4C9-496B-85B9-3C1CB7875242}"/>
                </a:ext>
              </a:extLst>
            </p:cNvPr>
            <p:cNvGrpSpPr/>
            <p:nvPr/>
          </p:nvGrpSpPr>
          <p:grpSpPr>
            <a:xfrm>
              <a:off x="0" y="0"/>
              <a:ext cx="2546195" cy="3302226"/>
              <a:chOff x="0" y="0"/>
              <a:chExt cx="2546194" cy="3302225"/>
            </a:xfrm>
          </p:grpSpPr>
          <p:sp>
            <p:nvSpPr>
              <p:cNvPr id="7" name="Shape 47256">
                <a:extLst>
                  <a:ext uri="{FF2B5EF4-FFF2-40B4-BE49-F238E27FC236}">
                    <a16:creationId xmlns:a16="http://schemas.microsoft.com/office/drawing/2014/main" id="{0F8E731B-F3D0-4CDA-9E7F-5C1B5A798757}"/>
                  </a:ext>
                </a:extLst>
              </p:cNvPr>
              <p:cNvSpPr/>
              <p:nvPr/>
            </p:nvSpPr>
            <p:spPr>
              <a:xfrm>
                <a:off x="159090" y="0"/>
                <a:ext cx="2228014" cy="330222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Calibri" pitchFamily="34" charset="0"/>
                  <a:ea typeface="宋体" pitchFamily="2" charset="-122"/>
                  <a:cs typeface="+mn-cs"/>
                </a:endParaRPr>
              </a:p>
            </p:txBody>
          </p:sp>
          <p:grpSp>
            <p:nvGrpSpPr>
              <p:cNvPr id="8" name="Group 47259">
                <a:extLst>
                  <a:ext uri="{FF2B5EF4-FFF2-40B4-BE49-F238E27FC236}">
                    <a16:creationId xmlns:a16="http://schemas.microsoft.com/office/drawing/2014/main" id="{822E3E1B-8314-49B7-AECD-9D4A51FBC3EF}"/>
                  </a:ext>
                </a:extLst>
              </p:cNvPr>
              <p:cNvGrpSpPr/>
              <p:nvPr/>
            </p:nvGrpSpPr>
            <p:grpSpPr>
              <a:xfrm>
                <a:off x="0" y="58"/>
                <a:ext cx="2546195" cy="249635"/>
                <a:chOff x="0" y="29"/>
                <a:chExt cx="2546194" cy="249634"/>
              </a:xfrm>
            </p:grpSpPr>
            <p:sp>
              <p:nvSpPr>
                <p:cNvPr id="9" name="Shape 47257">
                  <a:extLst>
                    <a:ext uri="{FF2B5EF4-FFF2-40B4-BE49-F238E27FC236}">
                      <a16:creationId xmlns:a16="http://schemas.microsoft.com/office/drawing/2014/main" id="{EAD3EBC3-5B06-44C6-B49D-2C4F1DD03FE3}"/>
                    </a:ext>
                  </a:extLst>
                </p:cNvPr>
                <p:cNvSpPr/>
                <p:nvPr/>
              </p:nvSpPr>
              <p:spPr>
                <a:xfrm>
                  <a:off x="0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  <p:sp>
              <p:nvSpPr>
                <p:cNvPr id="10" name="Shape 47258">
                  <a:extLst>
                    <a:ext uri="{FF2B5EF4-FFF2-40B4-BE49-F238E27FC236}">
                      <a16:creationId xmlns:a16="http://schemas.microsoft.com/office/drawing/2014/main" id="{B6BC95A9-032F-405B-A574-457E29D9A8CD}"/>
                    </a:ext>
                  </a:extLst>
                </p:cNvPr>
                <p:cNvSpPr/>
                <p:nvPr/>
              </p:nvSpPr>
              <p:spPr>
                <a:xfrm flipH="1">
                  <a:off x="1973107" y="29"/>
                  <a:ext cx="573088" cy="2496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909" y="0"/>
                      </a:moveTo>
                      <a:lnTo>
                        <a:pt x="5909" y="17033"/>
                      </a:lnTo>
                      <a:lnTo>
                        <a:pt x="0" y="21600"/>
                      </a:lnTo>
                      <a:lnTo>
                        <a:pt x="5909" y="21600"/>
                      </a:lnTo>
                      <a:lnTo>
                        <a:pt x="5953" y="21600"/>
                      </a:lnTo>
                      <a:lnTo>
                        <a:pt x="21600" y="21600"/>
                      </a:lnTo>
                      <a:lnTo>
                        <a:pt x="21600" y="11641"/>
                      </a:lnTo>
                      <a:lnTo>
                        <a:pt x="5909" y="0"/>
                      </a:lnTo>
                      <a:close/>
                    </a:path>
                  </a:pathLst>
                </a:custGeom>
                <a:solidFill>
                  <a:srgbClr val="79C9B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1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  <a:ea typeface="宋体" pitchFamily="2" charset="-122"/>
                    <a:cs typeface="+mn-cs"/>
                  </a:endParaRPr>
                </a:p>
              </p:txBody>
            </p:sp>
          </p:grpSp>
        </p:grpSp>
        <p:sp>
          <p:nvSpPr>
            <p:cNvPr id="5" name="Shape 47261">
              <a:extLst>
                <a:ext uri="{FF2B5EF4-FFF2-40B4-BE49-F238E27FC236}">
                  <a16:creationId xmlns:a16="http://schemas.microsoft.com/office/drawing/2014/main" id="{39641064-046F-4547-8C57-11AEB410BFB5}"/>
                </a:ext>
              </a:extLst>
            </p:cNvPr>
            <p:cNvSpPr/>
            <p:nvPr/>
          </p:nvSpPr>
          <p:spPr>
            <a:xfrm>
              <a:off x="116" y="249568"/>
              <a:ext cx="2545954" cy="3175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7660" y="1644"/>
                  </a:moveTo>
                  <a:cubicBezTo>
                    <a:pt x="8100" y="1644"/>
                    <a:pt x="8458" y="1929"/>
                    <a:pt x="8458" y="2281"/>
                  </a:cubicBezTo>
                  <a:cubicBezTo>
                    <a:pt x="8458" y="2634"/>
                    <a:pt x="8100" y="2919"/>
                    <a:pt x="7660" y="2919"/>
                  </a:cubicBezTo>
                  <a:cubicBezTo>
                    <a:pt x="7221" y="2919"/>
                    <a:pt x="6866" y="2634"/>
                    <a:pt x="6866" y="2281"/>
                  </a:cubicBezTo>
                  <a:cubicBezTo>
                    <a:pt x="6866" y="1929"/>
                    <a:pt x="7221" y="1644"/>
                    <a:pt x="7660" y="1644"/>
                  </a:cubicBezTo>
                  <a:close/>
                  <a:moveTo>
                    <a:pt x="14048" y="1644"/>
                  </a:moveTo>
                  <a:cubicBezTo>
                    <a:pt x="14487" y="1644"/>
                    <a:pt x="14842" y="1929"/>
                    <a:pt x="14842" y="2281"/>
                  </a:cubicBezTo>
                  <a:cubicBezTo>
                    <a:pt x="14842" y="2634"/>
                    <a:pt x="14487" y="2919"/>
                    <a:pt x="14048" y="2919"/>
                  </a:cubicBezTo>
                  <a:cubicBezTo>
                    <a:pt x="13608" y="2919"/>
                    <a:pt x="13250" y="2634"/>
                    <a:pt x="13250" y="2281"/>
                  </a:cubicBezTo>
                  <a:cubicBezTo>
                    <a:pt x="13250" y="1929"/>
                    <a:pt x="13608" y="1644"/>
                    <a:pt x="14048" y="1644"/>
                  </a:cubicBezTo>
                  <a:close/>
                </a:path>
              </a:pathLst>
            </a:custGeom>
            <a:solidFill>
              <a:srgbClr val="3B918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6" name="Shape 47262">
              <a:extLst>
                <a:ext uri="{FF2B5EF4-FFF2-40B4-BE49-F238E27FC236}">
                  <a16:creationId xmlns:a16="http://schemas.microsoft.com/office/drawing/2014/main" id="{1C2BFC24-719C-4B3F-BC5B-C570AFC01AFF}"/>
                </a:ext>
              </a:extLst>
            </p:cNvPr>
            <p:cNvSpPr/>
            <p:nvPr/>
          </p:nvSpPr>
          <p:spPr>
            <a:xfrm>
              <a:off x="859866" y="585387"/>
              <a:ext cx="839163" cy="45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5" y="21600"/>
                    <a:pt x="0" y="12719"/>
                    <a:pt x="0" y="1804"/>
                  </a:cubicBezTo>
                  <a:cubicBezTo>
                    <a:pt x="0" y="809"/>
                    <a:pt x="440" y="0"/>
                    <a:pt x="984" y="0"/>
                  </a:cubicBezTo>
                  <a:cubicBezTo>
                    <a:pt x="1527" y="0"/>
                    <a:pt x="1968" y="809"/>
                    <a:pt x="1968" y="1804"/>
                  </a:cubicBezTo>
                  <a:cubicBezTo>
                    <a:pt x="1968" y="10731"/>
                    <a:pt x="5930" y="17994"/>
                    <a:pt x="10800" y="17994"/>
                  </a:cubicBezTo>
                  <a:cubicBezTo>
                    <a:pt x="15670" y="17994"/>
                    <a:pt x="19632" y="10731"/>
                    <a:pt x="19632" y="1804"/>
                  </a:cubicBezTo>
                  <a:cubicBezTo>
                    <a:pt x="19632" y="809"/>
                    <a:pt x="20073" y="0"/>
                    <a:pt x="20616" y="0"/>
                  </a:cubicBezTo>
                  <a:cubicBezTo>
                    <a:pt x="21160" y="0"/>
                    <a:pt x="21600" y="809"/>
                    <a:pt x="21600" y="1804"/>
                  </a:cubicBezTo>
                  <a:cubicBezTo>
                    <a:pt x="21600" y="12719"/>
                    <a:pt x="16755" y="21600"/>
                    <a:pt x="10800" y="21600"/>
                  </a:cubicBezTo>
                  <a:close/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20092" tIns="20092" rIns="20092" bIns="20092" numCol="1" anchor="ctr"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45C3DE-6865-4139-BAB0-771F59A72DB6}"/>
              </a:ext>
            </a:extLst>
          </p:cNvPr>
          <p:cNvSpPr txBox="1"/>
          <p:nvPr/>
        </p:nvSpPr>
        <p:spPr>
          <a:xfrm>
            <a:off x="1567619" y="3567934"/>
            <a:ext cx="206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uơ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284768AB-6E5C-4752-AB1F-63F63D1C53FA}"/>
              </a:ext>
            </a:extLst>
          </p:cNvPr>
          <p:cNvSpPr/>
          <p:nvPr/>
        </p:nvSpPr>
        <p:spPr>
          <a:xfrm>
            <a:off x="5059474" y="2996361"/>
            <a:ext cx="4583427" cy="1971912"/>
          </a:xfrm>
          <a:custGeom>
            <a:avLst/>
            <a:gdLst>
              <a:gd name="connsiteX0" fmla="*/ 9176008 w 10845799"/>
              <a:gd name="connsiteY0" fmla="*/ 0 h 1627758"/>
              <a:gd name="connsiteX1" fmla="*/ 10845799 w 10845799"/>
              <a:gd name="connsiteY1" fmla="*/ 0 h 1627758"/>
              <a:gd name="connsiteX2" fmla="*/ 10438860 w 10845799"/>
              <a:gd name="connsiteY2" fmla="*/ 1627758 h 1627758"/>
              <a:gd name="connsiteX3" fmla="*/ 8769068 w 10845799"/>
              <a:gd name="connsiteY3" fmla="*/ 1627758 h 1627758"/>
              <a:gd name="connsiteX4" fmla="*/ 7422195 w 10845799"/>
              <a:gd name="connsiteY4" fmla="*/ 0 h 1627758"/>
              <a:gd name="connsiteX5" fmla="*/ 9091986 w 10845799"/>
              <a:gd name="connsiteY5" fmla="*/ 0 h 1627758"/>
              <a:gd name="connsiteX6" fmla="*/ 8685047 w 10845799"/>
              <a:gd name="connsiteY6" fmla="*/ 1627758 h 1627758"/>
              <a:gd name="connsiteX7" fmla="*/ 7015255 w 10845799"/>
              <a:gd name="connsiteY7" fmla="*/ 1627758 h 1627758"/>
              <a:gd name="connsiteX8" fmla="*/ 5668381 w 10845799"/>
              <a:gd name="connsiteY8" fmla="*/ 0 h 1627758"/>
              <a:gd name="connsiteX9" fmla="*/ 7338172 w 10845799"/>
              <a:gd name="connsiteY9" fmla="*/ 0 h 1627758"/>
              <a:gd name="connsiteX10" fmla="*/ 6931233 w 10845799"/>
              <a:gd name="connsiteY10" fmla="*/ 1627758 h 1627758"/>
              <a:gd name="connsiteX11" fmla="*/ 5261441 w 10845799"/>
              <a:gd name="connsiteY11" fmla="*/ 1627758 h 1627758"/>
              <a:gd name="connsiteX12" fmla="*/ 3914567 w 10845799"/>
              <a:gd name="connsiteY12" fmla="*/ 0 h 1627758"/>
              <a:gd name="connsiteX13" fmla="*/ 5584358 w 10845799"/>
              <a:gd name="connsiteY13" fmla="*/ 0 h 1627758"/>
              <a:gd name="connsiteX14" fmla="*/ 5177419 w 10845799"/>
              <a:gd name="connsiteY14" fmla="*/ 1627758 h 1627758"/>
              <a:gd name="connsiteX15" fmla="*/ 3507628 w 10845799"/>
              <a:gd name="connsiteY15" fmla="*/ 1627758 h 1627758"/>
              <a:gd name="connsiteX16" fmla="*/ 2160753 w 10845799"/>
              <a:gd name="connsiteY16" fmla="*/ 0 h 1627758"/>
              <a:gd name="connsiteX17" fmla="*/ 3830544 w 10845799"/>
              <a:gd name="connsiteY17" fmla="*/ 0 h 1627758"/>
              <a:gd name="connsiteX18" fmla="*/ 3423606 w 10845799"/>
              <a:gd name="connsiteY18" fmla="*/ 1627758 h 1627758"/>
              <a:gd name="connsiteX19" fmla="*/ 1753814 w 10845799"/>
              <a:gd name="connsiteY19" fmla="*/ 1627758 h 1627758"/>
              <a:gd name="connsiteX20" fmla="*/ 406940 w 10845799"/>
              <a:gd name="connsiteY20" fmla="*/ 0 h 1627758"/>
              <a:gd name="connsiteX21" fmla="*/ 2076730 w 10845799"/>
              <a:gd name="connsiteY21" fmla="*/ 0 h 1627758"/>
              <a:gd name="connsiteX22" fmla="*/ 1669792 w 10845799"/>
              <a:gd name="connsiteY22" fmla="*/ 1627758 h 1627758"/>
              <a:gd name="connsiteX23" fmla="*/ 0 w 10845799"/>
              <a:gd name="connsiteY23" fmla="*/ 1627758 h 162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076730" h="1627758">
                <a:moveTo>
                  <a:pt x="406940" y="0"/>
                </a:moveTo>
                <a:lnTo>
                  <a:pt x="2076730" y="0"/>
                </a:lnTo>
                <a:lnTo>
                  <a:pt x="1669792" y="1627758"/>
                </a:lnTo>
                <a:lnTo>
                  <a:pt x="0" y="1627758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i="1" dirty="0">
              <a:solidFill>
                <a:schemeClr val="accent2"/>
              </a:solidFill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1A51189F-6EB2-4E08-BE39-74ABB3786E1E}"/>
              </a:ext>
            </a:extLst>
          </p:cNvPr>
          <p:cNvSpPr/>
          <p:nvPr/>
        </p:nvSpPr>
        <p:spPr>
          <a:xfrm>
            <a:off x="8190137" y="3389454"/>
            <a:ext cx="2305777" cy="1971912"/>
          </a:xfrm>
          <a:prstGeom prst="parallelogram">
            <a:avLst>
              <a:gd name="adj" fmla="val 45373"/>
            </a:avLst>
          </a:prstGeom>
          <a:solidFill>
            <a:srgbClr val="79C9BE">
              <a:alpha val="7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en-US" altLang="zh-CN" sz="16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7C110D-A1C5-475F-B626-EE72587A1203}"/>
              </a:ext>
            </a:extLst>
          </p:cNvPr>
          <p:cNvSpPr txBox="1"/>
          <p:nvPr/>
        </p:nvSpPr>
        <p:spPr>
          <a:xfrm>
            <a:off x="5769834" y="3567934"/>
            <a:ext cx="27017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3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9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  <p:bldP spid="19" grpId="0" animBg="1"/>
          <p:bldP spid="20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2587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ĐOẠN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91A8D-98E0-4A01-B82E-1C094D185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364463" y="1587816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B50CD-2E05-41AA-AD65-FF69457E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355034" y="5097544"/>
            <a:ext cx="504497" cy="5492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92755E-E8C9-444C-B2D8-FC0347FA4920}"/>
              </a:ext>
            </a:extLst>
          </p:cNvPr>
          <p:cNvSpPr/>
          <p:nvPr/>
        </p:nvSpPr>
        <p:spPr>
          <a:xfrm>
            <a:off x="11680723" y="1942158"/>
            <a:ext cx="137652" cy="1376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6AC1-9AD7-41FD-B16A-5B9276746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173" y="2526196"/>
            <a:ext cx="140220" cy="134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F9087-BF38-4F99-ADE0-CC15EF8D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476" y="3121047"/>
            <a:ext cx="140220" cy="134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75ABD6-7685-4AF8-9E67-3197E3950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02" y="3719125"/>
            <a:ext cx="140220" cy="13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265CFE-89D2-4733-858D-2DFF1F9A6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918" y="4258104"/>
            <a:ext cx="140220" cy="134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C42E65-4B19-426A-BAF0-B2624D17E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721" y="4895076"/>
            <a:ext cx="140220" cy="134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33DB37-972B-4D90-BD72-9FF6FED4A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98" y="5428719"/>
            <a:ext cx="140220" cy="134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BDFD19-D327-4130-A018-50D58ECAD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294" y="6001643"/>
            <a:ext cx="140220" cy="134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B0592-D412-4525-AB49-4819265A5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319" y="3685210"/>
            <a:ext cx="140220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6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5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25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141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91A8D-98E0-4A01-B82E-1C094D185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364463" y="1587816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B50CD-2E05-41AA-AD65-FF69457E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355034" y="5097544"/>
            <a:ext cx="504497" cy="5492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92755E-E8C9-444C-B2D8-FC0347FA4920}"/>
              </a:ext>
            </a:extLst>
          </p:cNvPr>
          <p:cNvSpPr/>
          <p:nvPr/>
        </p:nvSpPr>
        <p:spPr>
          <a:xfrm>
            <a:off x="11680723" y="1942158"/>
            <a:ext cx="137652" cy="1376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6AC1-9AD7-41FD-B16A-5B9276746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173" y="2526196"/>
            <a:ext cx="140220" cy="134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F9087-BF38-4F99-ADE0-CC15EF8D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476" y="3121047"/>
            <a:ext cx="140220" cy="134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75ABD6-7685-4AF8-9E67-3197E3950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02" y="3719125"/>
            <a:ext cx="140220" cy="13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265CFE-89D2-4733-858D-2DFF1F9A6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918" y="4258104"/>
            <a:ext cx="140220" cy="134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C42E65-4B19-426A-BAF0-B2624D17E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721" y="4895076"/>
            <a:ext cx="140220" cy="134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33DB37-972B-4D90-BD72-9FF6FED4A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98" y="5428719"/>
            <a:ext cx="140220" cy="134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BDFD19-D327-4130-A018-50D58ECAD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294" y="6001643"/>
            <a:ext cx="140220" cy="134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B0592-D412-4525-AB49-4819265A5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319" y="3685210"/>
            <a:ext cx="140220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 descr="西瓜">
            <a:extLst>
              <a:ext uri="{FF2B5EF4-FFF2-40B4-BE49-F238E27FC236}">
                <a16:creationId xmlns:a16="http://schemas.microsoft.com/office/drawing/2014/main" id="{F505EF82-0459-46A8-BD2D-796B6645F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98" y="449897"/>
            <a:ext cx="718820" cy="342265"/>
          </a:xfrm>
          <a:prstGeom prst="rect">
            <a:avLst/>
          </a:prstGeom>
        </p:spPr>
      </p:pic>
      <p:sp>
        <p:nvSpPr>
          <p:cNvPr id="3" name="13">
            <a:extLst>
              <a:ext uri="{FF2B5EF4-FFF2-40B4-BE49-F238E27FC236}">
                <a16:creationId xmlns:a16="http://schemas.microsoft.com/office/drawing/2014/main" id="{95CAE205-ABD7-4842-B18E-269C1B580A54}"/>
              </a:ext>
            </a:extLst>
          </p:cNvPr>
          <p:cNvSpPr txBox="1"/>
          <p:nvPr/>
        </p:nvSpPr>
        <p:spPr>
          <a:xfrm>
            <a:off x="1030259" y="267086"/>
            <a:ext cx="3683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GIẢI NGHĨA TỪ</a:t>
            </a:r>
            <a:endParaRPr lang="zh-CN" altLang="en-US" sz="3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  <p:grpSp>
        <p:nvGrpSpPr>
          <p:cNvPr id="4" name="16">
            <a:extLst>
              <a:ext uri="{FF2B5EF4-FFF2-40B4-BE49-F238E27FC236}">
                <a16:creationId xmlns:a16="http://schemas.microsoft.com/office/drawing/2014/main" id="{C8681711-AF56-4A38-A90C-379F1FA2D47E}"/>
              </a:ext>
            </a:extLst>
          </p:cNvPr>
          <p:cNvGrpSpPr/>
          <p:nvPr/>
        </p:nvGrpSpPr>
        <p:grpSpPr>
          <a:xfrm>
            <a:off x="485598" y="1599388"/>
            <a:ext cx="979170" cy="791210"/>
            <a:chOff x="3123" y="2798"/>
            <a:chExt cx="1542" cy="1246"/>
          </a:xfrm>
        </p:grpSpPr>
        <p:sp>
          <p:nvSpPr>
            <p:cNvPr id="5" name="14">
              <a:extLst>
                <a:ext uri="{FF2B5EF4-FFF2-40B4-BE49-F238E27FC236}">
                  <a16:creationId xmlns:a16="http://schemas.microsoft.com/office/drawing/2014/main" id="{9C16B81C-F6D7-40DC-89C9-3C8872F8889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6" name="15">
              <a:extLst>
                <a:ext uri="{FF2B5EF4-FFF2-40B4-BE49-F238E27FC236}">
                  <a16:creationId xmlns:a16="http://schemas.microsoft.com/office/drawing/2014/main" id="{FB9BD72B-F6A1-48CA-BC9D-F5AFD3E247D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" name="17">
            <a:extLst>
              <a:ext uri="{FF2B5EF4-FFF2-40B4-BE49-F238E27FC236}">
                <a16:creationId xmlns:a16="http://schemas.microsoft.com/office/drawing/2014/main" id="{C4C6BB33-8ADA-40A9-BA50-7AD409F34734}"/>
              </a:ext>
            </a:extLst>
          </p:cNvPr>
          <p:cNvGrpSpPr/>
          <p:nvPr/>
        </p:nvGrpSpPr>
        <p:grpSpPr>
          <a:xfrm>
            <a:off x="485598" y="3455772"/>
            <a:ext cx="979170" cy="791210"/>
            <a:chOff x="3123" y="2798"/>
            <a:chExt cx="1542" cy="1246"/>
          </a:xfrm>
        </p:grpSpPr>
        <p:sp>
          <p:nvSpPr>
            <p:cNvPr id="8" name="18">
              <a:extLst>
                <a:ext uri="{FF2B5EF4-FFF2-40B4-BE49-F238E27FC236}">
                  <a16:creationId xmlns:a16="http://schemas.microsoft.com/office/drawing/2014/main" id="{0E368D88-5198-42E5-922D-0BFA531959CE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>
                  <a:cs typeface="+mn-ea"/>
                  <a:sym typeface="+mn-lt"/>
                </a:rPr>
                <a:t>2</a:t>
              </a:r>
            </a:p>
          </p:txBody>
        </p:sp>
        <p:sp>
          <p:nvSpPr>
            <p:cNvPr id="9" name="19">
              <a:extLst>
                <a:ext uri="{FF2B5EF4-FFF2-40B4-BE49-F238E27FC236}">
                  <a16:creationId xmlns:a16="http://schemas.microsoft.com/office/drawing/2014/main" id="{278BF024-0EE3-4CC0-B118-C5B684BBBB74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0">
            <a:extLst>
              <a:ext uri="{FF2B5EF4-FFF2-40B4-BE49-F238E27FC236}">
                <a16:creationId xmlns:a16="http://schemas.microsoft.com/office/drawing/2014/main" id="{16099404-A6D4-4DBF-BAFC-4C0AAF9D2E5C}"/>
              </a:ext>
            </a:extLst>
          </p:cNvPr>
          <p:cNvGrpSpPr/>
          <p:nvPr/>
        </p:nvGrpSpPr>
        <p:grpSpPr>
          <a:xfrm>
            <a:off x="485598" y="5224396"/>
            <a:ext cx="979170" cy="791210"/>
            <a:chOff x="3123" y="2798"/>
            <a:chExt cx="1542" cy="1246"/>
          </a:xfrm>
        </p:grpSpPr>
        <p:sp>
          <p:nvSpPr>
            <p:cNvPr id="11" name="21">
              <a:extLst>
                <a:ext uri="{FF2B5EF4-FFF2-40B4-BE49-F238E27FC236}">
                  <a16:creationId xmlns:a16="http://schemas.microsoft.com/office/drawing/2014/main" id="{41827209-9373-4BD7-8972-D355BBEC763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3</a:t>
              </a:r>
            </a:p>
          </p:txBody>
        </p:sp>
        <p:sp>
          <p:nvSpPr>
            <p:cNvPr id="12" name="22">
              <a:extLst>
                <a:ext uri="{FF2B5EF4-FFF2-40B4-BE49-F238E27FC236}">
                  <a16:creationId xmlns:a16="http://schemas.microsoft.com/office/drawing/2014/main" id="{D85C6404-295E-469B-9360-FBA406EB3EC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13" name="2">
            <a:extLst>
              <a:ext uri="{FF2B5EF4-FFF2-40B4-BE49-F238E27FC236}">
                <a16:creationId xmlns:a16="http://schemas.microsoft.com/office/drawing/2014/main" id="{4BF02F0D-9BE7-4A57-9638-857057FB8918}"/>
              </a:ext>
            </a:extLst>
          </p:cNvPr>
          <p:cNvCxnSpPr/>
          <p:nvPr/>
        </p:nvCxnSpPr>
        <p:spPr>
          <a:xfrm flipV="1">
            <a:off x="1069163" y="2398218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27">
            <a:extLst>
              <a:ext uri="{FF2B5EF4-FFF2-40B4-BE49-F238E27FC236}">
                <a16:creationId xmlns:a16="http://schemas.microsoft.com/office/drawing/2014/main" id="{1BB15C79-B67B-4155-A774-212E0759B5EB}"/>
              </a:ext>
            </a:extLst>
          </p:cNvPr>
          <p:cNvCxnSpPr/>
          <p:nvPr/>
        </p:nvCxnSpPr>
        <p:spPr>
          <a:xfrm flipV="1">
            <a:off x="1069163" y="4239362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8">
            <a:extLst>
              <a:ext uri="{FF2B5EF4-FFF2-40B4-BE49-F238E27FC236}">
                <a16:creationId xmlns:a16="http://schemas.microsoft.com/office/drawing/2014/main" id="{B0D55743-7F40-41A1-8F46-96C256456407}"/>
              </a:ext>
            </a:extLst>
          </p:cNvPr>
          <p:cNvCxnSpPr/>
          <p:nvPr/>
        </p:nvCxnSpPr>
        <p:spPr>
          <a:xfrm flipV="1">
            <a:off x="1069163" y="6007986"/>
            <a:ext cx="8054975" cy="762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0">
            <a:extLst>
              <a:ext uri="{FF2B5EF4-FFF2-40B4-BE49-F238E27FC236}">
                <a16:creationId xmlns:a16="http://schemas.microsoft.com/office/drawing/2014/main" id="{11BC012D-C899-42A7-9EA1-48693B0C8633}"/>
              </a:ext>
            </a:extLst>
          </p:cNvPr>
          <p:cNvSpPr txBox="1"/>
          <p:nvPr/>
        </p:nvSpPr>
        <p:spPr>
          <a:xfrm>
            <a:off x="1523794" y="1583957"/>
            <a:ext cx="80549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ngoạm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cắn hoặc gặm lấy bằng cách mở to miệng 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31">
            <a:extLst>
              <a:ext uri="{FF2B5EF4-FFF2-40B4-BE49-F238E27FC236}">
                <a16:creationId xmlns:a16="http://schemas.microsoft.com/office/drawing/2014/main" id="{543DD17C-E976-45CF-96BD-7D3F271DDD2D}"/>
              </a:ext>
            </a:extLst>
          </p:cNvPr>
          <p:cNvSpPr txBox="1"/>
          <p:nvPr/>
        </p:nvSpPr>
        <p:spPr>
          <a:xfrm>
            <a:off x="1523795" y="3192922"/>
            <a:ext cx="805497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mục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từng phần nhỏ, mục nhỏ của một chương trình được đem ra trình diễn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DE34AA3C-C997-47E7-B4CD-462A68137ED0}"/>
              </a:ext>
            </a:extLst>
          </p:cNvPr>
          <p:cNvSpPr txBox="1"/>
          <p:nvPr/>
        </p:nvSpPr>
        <p:spPr>
          <a:xfrm>
            <a:off x="1464768" y="5381595"/>
            <a:ext cx="811400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ngúc ngoắc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cử động lắc qua, lắc lại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Picture 20" descr="A picture containing black, yellow&#10;&#10;Description automatically generated">
            <a:extLst>
              <a:ext uri="{FF2B5EF4-FFF2-40B4-BE49-F238E27FC236}">
                <a16:creationId xmlns:a16="http://schemas.microsoft.com/office/drawing/2014/main" id="{91FA747D-15BE-49AA-BD56-2C406639E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769" y="294988"/>
            <a:ext cx="2060380" cy="2693832"/>
          </a:xfrm>
          <a:prstGeom prst="rect">
            <a:avLst/>
          </a:prstGeom>
        </p:spPr>
      </p:pic>
      <p:pic>
        <p:nvPicPr>
          <p:cNvPr id="30" name="Picture 29" descr="A group of cats sitting on a bed&#10;&#10;Description automatically generated with low confidence">
            <a:extLst>
              <a:ext uri="{FF2B5EF4-FFF2-40B4-BE49-F238E27FC236}">
                <a16:creationId xmlns:a16="http://schemas.microsoft.com/office/drawing/2014/main" id="{DE4334BB-ABEB-4E61-B0BB-BA9255EA8A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293" y="4068834"/>
            <a:ext cx="2592238" cy="259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6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 descr="西瓜">
            <a:extLst>
              <a:ext uri="{FF2B5EF4-FFF2-40B4-BE49-F238E27FC236}">
                <a16:creationId xmlns:a16="http://schemas.microsoft.com/office/drawing/2014/main" id="{F505EF82-0459-46A8-BD2D-796B6645F9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98" y="449897"/>
            <a:ext cx="718820" cy="342265"/>
          </a:xfrm>
          <a:prstGeom prst="rect">
            <a:avLst/>
          </a:prstGeom>
        </p:spPr>
      </p:pic>
      <p:sp>
        <p:nvSpPr>
          <p:cNvPr id="3" name="13">
            <a:extLst>
              <a:ext uri="{FF2B5EF4-FFF2-40B4-BE49-F238E27FC236}">
                <a16:creationId xmlns:a16="http://schemas.microsoft.com/office/drawing/2014/main" id="{95CAE205-ABD7-4842-B18E-269C1B580A54}"/>
              </a:ext>
            </a:extLst>
          </p:cNvPr>
          <p:cNvSpPr txBox="1"/>
          <p:nvPr/>
        </p:nvSpPr>
        <p:spPr>
          <a:xfrm>
            <a:off x="1030259" y="267086"/>
            <a:ext cx="3683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GIẢI NGHĨA TỪ</a:t>
            </a:r>
            <a:endParaRPr lang="zh-CN" altLang="en-US" sz="3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  <p:grpSp>
        <p:nvGrpSpPr>
          <p:cNvPr id="4" name="16">
            <a:extLst>
              <a:ext uri="{FF2B5EF4-FFF2-40B4-BE49-F238E27FC236}">
                <a16:creationId xmlns:a16="http://schemas.microsoft.com/office/drawing/2014/main" id="{C8681711-AF56-4A38-A90C-379F1FA2D47E}"/>
              </a:ext>
            </a:extLst>
          </p:cNvPr>
          <p:cNvGrpSpPr/>
          <p:nvPr/>
        </p:nvGrpSpPr>
        <p:grpSpPr>
          <a:xfrm>
            <a:off x="465932" y="1383079"/>
            <a:ext cx="979170" cy="791210"/>
            <a:chOff x="3123" y="2798"/>
            <a:chExt cx="1542" cy="1246"/>
          </a:xfrm>
        </p:grpSpPr>
        <p:sp>
          <p:nvSpPr>
            <p:cNvPr id="5" name="14">
              <a:extLst>
                <a:ext uri="{FF2B5EF4-FFF2-40B4-BE49-F238E27FC236}">
                  <a16:creationId xmlns:a16="http://schemas.microsoft.com/office/drawing/2014/main" id="{9C16B81C-F6D7-40DC-89C9-3C8872F8889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4</a:t>
              </a:r>
            </a:p>
          </p:txBody>
        </p:sp>
        <p:sp>
          <p:nvSpPr>
            <p:cNvPr id="6" name="15">
              <a:extLst>
                <a:ext uri="{FF2B5EF4-FFF2-40B4-BE49-F238E27FC236}">
                  <a16:creationId xmlns:a16="http://schemas.microsoft.com/office/drawing/2014/main" id="{FB9BD72B-F6A1-48CA-BC9D-F5AFD3E247D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" name="20">
            <a:extLst>
              <a:ext uri="{FF2B5EF4-FFF2-40B4-BE49-F238E27FC236}">
                <a16:creationId xmlns:a16="http://schemas.microsoft.com/office/drawing/2014/main" id="{16099404-A6D4-4DBF-BAFC-4C0AAF9D2E5C}"/>
              </a:ext>
            </a:extLst>
          </p:cNvPr>
          <p:cNvGrpSpPr/>
          <p:nvPr/>
        </p:nvGrpSpPr>
        <p:grpSpPr>
          <a:xfrm>
            <a:off x="465932" y="3995360"/>
            <a:ext cx="979170" cy="791210"/>
            <a:chOff x="3123" y="2798"/>
            <a:chExt cx="1542" cy="1246"/>
          </a:xfrm>
        </p:grpSpPr>
        <p:sp>
          <p:nvSpPr>
            <p:cNvPr id="11" name="21">
              <a:extLst>
                <a:ext uri="{FF2B5EF4-FFF2-40B4-BE49-F238E27FC236}">
                  <a16:creationId xmlns:a16="http://schemas.microsoft.com/office/drawing/2014/main" id="{41827209-9373-4BD7-8972-D355BBEC763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65A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cs typeface="+mn-ea"/>
                  <a:sym typeface="+mn-lt"/>
                </a:rPr>
                <a:t>5</a:t>
              </a:r>
            </a:p>
          </p:txBody>
        </p:sp>
        <p:sp>
          <p:nvSpPr>
            <p:cNvPr id="12" name="22">
              <a:extLst>
                <a:ext uri="{FF2B5EF4-FFF2-40B4-BE49-F238E27FC236}">
                  <a16:creationId xmlns:a16="http://schemas.microsoft.com/office/drawing/2014/main" id="{D85C6404-295E-469B-9360-FBA406EB3EC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65AA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cxnSp>
        <p:nvCxnSpPr>
          <p:cNvPr id="13" name="2">
            <a:extLst>
              <a:ext uri="{FF2B5EF4-FFF2-40B4-BE49-F238E27FC236}">
                <a16:creationId xmlns:a16="http://schemas.microsoft.com/office/drawing/2014/main" id="{4BF02F0D-9BE7-4A57-9638-857057FB8918}"/>
              </a:ext>
            </a:extLst>
          </p:cNvPr>
          <p:cNvCxnSpPr>
            <a:cxnSpLocks/>
          </p:cNvCxnSpPr>
          <p:nvPr/>
        </p:nvCxnSpPr>
        <p:spPr>
          <a:xfrm>
            <a:off x="1049497" y="2189529"/>
            <a:ext cx="5046503" cy="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28">
            <a:extLst>
              <a:ext uri="{FF2B5EF4-FFF2-40B4-BE49-F238E27FC236}">
                <a16:creationId xmlns:a16="http://schemas.microsoft.com/office/drawing/2014/main" id="{B0D55743-7F40-41A1-8F46-96C256456407}"/>
              </a:ext>
            </a:extLst>
          </p:cNvPr>
          <p:cNvCxnSpPr>
            <a:cxnSpLocks/>
          </p:cNvCxnSpPr>
          <p:nvPr/>
        </p:nvCxnSpPr>
        <p:spPr>
          <a:xfrm>
            <a:off x="1049497" y="4786570"/>
            <a:ext cx="5046503" cy="0"/>
          </a:xfrm>
          <a:prstGeom prst="line">
            <a:avLst/>
          </a:prstGeom>
          <a:ln w="12700" cmpd="sng">
            <a:solidFill>
              <a:srgbClr val="65AA8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30">
            <a:extLst>
              <a:ext uri="{FF2B5EF4-FFF2-40B4-BE49-F238E27FC236}">
                <a16:creationId xmlns:a16="http://schemas.microsoft.com/office/drawing/2014/main" id="{11BC012D-C899-42A7-9EA1-48693B0C8633}"/>
              </a:ext>
            </a:extLst>
          </p:cNvPr>
          <p:cNvSpPr txBox="1"/>
          <p:nvPr/>
        </p:nvSpPr>
        <p:spPr>
          <a:xfrm>
            <a:off x="1504128" y="1161786"/>
            <a:ext cx="45918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mỏ khoằm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mỏ hơi cong và quặp vào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DE34AA3C-C997-47E7-B4CD-462A68137ED0}"/>
              </a:ext>
            </a:extLst>
          </p:cNvPr>
          <p:cNvSpPr txBox="1"/>
          <p:nvPr/>
        </p:nvSpPr>
        <p:spPr>
          <a:xfrm>
            <a:off x="1504128" y="3752764"/>
            <a:ext cx="459187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3400" b="1" dirty="0">
                <a:solidFill>
                  <a:srgbClr val="3B918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 vòi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giơ vòi lên và đưa qua đưa lại liên tiếp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AC009A-65C2-41B3-AACF-7149DDDFC9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2118" y="316246"/>
            <a:ext cx="2895718" cy="3077585"/>
          </a:xfrm>
          <a:prstGeom prst="rect">
            <a:avLst/>
          </a:prstGeom>
        </p:spPr>
      </p:pic>
      <p:pic>
        <p:nvPicPr>
          <p:cNvPr id="33" name="Picture 32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314283D0-A808-4795-A8C6-721ACF095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015" y="3513329"/>
            <a:ext cx="4046093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804FE-F993-4168-9A75-AA4445C6838B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9698B-0A04-4273-9F5F-F100487B4822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id="{8C27DB71-868C-437F-AE6C-DB5C82E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8B403FC7-10FC-4A38-BD0F-FD13C3F0388F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CF2F16D6-6208-44D0-AAF6-EA81ADFE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960EB0F7-B8D4-4675-9539-57B7AF81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D3CBB442-E5DC-4613-BD1E-9219D717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84B00-460F-4570-A04F-3A9A15FA2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791379-3B1A-4C31-A1D5-CAEDF1CA404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1</a:t>
            </a:r>
            <a:endParaRPr lang="en-US" sz="3733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19DF1B-6360-45DF-A985-8AF744645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5" y="2591237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141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491A8D-98E0-4A01-B82E-1C094D185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364463" y="1587816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CB50CD-2E05-41AA-AD65-FF69457EE8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355034" y="5097544"/>
            <a:ext cx="504497" cy="54926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092755E-E8C9-444C-B2D8-FC0347FA4920}"/>
              </a:ext>
            </a:extLst>
          </p:cNvPr>
          <p:cNvSpPr/>
          <p:nvPr/>
        </p:nvSpPr>
        <p:spPr>
          <a:xfrm>
            <a:off x="11680723" y="1942158"/>
            <a:ext cx="137652" cy="1376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F6AC1-9AD7-41FD-B16A-5B9276746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6173" y="2526196"/>
            <a:ext cx="140220" cy="134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F9087-BF38-4F99-ADE0-CC15EF8D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476" y="3121047"/>
            <a:ext cx="140220" cy="134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75ABD6-7685-4AF8-9E67-3197E3950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502" y="3719125"/>
            <a:ext cx="140220" cy="13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265CFE-89D2-4733-858D-2DFF1F9A6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918" y="4258104"/>
            <a:ext cx="140220" cy="134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C42E65-4B19-426A-BAF0-B2624D17E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721" y="4895076"/>
            <a:ext cx="140220" cy="134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33DB37-972B-4D90-BD72-9FF6FED4A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098" y="5428719"/>
            <a:ext cx="140220" cy="134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BDFD19-D327-4130-A018-50D58ECAD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294" y="6001643"/>
            <a:ext cx="140220" cy="134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8B0592-D412-4525-AB49-4819265A5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9319" y="3685210"/>
            <a:ext cx="140220" cy="13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804FE-F993-4168-9A75-AA4445C6838B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E9698B-0A04-4273-9F5F-F100487B4822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" name="8">
            <a:extLst>
              <a:ext uri="{FF2B5EF4-FFF2-40B4-BE49-F238E27FC236}">
                <a16:creationId xmlns:a16="http://schemas.microsoft.com/office/drawing/2014/main" id="{8C27DB71-868C-437F-AE6C-DB5C82EBBC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5" name="14">
            <a:extLst>
              <a:ext uri="{FF2B5EF4-FFF2-40B4-BE49-F238E27FC236}">
                <a16:creationId xmlns:a16="http://schemas.microsoft.com/office/drawing/2014/main" id="{8B403FC7-10FC-4A38-BD0F-FD13C3F0388F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6" name="11">
              <a:extLst>
                <a:ext uri="{FF2B5EF4-FFF2-40B4-BE49-F238E27FC236}">
                  <a16:creationId xmlns:a16="http://schemas.microsoft.com/office/drawing/2014/main" id="{CF2F16D6-6208-44D0-AAF6-EA81ADFED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7" name="12">
              <a:extLst>
                <a:ext uri="{FF2B5EF4-FFF2-40B4-BE49-F238E27FC236}">
                  <a16:creationId xmlns:a16="http://schemas.microsoft.com/office/drawing/2014/main" id="{960EB0F7-B8D4-4675-9539-57B7AF81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8" name="16">
            <a:extLst>
              <a:ext uri="{FF2B5EF4-FFF2-40B4-BE49-F238E27FC236}">
                <a16:creationId xmlns:a16="http://schemas.microsoft.com/office/drawing/2014/main" id="{D3CBB442-E5DC-4613-BD1E-9219D71748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B84B00-460F-4570-A04F-3A9A15FA2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349" y="17430"/>
            <a:ext cx="9169179" cy="20057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791379-3B1A-4C31-A1D5-CAEDF1CA404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3B9185"/>
                </a:solidFill>
                <a:cs typeface="Arial"/>
                <a:sym typeface="Arial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19DF1B-6360-45DF-A985-8AF744645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5" y="2591237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b="1" dirty="0" err="1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b="1" dirty="0">
                <a:solidFill>
                  <a:srgbClr val="3B918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2752436" y="4176734"/>
            <a:ext cx="700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7200" b="1" dirty="0">
                <a:solidFill>
                  <a:srgbClr val="65AA81"/>
                </a:solidFill>
                <a:cs typeface="+mn-ea"/>
                <a:sym typeface="+mn-lt"/>
              </a:rPr>
              <a:t>TRẢ LỜI CÂU HỎI</a:t>
            </a:r>
            <a:endParaRPr lang="zh-CN" altLang="en-US" sz="72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74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510492" y="3912741"/>
            <a:ext cx="116705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5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5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con?</a:t>
            </a:r>
          </a:p>
          <a:p>
            <a:endParaRPr lang="en-US" sz="4500" b="1" dirty="0">
              <a:solidFill>
                <a:srgbClr val="F26A42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143156" y="4679888"/>
            <a:ext cx="108325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dự sinh nhật voi con có bạn thỏ, gấu, khỉ, sóc, vẹt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4861106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0C80F-7B18-473F-8C37-3587206D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57" y="1137527"/>
            <a:ext cx="5380285" cy="273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624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825126" y="3922573"/>
            <a:ext cx="11670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457790" y="4758545"/>
            <a:ext cx="10832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 con huơ vòi để cảm ơn các bạn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836116" y="4939763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0C80F-7B18-473F-8C37-3587206D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57" y="1137527"/>
            <a:ext cx="5380285" cy="273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33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F36B70C-A6C4-41CD-A237-F3A882E9D8BA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A9BD518-8A24-421A-B879-D14A215F600D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1AADEA-72DE-4471-B479-19A7250E3EEE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AC972057-1884-4040-93D4-1CEFD2F4DDF0}"/>
              </a:ext>
            </a:extLst>
          </p:cNvPr>
          <p:cNvSpPr/>
          <p:nvPr/>
        </p:nvSpPr>
        <p:spPr>
          <a:xfrm>
            <a:off x="667809" y="3912741"/>
            <a:ext cx="116705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nhật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b="1" dirty="0">
                <a:solidFill>
                  <a:srgbClr val="F26A4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A2C757AD-5EA7-4010-9FD2-80A7A935DEA8}"/>
              </a:ext>
            </a:extLst>
          </p:cNvPr>
          <p:cNvSpPr/>
          <p:nvPr/>
        </p:nvSpPr>
        <p:spPr>
          <a:xfrm>
            <a:off x="1300473" y="4807708"/>
            <a:ext cx="10832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nhật của voi rất vui.</a:t>
            </a:r>
            <a:endParaRPr lang="zh-CN" alt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5170DDEE-F357-4501-A5B3-EB4F5996367B}"/>
              </a:ext>
            </a:extLst>
          </p:cNvPr>
          <p:cNvSpPr>
            <a:spLocks noEditPoints="1"/>
          </p:cNvSpPr>
          <p:nvPr/>
        </p:nvSpPr>
        <p:spPr bwMode="auto">
          <a:xfrm>
            <a:off x="678799" y="4988926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65AA81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5" name="8">
            <a:extLst>
              <a:ext uri="{FF2B5EF4-FFF2-40B4-BE49-F238E27FC236}">
                <a16:creationId xmlns:a16="http://schemas.microsoft.com/office/drawing/2014/main" id="{E5F8BAA0-3BA2-4DCA-9DA6-5B7F1F6F84E4}"/>
              </a:ext>
            </a:extLst>
          </p:cNvPr>
          <p:cNvSpPr/>
          <p:nvPr/>
        </p:nvSpPr>
        <p:spPr>
          <a:xfrm>
            <a:off x="1143156" y="351636"/>
            <a:ext cx="4796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4000" b="1" dirty="0">
              <a:solidFill>
                <a:srgbClr val="3B9185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0C80F-7B18-473F-8C37-3587206DB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57" y="1137527"/>
            <a:ext cx="5380285" cy="273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17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bldLvl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4590474" y="4279393"/>
            <a:ext cx="2817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8800" b="1" dirty="0">
                <a:solidFill>
                  <a:srgbClr val="65AA81"/>
                </a:solidFill>
                <a:cs typeface="+mn-ea"/>
                <a:sym typeface="+mn-lt"/>
              </a:rPr>
              <a:t>VIẾT</a:t>
            </a:r>
            <a:endParaRPr lang="zh-CN" altLang="en-US" sz="88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244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FED031-77FC-4006-A616-B878C68DC483}"/>
              </a:ext>
            </a:extLst>
          </p:cNvPr>
          <p:cNvGrpSpPr/>
          <p:nvPr/>
        </p:nvGrpSpPr>
        <p:grpSpPr>
          <a:xfrm>
            <a:off x="279184" y="138719"/>
            <a:ext cx="863972" cy="1015663"/>
            <a:chOff x="412456" y="98253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6B7235-43FD-410C-A8CE-6C9434D58643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F82D511-25CD-42B6-879D-78BD89EF3ED4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55A19039-AA44-45F2-9CBC-61C61D2DCA23}"/>
              </a:ext>
            </a:extLst>
          </p:cNvPr>
          <p:cNvSpPr/>
          <p:nvPr/>
        </p:nvSpPr>
        <p:spPr>
          <a:xfrm>
            <a:off x="1170864" y="302852"/>
            <a:ext cx="109564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4600" b="1" dirty="0" err="1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6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4600" b="1" dirty="0">
              <a:solidFill>
                <a:srgbClr val="3B9185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0850F4EA-193B-477D-8B00-007D1950158D}"/>
              </a:ext>
            </a:extLst>
          </p:cNvPr>
          <p:cNvSpPr/>
          <p:nvPr/>
        </p:nvSpPr>
        <p:spPr>
          <a:xfrm>
            <a:off x="1000878" y="4132861"/>
            <a:ext cx="1013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800" b="1" dirty="0">
                <a:solidFill>
                  <a:srgbClr val="F26A4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E64043-D594-4B51-A028-8F2A4C49AE16}"/>
              </a:ext>
            </a:extLst>
          </p:cNvPr>
          <p:cNvGrpSpPr/>
          <p:nvPr/>
        </p:nvGrpSpPr>
        <p:grpSpPr>
          <a:xfrm>
            <a:off x="711170" y="4164462"/>
            <a:ext cx="10892234" cy="1693487"/>
            <a:chOff x="1690050" y="6188022"/>
            <a:chExt cx="8761950" cy="169348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DD4D1D6-0E1C-471A-ACA3-29E29F2011F0}"/>
                </a:ext>
              </a:extLst>
            </p:cNvPr>
            <p:cNvSpPr/>
            <p:nvPr/>
          </p:nvSpPr>
          <p:spPr>
            <a:xfrm>
              <a:off x="1690050" y="6188022"/>
              <a:ext cx="8737600" cy="1693487"/>
            </a:xfrm>
            <a:prstGeom prst="roundRect">
              <a:avLst/>
            </a:prstGeom>
            <a:solidFill>
              <a:srgbClr val="3B918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8">
              <a:extLst>
                <a:ext uri="{FF2B5EF4-FFF2-40B4-BE49-F238E27FC236}">
                  <a16:creationId xmlns:a16="http://schemas.microsoft.com/office/drawing/2014/main" id="{8D11416E-2423-4AB9-8116-2D4C53566F73}"/>
                </a:ext>
              </a:extLst>
            </p:cNvPr>
            <p:cNvSpPr/>
            <p:nvPr/>
          </p:nvSpPr>
          <p:spPr>
            <a:xfrm>
              <a:off x="2333236" y="6571919"/>
              <a:ext cx="811876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Voi con </a:t>
              </a:r>
              <a:r>
                <a:rPr lang="vi-VN" sz="4800" dirty="0">
                  <a:solidFill>
                    <a:srgbClr val="E9C46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huơ vòi </a:t>
              </a:r>
              <a:r>
                <a:rPr lang="vi-VN" sz="4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 cảm ơn các bạn</a:t>
              </a:r>
              <a:r>
                <a:rPr lang="en-US" sz="48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r>
                <a:rPr lang="vi-VN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zh-CN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8119D5-1D22-4AB6-9627-70A9D50AA043}"/>
              </a:ext>
            </a:extLst>
          </p:cNvPr>
          <p:cNvSpPr/>
          <p:nvPr/>
        </p:nvSpPr>
        <p:spPr>
          <a:xfrm>
            <a:off x="3488439" y="4610567"/>
            <a:ext cx="2007793" cy="706582"/>
          </a:xfrm>
          <a:prstGeom prst="roundRect">
            <a:avLst/>
          </a:prstGeom>
          <a:solidFill>
            <a:srgbClr val="3B9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E9C46C"/>
                </a:solidFill>
              </a:rPr>
              <a:t>(…)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41CA4D-9F05-477F-A810-C4C43370A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857" y="1167021"/>
            <a:ext cx="5380285" cy="2731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730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7" grpId="1"/>
      <p:bldP spid="14" grpId="0" animBg="1"/>
      <p:bldP spid="14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6">
            <a:extLst>
              <a:ext uri="{FF2B5EF4-FFF2-40B4-BE49-F238E27FC236}">
                <a16:creationId xmlns:a16="http://schemas.microsoft.com/office/drawing/2014/main" id="{0C68347E-575D-4AF8-95AD-F8DE8C363C09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3" name="4">
              <a:extLst>
                <a:ext uri="{FF2B5EF4-FFF2-40B4-BE49-F238E27FC236}">
                  <a16:creationId xmlns:a16="http://schemas.microsoft.com/office/drawing/2014/main" id="{003BF397-85E6-41F0-AD2B-03238F0E5EA0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4" name="1" descr="西瓜">
              <a:extLst>
                <a:ext uri="{FF2B5EF4-FFF2-40B4-BE49-F238E27FC236}">
                  <a16:creationId xmlns:a16="http://schemas.microsoft.com/office/drawing/2014/main" id="{BAF06351-F582-491E-BB10-4289D31D7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5" name="7">
            <a:extLst>
              <a:ext uri="{FF2B5EF4-FFF2-40B4-BE49-F238E27FC236}">
                <a16:creationId xmlns:a16="http://schemas.microsoft.com/office/drawing/2014/main" id="{BA9E4DCA-E61A-4680-9973-0F5321D7B391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6" name="10">
            <a:extLst>
              <a:ext uri="{FF2B5EF4-FFF2-40B4-BE49-F238E27FC236}">
                <a16:creationId xmlns:a16="http://schemas.microsoft.com/office/drawing/2014/main" id="{9AB688F9-25F0-46C6-B445-89ACD01C346D}"/>
              </a:ext>
            </a:extLst>
          </p:cNvPr>
          <p:cNvSpPr txBox="1"/>
          <p:nvPr/>
        </p:nvSpPr>
        <p:spPr>
          <a:xfrm>
            <a:off x="2722081" y="4201731"/>
            <a:ext cx="71298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6600" b="1" dirty="0">
                <a:solidFill>
                  <a:srgbClr val="65AA81"/>
                </a:solidFill>
                <a:cs typeface="+mn-ea"/>
                <a:sym typeface="+mn-lt"/>
              </a:rPr>
              <a:t>ÔN VÀ KHỞI ĐỘNG</a:t>
            </a:r>
            <a:endParaRPr lang="zh-CN" altLang="en-US" sz="66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00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74CB42A-0887-433A-997D-582E005F4F67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92">
            <a:extLst>
              <a:ext uri="{FF2B5EF4-FFF2-40B4-BE49-F238E27FC236}">
                <a16:creationId xmlns:a16="http://schemas.microsoft.com/office/drawing/2014/main" id="{00148588-4EAC-4972-82D2-B02C6655159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97">
            <a:extLst>
              <a:ext uri="{FF2B5EF4-FFF2-40B4-BE49-F238E27FC236}">
                <a16:creationId xmlns:a16="http://schemas.microsoft.com/office/drawing/2014/main" id="{B810CAAC-7472-4B46-B74B-43F3CF2AE878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A1F4588-D73B-47D4-B4D8-B35B9C21A4D5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dirty="0">
                <a:solidFill>
                  <a:srgbClr val="475574"/>
                </a:solidFill>
              </a:rPr>
              <a:t>ÔN TẬP</a:t>
            </a:r>
            <a:endParaRPr lang="ko-KR" altLang="en-US" sz="2700" b="1" dirty="0">
              <a:solidFill>
                <a:srgbClr val="475574"/>
              </a:solidFill>
            </a:endParaRPr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F78F310D-CB72-4933-8FAB-513ED1DEA611}"/>
              </a:ext>
            </a:extLst>
          </p:cNvPr>
          <p:cNvSpPr txBox="1"/>
          <p:nvPr/>
        </p:nvSpPr>
        <p:spPr>
          <a:xfrm>
            <a:off x="2385892" y="2240581"/>
            <a:ext cx="70137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hắc lại tên bài học trước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72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74CB42A-0887-433A-997D-582E005F4F67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92">
            <a:extLst>
              <a:ext uri="{FF2B5EF4-FFF2-40B4-BE49-F238E27FC236}">
                <a16:creationId xmlns:a16="http://schemas.microsoft.com/office/drawing/2014/main" id="{00148588-4EAC-4972-82D2-B02C6655159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97">
            <a:extLst>
              <a:ext uri="{FF2B5EF4-FFF2-40B4-BE49-F238E27FC236}">
                <a16:creationId xmlns:a16="http://schemas.microsoft.com/office/drawing/2014/main" id="{B810CAAC-7472-4B46-B74B-43F3CF2AE878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A1F4588-D73B-47D4-B4D8-B35B9C21A4D5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dirty="0">
                <a:solidFill>
                  <a:srgbClr val="475574"/>
                </a:solidFill>
              </a:rPr>
              <a:t>ÔN TẬP</a:t>
            </a:r>
            <a:endParaRPr lang="ko-KR" altLang="en-US" sz="2700" b="1" dirty="0">
              <a:solidFill>
                <a:srgbClr val="475574"/>
              </a:solidFill>
            </a:endParaRPr>
          </a:p>
        </p:txBody>
      </p:sp>
      <p:sp>
        <p:nvSpPr>
          <p:cNvPr id="7" name="30">
            <a:extLst>
              <a:ext uri="{FF2B5EF4-FFF2-40B4-BE49-F238E27FC236}">
                <a16:creationId xmlns:a16="http://schemas.microsoft.com/office/drawing/2014/main" id="{F78F310D-CB72-4933-8FAB-513ED1DEA611}"/>
              </a:ext>
            </a:extLst>
          </p:cNvPr>
          <p:cNvSpPr txBox="1"/>
          <p:nvPr/>
        </p:nvSpPr>
        <p:spPr>
          <a:xfrm>
            <a:off x="1892536" y="2180046"/>
            <a:ext cx="84262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1008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A1F4588-D73B-47D4-B4D8-B35B9C21A4D5}"/>
              </a:ext>
            </a:extLst>
          </p:cNvPr>
          <p:cNvSpPr/>
          <p:nvPr/>
        </p:nvSpPr>
        <p:spPr>
          <a:xfrm>
            <a:off x="9763432" y="308911"/>
            <a:ext cx="2128999" cy="489961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dirty="0">
                <a:solidFill>
                  <a:srgbClr val="475574"/>
                </a:solidFill>
              </a:rPr>
              <a:t>KHỞI ĐỘNG</a:t>
            </a:r>
            <a:endParaRPr lang="ko-KR" altLang="en-US" sz="2700" b="1" dirty="0">
              <a:solidFill>
                <a:srgbClr val="475574"/>
              </a:solidFill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37B2BCA8-CD35-4070-903D-F80DFF4D3A4C}"/>
              </a:ext>
            </a:extLst>
          </p:cNvPr>
          <p:cNvSpPr/>
          <p:nvPr/>
        </p:nvSpPr>
        <p:spPr>
          <a:xfrm>
            <a:off x="2237643" y="4782294"/>
            <a:ext cx="77167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nói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vật trong tranh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73C6AF-DC9F-42A4-895C-92C6F6E7B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519" y="629128"/>
            <a:ext cx="7190961" cy="40672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498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DFC3B575-1450-4FA4-BA1C-7584C6946577}"/>
              </a:ext>
            </a:extLst>
          </p:cNvPr>
          <p:cNvGrpSpPr/>
          <p:nvPr/>
        </p:nvGrpSpPr>
        <p:grpSpPr>
          <a:xfrm>
            <a:off x="4449589" y="901470"/>
            <a:ext cx="3292821" cy="3099773"/>
            <a:chOff x="7949" y="1421"/>
            <a:chExt cx="3256" cy="3065"/>
          </a:xfrm>
        </p:grpSpPr>
        <p:sp>
          <p:nvSpPr>
            <p:cNvPr id="8" name="4">
              <a:extLst>
                <a:ext uri="{FF2B5EF4-FFF2-40B4-BE49-F238E27FC236}">
                  <a16:creationId xmlns:a16="http://schemas.microsoft.com/office/drawing/2014/main" id="{4BEB9438-F04E-4517-8733-25BC52366223}"/>
                </a:ext>
              </a:extLst>
            </p:cNvPr>
            <p:cNvSpPr/>
            <p:nvPr/>
          </p:nvSpPr>
          <p:spPr>
            <a:xfrm>
              <a:off x="8210" y="1421"/>
              <a:ext cx="2777" cy="2777"/>
            </a:xfrm>
            <a:prstGeom prst="ellipse">
              <a:avLst/>
            </a:prstGeom>
            <a:solidFill>
              <a:srgbClr val="3B91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9" name="1" descr="西瓜">
              <a:extLst>
                <a:ext uri="{FF2B5EF4-FFF2-40B4-BE49-F238E27FC236}">
                  <a16:creationId xmlns:a16="http://schemas.microsoft.com/office/drawing/2014/main" id="{49E59395-D1DF-4DAA-8FAF-49C7878B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9" y="2934"/>
              <a:ext cx="3256" cy="1552"/>
            </a:xfrm>
            <a:prstGeom prst="rect">
              <a:avLst/>
            </a:prstGeom>
          </p:spPr>
        </p:pic>
      </p:grpSp>
      <p:sp>
        <p:nvSpPr>
          <p:cNvPr id="10" name="7">
            <a:extLst>
              <a:ext uri="{FF2B5EF4-FFF2-40B4-BE49-F238E27FC236}">
                <a16:creationId xmlns:a16="http://schemas.microsoft.com/office/drawing/2014/main" id="{460DFBE8-86F3-4146-928E-8BE2B90C5769}"/>
              </a:ext>
            </a:extLst>
          </p:cNvPr>
          <p:cNvSpPr txBox="1"/>
          <p:nvPr/>
        </p:nvSpPr>
        <p:spPr>
          <a:xfrm>
            <a:off x="4942368" y="1231306"/>
            <a:ext cx="2307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11" name="10">
            <a:extLst>
              <a:ext uri="{FF2B5EF4-FFF2-40B4-BE49-F238E27FC236}">
                <a16:creationId xmlns:a16="http://schemas.microsoft.com/office/drawing/2014/main" id="{F957F5ED-84D9-473A-A8AF-43DB47785419}"/>
              </a:ext>
            </a:extLst>
          </p:cNvPr>
          <p:cNvSpPr txBox="1"/>
          <p:nvPr/>
        </p:nvSpPr>
        <p:spPr>
          <a:xfrm>
            <a:off x="4525827" y="4001243"/>
            <a:ext cx="32165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fontAlgn="auto">
              <a:lnSpc>
                <a:spcPct val="100000"/>
              </a:lnSpc>
            </a:pPr>
            <a:r>
              <a:rPr lang="en-US" altLang="zh-CN" sz="11500" b="1" dirty="0">
                <a:solidFill>
                  <a:srgbClr val="65AA81"/>
                </a:solidFill>
                <a:cs typeface="+mn-ea"/>
                <a:sym typeface="+mn-lt"/>
              </a:rPr>
              <a:t>ĐỌC</a:t>
            </a:r>
            <a:endParaRPr lang="zh-CN" altLang="en-US" sz="11500" b="1" dirty="0">
              <a:solidFill>
                <a:srgbClr val="65AA8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6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  <p:bldP spid="10" grpId="3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B6EF4A-ED97-4027-B5C3-ECF209474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036" y="1611076"/>
            <a:ext cx="7875927" cy="341812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3B918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65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27FFB6-6243-45F8-9DF8-EC0B168A3920}"/>
              </a:ext>
            </a:extLst>
          </p:cNvPr>
          <p:cNvSpPr/>
          <p:nvPr/>
        </p:nvSpPr>
        <p:spPr>
          <a:xfrm>
            <a:off x="390526" y="856357"/>
            <a:ext cx="114912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4400" b="1" dirty="0">
                <a:solidFill>
                  <a:srgbClr val="F0552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</a:t>
            </a:r>
            <a:endParaRPr lang="en-US" sz="4400" b="1" dirty="0">
              <a:solidFill>
                <a:srgbClr val="F05524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nay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bỗng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ra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mừng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ngoạm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nguyên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chuối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Khỉ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mục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ngoắc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mỏ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khoằm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indent="461963" algn="just"/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Voi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huơ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vòi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vòng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      					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064045-6CAB-468D-A0C5-6BC4D71AAFB0}"/>
              </a:ext>
            </a:extLst>
          </p:cNvPr>
          <p:cNvGrpSpPr/>
          <p:nvPr/>
        </p:nvGrpSpPr>
        <p:grpSpPr>
          <a:xfrm>
            <a:off x="255437" y="134999"/>
            <a:ext cx="863972" cy="1015663"/>
            <a:chOff x="255437" y="134999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D385ED4-2B9F-461E-AA20-4B6ECA4E4C5C}"/>
                </a:ext>
              </a:extLst>
            </p:cNvPr>
            <p:cNvSpPr/>
            <p:nvPr/>
          </p:nvSpPr>
          <p:spPr>
            <a:xfrm>
              <a:off x="255437" y="251164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21FAAC-8391-474B-843C-DE5B871F26CE}"/>
                </a:ext>
              </a:extLst>
            </p:cNvPr>
            <p:cNvSpPr/>
            <p:nvPr/>
          </p:nvSpPr>
          <p:spPr>
            <a:xfrm>
              <a:off x="364463" y="134999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2EB237D-4CA5-41B2-B5D9-9C733195E02C}"/>
              </a:ext>
            </a:extLst>
          </p:cNvPr>
          <p:cNvSpPr/>
          <p:nvPr/>
        </p:nvSpPr>
        <p:spPr>
          <a:xfrm>
            <a:off x="1119409" y="336291"/>
            <a:ext cx="12237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B91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solidFill>
                <a:srgbClr val="3B91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F90CC-2CB7-4FA9-8C97-2827289F73E6}"/>
              </a:ext>
            </a:extLst>
          </p:cNvPr>
          <p:cNvSpPr/>
          <p:nvPr/>
        </p:nvSpPr>
        <p:spPr>
          <a:xfrm>
            <a:off x="5798987" y="6238595"/>
            <a:ext cx="6002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2400" i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Lâm</a:t>
            </a:r>
            <a:r>
              <a:rPr lang="en-US" sz="2400" i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Anh)</a:t>
            </a:r>
            <a:endParaRPr lang="vi-VN" sz="2400" i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 Rounded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41BC871-2804-43FC-BD2E-9EDB3BF5B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29" y="-107723"/>
            <a:ext cx="4442799" cy="19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3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244</TotalTime>
  <Words>394</Words>
  <Application>Microsoft Office PowerPoint</Application>
  <PresentationFormat>Widescreen</PresentationFormat>
  <Paragraphs>115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.VnArial</vt:lpstr>
      <vt:lpstr>Arial-Rounded</vt:lpstr>
      <vt:lpstr>Calibri Light</vt:lpstr>
      <vt:lpstr>맑은 고딕</vt:lpstr>
      <vt:lpstr>Times New Roman</vt:lpstr>
      <vt:lpstr>Arial Rounded</vt:lpstr>
      <vt:lpstr>Calibri</vt:lpstr>
      <vt:lpstr>Arial Black</vt:lpstr>
      <vt:lpstr>等线</vt:lpstr>
      <vt:lpstr>Arial</vt:lpstr>
      <vt:lpstr>Arial Rounded MT Bold</vt:lpstr>
      <vt:lpstr>HL Hoctro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213</cp:revision>
  <dcterms:created xsi:type="dcterms:W3CDTF">2021-08-06T07:04:41Z</dcterms:created>
  <dcterms:modified xsi:type="dcterms:W3CDTF">2024-01-24T03:10:36Z</dcterms:modified>
  <cp:category>9Slide.vn</cp:category>
</cp:coreProperties>
</file>