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5" r:id="rId4"/>
    <p:sldId id="257" r:id="rId5"/>
    <p:sldId id="258" r:id="rId6"/>
    <p:sldId id="259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129A0A-B27B-4A28-923C-648B6C5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" y="69813"/>
            <a:ext cx="9025910" cy="6718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467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355B-2C1D-40E0-89EC-B1F2867D8B58}" type="datetimeFigureOut">
              <a:rPr lang="en-US" smtClean="0"/>
              <a:t>24/01/2024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8CF-C522-4894-B030-CC9715B1E1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6">
            <a:extLst>
              <a:ext uri="{FF2B5EF4-FFF2-40B4-BE49-F238E27FC236}">
                <a16:creationId xmlns:a16="http://schemas.microsoft.com/office/drawing/2014/main" id="{335FD4BE-5884-4AC1-9845-1846FD3B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51206" r="68211" b="25883"/>
          <a:stretch>
            <a:fillRect/>
          </a:stretch>
        </p:blipFill>
        <p:spPr>
          <a:xfrm>
            <a:off x="8505930" y="5410200"/>
            <a:ext cx="399071" cy="632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518668" y="2362200"/>
            <a:ext cx="79872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Đoàn</a:t>
            </a: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Khuê</a:t>
            </a:r>
            <a:endParaRPr lang="en-US" sz="32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GIẢNG ĐIỆN TỬ </a:t>
            </a:r>
            <a:endParaRPr lang="en-US" sz="6600" b="1" kern="0" dirty="0">
              <a:solidFill>
                <a:srgbClr val="3B91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400" b="1" kern="0" dirty="0" smtClean="0">
                <a:solidFill>
                  <a:srgbClr val="3B918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TRẢI NGHIỆM</a:t>
            </a:r>
            <a:endParaRPr lang="en-US" sz="4400" b="1" kern="0" dirty="0">
              <a:solidFill>
                <a:srgbClr val="3B918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4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057400"/>
            <a:ext cx="864852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28770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371600"/>
            <a:ext cx="320702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1902" y="1295400"/>
            <a:ext cx="274209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miley Face 11"/>
          <p:cNvSpPr/>
          <p:nvPr/>
        </p:nvSpPr>
        <p:spPr>
          <a:xfrm>
            <a:off x="8382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657600" y="59436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59436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10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5105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599"/>
            <a:ext cx="3124200" cy="445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199" y="1524000"/>
            <a:ext cx="3352801" cy="42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miley Face 6"/>
          <p:cNvSpPr/>
          <p:nvPr/>
        </p:nvSpPr>
        <p:spPr>
          <a:xfrm>
            <a:off x="2895600" y="1524000"/>
            <a:ext cx="1143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8001000" y="1600200"/>
            <a:ext cx="1143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2057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29718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399"/>
            <a:ext cx="35814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4686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6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00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3276600" cy="17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057400"/>
            <a:ext cx="2315267" cy="16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790194" cy="21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572000"/>
            <a:ext cx="3650998" cy="19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3052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286000" y="506104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157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8</cp:revision>
  <dcterms:created xsi:type="dcterms:W3CDTF">2020-08-29T16:20:41Z</dcterms:created>
  <dcterms:modified xsi:type="dcterms:W3CDTF">2024-01-24T02:46:36Z</dcterms:modified>
</cp:coreProperties>
</file>