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01" r:id="rId3"/>
    <p:sldMasterId id="2147483715" r:id="rId4"/>
    <p:sldMasterId id="2147483729" r:id="rId5"/>
  </p:sldMasterIdLst>
  <p:notesMasterIdLst>
    <p:notesMasterId r:id="rId18"/>
  </p:notesMasterIdLst>
  <p:sldIdLst>
    <p:sldId id="2007577169" r:id="rId6"/>
    <p:sldId id="2007577170" r:id="rId7"/>
    <p:sldId id="2007577171" r:id="rId8"/>
    <p:sldId id="2007577163" r:id="rId9"/>
    <p:sldId id="291" r:id="rId10"/>
    <p:sldId id="310" r:id="rId11"/>
    <p:sldId id="321" r:id="rId12"/>
    <p:sldId id="312" r:id="rId13"/>
    <p:sldId id="314" r:id="rId14"/>
    <p:sldId id="318" r:id="rId15"/>
    <p:sldId id="2007577172" r:id="rId16"/>
    <p:sldId id="20075771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CEA70-88C1-4AA8-A7C4-ACFCA8DB2183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36DFD-CC34-4C89-ADB6-E343A8FB4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12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1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3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3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234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670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757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24615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82318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53619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554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5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268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535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8086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1045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1413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021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3775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4625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263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1592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6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982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1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778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318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26867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512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7467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8345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346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614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6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8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6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9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35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5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02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3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6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26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27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5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42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1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1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99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3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31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5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72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3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7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40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6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33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5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21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80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4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14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59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74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9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04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88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25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4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31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34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99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7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1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755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13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95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6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4240" y="214249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Chào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các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em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đến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với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tiết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Toán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83351C9-E10F-48BE-B1C6-6E6445ED14F6}"/>
              </a:ext>
            </a:extLst>
          </p:cNvPr>
          <p:cNvSpPr/>
          <p:nvPr/>
        </p:nvSpPr>
        <p:spPr>
          <a:xfrm>
            <a:off x="486329" y="40563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26F1E-3C73-4296-837D-2ABE66F85628}"/>
              </a:ext>
            </a:extLst>
          </p:cNvPr>
          <p:cNvSpPr txBox="1"/>
          <p:nvPr/>
        </p:nvSpPr>
        <p:spPr>
          <a:xfrm>
            <a:off x="923651" y="275005"/>
            <a:ext cx="10392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264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Nguyễn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229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9AC26E-AF9C-413A-9748-D9C9C1EC7EDD}"/>
              </a:ext>
            </a:extLst>
          </p:cNvPr>
          <p:cNvSpPr txBox="1"/>
          <p:nvPr/>
        </p:nvSpPr>
        <p:spPr>
          <a:xfrm>
            <a:off x="5102942" y="2486932"/>
            <a:ext cx="646470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trồng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264 + 229 = 493 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493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D949F9-2C2A-4D59-96A7-B4FD4D53C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29" y="1669887"/>
            <a:ext cx="5057775" cy="4733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6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679189" y="785254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mbria" panose="02040503050406030204" pitchFamily="18" charset="0"/>
                <a:cs typeface="+mn-cs"/>
              </a:rPr>
              <a:t>Thực hiện được phép cộng, phép trừ trong phạm vi 1000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mbria" panose="02040503050406030204" pitchFamily="18" charset="0"/>
                <a:cs typeface="+mn-cs"/>
              </a:rPr>
              <a:t>Thực hiện được việc tính toán trong trường hợp có hai dấu phép tính cộng, trừ.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E1C2D419-6506-46DA-9588-D2DA4C5F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ECCD9-ABCB-4F2C-B99F-8FEACDF1BE14}"/>
              </a:ext>
            </a:extLst>
          </p:cNvPr>
          <p:cNvSpPr txBox="1"/>
          <p:nvPr/>
        </p:nvSpPr>
        <p:spPr>
          <a:xfrm>
            <a:off x="2124364" y="4105898"/>
            <a:ext cx="95873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mbria" panose="02040503050406030204" pitchFamily="18" charset="0"/>
                <a:cs typeface="+mn-cs"/>
              </a:rPr>
              <a:t>Giải được bài toán có nội dung thực tiễn liên quan đến phép cộng, phép trừ trong phạm vi 1000.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0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7BD6E-691F-46B8-9F0C-54F488264C6A}"/>
              </a:ext>
            </a:extLst>
          </p:cNvPr>
          <p:cNvSpPr txBox="1"/>
          <p:nvPr/>
        </p:nvSpPr>
        <p:spPr>
          <a:xfrm>
            <a:off x="2367913" y="2309092"/>
            <a:ext cx="694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 TẠM BIỆT VÀ HẸN GẶP LẠI!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1"/>
            <a:chOff x="1523998" y="0"/>
            <a:chExt cx="2208945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 ĐỀ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14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275905" y="442748"/>
            <a:ext cx="5171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 TẬP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CUỐI NĂM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1343757" y="1738264"/>
            <a:ext cx="9035459" cy="25290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</a:t>
            </a:r>
            <a:endParaRPr kumimoji="0" lang="vi-VN" sz="4800" b="1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 TẬP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 CỘNG, PHÉP TRỪ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PHẠM VI 100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vi-VN" sz="4400" b="1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613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11" name="Joy Gruttmann-Schnapp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0677" y="3173081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B853E1-316E-43EE-8DF1-76F183E370DF}"/>
              </a:ext>
            </a:extLst>
          </p:cNvPr>
          <p:cNvSpPr txBox="1"/>
          <p:nvPr/>
        </p:nvSpPr>
        <p:spPr>
          <a:xfrm>
            <a:off x="3251689" y="2263767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6093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679189" y="785254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Thực hiện được phép cộng, phép trừ trong phạm vi 1000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Thực hiện được việc tính toán trong trường hợp có hai dấu phép tính cộng, trừ.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E1C2D419-6506-46DA-9588-D2DA4C5F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ECCD9-ABCB-4F2C-B99F-8FEACDF1BE14}"/>
              </a:ext>
            </a:extLst>
          </p:cNvPr>
          <p:cNvSpPr txBox="1"/>
          <p:nvPr/>
        </p:nvSpPr>
        <p:spPr>
          <a:xfrm>
            <a:off x="2124364" y="4105898"/>
            <a:ext cx="95873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Giải được bài toán có nội dung thực tiễn liên quan đến phép cộng, phép trừ trong phạm vi 1000.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097908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D55CB572-52BA-4A98-A32C-EAE299BC5D57}"/>
              </a:ext>
            </a:extLst>
          </p:cNvPr>
          <p:cNvGrpSpPr/>
          <p:nvPr/>
        </p:nvGrpSpPr>
        <p:grpSpPr>
          <a:xfrm>
            <a:off x="3335382" y="3112834"/>
            <a:ext cx="7828695" cy="3277744"/>
            <a:chOff x="3996265" y="3504680"/>
            <a:chExt cx="7077075" cy="28259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89F0B2F-798B-4005-AE89-7A405CEA0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96265" y="3558885"/>
              <a:ext cx="7077075" cy="2771775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67CB1D-BCEC-4DAF-9A3B-2C4DD9EB66DB}"/>
                </a:ext>
              </a:extLst>
            </p:cNvPr>
            <p:cNvSpPr/>
            <p:nvPr/>
          </p:nvSpPr>
          <p:spPr>
            <a:xfrm>
              <a:off x="4325708" y="3504680"/>
              <a:ext cx="2883160" cy="297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B75B779-0444-4694-8593-0A4875FA2A59}"/>
                </a:ext>
              </a:extLst>
            </p:cNvPr>
            <p:cNvSpPr/>
            <p:nvPr/>
          </p:nvSpPr>
          <p:spPr>
            <a:xfrm>
              <a:off x="6772270" y="3504680"/>
              <a:ext cx="2883160" cy="297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1625F5-8378-417F-AEBF-EA194D39C491}"/>
              </a:ext>
            </a:extLst>
          </p:cNvPr>
          <p:cNvGrpSpPr/>
          <p:nvPr/>
        </p:nvGrpSpPr>
        <p:grpSpPr>
          <a:xfrm>
            <a:off x="425203" y="1054449"/>
            <a:ext cx="7411213" cy="2846992"/>
            <a:chOff x="1110107" y="1376705"/>
            <a:chExt cx="7411213" cy="2846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56767DE-5977-4CF4-9ECB-EA2566CAE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7447" y="1376705"/>
              <a:ext cx="7316533" cy="259685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E2B8CF-1D25-41CC-8204-A113771061C4}"/>
                </a:ext>
              </a:extLst>
            </p:cNvPr>
            <p:cNvSpPr/>
            <p:nvPr/>
          </p:nvSpPr>
          <p:spPr>
            <a:xfrm>
              <a:off x="1110107" y="1376705"/>
              <a:ext cx="437322" cy="570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C445D8-424A-4C78-8CBB-2D34FAF4E866}"/>
                </a:ext>
              </a:extLst>
            </p:cNvPr>
            <p:cNvSpPr/>
            <p:nvPr/>
          </p:nvSpPr>
          <p:spPr>
            <a:xfrm>
              <a:off x="7820526" y="3583858"/>
              <a:ext cx="700794" cy="639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A0B22551-3029-4EF3-BA4A-AC7B8B47B5C1}"/>
              </a:ext>
            </a:extLst>
          </p:cNvPr>
          <p:cNvSpPr/>
          <p:nvPr/>
        </p:nvSpPr>
        <p:spPr>
          <a:xfrm>
            <a:off x="711901" y="42411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9660DEB-983B-4163-99C2-024E80B26103}"/>
              </a:ext>
            </a:extLst>
          </p:cNvPr>
          <p:cNvGrpSpPr/>
          <p:nvPr/>
        </p:nvGrpSpPr>
        <p:grpSpPr>
          <a:xfrm>
            <a:off x="1276368" y="424114"/>
            <a:ext cx="1199109" cy="523220"/>
            <a:chOff x="1931814" y="1440654"/>
            <a:chExt cx="1199109" cy="523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AA757CA-4E59-452E-99ED-39A42C9184A4}"/>
                </a:ext>
              </a:extLst>
            </p:cNvPr>
            <p:cNvGrpSpPr/>
            <p:nvPr/>
          </p:nvGrpSpPr>
          <p:grpSpPr>
            <a:xfrm>
              <a:off x="1931814" y="1440654"/>
              <a:ext cx="1054112" cy="523220"/>
              <a:chOff x="1931814" y="1440654"/>
              <a:chExt cx="1054112" cy="52322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0CE6D28-BBA2-4FD1-A3AB-F1F81B98D732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908969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832FFAC-82A7-47C5-934C-065D6B72AFED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10169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Đ, S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A5B08D-54A8-4F6B-B342-2068CE509504}"/>
                </a:ext>
              </a:extLst>
            </p:cNvPr>
            <p:cNvSpPr txBox="1"/>
            <p:nvPr/>
          </p:nvSpPr>
          <p:spPr>
            <a:xfrm>
              <a:off x="2804932" y="147143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9CCAE6E-3D51-4AFC-A4A0-0D5103A03E4A}"/>
              </a:ext>
            </a:extLst>
          </p:cNvPr>
          <p:cNvSpPr/>
          <p:nvPr/>
        </p:nvSpPr>
        <p:spPr>
          <a:xfrm>
            <a:off x="3534665" y="295971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4DD64A-845F-4C8A-84D5-4C5CD8B661B2}"/>
              </a:ext>
            </a:extLst>
          </p:cNvPr>
          <p:cNvSpPr/>
          <p:nvPr/>
        </p:nvSpPr>
        <p:spPr>
          <a:xfrm>
            <a:off x="6035908" y="291343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455D061-51A1-4079-A9AE-4B8918CAD0D4}"/>
              </a:ext>
            </a:extLst>
          </p:cNvPr>
          <p:cNvSpPr/>
          <p:nvPr/>
        </p:nvSpPr>
        <p:spPr>
          <a:xfrm>
            <a:off x="4881236" y="570968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37ACEDD-7D2B-456F-9D37-7E361D347D93}"/>
              </a:ext>
            </a:extLst>
          </p:cNvPr>
          <p:cNvSpPr/>
          <p:nvPr/>
        </p:nvSpPr>
        <p:spPr>
          <a:xfrm>
            <a:off x="9307033" y="570968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167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BB2E9C2-EC09-4322-BA55-9813F4575CAF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43670-FA5D-4AE8-9EB6-6F8FE7B3B3B0}"/>
              </a:ext>
            </a:extLst>
          </p:cNvPr>
          <p:cNvSpPr txBox="1"/>
          <p:nvPr/>
        </p:nvSpPr>
        <p:spPr>
          <a:xfrm>
            <a:off x="1312496" y="521747"/>
            <a:ext cx="293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A13A828-588C-4B46-89B2-0C97BF23FC6F}"/>
              </a:ext>
            </a:extLst>
          </p:cNvPr>
          <p:cNvGrpSpPr/>
          <p:nvPr/>
        </p:nvGrpSpPr>
        <p:grpSpPr>
          <a:xfrm>
            <a:off x="2148405" y="1016036"/>
            <a:ext cx="7705731" cy="658837"/>
            <a:chOff x="1824226" y="3918824"/>
            <a:chExt cx="7705731" cy="658837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4AB7751-4D18-418B-BD7C-975EB308B5C5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536 + 8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011C59F-0534-4F1D-9EF0-20C9FB4695E6}"/>
                </a:ext>
              </a:extLst>
            </p:cNvPr>
            <p:cNvSpPr/>
            <p:nvPr/>
          </p:nvSpPr>
          <p:spPr>
            <a:xfrm>
              <a:off x="4859079" y="3918825"/>
              <a:ext cx="1595309" cy="65883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67 + 829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EEBC333-CEC9-472D-8696-A30FF744D7E9}"/>
                </a:ext>
              </a:extLst>
            </p:cNvPr>
            <p:cNvSpPr/>
            <p:nvPr/>
          </p:nvSpPr>
          <p:spPr>
            <a:xfrm>
              <a:off x="7734273" y="3918824"/>
              <a:ext cx="1795684" cy="65883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432 + 284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FB56EDC-BA23-43A7-8842-5CE14C6C5C24}"/>
              </a:ext>
            </a:extLst>
          </p:cNvPr>
          <p:cNvGrpSpPr/>
          <p:nvPr/>
        </p:nvGrpSpPr>
        <p:grpSpPr>
          <a:xfrm>
            <a:off x="2247952" y="1663821"/>
            <a:ext cx="1123898" cy="1312215"/>
            <a:chOff x="1933616" y="4498692"/>
            <a:chExt cx="1123898" cy="1312215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1F448BF-DDAD-45D1-8D5F-64B97B6B5163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536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8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6B0786B-5289-47B7-8427-0401F0753D6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A99030D-C9DF-4CD1-99FC-6B12456EBD56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32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79730BD-9856-44C2-A655-D2D6D9A98C8C}"/>
              </a:ext>
            </a:extLst>
          </p:cNvPr>
          <p:cNvGrpSpPr/>
          <p:nvPr/>
        </p:nvGrpSpPr>
        <p:grpSpPr>
          <a:xfrm>
            <a:off x="5477420" y="1656771"/>
            <a:ext cx="1037625" cy="1312215"/>
            <a:chOff x="1933616" y="4498692"/>
            <a:chExt cx="1037625" cy="1312215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DDAF8E0-30B1-4EA7-B1BF-2D9A43899155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67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829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2E0C61A-7B67-4649-9A57-B5590A5FFA33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BC151BC-2C8F-495B-808E-75FB027106CF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4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59D77FB-54F8-4E89-9E44-F0BF6CDDCDBB}"/>
              </a:ext>
            </a:extLst>
          </p:cNvPr>
          <p:cNvGrpSpPr/>
          <p:nvPr/>
        </p:nvGrpSpPr>
        <p:grpSpPr>
          <a:xfrm>
            <a:off x="8247053" y="1663821"/>
            <a:ext cx="1115585" cy="1312215"/>
            <a:chOff x="1933616" y="4498692"/>
            <a:chExt cx="1115585" cy="1312215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DD5233CB-5699-4D2D-BB7E-A85418E9CF88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432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284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3AFD639-FE12-4420-A30A-2A7B1C4EEF66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23F00B9-E083-4C81-B9B7-BD8726AFAFD8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243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6AFA1E75-DA6C-4F58-9698-CB39AE46EE9E}"/>
              </a:ext>
            </a:extLst>
          </p:cNvPr>
          <p:cNvSpPr txBox="1"/>
          <p:nvPr/>
        </p:nvSpPr>
        <p:spPr>
          <a:xfrm>
            <a:off x="2445282" y="3004913"/>
            <a:ext cx="103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555AC40-1073-46F2-B1DB-0B00523F7589}"/>
              </a:ext>
            </a:extLst>
          </p:cNvPr>
          <p:cNvSpPr txBox="1"/>
          <p:nvPr/>
        </p:nvSpPr>
        <p:spPr>
          <a:xfrm>
            <a:off x="5674750" y="2974035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896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02FD48D-E0E7-4E20-B19E-5A60AEF79092}"/>
              </a:ext>
            </a:extLst>
          </p:cNvPr>
          <p:cNvSpPr txBox="1"/>
          <p:nvPr/>
        </p:nvSpPr>
        <p:spPr>
          <a:xfrm>
            <a:off x="8470887" y="3004911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716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6C6D745-B8A3-49F5-B7C4-BA5499C82BD0}"/>
              </a:ext>
            </a:extLst>
          </p:cNvPr>
          <p:cNvSpPr txBox="1"/>
          <p:nvPr/>
        </p:nvSpPr>
        <p:spPr>
          <a:xfrm>
            <a:off x="1239014" y="125976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6E66B30-4E37-490F-BCFB-81233D192142}"/>
              </a:ext>
            </a:extLst>
          </p:cNvPr>
          <p:cNvSpPr txBox="1"/>
          <p:nvPr/>
        </p:nvSpPr>
        <p:spPr>
          <a:xfrm>
            <a:off x="1239014" y="395273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20FC9F9-D8EC-497B-B413-946F2F2C2FAA}"/>
              </a:ext>
            </a:extLst>
          </p:cNvPr>
          <p:cNvGrpSpPr/>
          <p:nvPr/>
        </p:nvGrpSpPr>
        <p:grpSpPr>
          <a:xfrm>
            <a:off x="2148405" y="3807591"/>
            <a:ext cx="7926133" cy="658837"/>
            <a:chOff x="1824226" y="3918824"/>
            <a:chExt cx="7926133" cy="658838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A4EACBED-CE7F-4173-9ED7-BE6B26E97A5A}"/>
                </a:ext>
              </a:extLst>
            </p:cNvPr>
            <p:cNvSpPr/>
            <p:nvPr/>
          </p:nvSpPr>
          <p:spPr>
            <a:xfrm>
              <a:off x="1824226" y="3918826"/>
              <a:ext cx="1484702" cy="658836"/>
            </a:xfrm>
            <a:prstGeom prst="rect">
              <a:avLst/>
            </a:prstGeom>
            <a:solidFill>
              <a:srgbClr val="FEEA8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253 – 7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4D2444EB-9791-498B-8EBA-154C4E659963}"/>
                </a:ext>
              </a:extLst>
            </p:cNvPr>
            <p:cNvSpPr/>
            <p:nvPr/>
          </p:nvSpPr>
          <p:spPr>
            <a:xfrm>
              <a:off x="4830051" y="3918825"/>
              <a:ext cx="1685077" cy="658836"/>
            </a:xfrm>
            <a:prstGeom prst="rect">
              <a:avLst/>
            </a:prstGeom>
            <a:solidFill>
              <a:srgbClr val="FEEA8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561 – 42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48E7441A-4D06-42FB-B131-E64432081129}"/>
                </a:ext>
              </a:extLst>
            </p:cNvPr>
            <p:cNvSpPr/>
            <p:nvPr/>
          </p:nvSpPr>
          <p:spPr>
            <a:xfrm>
              <a:off x="7864906" y="3918824"/>
              <a:ext cx="1885453" cy="658836"/>
            </a:xfrm>
            <a:prstGeom prst="rect">
              <a:avLst/>
            </a:prstGeom>
            <a:solidFill>
              <a:srgbClr val="FEEA8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795 – 638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954A4D7-4B5D-4C0C-8CBE-6D1C24F1742E}"/>
              </a:ext>
            </a:extLst>
          </p:cNvPr>
          <p:cNvGrpSpPr/>
          <p:nvPr/>
        </p:nvGrpSpPr>
        <p:grpSpPr>
          <a:xfrm>
            <a:off x="2454428" y="4455375"/>
            <a:ext cx="1037625" cy="1312215"/>
            <a:chOff x="1933616" y="4498692"/>
            <a:chExt cx="1037625" cy="1312215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F79902AB-CAF4-4E13-8E59-4A057BB26B7E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253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7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7C81AA5-2DEB-4EB1-AE58-C12819979DE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CCF98CFC-8284-4E8A-A5CC-57EE4723FE61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4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5F2EE29-ED6C-4BEC-9EB8-473B5C047328}"/>
              </a:ext>
            </a:extLst>
          </p:cNvPr>
          <p:cNvGrpSpPr/>
          <p:nvPr/>
        </p:nvGrpSpPr>
        <p:grpSpPr>
          <a:xfrm>
            <a:off x="5377866" y="4448325"/>
            <a:ext cx="1089081" cy="1312215"/>
            <a:chOff x="1933616" y="4498692"/>
            <a:chExt cx="1089081" cy="1312215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6F998AC-B2B9-49BB-B524-4EAFAD80133B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561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42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72C95C04-D280-4A5A-9CF5-2B9902694E47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63AC2064-59F0-4BB8-B838-DF5DCEF21213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978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A16CBB1-A17C-407D-889C-9B142EC82EF4}"/>
              </a:ext>
            </a:extLst>
          </p:cNvPr>
          <p:cNvGrpSpPr/>
          <p:nvPr/>
        </p:nvGrpSpPr>
        <p:grpSpPr>
          <a:xfrm>
            <a:off x="8344970" y="4455375"/>
            <a:ext cx="1115585" cy="1312215"/>
            <a:chOff x="1933616" y="4498692"/>
            <a:chExt cx="1115585" cy="1312215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A7C21D5-067B-4A8D-BE06-A5A1EA0E724E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795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638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A9130515-B732-4A0B-8A5D-1C9E55EF51BF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D6CB41E8-CAD8-4BB4-8654-BCAB113C1B30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243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9FD3802F-5150-4C68-8AE5-E60D5E4135A8}"/>
              </a:ext>
            </a:extLst>
          </p:cNvPr>
          <p:cNvSpPr txBox="1"/>
          <p:nvPr/>
        </p:nvSpPr>
        <p:spPr>
          <a:xfrm>
            <a:off x="2651758" y="5796467"/>
            <a:ext cx="883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FB66F20-023D-42CE-980E-D39F2E65537E}"/>
              </a:ext>
            </a:extLst>
          </p:cNvPr>
          <p:cNvSpPr txBox="1"/>
          <p:nvPr/>
        </p:nvSpPr>
        <p:spPr>
          <a:xfrm>
            <a:off x="5575196" y="5765589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519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103D85C-B649-40E2-8F47-8875A0F5C253}"/>
              </a:ext>
            </a:extLst>
          </p:cNvPr>
          <p:cNvSpPr txBox="1"/>
          <p:nvPr/>
        </p:nvSpPr>
        <p:spPr>
          <a:xfrm>
            <a:off x="8568804" y="5796465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652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33" grpId="0"/>
      <p:bldP spid="134" grpId="0"/>
      <p:bldP spid="135" grpId="0"/>
      <p:bldP spid="136" grpId="0"/>
      <p:bldP spid="137" grpId="0"/>
      <p:bldP spid="154" grpId="0"/>
      <p:bldP spid="155" grpId="0"/>
      <p:bldP spid="1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63C1DDC-8C18-4AAF-A108-E9D71C3D4264}"/>
              </a:ext>
            </a:extLst>
          </p:cNvPr>
          <p:cNvSpPr/>
          <p:nvPr/>
        </p:nvSpPr>
        <p:spPr>
          <a:xfrm>
            <a:off x="856770" y="82054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7D33A7-AA37-414C-8106-6530625BE5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431" y="1517108"/>
            <a:ext cx="9834347" cy="433302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9D3FB57-ACC1-4F91-BE85-5BAC62F752D7}"/>
              </a:ext>
            </a:extLst>
          </p:cNvPr>
          <p:cNvGrpSpPr/>
          <p:nvPr/>
        </p:nvGrpSpPr>
        <p:grpSpPr>
          <a:xfrm>
            <a:off x="1492578" y="820541"/>
            <a:ext cx="1054112" cy="523220"/>
            <a:chOff x="1931814" y="1440654"/>
            <a:chExt cx="1054112" cy="523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9439A28-DB09-4F36-A6B2-C7D0D6FF4100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187EEA19-4BFD-4DCF-8A68-2D6B599BF09A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0B7B6D-3CDD-4CAF-942C-957971726EA9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DE38A0-DA24-4D60-8085-9A6894DEB791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A1679D9-BC9A-42E9-ABFA-FFF7D22CF85F}"/>
              </a:ext>
            </a:extLst>
          </p:cNvPr>
          <p:cNvSpPr txBox="1"/>
          <p:nvPr/>
        </p:nvSpPr>
        <p:spPr>
          <a:xfrm>
            <a:off x="5454727" y="2488033"/>
            <a:ext cx="834947" cy="523220"/>
          </a:xfrm>
          <a:prstGeom prst="rect">
            <a:avLst/>
          </a:prstGeom>
          <a:solidFill>
            <a:srgbClr val="FFC6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494E34-5175-4A21-ADF4-1CF2834C21A4}"/>
              </a:ext>
            </a:extLst>
          </p:cNvPr>
          <p:cNvSpPr txBox="1"/>
          <p:nvPr/>
        </p:nvSpPr>
        <p:spPr>
          <a:xfrm>
            <a:off x="9048827" y="2526133"/>
            <a:ext cx="971473" cy="584775"/>
          </a:xfrm>
          <a:prstGeom prst="rect">
            <a:avLst/>
          </a:prstGeom>
          <a:solidFill>
            <a:srgbClr val="FDB65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A703BB-2C27-4745-9AC1-EE9885A51941}"/>
              </a:ext>
            </a:extLst>
          </p:cNvPr>
          <p:cNvSpPr txBox="1"/>
          <p:nvPr/>
        </p:nvSpPr>
        <p:spPr>
          <a:xfrm>
            <a:off x="5386463" y="5036092"/>
            <a:ext cx="971473" cy="584775"/>
          </a:xfrm>
          <a:prstGeom prst="rect">
            <a:avLst/>
          </a:prstGeom>
          <a:solidFill>
            <a:srgbClr val="FDB65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925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2C8246-5755-448E-B33C-AF08B9B8DF02}"/>
              </a:ext>
            </a:extLst>
          </p:cNvPr>
          <p:cNvSpPr txBox="1"/>
          <p:nvPr/>
        </p:nvSpPr>
        <p:spPr>
          <a:xfrm>
            <a:off x="8963102" y="4866701"/>
            <a:ext cx="819073" cy="523220"/>
          </a:xfrm>
          <a:prstGeom prst="rect">
            <a:avLst/>
          </a:prstGeom>
          <a:solidFill>
            <a:srgbClr val="ABEA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1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1CBE420-E267-466F-B413-A3401C6BA719}"/>
              </a:ext>
            </a:extLst>
          </p:cNvPr>
          <p:cNvSpPr txBox="1"/>
          <p:nvPr/>
        </p:nvSpPr>
        <p:spPr>
          <a:xfrm>
            <a:off x="6746450" y="2357645"/>
            <a:ext cx="3809814" cy="1847750"/>
          </a:xfrm>
          <a:prstGeom prst="rect">
            <a:avLst/>
          </a:prstGeom>
          <a:solidFill>
            <a:srgbClr val="FEEA8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= 187 + 50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=    237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C774CA-2D46-4741-89E8-CF07DF7E8EC7}"/>
              </a:ext>
            </a:extLst>
          </p:cNvPr>
          <p:cNvSpPr txBox="1"/>
          <p:nvPr/>
        </p:nvSpPr>
        <p:spPr>
          <a:xfrm>
            <a:off x="1313729" y="2322656"/>
            <a:ext cx="3809814" cy="1847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= 281 – 81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=    200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2D1768-11FE-4162-8486-D7E2B8A0362D}"/>
              </a:ext>
            </a:extLst>
          </p:cNvPr>
          <p:cNvSpPr/>
          <p:nvPr/>
        </p:nvSpPr>
        <p:spPr>
          <a:xfrm>
            <a:off x="876407" y="66782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468A5-4DF9-445A-AC99-6082D596BA5F}"/>
              </a:ext>
            </a:extLst>
          </p:cNvPr>
          <p:cNvSpPr txBox="1"/>
          <p:nvPr/>
        </p:nvSpPr>
        <p:spPr>
          <a:xfrm>
            <a:off x="1416855" y="634570"/>
            <a:ext cx="974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E9A3E6-C965-4F9F-9688-6E3D3631368F}"/>
              </a:ext>
            </a:extLst>
          </p:cNvPr>
          <p:cNvGrpSpPr/>
          <p:nvPr/>
        </p:nvGrpSpPr>
        <p:grpSpPr>
          <a:xfrm>
            <a:off x="690716" y="1688599"/>
            <a:ext cx="5083277" cy="973084"/>
            <a:chOff x="690716" y="1557972"/>
            <a:chExt cx="5083277" cy="973084"/>
          </a:xfrm>
        </p:grpSpPr>
        <p:pic>
          <p:nvPicPr>
            <p:cNvPr id="2050" name="Picture 2" descr="Blue Strip Cartoon Title Ribbon, Blue, Blue Ribbon, Blue Title Box PNG  Transparent Clipart Image and PSD File for Free Download">
              <a:extLst>
                <a:ext uri="{FF2B5EF4-FFF2-40B4-BE49-F238E27FC236}">
                  <a16:creationId xmlns:a16="http://schemas.microsoft.com/office/drawing/2014/main" id="{5114B061-A4BF-4C91-9E79-A233838C91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9" t="42863" r="7984" b="40928"/>
            <a:stretch/>
          </p:blipFill>
          <p:spPr bwMode="auto">
            <a:xfrm>
              <a:off x="690716" y="1557972"/>
              <a:ext cx="5083277" cy="973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2AE136-B661-493B-AFBC-9B62171B02B2}"/>
                </a:ext>
              </a:extLst>
            </p:cNvPr>
            <p:cNvSpPr txBox="1"/>
            <p:nvPr/>
          </p:nvSpPr>
          <p:spPr>
            <a:xfrm>
              <a:off x="1632967" y="1746402"/>
              <a:ext cx="329182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216 + 65 – 81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03D7C1-D34D-4DA8-8FF5-94E2A16534AD}"/>
              </a:ext>
            </a:extLst>
          </p:cNvPr>
          <p:cNvGrpSpPr/>
          <p:nvPr/>
        </p:nvGrpSpPr>
        <p:grpSpPr>
          <a:xfrm>
            <a:off x="6096000" y="1374558"/>
            <a:ext cx="5083277" cy="1446016"/>
            <a:chOff x="6096000" y="1243931"/>
            <a:chExt cx="5083277" cy="1446016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199F873F-842C-4A91-A222-D3870177A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243931"/>
              <a:ext cx="5083277" cy="1446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ECF3B9-7470-4E1D-8657-440B7C8C8D96}"/>
                </a:ext>
              </a:extLst>
            </p:cNvPr>
            <p:cNvSpPr txBox="1"/>
            <p:nvPr/>
          </p:nvSpPr>
          <p:spPr>
            <a:xfrm>
              <a:off x="7068854" y="1717862"/>
              <a:ext cx="348490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 749 – 562 + 50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2E83137-6537-4925-BA84-12125D5FA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683"/>
          <a:stretch/>
        </p:blipFill>
        <p:spPr>
          <a:xfrm>
            <a:off x="9608457" y="4012034"/>
            <a:ext cx="1890597" cy="2416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07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nimBg="1"/>
      <p:bldP spid="11" grpId="0" uiExpand="1" build="p" animBg="1"/>
      <p:bldP spid="4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322</Words>
  <Application>Microsoft Office PowerPoint</Application>
  <PresentationFormat>Widescreen</PresentationFormat>
  <Paragraphs>82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UTM Cookies</vt:lpstr>
      <vt:lpstr>1_Office Theme</vt:lpstr>
      <vt:lpstr>Office Theme</vt:lpstr>
      <vt:lpstr>Office 主题​​</vt:lpstr>
      <vt:lpstr>1_Office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7405</dc:creator>
  <cp:lastModifiedBy>84974</cp:lastModifiedBy>
  <cp:revision>3</cp:revision>
  <dcterms:created xsi:type="dcterms:W3CDTF">2022-03-31T11:26:29Z</dcterms:created>
  <dcterms:modified xsi:type="dcterms:W3CDTF">2022-05-15T19:04:34Z</dcterms:modified>
</cp:coreProperties>
</file>