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7.jpg" ContentType="image/gif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8" r:id="rId3"/>
    <p:sldMasterId id="2147483691" r:id="rId4"/>
  </p:sldMasterIdLst>
  <p:notesMasterIdLst>
    <p:notesMasterId r:id="rId21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884" r:id="rId13"/>
    <p:sldId id="292" r:id="rId14"/>
    <p:sldId id="2896" r:id="rId15"/>
    <p:sldId id="2897" r:id="rId16"/>
    <p:sldId id="2890" r:id="rId17"/>
    <p:sldId id="2007577114" r:id="rId18"/>
    <p:sldId id="2007577115" r:id="rId19"/>
    <p:sldId id="200757711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F7F6A-E548-42DC-A795-2E81ED9DB71E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3C020-A630-4713-BC6C-B87CA11D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2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29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20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458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68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125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598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87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40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94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65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2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9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96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78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59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58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09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99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32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25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1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5663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9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07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31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3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077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132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5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624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54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33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229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25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09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32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1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19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88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9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jpg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4.gif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10" Type="http://schemas.openxmlformats.org/officeDocument/2006/relationships/image" Target="../media/image37.png"/><Relationship Id="rId4" Type="http://schemas.openxmlformats.org/officeDocument/2006/relationships/image" Target="../media/image2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slide" Target="slide6.xml"/><Relationship Id="rId3" Type="http://schemas.openxmlformats.org/officeDocument/2006/relationships/image" Target="../media/image8.png"/><Relationship Id="rId7" Type="http://schemas.openxmlformats.org/officeDocument/2006/relationships/slide" Target="slide7.xml"/><Relationship Id="rId12" Type="http://schemas.openxmlformats.org/officeDocument/2006/relationships/image" Target="../media/image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gif"/><Relationship Id="rId11" Type="http://schemas.openxmlformats.org/officeDocument/2006/relationships/slide" Target="slide4.xml"/><Relationship Id="rId5" Type="http://schemas.openxmlformats.org/officeDocument/2006/relationships/slide" Target="slide5.xml"/><Relationship Id="rId15" Type="http://schemas.openxmlformats.org/officeDocument/2006/relationships/image" Target="../media/image13.png"/><Relationship Id="rId10" Type="http://schemas.openxmlformats.org/officeDocument/2006/relationships/image" Target="../media/image6.gif"/><Relationship Id="rId4" Type="http://schemas.openxmlformats.org/officeDocument/2006/relationships/image" Target="../media/image9.png"/><Relationship Id="rId9" Type="http://schemas.openxmlformats.org/officeDocument/2006/relationships/slide" Target="slide8.xml"/><Relationship Id="rId1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3.wav"/><Relationship Id="rId7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openxmlformats.org/officeDocument/2006/relationships/slide" Target="slide2.xml"/><Relationship Id="rId4" Type="http://schemas.openxmlformats.org/officeDocument/2006/relationships/image" Target="../media/image3.jpeg"/><Relationship Id="rId9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3.wav"/><Relationship Id="rId7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openxmlformats.org/officeDocument/2006/relationships/slide" Target="slide2.xml"/><Relationship Id="rId4" Type="http://schemas.openxmlformats.org/officeDocument/2006/relationships/image" Target="../media/image3.jpeg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3.wav"/><Relationship Id="rId7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openxmlformats.org/officeDocument/2006/relationships/slide" Target="slide2.xml"/><Relationship Id="rId4" Type="http://schemas.openxmlformats.org/officeDocument/2006/relationships/image" Target="../media/image3.jpeg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3.wav"/><Relationship Id="rId7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openxmlformats.org/officeDocument/2006/relationships/slide" Target="slide2.xml"/><Relationship Id="rId4" Type="http://schemas.openxmlformats.org/officeDocument/2006/relationships/image" Target="../media/image3.jpeg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3.wav"/><Relationship Id="rId7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openxmlformats.org/officeDocument/2006/relationships/slide" Target="slide2.xml"/><Relationship Id="rId4" Type="http://schemas.openxmlformats.org/officeDocument/2006/relationships/image" Target="../media/image3.jpeg"/><Relationship Id="rId9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95" y="2219314"/>
            <a:ext cx="952088" cy="8780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09378"/>
            <a:ext cx="1371600" cy="1371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917" y="2531333"/>
            <a:ext cx="1431734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0891" y="2260922"/>
            <a:ext cx="9243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 BƯỚM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1D9DB8AB-709B-4E97-908A-C65790597276}"/>
              </a:ext>
            </a:extLst>
          </p:cNvPr>
          <p:cNvSpPr txBox="1"/>
          <p:nvPr/>
        </p:nvSpPr>
        <p:spPr>
          <a:xfrm>
            <a:off x="3484880" y="61919"/>
            <a:ext cx="6265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A879A9-753A-46B6-8A6F-765DBF19F92A}"/>
              </a:ext>
            </a:extLst>
          </p:cNvPr>
          <p:cNvGrpSpPr/>
          <p:nvPr/>
        </p:nvGrpSpPr>
        <p:grpSpPr>
          <a:xfrm>
            <a:off x="1016009" y="940421"/>
            <a:ext cx="10356841" cy="1145930"/>
            <a:chOff x="1609618" y="940421"/>
            <a:chExt cx="9763232" cy="114593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1664A8A-5718-487A-844E-5D2CA257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618" y="940421"/>
              <a:ext cx="1149033" cy="1145930"/>
            </a:xfrm>
            <a:prstGeom prst="rect">
              <a:avLst/>
            </a:prstGeom>
          </p:spPr>
        </p:pic>
        <p:sp>
          <p:nvSpPr>
            <p:cNvPr id="6" name="文本框 22">
              <a:extLst>
                <a:ext uri="{FF2B5EF4-FFF2-40B4-BE49-F238E27FC236}">
                  <a16:creationId xmlns:a16="http://schemas.microsoft.com/office/drawing/2014/main" id="{7F464FB6-0C3E-400A-84F5-671C0515CF67}"/>
                </a:ext>
              </a:extLst>
            </p:cNvPr>
            <p:cNvSpPr txBox="1"/>
            <p:nvPr/>
          </p:nvSpPr>
          <p:spPr>
            <a:xfrm>
              <a:off x="2819494" y="985249"/>
              <a:ext cx="85533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Nhận biết được thừa số và tích trong phép nhân.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3750696-DF80-48A8-8087-8B4F1ED7FAFD}"/>
              </a:ext>
            </a:extLst>
          </p:cNvPr>
          <p:cNvGrpSpPr/>
          <p:nvPr/>
        </p:nvGrpSpPr>
        <p:grpSpPr>
          <a:xfrm>
            <a:off x="420658" y="2569720"/>
            <a:ext cx="11350684" cy="1077217"/>
            <a:chOff x="2014929" y="1086226"/>
            <a:chExt cx="10700112" cy="1077217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9" name="文本框 22">
              <a:extLst>
                <a:ext uri="{FF2B5EF4-FFF2-40B4-BE49-F238E27FC236}">
                  <a16:creationId xmlns:a16="http://schemas.microsoft.com/office/drawing/2014/main" id="{F999BD3D-BF64-48DC-AFF0-06B11AAF19ED}"/>
                </a:ext>
              </a:extLst>
            </p:cNvPr>
            <p:cNvSpPr txBox="1"/>
            <p:nvPr/>
          </p:nvSpPr>
          <p:spPr>
            <a:xfrm>
              <a:off x="3090122" y="1133720"/>
              <a:ext cx="9624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Thực hiện được tính được tích khi biết các thừa số.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0AE48-D444-4C73-B4DF-D8BBF9992A4D}"/>
              </a:ext>
            </a:extLst>
          </p:cNvPr>
          <p:cNvGrpSpPr/>
          <p:nvPr/>
        </p:nvGrpSpPr>
        <p:grpSpPr>
          <a:xfrm>
            <a:off x="1950082" y="3670821"/>
            <a:ext cx="9809103" cy="1323439"/>
            <a:chOff x="1739359" y="1057585"/>
            <a:chExt cx="9246888" cy="1323439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F72DCBEB-06E9-45B3-A73A-FC038EFB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59" y="1057585"/>
              <a:ext cx="1080135" cy="1077218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556D8274-B5AA-420B-A6CF-CCE2F3E07802}"/>
                </a:ext>
              </a:extLst>
            </p:cNvPr>
            <p:cNvSpPr txBox="1"/>
            <p:nvPr/>
          </p:nvSpPr>
          <p:spPr>
            <a:xfrm>
              <a:off x="2819494" y="1303806"/>
              <a:ext cx="81667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Vận dụng giải các bài toán thực tế liên quan đến ý nghĩa của phép nhân.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57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A4AA5D67-68CC-4414-8BD0-7590BC756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CD8C8-65D9-48B1-9C95-115EAE3FEA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387" y="1364648"/>
            <a:ext cx="5364885" cy="48001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04D2E2D-537B-450E-B37E-A01EDECD9D5D}"/>
              </a:ext>
            </a:extLst>
          </p:cNvPr>
          <p:cNvGrpSpPr/>
          <p:nvPr/>
        </p:nvGrpSpPr>
        <p:grpSpPr>
          <a:xfrm>
            <a:off x="6493567" y="529201"/>
            <a:ext cx="5364885" cy="3561254"/>
            <a:chOff x="6109664" y="652175"/>
            <a:chExt cx="5364885" cy="3561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A71904-B70E-452D-BEBD-12DC2A2FF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9664" y="652175"/>
              <a:ext cx="5364885" cy="356125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F13FF9-F1D6-4110-B289-E8BBEA693B88}"/>
                </a:ext>
              </a:extLst>
            </p:cNvPr>
            <p:cNvSpPr txBox="1"/>
            <p:nvPr/>
          </p:nvSpPr>
          <p:spPr>
            <a:xfrm>
              <a:off x="6321287" y="883720"/>
              <a:ext cx="36840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 tất cả </a:t>
              </a:r>
            </a:p>
            <a:p>
              <a:pPr algn="ctr"/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bao nhiêu con cá?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1EF91A6-CBCE-4DA6-AE8E-888C6F4D0358}"/>
              </a:ext>
            </a:extLst>
          </p:cNvPr>
          <p:cNvSpPr txBox="1"/>
          <p:nvPr/>
        </p:nvSpPr>
        <p:spPr>
          <a:xfrm>
            <a:off x="2186612" y="116380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BD84A5-444F-4841-B2C1-577AB54727D8}"/>
              </a:ext>
            </a:extLst>
          </p:cNvPr>
          <p:cNvSpPr/>
          <p:nvPr/>
        </p:nvSpPr>
        <p:spPr>
          <a:xfrm>
            <a:off x="1535782" y="2020564"/>
            <a:ext cx="1525470" cy="8021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579297-C0B4-4F51-AC23-920DB04FD5CA}"/>
              </a:ext>
            </a:extLst>
          </p:cNvPr>
          <p:cNvSpPr txBox="1"/>
          <p:nvPr/>
        </p:nvSpPr>
        <p:spPr>
          <a:xfrm>
            <a:off x="2182743" y="2822714"/>
            <a:ext cx="38985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B49E47-094A-4012-AA09-D3CFC0DBA76E}"/>
              </a:ext>
            </a:extLst>
          </p:cNvPr>
          <p:cNvSpPr txBox="1"/>
          <p:nvPr/>
        </p:nvSpPr>
        <p:spPr>
          <a:xfrm>
            <a:off x="4467556" y="2822713"/>
            <a:ext cx="38985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241983-B7BE-44CD-A885-09F430BFA387}"/>
              </a:ext>
            </a:extLst>
          </p:cNvPr>
          <p:cNvSpPr txBox="1"/>
          <p:nvPr/>
        </p:nvSpPr>
        <p:spPr>
          <a:xfrm>
            <a:off x="3189878" y="4200938"/>
            <a:ext cx="38985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EA712-5A27-499F-8CDF-2FAC09B715B6}"/>
              </a:ext>
            </a:extLst>
          </p:cNvPr>
          <p:cNvSpPr txBox="1"/>
          <p:nvPr/>
        </p:nvSpPr>
        <p:spPr>
          <a:xfrm>
            <a:off x="2135625" y="5724867"/>
            <a:ext cx="38985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215C47-36BC-4B9D-8330-D1DD563B8020}"/>
              </a:ext>
            </a:extLst>
          </p:cNvPr>
          <p:cNvSpPr txBox="1"/>
          <p:nvPr/>
        </p:nvSpPr>
        <p:spPr>
          <a:xfrm>
            <a:off x="4467556" y="5724866"/>
            <a:ext cx="38985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D43922-9783-446D-8441-42526AD76321}"/>
              </a:ext>
            </a:extLst>
          </p:cNvPr>
          <p:cNvSpPr/>
          <p:nvPr/>
        </p:nvSpPr>
        <p:spPr>
          <a:xfrm>
            <a:off x="6206464" y="2081729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4981A2-157F-4264-A34A-50639E2C3FED}"/>
                  </a:ext>
                </a:extLst>
              </p:cNvPr>
              <p:cNvSpPr txBox="1"/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4981A2-157F-4264-A34A-50639E2C3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7C831F40-63D1-4C23-82B4-9D342AA6CFA5}"/>
              </a:ext>
            </a:extLst>
          </p:cNvPr>
          <p:cNvSpPr/>
          <p:nvPr/>
        </p:nvSpPr>
        <p:spPr>
          <a:xfrm>
            <a:off x="7201637" y="2078843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E91D4A-029A-417E-8552-F70F77F1C56E}"/>
              </a:ext>
            </a:extLst>
          </p:cNvPr>
          <p:cNvSpPr/>
          <p:nvPr/>
        </p:nvSpPr>
        <p:spPr>
          <a:xfrm>
            <a:off x="7690345" y="20788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EE0899-13C4-4268-BF95-9F56B1271F0D}"/>
              </a:ext>
            </a:extLst>
          </p:cNvPr>
          <p:cNvSpPr/>
          <p:nvPr/>
        </p:nvSpPr>
        <p:spPr>
          <a:xfrm>
            <a:off x="8179053" y="2078843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820F80-B4EC-4443-AB63-9C66B4904D48}"/>
              </a:ext>
            </a:extLst>
          </p:cNvPr>
          <p:cNvSpPr txBox="1"/>
          <p:nvPr/>
        </p:nvSpPr>
        <p:spPr>
          <a:xfrm>
            <a:off x="6158220" y="2740445"/>
            <a:ext cx="2608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tất cả 15 con cá.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6C7560-B780-4C93-A5E2-3FCEF85DC991}"/>
                  </a:ext>
                </a:extLst>
              </p:cNvPr>
              <p:cNvSpPr txBox="1"/>
              <p:nvPr/>
            </p:nvSpPr>
            <p:spPr>
              <a:xfrm>
                <a:off x="6618756" y="3764728"/>
                <a:ext cx="354295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5     =     15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6C7560-B780-4C93-A5E2-3FCEF85DC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56" y="3764728"/>
                <a:ext cx="3542958" cy="584775"/>
              </a:xfrm>
              <a:prstGeom prst="rect">
                <a:avLst/>
              </a:prstGeom>
              <a:blipFill>
                <a:blip r:embed="rId9"/>
                <a:stretch>
                  <a:fillRect l="-4475" t="-14583" r="-3442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F39C9A-C409-4A12-8CDD-6138BB25AD33}"/>
              </a:ext>
            </a:extLst>
          </p:cNvPr>
          <p:cNvCxnSpPr/>
          <p:nvPr/>
        </p:nvCxnSpPr>
        <p:spPr>
          <a:xfrm flipV="1">
            <a:off x="6833865" y="4349503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DC134C-C61E-4A55-A0B7-05099E640342}"/>
              </a:ext>
            </a:extLst>
          </p:cNvPr>
          <p:cNvCxnSpPr/>
          <p:nvPr/>
        </p:nvCxnSpPr>
        <p:spPr>
          <a:xfrm flipV="1">
            <a:off x="8410598" y="4349502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7676FF-7728-40EA-A620-14738B07BEEB}"/>
              </a:ext>
            </a:extLst>
          </p:cNvPr>
          <p:cNvCxnSpPr/>
          <p:nvPr/>
        </p:nvCxnSpPr>
        <p:spPr>
          <a:xfrm flipV="1">
            <a:off x="9914070" y="4349501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DFC99CE-C335-4402-8BA1-EC8E9380F700}"/>
              </a:ext>
            </a:extLst>
          </p:cNvPr>
          <p:cNvSpPr txBox="1"/>
          <p:nvPr/>
        </p:nvSpPr>
        <p:spPr>
          <a:xfrm>
            <a:off x="6206084" y="4867595"/>
            <a:ext cx="1180131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1B5052-1EE7-4E76-B4DE-3E97B44E9B8A}"/>
              </a:ext>
            </a:extLst>
          </p:cNvPr>
          <p:cNvSpPr txBox="1"/>
          <p:nvPr/>
        </p:nvSpPr>
        <p:spPr>
          <a:xfrm>
            <a:off x="7744390" y="4861494"/>
            <a:ext cx="1180131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727A12-D2DA-4BCB-A8FA-060C3A477A3C}"/>
              </a:ext>
            </a:extLst>
          </p:cNvPr>
          <p:cNvSpPr txBox="1"/>
          <p:nvPr/>
        </p:nvSpPr>
        <p:spPr>
          <a:xfrm>
            <a:off x="9522776" y="4849066"/>
            <a:ext cx="747320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8481985-9ECE-4BEA-B031-506231E33550}"/>
                  </a:ext>
                </a:extLst>
              </p:cNvPr>
              <p:cNvSpPr/>
              <p:nvPr/>
            </p:nvSpPr>
            <p:spPr>
              <a:xfrm>
                <a:off x="6718058" y="5611821"/>
                <a:ext cx="336823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vi-V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cũng gọi là tích.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8481985-9ECE-4BEA-B031-506231E335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5611821"/>
                <a:ext cx="3368230" cy="523220"/>
              </a:xfrm>
              <a:prstGeom prst="rect">
                <a:avLst/>
              </a:prstGeom>
              <a:blipFill>
                <a:blip r:embed="rId10"/>
                <a:stretch>
                  <a:fillRect l="-3617" t="-12941" r="-235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6" grpId="0" animBg="1"/>
      <p:bldP spid="27" grpId="0" animBg="1"/>
      <p:bldP spid="28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7D65C22C-E372-4AF8-95F5-169B3B5F3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66421" y="681037"/>
            <a:ext cx="2721715" cy="10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97FC4F4-225B-414C-8097-AA49ED4A832B}"/>
              </a:ext>
            </a:extLst>
          </p:cNvPr>
          <p:cNvSpPr/>
          <p:nvPr/>
        </p:nvSpPr>
        <p:spPr>
          <a:xfrm>
            <a:off x="921541" y="2017187"/>
            <a:ext cx="446501" cy="49537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endParaRPr lang="vi-VN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FCFCF4-D27F-4EC8-9BD1-A99A0FD5E972}"/>
              </a:ext>
            </a:extLst>
          </p:cNvPr>
          <p:cNvGrpSpPr/>
          <p:nvPr/>
        </p:nvGrpSpPr>
        <p:grpSpPr>
          <a:xfrm>
            <a:off x="1525839" y="2037150"/>
            <a:ext cx="1097000" cy="461666"/>
            <a:chOff x="1870518" y="1440653"/>
            <a:chExt cx="1074449" cy="4075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7D5FD10-D5DE-4F57-B67A-FBE995CC34F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07566"/>
              <a:chOff x="1870518" y="1440654"/>
              <a:chExt cx="758382" cy="407566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AD180F1-679C-458B-9716-FB881BDAB9C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943A9D-EB4B-4751-861D-FF078358FE7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99591" cy="4075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133C0D-558C-4459-A531-E1420586A32C}"/>
                </a:ext>
              </a:extLst>
            </p:cNvPr>
            <p:cNvSpPr txBox="1"/>
            <p:nvPr/>
          </p:nvSpPr>
          <p:spPr>
            <a:xfrm>
              <a:off x="2630642" y="1440653"/>
              <a:ext cx="314325" cy="407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6">
                <a:extLst>
                  <a:ext uri="{FF2B5EF4-FFF2-40B4-BE49-F238E27FC236}">
                    <a16:creationId xmlns:a16="http://schemas.microsoft.com/office/drawing/2014/main" id="{59CFC1E0-C8C8-4C71-8170-1C5E9C3688D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8890390"/>
                  </p:ext>
                </p:extLst>
              </p:nvPr>
            </p:nvGraphicFramePr>
            <p:xfrm>
              <a:off x="1169583" y="2791271"/>
              <a:ext cx="9654375" cy="24505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30875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6 =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4 =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3 =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6">
                <a:extLst>
                  <a:ext uri="{FF2B5EF4-FFF2-40B4-BE49-F238E27FC236}">
                    <a16:creationId xmlns:a16="http://schemas.microsoft.com/office/drawing/2014/main" id="{59CFC1E0-C8C8-4C71-8170-1C5E9C3688D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8890390"/>
                  </p:ext>
                </p:extLst>
              </p:nvPr>
            </p:nvGraphicFramePr>
            <p:xfrm>
              <a:off x="1169583" y="2791271"/>
              <a:ext cx="9654375" cy="24505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30875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631" t="-1980" r="-301577" b="-3277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631" t="-1980" r="-201577" b="-3277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631" t="-1980" r="-101577" b="-3277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631" t="-1980" r="-1577" b="-3277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F8450F6-D774-4C1D-B431-32F4937580E1}"/>
              </a:ext>
            </a:extLst>
          </p:cNvPr>
          <p:cNvSpPr txBox="1"/>
          <p:nvPr/>
        </p:nvSpPr>
        <p:spPr>
          <a:xfrm>
            <a:off x="5781147" y="3429000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B19B27-4CE6-48AF-B987-5723E4833511}"/>
              </a:ext>
            </a:extLst>
          </p:cNvPr>
          <p:cNvSpPr txBox="1"/>
          <p:nvPr/>
        </p:nvSpPr>
        <p:spPr>
          <a:xfrm>
            <a:off x="5787723" y="3982515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D2EC64-A9E4-4696-AFF2-5E9B112D894D}"/>
              </a:ext>
            </a:extLst>
          </p:cNvPr>
          <p:cNvSpPr txBox="1"/>
          <p:nvPr/>
        </p:nvSpPr>
        <p:spPr>
          <a:xfrm>
            <a:off x="5750225" y="4588257"/>
            <a:ext cx="619424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CFFC3F-E234-43CB-A289-B750FAE358DF}"/>
              </a:ext>
            </a:extLst>
          </p:cNvPr>
          <p:cNvSpPr txBox="1"/>
          <p:nvPr/>
        </p:nvSpPr>
        <p:spPr>
          <a:xfrm>
            <a:off x="7742700" y="3401119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2A3108-47C2-4B52-8044-746BF9FFAB04}"/>
              </a:ext>
            </a:extLst>
          </p:cNvPr>
          <p:cNvSpPr txBox="1"/>
          <p:nvPr/>
        </p:nvSpPr>
        <p:spPr>
          <a:xfrm>
            <a:off x="7742700" y="4047626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C4DF82-B131-4F2D-B76F-E4B251B2B842}"/>
              </a:ext>
            </a:extLst>
          </p:cNvPr>
          <p:cNvSpPr txBox="1"/>
          <p:nvPr/>
        </p:nvSpPr>
        <p:spPr>
          <a:xfrm>
            <a:off x="7639966" y="4595344"/>
            <a:ext cx="619424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C2A546-2297-4EBF-9D43-DC71A20BB58F}"/>
              </a:ext>
            </a:extLst>
          </p:cNvPr>
          <p:cNvSpPr txBox="1"/>
          <p:nvPr/>
        </p:nvSpPr>
        <p:spPr>
          <a:xfrm>
            <a:off x="9654633" y="3431786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39E903-1361-4AA7-8C94-42718DEC2D22}"/>
              </a:ext>
            </a:extLst>
          </p:cNvPr>
          <p:cNvSpPr txBox="1"/>
          <p:nvPr/>
        </p:nvSpPr>
        <p:spPr>
          <a:xfrm>
            <a:off x="9654634" y="4047626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B443B1-839C-4C57-A89F-815665E4A7CC}"/>
              </a:ext>
            </a:extLst>
          </p:cNvPr>
          <p:cNvSpPr txBox="1"/>
          <p:nvPr/>
        </p:nvSpPr>
        <p:spPr>
          <a:xfrm>
            <a:off x="9654634" y="4602162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  <p:pic>
        <p:nvPicPr>
          <p:cNvPr id="17" name="Picture 4" descr="Không có mô tả.">
            <a:extLst>
              <a:ext uri="{FF2B5EF4-FFF2-40B4-BE49-F238E27FC236}">
                <a16:creationId xmlns:a16="http://schemas.microsoft.com/office/drawing/2014/main" id="{5D8D7B4D-7791-4816-8EC1-EFA3B07D8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2CC9057-295C-454C-9293-DAF16F4ACDB9}"/>
              </a:ext>
            </a:extLst>
          </p:cNvPr>
          <p:cNvSpPr/>
          <p:nvPr/>
        </p:nvSpPr>
        <p:spPr>
          <a:xfrm>
            <a:off x="3086475" y="78425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27BC32-70A4-4FEE-8764-1ED21981DDA3}"/>
              </a:ext>
            </a:extLst>
          </p:cNvPr>
          <p:cNvGrpSpPr/>
          <p:nvPr/>
        </p:nvGrpSpPr>
        <p:grpSpPr>
          <a:xfrm>
            <a:off x="3704282" y="804765"/>
            <a:ext cx="1081046" cy="461666"/>
            <a:chOff x="1870518" y="1440653"/>
            <a:chExt cx="1081046" cy="46166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A59B1F6-4E0E-46B2-B37C-2ED11780D08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8D9B7893-0F56-4A5B-91EA-C37A86EE1A6E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9FA2976-D9B3-43BE-9D34-30CD2DCE62F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CF67585-C9E3-43DB-8715-3116C0FFFE23}"/>
                </a:ext>
              </a:extLst>
            </p:cNvPr>
            <p:cNvSpPr txBox="1"/>
            <p:nvPr/>
          </p:nvSpPr>
          <p:spPr>
            <a:xfrm>
              <a:off x="2630642" y="1440653"/>
              <a:ext cx="3209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5645EDD-4FCC-4976-88B9-426765B54F7D}"/>
              </a:ext>
            </a:extLst>
          </p:cNvPr>
          <p:cNvSpPr txBox="1"/>
          <p:nvPr/>
        </p:nvSpPr>
        <p:spPr>
          <a:xfrm>
            <a:off x="1007898" y="1386585"/>
            <a:ext cx="7273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Trong mỗi nhóm hình có tất cả bao nhiêu chấm tròn?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4810684-C9F3-420D-A2A6-6285BE5A9D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633"/>
          <a:stretch/>
        </p:blipFill>
        <p:spPr>
          <a:xfrm>
            <a:off x="1257419" y="1898205"/>
            <a:ext cx="9317815" cy="1529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FB10637-2361-445E-BC93-E9105CE89C50}"/>
                  </a:ext>
                </a:extLst>
              </p:cNvPr>
              <p:cNvSpPr txBox="1"/>
              <p:nvPr/>
            </p:nvSpPr>
            <p:spPr>
              <a:xfrm>
                <a:off x="1418734" y="3362778"/>
                <a:ext cx="20056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(A)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= 10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FB10637-2361-445E-BC93-E9105CE89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734" y="3362778"/>
                <a:ext cx="2005677" cy="461665"/>
              </a:xfrm>
              <a:prstGeom prst="rect">
                <a:avLst/>
              </a:prstGeom>
              <a:blipFill>
                <a:blip r:embed="rId8"/>
                <a:stretch>
                  <a:fillRect l="-4863" t="-10667" r="-364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1AB28AFD-F4F4-4CFF-8854-E8209C0511B1}"/>
              </a:ext>
            </a:extLst>
          </p:cNvPr>
          <p:cNvGrpSpPr/>
          <p:nvPr/>
        </p:nvGrpSpPr>
        <p:grpSpPr>
          <a:xfrm>
            <a:off x="4376085" y="3354142"/>
            <a:ext cx="2670924" cy="478938"/>
            <a:chOff x="4609114" y="4170771"/>
            <a:chExt cx="2670924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6BDD741-D64B-4DC4-89C1-BC64A00E0AA1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67092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(B)</a:t>
                  </a:r>
                  <a:r>
                    <a:rPr lang="en-US" sz="24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24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=      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6BDD741-D64B-4DC4-89C1-BC64A00E0A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670924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3653" t="-10526" r="-2511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FAB489E-2C82-4288-B815-12465CBDCE87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9F5D668-B694-439C-A455-55C8B1722438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B2B242A-35F4-4D2B-8882-A82D6E70E3A2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5A6F4C8-D836-4BBE-9158-3D35C200AF54}"/>
              </a:ext>
            </a:extLst>
          </p:cNvPr>
          <p:cNvGrpSpPr/>
          <p:nvPr/>
        </p:nvGrpSpPr>
        <p:grpSpPr>
          <a:xfrm>
            <a:off x="7869272" y="3362777"/>
            <a:ext cx="2680542" cy="478938"/>
            <a:chOff x="4609114" y="4170771"/>
            <a:chExt cx="2680542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76EE886-7201-49BC-8A3D-6FA088597521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68054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(C)</a:t>
                  </a:r>
                  <a:r>
                    <a:rPr lang="en-US" sz="24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24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     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76EE886-7201-49BC-8A3D-6FA0885975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680542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3636" t="-10667" r="-2500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EC00DEA7-F50F-4833-A32C-3CF1443A702E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0549392-0B1F-4F40-9491-9F8960C7C3F0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36D718D-7520-4343-BA07-F30626D69AA6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FD0F2F8-A1F4-450B-8125-9FFE60C1FAED}"/>
              </a:ext>
            </a:extLst>
          </p:cNvPr>
          <p:cNvSpPr/>
          <p:nvPr/>
        </p:nvSpPr>
        <p:spPr>
          <a:xfrm>
            <a:off x="4936893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66501C2-7021-41B9-8BB7-779A0EA4635E}"/>
              </a:ext>
            </a:extLst>
          </p:cNvPr>
          <p:cNvSpPr/>
          <p:nvPr/>
        </p:nvSpPr>
        <p:spPr>
          <a:xfrm>
            <a:off x="5737960" y="335414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2707F77-360C-4AAB-9638-DB5A6C48B2E7}"/>
              </a:ext>
            </a:extLst>
          </p:cNvPr>
          <p:cNvSpPr/>
          <p:nvPr/>
        </p:nvSpPr>
        <p:spPr>
          <a:xfrm>
            <a:off x="6531406" y="3353127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5E4535C-3CAA-4427-A6D9-BAB2547F4C36}"/>
              </a:ext>
            </a:extLst>
          </p:cNvPr>
          <p:cNvSpPr/>
          <p:nvPr/>
        </p:nvSpPr>
        <p:spPr>
          <a:xfrm>
            <a:off x="8430894" y="337141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A5F9033-C49E-49F9-8C0B-11D170436398}"/>
              </a:ext>
            </a:extLst>
          </p:cNvPr>
          <p:cNvSpPr/>
          <p:nvPr/>
        </p:nvSpPr>
        <p:spPr>
          <a:xfrm>
            <a:off x="9231961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DAA5C56-CB37-47CA-B55B-CD1D10B67C31}"/>
              </a:ext>
            </a:extLst>
          </p:cNvPr>
          <p:cNvSpPr/>
          <p:nvPr/>
        </p:nvSpPr>
        <p:spPr>
          <a:xfrm>
            <a:off x="10025407" y="3361762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CB42B7-1373-4417-961C-956DB5B1BE9E}"/>
              </a:ext>
            </a:extLst>
          </p:cNvPr>
          <p:cNvSpPr txBox="1"/>
          <p:nvPr/>
        </p:nvSpPr>
        <p:spPr>
          <a:xfrm>
            <a:off x="1007898" y="406441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aphicFrame>
        <p:nvGraphicFramePr>
          <p:cNvPr id="44" name="Table 6">
            <a:extLst>
              <a:ext uri="{FF2B5EF4-FFF2-40B4-BE49-F238E27FC236}">
                <a16:creationId xmlns:a16="http://schemas.microsoft.com/office/drawing/2014/main" id="{4B07C903-BD2A-4C1C-B78A-C58C1A18F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938038"/>
              </p:ext>
            </p:extLst>
          </p:nvPr>
        </p:nvGraphicFramePr>
        <p:xfrm>
          <a:off x="1699943" y="4218084"/>
          <a:ext cx="7978376" cy="2072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Phép nhân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 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(B) 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(C) 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1655F6A1-43D1-4C88-9B51-25619D437292}"/>
              </a:ext>
            </a:extLst>
          </p:cNvPr>
          <p:cNvSpPr txBox="1"/>
          <p:nvPr/>
        </p:nvSpPr>
        <p:spPr>
          <a:xfrm>
            <a:off x="6527258" y="4769703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94C996B-49A6-41BB-B1F4-95AE7DA476A9}"/>
              </a:ext>
            </a:extLst>
          </p:cNvPr>
          <p:cNvSpPr txBox="1"/>
          <p:nvPr/>
        </p:nvSpPr>
        <p:spPr>
          <a:xfrm>
            <a:off x="6527258" y="5266774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492965-93DF-4ED7-9165-FA90036FEBBD}"/>
              </a:ext>
            </a:extLst>
          </p:cNvPr>
          <p:cNvSpPr txBox="1"/>
          <p:nvPr/>
        </p:nvSpPr>
        <p:spPr>
          <a:xfrm>
            <a:off x="6441497" y="5790349"/>
            <a:ext cx="543739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E5E4246-9B09-4098-971C-A2839DB62A11}"/>
              </a:ext>
            </a:extLst>
          </p:cNvPr>
          <p:cNvSpPr txBox="1"/>
          <p:nvPr/>
        </p:nvSpPr>
        <p:spPr>
          <a:xfrm>
            <a:off x="8496750" y="4766528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6662CC-3C21-4D37-9409-21ADB1C14097}"/>
              </a:ext>
            </a:extLst>
          </p:cNvPr>
          <p:cNvSpPr txBox="1"/>
          <p:nvPr/>
        </p:nvSpPr>
        <p:spPr>
          <a:xfrm>
            <a:off x="8496750" y="5263599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25E4DD-756A-496A-9EB1-5F7A9C58277E}"/>
              </a:ext>
            </a:extLst>
          </p:cNvPr>
          <p:cNvSpPr txBox="1"/>
          <p:nvPr/>
        </p:nvSpPr>
        <p:spPr>
          <a:xfrm>
            <a:off x="8410989" y="5787174"/>
            <a:ext cx="543739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1D9DB8AB-709B-4E97-908A-C65790597276}"/>
              </a:ext>
            </a:extLst>
          </p:cNvPr>
          <p:cNvSpPr txBox="1"/>
          <p:nvPr/>
        </p:nvSpPr>
        <p:spPr>
          <a:xfrm>
            <a:off x="3484880" y="61919"/>
            <a:ext cx="6265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A879A9-753A-46B6-8A6F-765DBF19F92A}"/>
              </a:ext>
            </a:extLst>
          </p:cNvPr>
          <p:cNvGrpSpPr/>
          <p:nvPr/>
        </p:nvGrpSpPr>
        <p:grpSpPr>
          <a:xfrm>
            <a:off x="1016009" y="940421"/>
            <a:ext cx="10356841" cy="1145930"/>
            <a:chOff x="1609618" y="940421"/>
            <a:chExt cx="9763232" cy="114593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1664A8A-5718-487A-844E-5D2CA257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618" y="940421"/>
              <a:ext cx="1149033" cy="1145930"/>
            </a:xfrm>
            <a:prstGeom prst="rect">
              <a:avLst/>
            </a:prstGeom>
          </p:spPr>
        </p:pic>
        <p:sp>
          <p:nvSpPr>
            <p:cNvPr id="6" name="文本框 22">
              <a:extLst>
                <a:ext uri="{FF2B5EF4-FFF2-40B4-BE49-F238E27FC236}">
                  <a16:creationId xmlns:a16="http://schemas.microsoft.com/office/drawing/2014/main" id="{7F464FB6-0C3E-400A-84F5-671C0515CF67}"/>
                </a:ext>
              </a:extLst>
            </p:cNvPr>
            <p:cNvSpPr txBox="1"/>
            <p:nvPr/>
          </p:nvSpPr>
          <p:spPr>
            <a:xfrm>
              <a:off x="2819494" y="985249"/>
              <a:ext cx="85533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Nhận biết được thừa số và tích trong phép nhân.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3750696-DF80-48A8-8087-8B4F1ED7FAFD}"/>
              </a:ext>
            </a:extLst>
          </p:cNvPr>
          <p:cNvGrpSpPr/>
          <p:nvPr/>
        </p:nvGrpSpPr>
        <p:grpSpPr>
          <a:xfrm>
            <a:off x="420658" y="2569720"/>
            <a:ext cx="11350684" cy="1077217"/>
            <a:chOff x="2014929" y="1086226"/>
            <a:chExt cx="10700112" cy="1077217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9" name="文本框 22">
              <a:extLst>
                <a:ext uri="{FF2B5EF4-FFF2-40B4-BE49-F238E27FC236}">
                  <a16:creationId xmlns:a16="http://schemas.microsoft.com/office/drawing/2014/main" id="{F999BD3D-BF64-48DC-AFF0-06B11AAF19ED}"/>
                </a:ext>
              </a:extLst>
            </p:cNvPr>
            <p:cNvSpPr txBox="1"/>
            <p:nvPr/>
          </p:nvSpPr>
          <p:spPr>
            <a:xfrm>
              <a:off x="3090122" y="1133720"/>
              <a:ext cx="9624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Thực hiện được tính được tích khi biết các thừa số.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0AE48-D444-4C73-B4DF-D8BBF9992A4D}"/>
              </a:ext>
            </a:extLst>
          </p:cNvPr>
          <p:cNvGrpSpPr/>
          <p:nvPr/>
        </p:nvGrpSpPr>
        <p:grpSpPr>
          <a:xfrm>
            <a:off x="1950082" y="3670821"/>
            <a:ext cx="9809103" cy="1323439"/>
            <a:chOff x="1739359" y="1057585"/>
            <a:chExt cx="9246888" cy="1323439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F72DCBEB-06E9-45B3-A73A-FC038EFB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59" y="1057585"/>
              <a:ext cx="1080135" cy="1077218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556D8274-B5AA-420B-A6CF-CCE2F3E07802}"/>
                </a:ext>
              </a:extLst>
            </p:cNvPr>
            <p:cNvSpPr txBox="1"/>
            <p:nvPr/>
          </p:nvSpPr>
          <p:spPr>
            <a:xfrm>
              <a:off x="2819494" y="1303806"/>
              <a:ext cx="81667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Vận dụng giải các bài toán thực tế liên quan đến ý nghĩa của phép nhân.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00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3DE8A5-5BCE-471B-A689-4F27A3759627}"/>
              </a:ext>
            </a:extLst>
          </p:cNvPr>
          <p:cNvGrpSpPr/>
          <p:nvPr/>
        </p:nvGrpSpPr>
        <p:grpSpPr>
          <a:xfrm>
            <a:off x="2279189" y="174934"/>
            <a:ext cx="8077200" cy="1452557"/>
            <a:chOff x="2111945" y="2695759"/>
            <a:chExt cx="8077200" cy="2208808"/>
          </a:xfrm>
        </p:grpSpPr>
        <p:pic>
          <p:nvPicPr>
            <p:cNvPr id="26" name="图片 4">
              <a:extLst>
                <a:ext uri="{FF2B5EF4-FFF2-40B4-BE49-F238E27FC236}">
                  <a16:creationId xmlns:a16="http://schemas.microsoft.com/office/drawing/2014/main" id="{1D7BF903-E6F8-4C5D-84EC-8C9BF12F5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1945" y="2695759"/>
              <a:ext cx="8077200" cy="2208808"/>
            </a:xfrm>
            <a:prstGeom prst="rect">
              <a:avLst/>
            </a:prstGeom>
          </p:spPr>
        </p:pic>
        <p:pic>
          <p:nvPicPr>
            <p:cNvPr id="35" name="图片 15">
              <a:extLst>
                <a:ext uri="{FF2B5EF4-FFF2-40B4-BE49-F238E27FC236}">
                  <a16:creationId xmlns:a16="http://schemas.microsoft.com/office/drawing/2014/main" id="{A765284F-11EF-436D-9C9D-7896B801D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81"/>
            <a:stretch/>
          </p:blipFill>
          <p:spPr>
            <a:xfrm>
              <a:off x="2270340" y="4024260"/>
              <a:ext cx="885808" cy="825949"/>
            </a:xfrm>
            <a:prstGeom prst="rect">
              <a:avLst/>
            </a:prstGeom>
          </p:spPr>
        </p:pic>
        <p:pic>
          <p:nvPicPr>
            <p:cNvPr id="36" name="图片 17">
              <a:extLst>
                <a:ext uri="{FF2B5EF4-FFF2-40B4-BE49-F238E27FC236}">
                  <a16:creationId xmlns:a16="http://schemas.microsoft.com/office/drawing/2014/main" id="{77D7C6D6-7AA4-4EF6-ABAF-743E23FC9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261" y="3467493"/>
              <a:ext cx="2290244" cy="1373486"/>
            </a:xfrm>
            <a:prstGeom prst="rect">
              <a:avLst/>
            </a:prstGeom>
          </p:spPr>
        </p:pic>
      </p:grpSp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9D3CA5D-AAC5-4D2D-890A-517593917A71}"/>
              </a:ext>
            </a:extLst>
          </p:cNvPr>
          <p:cNvSpPr txBox="1"/>
          <p:nvPr/>
        </p:nvSpPr>
        <p:spPr>
          <a:xfrm>
            <a:off x="3411201" y="428887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656B3E-A110-4954-BBE6-5BBBA83AEB16}"/>
              </a:ext>
            </a:extLst>
          </p:cNvPr>
          <p:cNvSpPr txBox="1"/>
          <p:nvPr/>
        </p:nvSpPr>
        <p:spPr>
          <a:xfrm>
            <a:off x="1573651" y="2285802"/>
            <a:ext cx="9170631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Củng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cố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về phép nhân.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“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Thừa số, tích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Luyện tập”.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23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49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3DE8A5-5BCE-471B-A689-4F27A3759627}"/>
              </a:ext>
            </a:extLst>
          </p:cNvPr>
          <p:cNvGrpSpPr/>
          <p:nvPr/>
        </p:nvGrpSpPr>
        <p:grpSpPr>
          <a:xfrm>
            <a:off x="1122045" y="1193263"/>
            <a:ext cx="10236200" cy="3740351"/>
            <a:chOff x="2111945" y="2695759"/>
            <a:chExt cx="8077200" cy="2208808"/>
          </a:xfrm>
        </p:grpSpPr>
        <p:pic>
          <p:nvPicPr>
            <p:cNvPr id="26" name="图片 4">
              <a:extLst>
                <a:ext uri="{FF2B5EF4-FFF2-40B4-BE49-F238E27FC236}">
                  <a16:creationId xmlns:a16="http://schemas.microsoft.com/office/drawing/2014/main" id="{1D7BF903-E6F8-4C5D-84EC-8C9BF12F5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1945" y="2695759"/>
              <a:ext cx="8077200" cy="2208808"/>
            </a:xfrm>
            <a:prstGeom prst="rect">
              <a:avLst/>
            </a:prstGeom>
          </p:spPr>
        </p:pic>
        <p:pic>
          <p:nvPicPr>
            <p:cNvPr id="35" name="图片 15">
              <a:extLst>
                <a:ext uri="{FF2B5EF4-FFF2-40B4-BE49-F238E27FC236}">
                  <a16:creationId xmlns:a16="http://schemas.microsoft.com/office/drawing/2014/main" id="{A765284F-11EF-436D-9C9D-7896B801D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81"/>
            <a:stretch/>
          </p:blipFill>
          <p:spPr>
            <a:xfrm>
              <a:off x="2270340" y="4449860"/>
              <a:ext cx="885808" cy="400349"/>
            </a:xfrm>
            <a:prstGeom prst="rect">
              <a:avLst/>
            </a:prstGeom>
          </p:spPr>
        </p:pic>
        <p:pic>
          <p:nvPicPr>
            <p:cNvPr id="36" name="图片 17">
              <a:extLst>
                <a:ext uri="{FF2B5EF4-FFF2-40B4-BE49-F238E27FC236}">
                  <a16:creationId xmlns:a16="http://schemas.microsoft.com/office/drawing/2014/main" id="{77D7C6D6-7AA4-4EF6-ABAF-743E23FC9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261" y="4175230"/>
              <a:ext cx="2290244" cy="665748"/>
            </a:xfrm>
            <a:prstGeom prst="rect">
              <a:avLst/>
            </a:prstGeom>
          </p:spPr>
        </p:pic>
      </p:grpSp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FA5A287-80B1-42D8-84F7-54C4CA2794C1}"/>
              </a:ext>
            </a:extLst>
          </p:cNvPr>
          <p:cNvSpPr txBox="1"/>
          <p:nvPr/>
        </p:nvSpPr>
        <p:spPr>
          <a:xfrm>
            <a:off x="2342394" y="2150168"/>
            <a:ext cx="763314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866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M BUÔN BÁN, CẤM REUP"/>
          <p:cNvPicPr>
            <a:picLocks noChangeAspect="1"/>
          </p:cNvPicPr>
          <p:nvPr/>
        </p:nvPicPr>
        <p:blipFill rotWithShape="1">
          <a:blip r:embed="rId2"/>
          <a:srcRect b="32452"/>
          <a:stretch/>
        </p:blipFill>
        <p:spPr>
          <a:xfrm>
            <a:off x="0" y="0"/>
            <a:ext cx="12400339" cy="6889612"/>
          </a:xfrm>
          <a:prstGeom prst="rect">
            <a:avLst/>
          </a:prstGeom>
        </p:spPr>
      </p:pic>
      <p:pic>
        <p:nvPicPr>
          <p:cNvPr id="33" name="Vào http://fb.com/nkpowerskills tải game miễn phí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21" name="CẤM BUÔN BÁN, CẤM REUP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16" y="1357153"/>
            <a:ext cx="952088" cy="878037"/>
          </a:xfrm>
          <a:prstGeom prst="rect">
            <a:avLst/>
          </a:prstGeom>
        </p:spPr>
      </p:pic>
      <p:pic>
        <p:nvPicPr>
          <p:cNvPr id="23" name="Vào http://fb.com/nkpowerskills tải game miễn phí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5" name="ĐC SHARE MIỄN PHÍ BỞI NK POWERSKILLS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09378"/>
            <a:ext cx="1371600" cy="1371600"/>
          </a:xfrm>
          <a:prstGeom prst="rect">
            <a:avLst/>
          </a:prstGeom>
        </p:spPr>
      </p:pic>
      <p:pic>
        <p:nvPicPr>
          <p:cNvPr id="26" name="CẤM BUÔN BÁN, CẤM REUP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1" name="Vào http://fb.com/nkpowerskills tải game miễn phí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9541" y="1908239"/>
            <a:ext cx="1431734" cy="1371600"/>
          </a:xfrm>
          <a:prstGeom prst="rect">
            <a:avLst/>
          </a:prstGeom>
        </p:spPr>
      </p:pic>
      <p:pic>
        <p:nvPicPr>
          <p:cNvPr id="3" name="ĐC SHARE MIỄN PHÍ BỞI NK POWERSKILLS"/>
          <p:cNvPicPr>
            <a:picLocks noChangeAspect="1"/>
          </p:cNvPicPr>
          <p:nvPr/>
        </p:nvPicPr>
        <p:blipFill rotWithShape="1">
          <a:blip r:embed="rId15"/>
          <a:srcRect b="45527"/>
          <a:stretch/>
        </p:blipFill>
        <p:spPr>
          <a:xfrm>
            <a:off x="-42675" y="3688225"/>
            <a:ext cx="12443014" cy="320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0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3 L 3.95833E-6 0.00023 C -0.00547 -0.0074 -0.01081 -0.01412 -0.01563 -0.02129 C -0.01901 -0.02615 -0.02188 -0.03194 -0.02539 -0.03634 C -0.02735 -0.03912 -0.02969 -0.04028 -0.03112 -0.04236 C -0.0336 -0.04629 -0.03464 -0.05139 -0.03698 -0.0544 C -0.03946 -0.0574 -0.04258 -0.05833 -0.0448 -0.06041 C -0.04727 -0.06319 -0.0487 -0.0669 -0.05065 -0.06944 C -0.05261 -0.07222 -0.05456 -0.07361 -0.05651 -0.07546 C -0.05795 -0.07847 -0.05886 -0.0824 -0.06029 -0.08449 C -0.06381 -0.08981 -0.07032 -0.09328 -0.07396 -0.09653 C -0.07813 -0.10046 -0.08555 -0.10856 -0.08555 -0.10833 " pathEditMode="relative" rAng="0" ptsTypes="AAAAAAAAAAAA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55 -0.10833 L -0.08555 -0.10833 C -0.08946 -0.10555 -0.09323 -0.10231 -0.09675 -0.09907 C -0.10079 -0.0949 -0.10261 -0.09143 -0.10743 -0.08796 C -0.10951 -0.08657 -0.11185 -0.08541 -0.11394 -0.08403 C -0.11472 -0.0824 -0.11472 -0.08078 -0.11589 -0.07916 C -0.11836 -0.07708 -0.12175 -0.075 -0.12461 -0.07315 C -0.12618 -0.07176 -0.12787 -0.07083 -0.12878 -0.06944 C -0.1323 -0.0662 -0.13568 -0.06319 -0.13763 -0.05949 C -0.13855 -0.05833 -0.13881 -0.05694 -0.13972 -0.05578 C -0.14102 -0.05463 -0.14297 -0.05347 -0.14375 -0.05208 C -0.14571 -0.05046 -0.14662 -0.04791 -0.14818 -0.04583 C -0.15196 -0.04213 -0.15873 -0.03727 -0.16329 -0.03356 C -0.16407 -0.03171 -0.1642 -0.0294 -0.16563 -0.02731 C -0.16654 -0.02615 -0.16901 -0.02546 -0.16993 -0.02361 C -0.17214 -0.0206 -0.17149 -0.01643 -0.17396 -0.01273 C -0.17592 -0.01065 -0.18217 -0.00555 -0.18477 -0.00301 C -0.18568 -0.00023 -0.18633 0.00278 -0.18698 0.00579 C -0.18763 0.00695 -0.18881 0.0081 -0.18907 0.00949 C -0.1905 0.01366 -0.1905 0.01736 -0.19141 0.02176 C -0.19193 0.02292 -0.1931 0.02547 -0.1931 0.02593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1 0.02593 L -0.1931 0.03449 C -0.24636 -0.15509 -0.22344 -0.11227 -0.31732 0.02593 C -0.32019 0.02593 -0.32461 0.09908 -0.32461 0.11366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37 0.11088 L -0.33737 0.11134 C -0.33737 0.10926 -0.33737 0.07292 -0.33581 0.06644 L -0.33425 0.05903 C -0.33412 0.05648 -0.33399 0.05394 -0.3336 0.05162 C -0.33099 0.03171 -0.3323 0.04653 -0.3293 0.02963 C -0.32865 0.02546 -0.32839 0.0206 -0.32761 0.01736 C -0.32722 0.01482 -0.32657 0.01412 -0.32605 0.01227 C -0.32526 0.00903 -0.32461 0.00533 -0.32383 0.00255 C -0.32331 0.00023 -0.32266 -0.00069 -0.32214 -0.00255 C -0.32149 -0.00555 -0.32084 -0.00995 -0.31993 -0.01227 C -0.31927 -0.01481 -0.3181 -0.01528 -0.31719 -0.01736 C -0.31342 -0.02685 -0.31667 -0.02268 -0.31276 -0.03472 C -0.3125 -0.03588 -0.31172 -0.03634 -0.3112 -0.03704 C -0.30964 -0.04259 -0.30873 -0.04491 -0.30743 -0.05185 C -0.3056 -0.06157 -0.30717 -0.05764 -0.30469 -0.06412 C -0.30209 -0.07083 -0.30261 -0.06805 -0.29974 -0.07384 C -0.29857 -0.07639 -0.29766 -0.07963 -0.29649 -0.08125 C -0.29584 -0.08264 -0.29493 -0.08287 -0.29427 -0.0838 C -0.2931 -0.08542 -0.29167 -0.0875 -0.29037 -0.08866 L -0.28607 -0.09375 C -0.28503 -0.10116 -0.28516 -0.10185 -0.28334 -0.10602 C -0.28282 -0.10717 -0.2823 -0.10717 -0.28164 -0.10856 C -0.2806 -0.11134 -0.27956 -0.11551 -0.27839 -0.11829 C -0.278 -0.11967 -0.27735 -0.11991 -0.2767 -0.12083 C -0.27149 -0.13241 -0.28034 -0.11805 -0.27175 -0.13079 C -0.27032 -0.1331 -0.2698 -0.13403 -0.26797 -0.13565 C -0.26784 -0.13565 -0.26771 -0.13565 -0.26732 -0.13565 " pathEditMode="relative" rAng="0" ptsTypes="AAAAAAAAAAAAAAAAAAAAAAAAAAAA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32 -0.13565 L -0.26732 -0.13541 C -0.27891 -0.13518 -0.29011 -0.13472 -0.30131 -0.1331 C -0.31224 -0.13194 -0.31107 -0.12963 -0.32123 -0.12477 C -0.32605 -0.12268 -0.33073 -0.12129 -0.33529 -0.11921 C -0.3487 -0.10069 -0.34206 -0.10532 -0.35326 -0.1 C -0.35599 -0.09722 -0.35899 -0.09514 -0.3612 -0.09166 C -0.36302 -0.08958 -0.36315 -0.08541 -0.36524 -0.08333 C -0.36771 -0.08125 -0.37071 -0.08125 -0.37318 -0.08055 C -0.37917 -0.07963 -0.38516 -0.07893 -0.39115 -0.07778 C -0.39688 -0.07546 -0.40092 -0.07291 -0.40717 -0.07222 C -0.41263 -0.07199 -0.41784 -0.07222 -0.42305 -0.07222 " pathEditMode="relative" rAng="0" ptsTypes="AAAAAAAAAAAA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7673" y="2645163"/>
            <a:ext cx="2835121" cy="3429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50683" y="1048866"/>
            <a:ext cx="2835121" cy="5026177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22" y="313385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  <p:sp>
        <p:nvSpPr>
          <p:cNvPr id="7" name="Rectangle: Rounded Corners 6">
            <a:hlinkClick r:id="rId8" action="ppaction://hlinksldjump"/>
            <a:extLst>
              <a:ext uri="{FF2B5EF4-FFF2-40B4-BE49-F238E27FC236}">
                <a16:creationId xmlns:a16="http://schemas.microsoft.com/office/drawing/2014/main" id="{0A8BED6A-275B-46F3-9BC8-982BEAC283AF}"/>
              </a:ext>
            </a:extLst>
          </p:cNvPr>
          <p:cNvSpPr/>
          <p:nvPr/>
        </p:nvSpPr>
        <p:spPr>
          <a:xfrm>
            <a:off x="10248900" y="142875"/>
            <a:ext cx="1562100" cy="495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9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x 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06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+ 2 + 2 + 2 + 2 = 10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x 5 = 10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2x 2 = 10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10 = 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x 4 =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25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3x 3 = 9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+ 3 + 3 = 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+ 9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+ 2 + 1 = 9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+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= 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0101" y="1081971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26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x 4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1600" y="52666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60298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5599" y="39212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577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2378" y="102441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x 2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1863" y="862295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50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1284098"/>
            <a:chOff x="1523998" y="0"/>
            <a:chExt cx="2190751" cy="1284098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1077218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174573" y="1431697"/>
            <a:ext cx="7545079" cy="365677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3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8: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endParaRPr kumimoji="0" lang="en-US" sz="6000" b="1" i="0" u="none" strike="noStrike" kern="1200" cap="none" spc="0" normalizeH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baseline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6000" b="1" baseline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1)</a:t>
            </a:r>
            <a:endParaRPr kumimoji="0" lang="vi-VN" sz="60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7A24E1-9648-4881-AFC5-3A3ECB6DB253}"/>
              </a:ext>
            </a:extLst>
          </p:cNvPr>
          <p:cNvSpPr txBox="1"/>
          <p:nvPr/>
        </p:nvSpPr>
        <p:spPr>
          <a:xfrm>
            <a:off x="8746435" y="3429000"/>
            <a:ext cx="106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7</a:t>
            </a: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414</Words>
  <Application>Microsoft Office PowerPoint</Application>
  <PresentationFormat>Widescreen</PresentationFormat>
  <Paragraphs>141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微软雅黑</vt:lpstr>
      <vt:lpstr>宋体</vt:lpstr>
      <vt:lpstr>Arial</vt:lpstr>
      <vt:lpstr>Arial-Rounded</vt:lpstr>
      <vt:lpstr>Calibri</vt:lpstr>
      <vt:lpstr>Calibri Light</vt:lpstr>
      <vt:lpstr>Cambria Math</vt:lpstr>
      <vt:lpstr>等线</vt:lpstr>
      <vt:lpstr>黑体</vt:lpstr>
      <vt:lpstr>Times New Roman</vt:lpstr>
      <vt:lpstr>思源黑体 CN Bold</vt:lpstr>
      <vt:lpstr>自定义设计方案</vt:lpstr>
      <vt:lpstr>第一PPT，www.1ppt.com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16</cp:revision>
  <dcterms:created xsi:type="dcterms:W3CDTF">2021-07-09T06:05:30Z</dcterms:created>
  <dcterms:modified xsi:type="dcterms:W3CDTF">2024-01-22T05:44:02Z</dcterms:modified>
</cp:coreProperties>
</file>