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  <p:sldMasterId id="2147483699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2" r:id="rId7"/>
    <p:sldId id="261" r:id="rId8"/>
    <p:sldId id="258" r:id="rId9"/>
    <p:sldId id="260" r:id="rId10"/>
    <p:sldId id="2007577095" r:id="rId11"/>
    <p:sldId id="2007577114" r:id="rId12"/>
    <p:sldId id="2007577104" r:id="rId13"/>
    <p:sldId id="2007577110" r:id="rId14"/>
    <p:sldId id="2007577112" r:id="rId15"/>
    <p:sldId id="2007577115" r:id="rId16"/>
    <p:sldId id="2007577116" r:id="rId17"/>
    <p:sldId id="26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AE7367-B7C1-4BF9-A74C-FE86F6AFD8D7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0982F-867C-4154-8336-BEDD52780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24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804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8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54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0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86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10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7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48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382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0256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7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676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2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529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9822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35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1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74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745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3015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619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92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DCC56-F5E1-4C44-AD86-F1B8EB7F87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507852-9A7E-4F06-86D7-DBE085B30F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5D0A2A-C2A4-4C64-BBC0-C18F193E2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549A9-ADD6-4C8C-936F-8BDB0273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B67A7-BC8F-483B-BDBA-EC669FAF6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817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7C249-3B70-4FA6-93F0-C231D5DB5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87E01-A3A5-4334-914B-F24DC27B1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F0F003-333E-4D29-A09D-C78034639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D16D9-B845-4551-9DDF-45C4E07B1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BC130-9B5D-4315-9904-85626D9C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1061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E6A4-0F6D-47B3-B1B0-C81BEF1D1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62201-2032-4EF5-B29F-61630F43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A8B075-1BD0-4D86-91C9-AFB9542B6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A3AD1-44DC-4640-BD35-E86F637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25A1-EB8B-45A0-9544-25DE745A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77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F7812-5831-4B47-867E-6AACD3E4E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893B5-3A4A-48F8-A774-0DE8F58E86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23DB5A-3027-4D38-8798-A30633BCD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59029-2351-43F4-BE15-A0B05CDDC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2C413-63C8-4708-B04B-22EA3CBE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35F2F7-954D-4718-AB34-12C970AE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098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00AA-FC9B-4B22-909A-66E2B4E7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43A2-95F0-4FDA-A3A9-994D72DF7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94606-FDC0-44C6-B2F6-78A0EE4BD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136C7-42FF-44D1-9DDD-2AFC74A0E9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383972-0D86-400F-AFB9-057E6E403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A12704-9F3B-4E5D-B37A-A65FB6639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D14B6A-D31E-4E4E-9999-2A037F28C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3CE0C2-879A-464E-B0C6-8927F16B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986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2024/1/22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84C4B-E99A-4637-B2A5-62A92ADAB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C2A881-E3AF-49DA-A4B1-579A0F39F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5913B2-3613-49A3-8703-7439B1EE9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282779-E726-41E8-A702-F4E40F136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020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118B78-BCE9-4DA8-80F2-24A4C0524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BF5D5-4750-4FE3-AE67-46C67F70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6C7EBF-F997-4A98-BFCB-A2F2CFCE8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0483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F86B-DE1B-47E5-AF1E-F1E43D12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39149-F5C9-4A3E-B1F1-64AC32A8C4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B49737-FC39-46B3-AA8E-88ED0BBE3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0A5A9-3EC5-49B2-BB5D-3ADB82122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834B9C-1E2F-4435-98A0-7D4AACDEA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19B98-E521-4405-A564-3AB1026F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76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9B37F-F0AD-4E46-B21B-5C2CD9174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6602EB-C689-4796-BE01-E59E221EA9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6E3EE4-9555-4C63-94C7-F6ACA3E82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6BCC5D-691D-47D3-874F-80E55C57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BD8AA-F3E0-4242-98F6-9558B68AF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ED071D-48D1-4743-B5AE-2DF61239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48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7EA7-A850-4B31-BFB1-05DC9C4AE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12A992-B0AB-4724-97D7-DC5BFD05ED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E3DB81-A2CE-4DE2-A81D-BE3D0803E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F8850-939A-42C1-BE67-B5974749F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2DB53-C194-42C0-9EA0-8FF03CFF5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428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1348F-F778-4CB0-B111-7C97E7CBD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C8359-3C7A-4EFE-854C-E2DE54F09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42ADB-39AF-4F4B-85BE-175AEF9F9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9F293-897F-4929-9E42-96D4A6D1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CD7FF-3FFB-49B0-AA83-669D525ED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424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8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2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E9A5C-35A2-4C87-9D5B-FD128F0C16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A874-1D26-4199-B4C1-394EEF75C4B1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36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F7407B-4E2C-408B-B389-F57864F2D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7A4D6-DEAC-485D-B330-F569F9C47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53AB30-B58C-41B9-BE13-88ED91F34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5F93-887A-4481-A204-754FB144E4BE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3CEE2-EF76-4032-8D9E-DB3CC52D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1C0C-DBC5-49B1-BED0-EED11950E2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E047B-2186-4570-B73E-AAD78CC2A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5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1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0.png"/><Relationship Id="rId5" Type="http://schemas.openxmlformats.org/officeDocument/2006/relationships/slide" Target="slide2.xml"/><Relationship Id="rId4" Type="http://schemas.openxmlformats.org/officeDocument/2006/relationships/image" Target="../media/image29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png"/><Relationship Id="rId11" Type="http://schemas.openxmlformats.org/officeDocument/2006/relationships/image" Target="../media/image43.jpe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7.jp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1.png"/><Relationship Id="rId3" Type="http://schemas.microsoft.com/office/2007/relationships/media" Target="../media/media3.mp3"/><Relationship Id="rId7" Type="http://schemas.openxmlformats.org/officeDocument/2006/relationships/image" Target="../media/image33.jpg"/><Relationship Id="rId12" Type="http://schemas.openxmlformats.org/officeDocument/2006/relationships/image" Target="../media/image3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8.jpeg"/><Relationship Id="rId11" Type="http://schemas.microsoft.com/office/2007/relationships/hdphoto" Target="../media/hdphoto3.wdp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35.png"/><Relationship Id="rId4" Type="http://schemas.openxmlformats.org/officeDocument/2006/relationships/audio" Target="../media/media3.mp3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305686"/>
            <a:ext cx="5191125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gắng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nhặt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những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hạt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dẻ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vê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̉.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hãy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giúp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đơ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̃ chú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cách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lời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đúng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hỏi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nhe</a:t>
            </a:r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́.</a:t>
            </a:r>
          </a:p>
        </p:txBody>
      </p:sp>
      <p:pic>
        <p:nvPicPr>
          <p:cNvPr id="5" name="Picture 5" descr="C:\Users\ADMIN\Desktop\Tai nguyen thiet ke tro choi\Bảng gỗ\choi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5193" y1="73818" x2="14065" y2="927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38426"/>
            <a:ext cx="1747960" cy="66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artOfYourWorld-V.A-356548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6400" y="-428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24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21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0B4D0C2F-FAD7-4B1A-B1BD-65CF338D5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64" y="669053"/>
            <a:ext cx="2237784" cy="863493"/>
          </a:xfrm>
          <a:prstGeom prst="rect">
            <a:avLst/>
          </a:prstGeom>
          <a:noFill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C97ED7-93B5-46F3-96A3-F6007FCDCDA9}"/>
              </a:ext>
            </a:extLst>
          </p:cNvPr>
          <p:cNvSpPr/>
          <p:nvPr/>
        </p:nvSpPr>
        <p:spPr>
          <a:xfrm>
            <a:off x="1202217" y="2009381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B5A6A4-A2B1-498C-87FB-1A701C442022}"/>
              </a:ext>
            </a:extLst>
          </p:cNvPr>
          <p:cNvSpPr txBox="1"/>
          <p:nvPr/>
        </p:nvSpPr>
        <p:spPr>
          <a:xfrm>
            <a:off x="1689556" y="2009381"/>
            <a:ext cx="2458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Tìm phép nhân phù hợp với câu trả lời cho mỗi câu hỏi.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F79257-E417-4C19-9CC0-C22C139A80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35794" y="743481"/>
            <a:ext cx="6292012" cy="5561881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095B871-A289-4AD5-A4C2-9DC9977F6CD1}"/>
              </a:ext>
            </a:extLst>
          </p:cNvPr>
          <p:cNvSpPr/>
          <p:nvPr/>
        </p:nvSpPr>
        <p:spPr>
          <a:xfrm>
            <a:off x="5241850" y="2909875"/>
            <a:ext cx="3960283" cy="418057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BBDA18-B9E3-4C7F-8A6F-7B0FBB222CED}"/>
              </a:ext>
            </a:extLst>
          </p:cNvPr>
          <p:cNvSpPr/>
          <p:nvPr/>
        </p:nvSpPr>
        <p:spPr>
          <a:xfrm rot="10800000">
            <a:off x="5712292" y="3739096"/>
            <a:ext cx="4330700" cy="641201"/>
          </a:xfrm>
          <a:custGeom>
            <a:avLst/>
            <a:gdLst>
              <a:gd name="connsiteX0" fmla="*/ 4498812 w 4597365"/>
              <a:gd name="connsiteY0" fmla="*/ 0 h 584200"/>
              <a:gd name="connsiteX1" fmla="*/ 4105112 w 4597365"/>
              <a:gd name="connsiteY1" fmla="*/ 292100 h 584200"/>
              <a:gd name="connsiteX2" fmla="*/ 663412 w 4597365"/>
              <a:gd name="connsiteY2" fmla="*/ 304800 h 584200"/>
              <a:gd name="connsiteX3" fmla="*/ 3012 w 4597365"/>
              <a:gd name="connsiteY3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365" h="584200">
                <a:moveTo>
                  <a:pt x="4498812" y="0"/>
                </a:moveTo>
                <a:cubicBezTo>
                  <a:pt x="4621578" y="120650"/>
                  <a:pt x="4744345" y="241300"/>
                  <a:pt x="4105112" y="292100"/>
                </a:cubicBezTo>
                <a:cubicBezTo>
                  <a:pt x="3465879" y="342900"/>
                  <a:pt x="1347095" y="256117"/>
                  <a:pt x="663412" y="304800"/>
                </a:cubicBezTo>
                <a:cubicBezTo>
                  <a:pt x="-20271" y="353483"/>
                  <a:pt x="-8630" y="468841"/>
                  <a:pt x="3012" y="58420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86D67D4-4D4C-437E-A2AA-54D43013B3D8}"/>
              </a:ext>
            </a:extLst>
          </p:cNvPr>
          <p:cNvSpPr/>
          <p:nvPr/>
        </p:nvSpPr>
        <p:spPr>
          <a:xfrm>
            <a:off x="6537818" y="3739097"/>
            <a:ext cx="3743865" cy="450132"/>
          </a:xfrm>
          <a:custGeom>
            <a:avLst/>
            <a:gdLst>
              <a:gd name="connsiteX0" fmla="*/ 2374900 w 2381638"/>
              <a:gd name="connsiteY0" fmla="*/ 622300 h 622300"/>
              <a:gd name="connsiteX1" fmla="*/ 2070100 w 2381638"/>
              <a:gd name="connsiteY1" fmla="*/ 215900 h 622300"/>
              <a:gd name="connsiteX2" fmla="*/ 355600 w 2381638"/>
              <a:gd name="connsiteY2" fmla="*/ 241300 h 622300"/>
              <a:gd name="connsiteX3" fmla="*/ 0 w 2381638"/>
              <a:gd name="connsiteY3" fmla="*/ 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1638" h="622300">
                <a:moveTo>
                  <a:pt x="2374900" y="622300"/>
                </a:moveTo>
                <a:cubicBezTo>
                  <a:pt x="2390775" y="450850"/>
                  <a:pt x="2406650" y="279400"/>
                  <a:pt x="2070100" y="215900"/>
                </a:cubicBezTo>
                <a:cubicBezTo>
                  <a:pt x="1733550" y="152400"/>
                  <a:pt x="700617" y="277283"/>
                  <a:pt x="355600" y="241300"/>
                </a:cubicBezTo>
                <a:cubicBezTo>
                  <a:pt x="10583" y="205317"/>
                  <a:pt x="5291" y="102658"/>
                  <a:pt x="0" y="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20B767-8B04-43DC-95D5-DAEC17503584}"/>
              </a:ext>
            </a:extLst>
          </p:cNvPr>
          <p:cNvSpPr/>
          <p:nvPr/>
        </p:nvSpPr>
        <p:spPr>
          <a:xfrm>
            <a:off x="7005711" y="6499274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2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C:\Users\TUAN\Downloads\Luyện tập 1.png">
            <a:extLst>
              <a:ext uri="{FF2B5EF4-FFF2-40B4-BE49-F238E27FC236}">
                <a16:creationId xmlns:a16="http://schemas.microsoft.com/office/drawing/2014/main" id="{E4AF8718-420B-4DFF-A27D-BC6CFD196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026" y="700952"/>
            <a:ext cx="2237784" cy="863493"/>
          </a:xfrm>
          <a:prstGeom prst="rect">
            <a:avLst/>
          </a:prstGeom>
          <a:noFill/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39615278-B614-4049-8B57-9131D45C66DB}"/>
              </a:ext>
            </a:extLst>
          </p:cNvPr>
          <p:cNvSpPr/>
          <p:nvPr/>
        </p:nvSpPr>
        <p:spPr>
          <a:xfrm>
            <a:off x="1054553" y="156444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5C958-6464-4624-BCFE-33E5E87EE03C}"/>
              </a:ext>
            </a:extLst>
          </p:cNvPr>
          <p:cNvSpPr txBox="1"/>
          <p:nvPr/>
        </p:nvSpPr>
        <p:spPr>
          <a:xfrm>
            <a:off x="1491875" y="1564445"/>
            <a:ext cx="245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Tính (theo mẫu).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/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E72AB50-78C9-4482-8270-F43E0DD8D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2135665"/>
                <a:ext cx="1172116" cy="461665"/>
              </a:xfrm>
              <a:prstGeom prst="rect">
                <a:avLst/>
              </a:prstGeom>
              <a:blipFill>
                <a:blip r:embed="rId3"/>
                <a:stretch>
                  <a:fillRect l="-8333" t="-10526" r="-7292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250C9F75-29D6-493E-9FE8-DD50EBE5705B}"/>
              </a:ext>
            </a:extLst>
          </p:cNvPr>
          <p:cNvGrpSpPr/>
          <p:nvPr/>
        </p:nvGrpSpPr>
        <p:grpSpPr>
          <a:xfrm>
            <a:off x="1252715" y="2593561"/>
            <a:ext cx="4635500" cy="1354354"/>
            <a:chOff x="1313001" y="2225190"/>
            <a:chExt cx="4635500" cy="135435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84CD9AB-B460-4C12-BE36-5190424D16F7}"/>
                </a:ext>
              </a:extLst>
            </p:cNvPr>
            <p:cNvSpPr/>
            <p:nvPr/>
          </p:nvSpPr>
          <p:spPr>
            <a:xfrm>
              <a:off x="1313001" y="2225190"/>
              <a:ext cx="4635500" cy="1354354"/>
            </a:xfrm>
            <a:prstGeom prst="rect">
              <a:avLst/>
            </a:prstGeom>
            <a:solidFill>
              <a:srgbClr val="FFFBCD"/>
            </a:solidFill>
            <a:ln>
              <a:solidFill>
                <a:srgbClr val="FFFBCD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/>
                <p:nvPr/>
              </p:nvSpPr>
              <p:spPr>
                <a:xfrm>
                  <a:off x="1408027" y="2350477"/>
                  <a:ext cx="4140877" cy="11339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Mẫu: 5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vi-VN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5 + 5 + 5 + 5 = 20</a:t>
                  </a:r>
                </a:p>
                <a:p>
                  <a:pPr>
                    <a:lnSpc>
                      <a:spcPct val="150000"/>
                    </a:lnSpc>
                  </a:pPr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   5 </a:t>
                  </a:r>
                  <a14:m>
                    <m:oMath xmlns:m="http://schemas.openxmlformats.org/officeDocument/2006/math">
                      <m:r>
                        <a:rPr lang="vi-VN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 </m:t>
                      </m:r>
                    </m:oMath>
                  </a14:m>
                  <a:r>
                    <a:rPr lang="vi-VN" sz="24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 = 20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EC6F698-15A7-44BA-B093-3FEEA8B133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027" y="2350477"/>
                  <a:ext cx="4140877" cy="1133965"/>
                </a:xfrm>
                <a:prstGeom prst="rect">
                  <a:avLst/>
                </a:prstGeom>
                <a:blipFill>
                  <a:blip r:embed="rId4"/>
                  <a:stretch>
                    <a:fillRect l="-2209" r="-1473" b="-1182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/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8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4D28860-2E8D-4F90-BAD6-B0F27331D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135664"/>
                <a:ext cx="1189749" cy="461665"/>
              </a:xfrm>
              <a:prstGeom prst="rect">
                <a:avLst/>
              </a:prstGeom>
              <a:blipFill>
                <a:blip r:embed="rId5"/>
                <a:stretch>
                  <a:fillRect l="-8205" t="-10526" r="-7179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/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3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8C77D4E-A093-46DF-BC73-E1311CD50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875" y="4277140"/>
                <a:ext cx="1172116" cy="461665"/>
              </a:xfrm>
              <a:prstGeom prst="rect">
                <a:avLst/>
              </a:prstGeom>
              <a:blipFill>
                <a:blip r:embed="rId6"/>
                <a:stretch>
                  <a:fillRect l="-8333" t="-10667" r="-7292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/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B1E4CA6-0887-43BE-93C3-6E8DA94AFB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277139"/>
                <a:ext cx="1189749" cy="461665"/>
              </a:xfrm>
              <a:prstGeom prst="rect">
                <a:avLst/>
              </a:prstGeom>
              <a:blipFill>
                <a:blip r:embed="rId7"/>
                <a:stretch>
                  <a:fillRect l="-8205" t="-10667" r="-7179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/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8 + 8 = 16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16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2907FB9-A5CF-4F92-90BA-AAD5D6C52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2669292"/>
                <a:ext cx="2452916" cy="1133965"/>
              </a:xfrm>
              <a:prstGeom prst="rect">
                <a:avLst/>
              </a:prstGeom>
              <a:blipFill>
                <a:blip r:embed="rId8"/>
                <a:stretch>
                  <a:fillRect l="-3980" r="-2985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/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3 + 3 + 3 + 3 + 3 + 3 = 18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18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83B1BD2-F054-4B51-829F-8A4339105B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042" y="4738804"/>
                <a:ext cx="4376519" cy="1133965"/>
              </a:xfrm>
              <a:prstGeom prst="rect">
                <a:avLst/>
              </a:prstGeom>
              <a:blipFill>
                <a:blip r:embed="rId9"/>
                <a:stretch>
                  <a:fillRect l="-2089" r="-1253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/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4 + 4 + 4 = 12</a:t>
                </a:r>
              </a:p>
              <a:p>
                <a:pPr>
                  <a:lnSpc>
                    <a:spcPct val="150000"/>
                  </a:lnSpc>
                </a:pPr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 </m:t>
                    </m:r>
                  </m:oMath>
                </a14:m>
                <a:r>
                  <a:rPr lang="vi-VN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= 12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10D3A28-23E2-4352-8344-E20EFDE30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3775" y="4738804"/>
                <a:ext cx="2933816" cy="1133965"/>
              </a:xfrm>
              <a:prstGeom prst="rect">
                <a:avLst/>
              </a:prstGeom>
              <a:blipFill>
                <a:blip r:embed="rId10"/>
                <a:stretch>
                  <a:fillRect l="-3326" r="-2287" b="-1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2">
            <a:extLst>
              <a:ext uri="{FF2B5EF4-FFF2-40B4-BE49-F238E27FC236}">
                <a16:creationId xmlns:a16="http://schemas.microsoft.com/office/drawing/2014/main" id="{36C35C21-C2ED-4C89-A5F8-76F7D842D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8229" y="258145"/>
            <a:ext cx="2946966" cy="294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4C52874-4F7B-4929-9CC7-56F07168F4D5}"/>
              </a:ext>
            </a:extLst>
          </p:cNvPr>
          <p:cNvSpPr/>
          <p:nvPr/>
        </p:nvSpPr>
        <p:spPr>
          <a:xfrm>
            <a:off x="6977576" y="6476932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0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7" grpId="0"/>
      <p:bldP spid="31" grpId="0"/>
      <p:bldP spid="32" grpId="0"/>
      <p:bldP spid="33" grpId="0"/>
      <p:bldP spid="34" grpId="0" build="p"/>
      <p:bldP spid="35" grpId="0" build="p"/>
      <p:bldP spid="3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620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2279189" y="174934"/>
            <a:ext cx="8077200" cy="1452557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024260"/>
              <a:ext cx="885808" cy="8259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3467493"/>
              <a:ext cx="2290244" cy="1373486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D3CA5D-AAC5-4D2D-890A-517593917A71}"/>
              </a:ext>
            </a:extLst>
          </p:cNvPr>
          <p:cNvSpPr txBox="1"/>
          <p:nvPr/>
        </p:nvSpPr>
        <p:spPr>
          <a:xfrm>
            <a:off x="3411201" y="428887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656B3E-A110-4954-BBE6-5BBBA83AEB16}"/>
              </a:ext>
            </a:extLst>
          </p:cNvPr>
          <p:cNvSpPr txBox="1"/>
          <p:nvPr/>
        </p:nvSpPr>
        <p:spPr>
          <a:xfrm>
            <a:off x="1573651" y="2285802"/>
            <a:ext cx="9170631" cy="221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Củng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cố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về phép nhân.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: 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“Thừa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số - Tích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”.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823B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9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3DE8A5-5BCE-471B-A689-4F27A3759627}"/>
              </a:ext>
            </a:extLst>
          </p:cNvPr>
          <p:cNvGrpSpPr/>
          <p:nvPr/>
        </p:nvGrpSpPr>
        <p:grpSpPr>
          <a:xfrm>
            <a:off x="1122045" y="1193263"/>
            <a:ext cx="10236200" cy="3740351"/>
            <a:chOff x="2111945" y="2695759"/>
            <a:chExt cx="8077200" cy="2208808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1D7BF903-E6F8-4C5D-84EC-8C9BF12F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1945" y="2695759"/>
              <a:ext cx="8077200" cy="2208808"/>
            </a:xfrm>
            <a:prstGeom prst="rect">
              <a:avLst/>
            </a:prstGeom>
          </p:spPr>
        </p:pic>
        <p:pic>
          <p:nvPicPr>
            <p:cNvPr id="35" name="图片 15">
              <a:extLst>
                <a:ext uri="{FF2B5EF4-FFF2-40B4-BE49-F238E27FC236}">
                  <a16:creationId xmlns:a16="http://schemas.microsoft.com/office/drawing/2014/main" id="{A765284F-11EF-436D-9C9D-7896B801D4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81"/>
            <a:stretch/>
          </p:blipFill>
          <p:spPr>
            <a:xfrm>
              <a:off x="2270340" y="4449860"/>
              <a:ext cx="885808" cy="400349"/>
            </a:xfrm>
            <a:prstGeom prst="rect">
              <a:avLst/>
            </a:prstGeom>
          </p:spPr>
        </p:pic>
        <p:pic>
          <p:nvPicPr>
            <p:cNvPr id="36" name="图片 17">
              <a:extLst>
                <a:ext uri="{FF2B5EF4-FFF2-40B4-BE49-F238E27FC236}">
                  <a16:creationId xmlns:a16="http://schemas.microsoft.com/office/drawing/2014/main" id="{77D7C6D6-7AA4-4EF6-ABAF-743E23FC99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03261" y="4175230"/>
              <a:ext cx="2290244" cy="665748"/>
            </a:xfrm>
            <a:prstGeom prst="rect">
              <a:avLst/>
            </a:prstGeom>
          </p:spPr>
        </p:pic>
      </p:grpSp>
      <p:grpSp>
        <p:nvGrpSpPr>
          <p:cNvPr id="37" name="组合 3">
            <a:extLst>
              <a:ext uri="{FF2B5EF4-FFF2-40B4-BE49-F238E27FC236}">
                <a16:creationId xmlns:a16="http://schemas.microsoft.com/office/drawing/2014/main" id="{BC54C152-1D09-4988-AA2C-D57010631322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8" name="图片 19">
              <a:extLst>
                <a:ext uri="{FF2B5EF4-FFF2-40B4-BE49-F238E27FC236}">
                  <a16:creationId xmlns:a16="http://schemas.microsoft.com/office/drawing/2014/main" id="{6587BE9E-773D-452D-81E2-07211AEE6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9" name="图片 20">
              <a:extLst>
                <a:ext uri="{FF2B5EF4-FFF2-40B4-BE49-F238E27FC236}">
                  <a16:creationId xmlns:a16="http://schemas.microsoft.com/office/drawing/2014/main" id="{7F37D3A7-2A2E-4FC7-8760-996DF282EF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40" name="图片 21">
              <a:extLst>
                <a:ext uri="{FF2B5EF4-FFF2-40B4-BE49-F238E27FC236}">
                  <a16:creationId xmlns:a16="http://schemas.microsoft.com/office/drawing/2014/main" id="{AC575159-D9FC-41B4-AF27-E7BB990A4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1" name="图片 22">
              <a:extLst>
                <a:ext uri="{FF2B5EF4-FFF2-40B4-BE49-F238E27FC236}">
                  <a16:creationId xmlns:a16="http://schemas.microsoft.com/office/drawing/2014/main" id="{6B369BAD-0E1E-4C47-9783-7172BAEC4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2" name="图片 13">
              <a:extLst>
                <a:ext uri="{FF2B5EF4-FFF2-40B4-BE49-F238E27FC236}">
                  <a16:creationId xmlns:a16="http://schemas.microsoft.com/office/drawing/2014/main" id="{9DC54091-DCC2-4AD2-8134-50ACEEAD3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3" name="图片 23">
              <a:extLst>
                <a:ext uri="{FF2B5EF4-FFF2-40B4-BE49-F238E27FC236}">
                  <a16:creationId xmlns:a16="http://schemas.microsoft.com/office/drawing/2014/main" id="{A3D72380-9D48-4756-AFB0-BB8489517F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FA5A287-80B1-42D8-84F7-54C4CA2794C1}"/>
              </a:ext>
            </a:extLst>
          </p:cNvPr>
          <p:cNvSpPr txBox="1"/>
          <p:nvPr/>
        </p:nvSpPr>
        <p:spPr>
          <a:xfrm>
            <a:off x="2342394" y="2150168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hẹn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gặp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2866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6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12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</a:t>
            </a:r>
            <a:r>
              <a:rPr lang="en-US" sz="32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17</a:t>
            </a:r>
            <a:endParaRPr lang="en-US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  56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16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204594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26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2 x 2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07382" y="451825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D: 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5218" y="3185835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99765" y="4867271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854961" y="1535044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358755" y="264091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81953" y="2031306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5945372" y="228339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28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15 + 51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86600" y="3312678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66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77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86600" y="45720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55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6727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88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581401" y="2060457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7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x 5 =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09800" y="327660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10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35091" y="4453021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5091" y="33867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5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395854" y="4836679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4017819" y="1370180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56710" y="2130997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609110" y="2283397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3404756" y="2089608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5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152400"/>
            <a:ext cx="6019800" cy="2057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888713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1 = ?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609520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D:  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16727" y="4574884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C: 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37509" y="321088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A: 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86600" y="3312679"/>
            <a:ext cx="198120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B: 3</a:t>
            </a:r>
          </a:p>
        </p:txBody>
      </p:sp>
      <p:pic>
        <p:nvPicPr>
          <p:cNvPr id="11" name="Picture 10">
            <a:hlinkClick r:id="" action="ppaction://hlinkshowjump?jump=nextslide"/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1" t="11511" r="15952" b="13064"/>
          <a:stretch/>
        </p:blipFill>
        <p:spPr>
          <a:xfrm>
            <a:off x="8430490" y="4864388"/>
            <a:ext cx="2202874" cy="1927869"/>
          </a:xfrm>
          <a:prstGeom prst="rect">
            <a:avLst/>
          </a:prstGeom>
        </p:spPr>
      </p:pic>
      <p:pic>
        <p:nvPicPr>
          <p:cNvPr id="12" name="Đ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496" b="100000" l="9933" r="89899">
                        <a14:foregroundMark x1="72727" y1="27564" x2="42929" y2="1709"/>
                        <a14:foregroundMark x1="76768" y1="4060" x2="44108" y2="27564"/>
                        <a14:foregroundMark x1="44108" y1="6410" x2="44108" y2="25000"/>
                        <a14:foregroundMark x1="50168" y1="9188" x2="48316" y2="27137"/>
                        <a14:foregroundMark x1="56397" y1="8120" x2="61279" y2="33761"/>
                        <a14:foregroundMark x1="73064" y1="10897" x2="58249" y2="29915"/>
                        <a14:foregroundMark x1="66835" y1="4487" x2="52694" y2="11538"/>
                        <a14:foregroundMark x1="48822" y1="27991" x2="59091" y2="279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57" r="19395"/>
          <a:stretch/>
        </p:blipFill>
        <p:spPr>
          <a:xfrm>
            <a:off x="3789220" y="1663705"/>
            <a:ext cx="4468090" cy="5487820"/>
          </a:xfrm>
          <a:prstGeom prst="rect">
            <a:avLst/>
          </a:prstGeom>
        </p:spPr>
      </p:pic>
      <p:pic>
        <p:nvPicPr>
          <p:cNvPr id="13" name="B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2970501" y="2178855"/>
            <a:ext cx="4800601" cy="4826694"/>
          </a:xfrm>
          <a:prstGeom prst="rect">
            <a:avLst/>
          </a:prstGeom>
        </p:spPr>
      </p:pic>
      <p:pic>
        <p:nvPicPr>
          <p:cNvPr id="16" name="C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654175" y="2196173"/>
            <a:ext cx="4800601" cy="4826694"/>
          </a:xfrm>
          <a:prstGeom prst="rect">
            <a:avLst/>
          </a:prstGeom>
        </p:spPr>
      </p:pic>
      <p:pic>
        <p:nvPicPr>
          <p:cNvPr id="17" name="D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69381" y1="39844" x2="63518" y2="37240"/>
                        <a14:foregroundMark x1="44300" y1="15365" x2="65147" y2="286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894" t="11179" r="13523" b="18755"/>
          <a:stretch/>
        </p:blipFill>
        <p:spPr>
          <a:xfrm>
            <a:off x="4820517" y="2178855"/>
            <a:ext cx="4800601" cy="4826694"/>
          </a:xfrm>
          <a:prstGeom prst="rect">
            <a:avLst/>
          </a:prstGeom>
        </p:spPr>
      </p:pic>
      <p:pic>
        <p:nvPicPr>
          <p:cNvPr id="18" name="Am-thanh-tra-loi-dung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420600" y="216767"/>
            <a:ext cx="609600" cy="609600"/>
          </a:xfrm>
          <a:prstGeom prst="rect">
            <a:avLst/>
          </a:prstGeom>
        </p:spPr>
      </p:pic>
      <p:pic>
        <p:nvPicPr>
          <p:cNvPr id="19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60514" y="1168687"/>
            <a:ext cx="609600" cy="609600"/>
          </a:xfrm>
          <a:prstGeom prst="rect">
            <a:avLst/>
          </a:prstGeom>
        </p:spPr>
      </p:pic>
      <p:pic>
        <p:nvPicPr>
          <p:cNvPr id="21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56885" y="2283397"/>
            <a:ext cx="609600" cy="609600"/>
          </a:xfrm>
          <a:prstGeom prst="rect">
            <a:avLst/>
          </a:prstGeom>
        </p:spPr>
      </p:pic>
      <p:pic>
        <p:nvPicPr>
          <p:cNvPr id="22" name="Am-thanh-tra-loi-sai-www_nhacchuongvui_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420600" y="35044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44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09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815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815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15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2" grpId="0" animBg="1"/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1277494-3B25-4345-9A5C-60890EB3F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9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641677"/>
            <a:ext cx="8813492" cy="26355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37 :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7200" b="1" dirty="0" err="1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  <a:endParaRPr lang="vi-VN" sz="72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BB5765-AC9E-41FD-819D-F1E7B11E6235}"/>
              </a:ext>
            </a:extLst>
          </p:cNvPr>
          <p:cNvSpPr txBox="1"/>
          <p:nvPr/>
        </p:nvSpPr>
        <p:spPr>
          <a:xfrm>
            <a:off x="7793502" y="4487594"/>
            <a:ext cx="1730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1D9DB8AB-709B-4E97-908A-C65790597276}"/>
              </a:ext>
            </a:extLst>
          </p:cNvPr>
          <p:cNvSpPr txBox="1"/>
          <p:nvPr/>
        </p:nvSpPr>
        <p:spPr>
          <a:xfrm>
            <a:off x="3484880" y="61919"/>
            <a:ext cx="6265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Yêu cầu cần đạt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1A879A9-753A-46B6-8A6F-765DBF19F92A}"/>
              </a:ext>
            </a:extLst>
          </p:cNvPr>
          <p:cNvGrpSpPr/>
          <p:nvPr/>
        </p:nvGrpSpPr>
        <p:grpSpPr>
          <a:xfrm>
            <a:off x="1016009" y="940421"/>
            <a:ext cx="10356841" cy="1145930"/>
            <a:chOff x="1609618" y="940421"/>
            <a:chExt cx="9763232" cy="1145930"/>
          </a:xfrm>
        </p:grpSpPr>
        <p:pic>
          <p:nvPicPr>
            <p:cNvPr id="5" name="图片 2">
              <a:extLst>
                <a:ext uri="{FF2B5EF4-FFF2-40B4-BE49-F238E27FC236}">
                  <a16:creationId xmlns:a16="http://schemas.microsoft.com/office/drawing/2014/main" id="{C1664A8A-5718-487A-844E-5D2CA2579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9618" y="940421"/>
              <a:ext cx="1149033" cy="1145930"/>
            </a:xfrm>
            <a:prstGeom prst="rect">
              <a:avLst/>
            </a:prstGeom>
          </p:spPr>
        </p:pic>
        <p:sp>
          <p:nvSpPr>
            <p:cNvPr id="6" name="文本框 22">
              <a:extLst>
                <a:ext uri="{FF2B5EF4-FFF2-40B4-BE49-F238E27FC236}">
                  <a16:creationId xmlns:a16="http://schemas.microsoft.com/office/drawing/2014/main" id="{7F464FB6-0C3E-400A-84F5-671C0515CF67}"/>
                </a:ext>
              </a:extLst>
            </p:cNvPr>
            <p:cNvSpPr txBox="1"/>
            <p:nvPr/>
          </p:nvSpPr>
          <p:spPr>
            <a:xfrm>
              <a:off x="2819494" y="985249"/>
              <a:ext cx="85533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Nhận biết khái niệm ban đầu về phép nhân, đọc, viết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3750696-DF80-48A8-8087-8B4F1ED7FAFD}"/>
              </a:ext>
            </a:extLst>
          </p:cNvPr>
          <p:cNvGrpSpPr/>
          <p:nvPr/>
        </p:nvGrpSpPr>
        <p:grpSpPr>
          <a:xfrm>
            <a:off x="408501" y="2328172"/>
            <a:ext cx="11350684" cy="1124712"/>
            <a:chOff x="2014929" y="1086226"/>
            <a:chExt cx="10700112" cy="1124712"/>
          </a:xfrm>
        </p:grpSpPr>
        <p:pic>
          <p:nvPicPr>
            <p:cNvPr id="8" name="图片 2">
              <a:extLst>
                <a:ext uri="{FF2B5EF4-FFF2-40B4-BE49-F238E27FC236}">
                  <a16:creationId xmlns:a16="http://schemas.microsoft.com/office/drawing/2014/main" id="{6B0F462B-5096-4FB6-A96F-D78303261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929" y="1086226"/>
              <a:ext cx="1080134" cy="1077217"/>
            </a:xfrm>
            <a:prstGeom prst="rect">
              <a:avLst/>
            </a:prstGeom>
          </p:spPr>
        </p:pic>
        <p:sp>
          <p:nvSpPr>
            <p:cNvPr id="9" name="文本框 22">
              <a:extLst>
                <a:ext uri="{FF2B5EF4-FFF2-40B4-BE49-F238E27FC236}">
                  <a16:creationId xmlns:a16="http://schemas.microsoft.com/office/drawing/2014/main" id="{F999BD3D-BF64-48DC-AFF0-06B11AAF19ED}"/>
                </a:ext>
              </a:extLst>
            </p:cNvPr>
            <p:cNvSpPr txBox="1"/>
            <p:nvPr/>
          </p:nvSpPr>
          <p:spPr>
            <a:xfrm>
              <a:off x="3090122" y="1133720"/>
              <a:ext cx="962491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Thực hiện được phép nhân đơn giản dựa vào tổng các số hạng bằng nhau.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700AE48-D444-4C73-B4DF-D8BBF9992A4D}"/>
              </a:ext>
            </a:extLst>
          </p:cNvPr>
          <p:cNvGrpSpPr/>
          <p:nvPr/>
        </p:nvGrpSpPr>
        <p:grpSpPr>
          <a:xfrm>
            <a:off x="1950082" y="3670821"/>
            <a:ext cx="9809103" cy="1323439"/>
            <a:chOff x="1739359" y="1057585"/>
            <a:chExt cx="9246888" cy="1323439"/>
          </a:xfrm>
        </p:grpSpPr>
        <p:pic>
          <p:nvPicPr>
            <p:cNvPr id="11" name="图片 2">
              <a:extLst>
                <a:ext uri="{FF2B5EF4-FFF2-40B4-BE49-F238E27FC236}">
                  <a16:creationId xmlns:a16="http://schemas.microsoft.com/office/drawing/2014/main" id="{F72DCBEB-06E9-45B3-A73A-FC038EFB9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359" y="1057585"/>
              <a:ext cx="1080135" cy="1077218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556D8274-B5AA-420B-A6CF-CCE2F3E07802}"/>
                </a:ext>
              </a:extLst>
            </p:cNvPr>
            <p:cNvSpPr txBox="1"/>
            <p:nvPr/>
          </p:nvSpPr>
          <p:spPr>
            <a:xfrm>
              <a:off x="2819494" y="1303806"/>
              <a:ext cx="81667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00823B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Bold" panose="020B0800000000000000" pitchFamily="34" charset="-122"/>
                  <a:cs typeface="Arial" panose="020B0604020202020204" pitchFamily="34" charset="0"/>
                </a:rPr>
                <a:t>Giải được bài toán đơn có nội dung liên quan đến phép nhân.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823B"/>
                </a:solidFill>
                <a:effectLst/>
                <a:uLnTx/>
                <a:uFillTx/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899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72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:\Users\TUAN\Downloads\Luyện tập 1.png">
            <a:extLst>
              <a:ext uri="{FF2B5EF4-FFF2-40B4-BE49-F238E27FC236}">
                <a16:creationId xmlns:a16="http://schemas.microsoft.com/office/drawing/2014/main" id="{5AE75860-83F4-48D7-BED6-8C5A51C92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342" y="142327"/>
            <a:ext cx="2237784" cy="863493"/>
          </a:xfrm>
          <a:prstGeom prst="rect">
            <a:avLst/>
          </a:prstGeom>
          <a:noFill/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0A28C7F-04BD-4BE7-843F-EBF0C996DB4C}"/>
              </a:ext>
            </a:extLst>
          </p:cNvPr>
          <p:cNvSpPr/>
          <p:nvPr/>
        </p:nvSpPr>
        <p:spPr>
          <a:xfrm>
            <a:off x="1076628" y="14537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10A9AAA-90FD-4733-AF04-7BAF2CE938B8}"/>
              </a:ext>
            </a:extLst>
          </p:cNvPr>
          <p:cNvSpPr txBox="1"/>
          <p:nvPr/>
        </p:nvSpPr>
        <p:spPr>
          <a:xfrm>
            <a:off x="1513950" y="1453708"/>
            <a:ext cx="59811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Viết 2 + 2 + 2 + 2 + 2 = 10 thành phép nhân.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EC4964A-9853-47C0-AD5D-6FD6981ABFF3}"/>
              </a:ext>
            </a:extLst>
          </p:cNvPr>
          <p:cNvGrpSpPr/>
          <p:nvPr/>
        </p:nvGrpSpPr>
        <p:grpSpPr>
          <a:xfrm>
            <a:off x="4940324" y="2060391"/>
            <a:ext cx="2699226" cy="587661"/>
            <a:chOff x="8046147" y="1143254"/>
            <a:chExt cx="2699226" cy="587661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C27037A-534E-4B25-93B3-FFA387A797E3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29F2339-D699-4897-87F1-B7A44CEE3FB7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80164C7-DFC5-4E71-9688-946DC84A9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FD04D68-7CEB-41FD-97FC-F5180657A1A9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1531ADB-2265-4506-9411-29630A5CBBFE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927BBB1-A428-4714-8B76-9CA9CC6F46D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/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Viết phép nhân 5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 = 35 thành phép cộng các số hạng bằng nhau.</a:t>
                </a: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C178441-4705-4A2B-8DDE-0F352ED23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248" y="2703958"/>
                <a:ext cx="8828058" cy="461665"/>
              </a:xfrm>
              <a:prstGeom prst="rect">
                <a:avLst/>
              </a:prstGeom>
              <a:blipFill>
                <a:blip r:embed="rId4"/>
                <a:stretch>
                  <a:fillRect l="-1105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91540957-BF1F-4525-BCD3-EC14C0F3D538}"/>
              </a:ext>
            </a:extLst>
          </p:cNvPr>
          <p:cNvGrpSpPr/>
          <p:nvPr/>
        </p:nvGrpSpPr>
        <p:grpSpPr>
          <a:xfrm>
            <a:off x="3397559" y="3217177"/>
            <a:ext cx="5784756" cy="610312"/>
            <a:chOff x="8046147" y="1143254"/>
            <a:chExt cx="2699225" cy="610312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3AD4E0E-ED10-4D99-8501-F0A620AE637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1A4A455-5A9D-45C7-8961-455B6330D85C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+ 5 + 5 + 5 + 5 + 5 + 5 = 35</a:t>
              </a:r>
            </a:p>
          </p:txBody>
        </p:sp>
      </p:grpSp>
      <p:sp>
        <p:nvSpPr>
          <p:cNvPr id="40" name="Star: 5 Points 39">
            <a:extLst>
              <a:ext uri="{FF2B5EF4-FFF2-40B4-BE49-F238E27FC236}">
                <a16:creationId xmlns:a16="http://schemas.microsoft.com/office/drawing/2014/main" id="{DF0D8296-FFF8-48D5-8357-0B657E2937A0}"/>
              </a:ext>
            </a:extLst>
          </p:cNvPr>
          <p:cNvSpPr/>
          <p:nvPr/>
        </p:nvSpPr>
        <p:spPr>
          <a:xfrm>
            <a:off x="1174234" y="3800758"/>
            <a:ext cx="710027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4AF82CC-7DDB-48E4-9CF1-12194D0AB565}"/>
              </a:ext>
            </a:extLst>
          </p:cNvPr>
          <p:cNvSpPr txBox="1"/>
          <p:nvPr/>
        </p:nvSpPr>
        <p:spPr>
          <a:xfrm>
            <a:off x="1797256" y="4062993"/>
            <a:ext cx="4626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Viết 3 + 3 + 3 = 9 thành phép nhân.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6E37BC48-D119-4E7A-BC63-14AB2224F2F2}"/>
              </a:ext>
            </a:extLst>
          </p:cNvPr>
          <p:cNvGrpSpPr/>
          <p:nvPr/>
        </p:nvGrpSpPr>
        <p:grpSpPr>
          <a:xfrm>
            <a:off x="4940324" y="4524658"/>
            <a:ext cx="2699226" cy="587661"/>
            <a:chOff x="8046147" y="1143254"/>
            <a:chExt cx="2699226" cy="58766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85469AB9-6279-4B5A-90B0-EA3EA76550BE}"/>
                </a:ext>
              </a:extLst>
            </p:cNvPr>
            <p:cNvSpPr/>
            <p:nvPr/>
          </p:nvSpPr>
          <p:spPr>
            <a:xfrm>
              <a:off x="8046147" y="1182328"/>
              <a:ext cx="2699225" cy="475903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4B2748F-8968-4158-935F-1C75C8A98AA1}"/>
                </a:ext>
              </a:extLst>
            </p:cNvPr>
            <p:cNvSpPr/>
            <p:nvPr/>
          </p:nvSpPr>
          <p:spPr>
            <a:xfrm>
              <a:off x="8132865" y="1146140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/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</m:oMath>
                    </m:oMathPara>
                  </a14:m>
                  <a:endParaRPr lang="vi-VN" sz="3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5AF95CF6-D69E-4D83-B57E-8E1F207DC9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4459" y="1192305"/>
                  <a:ext cx="407163" cy="4924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DFE099A4-D20A-4838-9DE6-8A76F1C3F34C}"/>
                </a:ext>
              </a:extLst>
            </p:cNvPr>
            <p:cNvSpPr/>
            <p:nvPr/>
          </p:nvSpPr>
          <p:spPr>
            <a:xfrm>
              <a:off x="9128038" y="1143254"/>
              <a:ext cx="38985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354B4D3-E0F3-4A4C-B343-D962F7A54421}"/>
                </a:ext>
              </a:extLst>
            </p:cNvPr>
            <p:cNvSpPr/>
            <p:nvPr/>
          </p:nvSpPr>
          <p:spPr>
            <a:xfrm>
              <a:off x="9616746" y="1143254"/>
              <a:ext cx="42511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B2FB07F-60CC-493F-A989-E94792C4E253}"/>
                </a:ext>
              </a:extLst>
            </p:cNvPr>
            <p:cNvSpPr/>
            <p:nvPr/>
          </p:nvSpPr>
          <p:spPr>
            <a:xfrm>
              <a:off x="10105454" y="1143254"/>
              <a:ext cx="63991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/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Viết phép nhân 4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 = 24 thành phép cộng các số hạng bằng nhau.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376E75B-B40F-4F79-95A9-35FAD8B8E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256" y="5098435"/>
                <a:ext cx="8547533" cy="461665"/>
              </a:xfrm>
              <a:prstGeom prst="rect">
                <a:avLst/>
              </a:prstGeom>
              <a:blipFill>
                <a:blip r:embed="rId6"/>
                <a:stretch>
                  <a:fillRect l="-285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E06FB868-007A-44EA-8553-E5F0F0D6A0C0}"/>
              </a:ext>
            </a:extLst>
          </p:cNvPr>
          <p:cNvGrpSpPr/>
          <p:nvPr/>
        </p:nvGrpSpPr>
        <p:grpSpPr>
          <a:xfrm>
            <a:off x="3629405" y="5537446"/>
            <a:ext cx="5197912" cy="610312"/>
            <a:chOff x="8046147" y="1143254"/>
            <a:chExt cx="2699225" cy="61031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36AE24E-2491-4B60-94C6-7099D6C0AE6B}"/>
                </a:ext>
              </a:extLst>
            </p:cNvPr>
            <p:cNvSpPr/>
            <p:nvPr/>
          </p:nvSpPr>
          <p:spPr>
            <a:xfrm>
              <a:off x="8046147" y="1182328"/>
              <a:ext cx="2699225" cy="571238"/>
            </a:xfrm>
            <a:prstGeom prst="rect">
              <a:avLst/>
            </a:prstGeom>
            <a:solidFill>
              <a:srgbClr val="FFF789"/>
            </a:solidFill>
            <a:ln>
              <a:solidFill>
                <a:srgbClr val="FFF7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A0465EB-0F81-41B5-BF47-7B8B64906E84}"/>
                </a:ext>
              </a:extLst>
            </p:cNvPr>
            <p:cNvSpPr/>
            <p:nvPr/>
          </p:nvSpPr>
          <p:spPr>
            <a:xfrm>
              <a:off x="8046148" y="1143254"/>
              <a:ext cx="269922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vi-VN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 + 4 + 4 + 4 + 4 + 4 = 24</a:t>
              </a: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8563B06E-4ADC-4B8A-AAD0-48E5541B618D}"/>
              </a:ext>
            </a:extLst>
          </p:cNvPr>
          <p:cNvSpPr/>
          <p:nvPr/>
        </p:nvSpPr>
        <p:spPr>
          <a:xfrm>
            <a:off x="8907835" y="-179363"/>
            <a:ext cx="3460652" cy="3587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6" grpId="0"/>
      <p:bldP spid="40" grpId="0" animBg="1"/>
      <p:bldP spid="41" grpId="0"/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479</Words>
  <Application>Microsoft Office PowerPoint</Application>
  <PresentationFormat>Widescreen</PresentationFormat>
  <Paragraphs>75</Paragraphs>
  <Slides>14</Slides>
  <Notes>0</Notes>
  <HiddenSlides>0</HiddenSlides>
  <MMClips>21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ＭＳ Ｐゴシック</vt:lpstr>
      <vt:lpstr>Arial</vt:lpstr>
      <vt:lpstr>Arial-Rounded</vt:lpstr>
      <vt:lpstr>Calibri</vt:lpstr>
      <vt:lpstr>Calibri Light</vt:lpstr>
      <vt:lpstr>Cambria Math</vt:lpstr>
      <vt:lpstr>等线</vt:lpstr>
      <vt:lpstr>Times New Roman</vt:lpstr>
      <vt:lpstr>思源黑体 CN Bold</vt:lpstr>
      <vt:lpstr>Office Theme</vt:lpstr>
      <vt:lpstr>1_Office Theme</vt:lpstr>
      <vt:lpstr>6_Office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Techsi.vn</cp:lastModifiedBy>
  <cp:revision>29</cp:revision>
  <dcterms:created xsi:type="dcterms:W3CDTF">2021-07-24T01:07:49Z</dcterms:created>
  <dcterms:modified xsi:type="dcterms:W3CDTF">2024-01-22T05:42:14Z</dcterms:modified>
</cp:coreProperties>
</file>