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media/audio2.wav" ContentType="audio/x-wav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4.wav" ContentType="audio/x-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5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6.wav" ContentType="audio/x-wav"/>
  <Override PartName="/ppt/media/audio7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8.wav" ContentType="audio/x-wav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4054" r:id="rId3"/>
    <p:sldMasterId id="2147484186" r:id="rId4"/>
    <p:sldMasterId id="2147484244" r:id="rId5"/>
    <p:sldMasterId id="2147484270" r:id="rId6"/>
    <p:sldMasterId id="2147484282" r:id="rId7"/>
    <p:sldMasterId id="2147484290" r:id="rId8"/>
    <p:sldMasterId id="2147484302" r:id="rId9"/>
    <p:sldMasterId id="2147484314" r:id="rId10"/>
    <p:sldMasterId id="2147484326" r:id="rId11"/>
  </p:sldMasterIdLst>
  <p:notesMasterIdLst>
    <p:notesMasterId r:id="rId32"/>
  </p:notesMasterIdLst>
  <p:sldIdLst>
    <p:sldId id="488" r:id="rId12"/>
    <p:sldId id="490" r:id="rId13"/>
    <p:sldId id="489" r:id="rId14"/>
    <p:sldId id="491" r:id="rId15"/>
    <p:sldId id="449" r:id="rId16"/>
    <p:sldId id="470" r:id="rId17"/>
    <p:sldId id="471" r:id="rId18"/>
    <p:sldId id="482" r:id="rId19"/>
    <p:sldId id="483" r:id="rId20"/>
    <p:sldId id="475" r:id="rId21"/>
    <p:sldId id="485" r:id="rId22"/>
    <p:sldId id="476" r:id="rId23"/>
    <p:sldId id="477" r:id="rId24"/>
    <p:sldId id="478" r:id="rId25"/>
    <p:sldId id="484" r:id="rId26"/>
    <p:sldId id="480" r:id="rId27"/>
    <p:sldId id="492" r:id="rId28"/>
    <p:sldId id="486" r:id="rId29"/>
    <p:sldId id="409" r:id="rId30"/>
    <p:sldId id="493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99FF"/>
    <a:srgbClr val="00FFFF"/>
    <a:srgbClr val="CCCC00"/>
    <a:srgbClr val="9999FF"/>
    <a:srgbClr val="FFFFFF"/>
    <a:srgbClr val="FF99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9" autoAdjust="0"/>
    <p:restoredTop sz="86871" autoAdjust="0"/>
  </p:normalViewPr>
  <p:slideViewPr>
    <p:cSldViewPr snapToGrid="0">
      <p:cViewPr varScale="1">
        <p:scale>
          <a:sx n="53" d="100"/>
          <a:sy n="53" d="100"/>
        </p:scale>
        <p:origin x="115" y="29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5155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9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33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78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836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3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2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5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11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28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9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1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64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5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2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991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84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6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5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8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2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81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31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9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3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4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56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1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6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5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6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62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5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8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3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189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72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727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129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340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563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95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455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376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568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22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59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3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262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96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276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537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15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638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259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8/30/2024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33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101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120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998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297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407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715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19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495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8/30/2024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052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5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84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10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49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0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97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5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2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58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6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9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3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2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9" y="5791603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1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7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7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8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5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8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2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6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5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74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0604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9121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347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267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285817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3327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08698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11239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3555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239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82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2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07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7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1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22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87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98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35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66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6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0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2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9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5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73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80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786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theme" Target="../theme/theme11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audio" Target="NUL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audio" Target="../media/audio2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audio" Target="NULL"/><Relationship Id="rId4" Type="http://schemas.openxmlformats.org/officeDocument/2006/relationships/slideLayout" Target="../slideLayouts/slideLayout66.xml"/><Relationship Id="rId9" Type="http://schemas.openxmlformats.org/officeDocument/2006/relationships/audio" Target="../media/audio2.wav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921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085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  <p:sldLayoutId id="2147484338" r:id="rId12"/>
    <p:sldLayoutId id="2147484339" r:id="rId13"/>
    <p:sldLayoutId id="2147484340" r:id="rId14"/>
    <p:sldLayoutId id="2147484341" r:id="rId15"/>
    <p:sldLayoutId id="2147484342" r:id="rId16"/>
    <p:sldLayoutId id="2147484343" r:id="rId17"/>
    <p:sldLayoutId id="2147484344" r:id="rId18"/>
    <p:sldLayoutId id="2147484345" r:id="rId19"/>
    <p:sldLayoutId id="2147484346" r:id="rId20"/>
    <p:sldLayoutId id="2147484347" r:id="rId21"/>
    <p:sldLayoutId id="2147484348" r:id="rId22"/>
    <p:sldLayoutId id="2147484349" r:id="rId23"/>
    <p:sldLayoutId id="2147484350" r:id="rId24"/>
    <p:sldLayoutId id="2147484351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9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9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936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1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028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34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30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audio" Target="../media/media1.mp3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gif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23" Type="http://schemas.openxmlformats.org/officeDocument/2006/relationships/image" Target="../media/image20.emf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0.xml"/><Relationship Id="rId6" Type="http://schemas.openxmlformats.org/officeDocument/2006/relationships/slide" Target="slide6.xml"/><Relationship Id="rId5" Type="http://schemas.openxmlformats.org/officeDocument/2006/relationships/image" Target="../media/image57.png"/><Relationship Id="rId4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1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31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2.xml"/><Relationship Id="rId6" Type="http://schemas.openxmlformats.org/officeDocument/2006/relationships/slide" Target="slide6.xml"/><Relationship Id="rId5" Type="http://schemas.openxmlformats.org/officeDocument/2006/relationships/image" Target="../media/image59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1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3.xml"/><Relationship Id="rId6" Type="http://schemas.microsoft.com/office/2007/relationships/hdphoto" Target="../media/hdphoto4.wdp"/><Relationship Id="rId11" Type="http://schemas.openxmlformats.org/officeDocument/2006/relationships/image" Target="../media/image24.jpeg"/><Relationship Id="rId5" Type="http://schemas.openxmlformats.org/officeDocument/2006/relationships/image" Target="../media/image60.png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3.xml"/><Relationship Id="rId7" Type="http://schemas.openxmlformats.org/officeDocument/2006/relationships/slide" Target="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4.xml"/><Relationship Id="rId6" Type="http://schemas.openxmlformats.org/officeDocument/2006/relationships/image" Target="../media/image62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5.xml"/><Relationship Id="rId6" Type="http://schemas.openxmlformats.org/officeDocument/2006/relationships/slide" Target="slide6.xml"/><Relationship Id="rId5" Type="http://schemas.openxmlformats.org/officeDocument/2006/relationships/image" Target="../media/image63.pn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5.xml"/><Relationship Id="rId7" Type="http://schemas.openxmlformats.org/officeDocument/2006/relationships/slide" Target="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6.xml"/><Relationship Id="rId6" Type="http://schemas.openxmlformats.org/officeDocument/2006/relationships/image" Target="../media/image64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image" Target="../media/image22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3.mp3"/><Relationship Id="rId7" Type="http://schemas.openxmlformats.org/officeDocument/2006/relationships/image" Target="../media/image68.jpeg"/><Relationship Id="rId2" Type="http://schemas.microsoft.com/office/2007/relationships/media" Target="../media/media3.mp3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27.xml"/><Relationship Id="rId9" Type="http://schemas.openxmlformats.org/officeDocument/2006/relationships/image" Target="../media/image70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5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slide" Target="slide15.xml"/><Relationship Id="rId26" Type="http://schemas.openxmlformats.org/officeDocument/2006/relationships/slide" Target="slide9.xml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43.jpeg"/><Relationship Id="rId34" Type="http://schemas.openxmlformats.org/officeDocument/2006/relationships/image" Target="../media/image31.png"/><Relationship Id="rId7" Type="http://schemas.openxmlformats.org/officeDocument/2006/relationships/audio" Target="../media/audio1.wav"/><Relationship Id="rId12" Type="http://schemas.openxmlformats.org/officeDocument/2006/relationships/slide" Target="slide6.xml"/><Relationship Id="rId17" Type="http://schemas.openxmlformats.org/officeDocument/2006/relationships/image" Target="../media/image41.png"/><Relationship Id="rId25" Type="http://schemas.openxmlformats.org/officeDocument/2006/relationships/image" Target="../media/image45.jpeg"/><Relationship Id="rId33" Type="http://schemas.openxmlformats.org/officeDocument/2006/relationships/image" Target="../media/image50.png"/><Relationship Id="rId2" Type="http://schemas.openxmlformats.org/officeDocument/2006/relationships/slideLayout" Target="../slideLayouts/slideLayout52.xml"/><Relationship Id="rId16" Type="http://schemas.openxmlformats.org/officeDocument/2006/relationships/slide" Target="slide14.xml"/><Relationship Id="rId20" Type="http://schemas.openxmlformats.org/officeDocument/2006/relationships/slide" Target="slide10.xml"/><Relationship Id="rId29" Type="http://schemas.openxmlformats.org/officeDocument/2006/relationships/slide" Target="slide13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24" Type="http://schemas.openxmlformats.org/officeDocument/2006/relationships/slide" Target="slide11.xml"/><Relationship Id="rId32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image" Target="../media/image47.jpe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31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openxmlformats.org/officeDocument/2006/relationships/slide" Target="slide12.xml"/><Relationship Id="rId22" Type="http://schemas.openxmlformats.org/officeDocument/2006/relationships/slide" Target="slide8.xml"/><Relationship Id="rId27" Type="http://schemas.openxmlformats.org/officeDocument/2006/relationships/image" Target="../media/image46.png"/><Relationship Id="rId30" Type="http://schemas.openxmlformats.org/officeDocument/2006/relationships/image" Target="../media/image48.png"/><Relationship Id="rId8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5" Type="http://schemas.openxmlformats.org/officeDocument/2006/relationships/slide" Target="slide6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slide" Target="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9.xml"/><Relationship Id="rId6" Type="http://schemas.openxmlformats.org/officeDocument/2006/relationships/image" Target="../media/image56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0240"/>
          <a:stretch/>
        </p:blipFill>
        <p:spPr bwMode="auto">
          <a:xfrm>
            <a:off x="4488943" y="3532027"/>
            <a:ext cx="1708881" cy="329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717070" y="3822386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988159" y="598299"/>
              <a:ext cx="6096000" cy="28625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Review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Part 4</a:t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428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037209" y="555582"/>
            <a:ext cx="6428067" cy="1334190"/>
            <a:chOff x="2103043" y="802367"/>
            <a:chExt cx="9861824" cy="22116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861824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512365" y="1042440"/>
              <a:ext cx="8980759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Write question and answer.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345511" y="5199909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They/ clocks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2600" y="3750895"/>
            <a:ext cx="3886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Are they clocks </a:t>
            </a:r>
            <a:r>
              <a:rPr lang="en-US" sz="3200" b="1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2600" y="4851371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n-US" sz="3200" b="1">
                <a:latin typeface="Comic Sans MS" panose="030F0702030302020204" pitchFamily="66" charset="0"/>
              </a:rPr>
              <a:t>,</a:t>
            </a:r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 they aren’t</a:t>
            </a:r>
            <a:r>
              <a:rPr lang="en-US" sz="3200" b="1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4" name="Picture 4" descr="Cái Thước, Thẳng, Bờ Rìa, Dụng Cụ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81" y="2667506"/>
            <a:ext cx="4675098" cy="23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rved Right Arrow 44"/>
          <p:cNvSpPr/>
          <p:nvPr/>
        </p:nvSpPr>
        <p:spPr>
          <a:xfrm>
            <a:off x="6714309" y="3937126"/>
            <a:ext cx="528291" cy="13165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4" name="Picture 4" descr="Cái Thước, Thẳng, Bờ Rìa, Dụng Cụ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38" y="3144388"/>
            <a:ext cx="4675098" cy="23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Choose the correct answer</a:t>
              </a:r>
            </a:p>
            <a:p>
              <a:pPr algn="ctr"/>
              <a:endParaRPr lang="en-US" sz="3200" b="1" dirty="0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57481" y="2405688"/>
            <a:ext cx="378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 are those</a:t>
            </a:r>
            <a:r>
              <a:rPr lang="en-US" sz="320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608437" y="4506073"/>
            <a:ext cx="4234831" cy="643947"/>
          </a:xfrm>
          <a:prstGeom prst="rect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Those is turtles.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3258" y="3384403"/>
            <a:ext cx="4210010" cy="643947"/>
          </a:xfrm>
          <a:prstGeom prst="rect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Those are turtle.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3258" y="5621477"/>
            <a:ext cx="4210010" cy="643947"/>
          </a:xfrm>
          <a:prstGeom prst="rect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Those are turtles.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1" name="Picture 4" descr="Con Rùa, Bị Cô Lập, Rùa Nước, Xe Tă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530"/>
          <a:stretch/>
        </p:blipFill>
        <p:spPr bwMode="auto">
          <a:xfrm>
            <a:off x="926758" y="2698074"/>
            <a:ext cx="3626930" cy="356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7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194270" y="578664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Fill letters in the blank</a:t>
              </a:r>
            </a:p>
          </p:txBody>
        </p:sp>
      </p:grpSp>
      <p:pic>
        <p:nvPicPr>
          <p:cNvPr id="32" name="Picture 14" descr="Classroom, School, Education, Lear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69" y="2008585"/>
            <a:ext cx="5102052" cy="365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366521" y="5797829"/>
            <a:ext cx="5178012" cy="99886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cl_ssr_ _m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23719" y="575631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5789431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635" y="5797829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8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442861" y="402866"/>
            <a:ext cx="5415703" cy="1334190"/>
            <a:chOff x="2198252" y="317755"/>
            <a:chExt cx="9424176" cy="22116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98252" y="317755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97996" y="545455"/>
              <a:ext cx="8824687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Look and circle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722317" y="462425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 </a:t>
            </a:r>
            <a:r>
              <a:rPr lang="en-US" sz="3200">
                <a:latin typeface="Comic Sans MS" panose="030F0702030302020204" pitchFamily="66" charset="0"/>
              </a:rPr>
              <a:t>is a clock.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22316" y="542774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</a:t>
            </a:r>
            <a:r>
              <a:rPr lang="en-US" sz="3200">
                <a:latin typeface="Comic Sans MS" panose="030F0702030302020204" pitchFamily="66" charset="0"/>
              </a:rPr>
              <a:t> is a book .</a:t>
            </a:r>
          </a:p>
        </p:txBody>
      </p:sp>
      <p:pic>
        <p:nvPicPr>
          <p:cNvPr id="2052" name="Picture 4" descr="Beautiful Little Girl Pointing Her Finger Cartoon Stock Illustration -  Download Image Now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3" b="96394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9738"/>
          <a:stretch/>
        </p:blipFill>
        <p:spPr bwMode="auto">
          <a:xfrm>
            <a:off x="2151082" y="3012957"/>
            <a:ext cx="2398983" cy="397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áo Thức, Thời Gian, Bằng Phẳ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444" y1="21765" x2="48444" y2="21765"/>
                        <a14:foregroundMark x1="37743" y1="25882" x2="37743" y2="25882"/>
                        <a14:foregroundMark x1="59144" y1="27059" x2="59144" y2="27059"/>
                        <a14:backgroundMark x1="45720" y1="85588" x2="45720" y2="8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6" r="25325"/>
          <a:stretch/>
        </p:blipFill>
        <p:spPr bwMode="auto">
          <a:xfrm>
            <a:off x="7412317" y="1889222"/>
            <a:ext cx="2043204" cy="259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sp>
        <p:nvSpPr>
          <p:cNvPr id="16" name="Donut 15"/>
          <p:cNvSpPr/>
          <p:nvPr/>
        </p:nvSpPr>
        <p:spPr>
          <a:xfrm>
            <a:off x="5979244" y="4347786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4550065" y="5209026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837" y="2060962"/>
            <a:ext cx="1579607" cy="22025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1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Choose the correct answer.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664499" y="2527985"/>
            <a:ext cx="341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What’s that</a:t>
            </a:r>
            <a:r>
              <a:rPr lang="en-US" sz="3200"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5455" y="4628370"/>
            <a:ext cx="3987135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B. It’s a whale.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15455" y="5693843"/>
            <a:ext cx="3987134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rabbit.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5455" y="3573792"/>
            <a:ext cx="3962314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shark.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3" name="Picture 6" descr="Shark, Fish, Sea, Ocean, Fishing, Ba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190" flipH="1">
            <a:off x="523440" y="2672571"/>
            <a:ext cx="4963873" cy="27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6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41" grpId="0" animBg="1"/>
      <p:bldP spid="41" grpId="1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119913" y="526600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Write question and answer.</a:t>
              </a:r>
            </a:p>
          </p:txBody>
        </p:sp>
      </p:grpSp>
      <p:pic>
        <p:nvPicPr>
          <p:cNvPr id="3074" name="Picture 2" descr="Trẻ Em, Sinh Viên, Trở Lại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52" y="2574392"/>
            <a:ext cx="48101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6680" y="6142018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they / students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2599" y="3750895"/>
            <a:ext cx="422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Are they students</a:t>
            </a:r>
            <a:r>
              <a:rPr lang="en-US" sz="3200" b="1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2600" y="4851371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r>
              <a:rPr lang="en-US" sz="3200" b="1">
                <a:latin typeface="Comic Sans MS" panose="030F0702030302020204" pitchFamily="66" charset="0"/>
              </a:rPr>
              <a:t>,</a:t>
            </a:r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 they are.</a:t>
            </a:r>
          </a:p>
        </p:txBody>
      </p:sp>
      <p:sp>
        <p:nvSpPr>
          <p:cNvPr id="3" name="Curved Right Arrow 2"/>
          <p:cNvSpPr/>
          <p:nvPr/>
        </p:nvSpPr>
        <p:spPr>
          <a:xfrm>
            <a:off x="6714309" y="3937126"/>
            <a:ext cx="528291" cy="13165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4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Choose the correct answer</a:t>
              </a:r>
            </a:p>
            <a:p>
              <a:pPr algn="ctr"/>
              <a:endParaRPr lang="en-US" sz="3200" b="1" dirty="0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500053" y="2377290"/>
            <a:ext cx="387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 are these</a:t>
            </a:r>
            <a:r>
              <a:rPr lang="en-US" sz="320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20501" y="5382519"/>
            <a:ext cx="4234831" cy="643947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These are turtle.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20501" y="3203922"/>
            <a:ext cx="4210010" cy="643947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There are birds.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20501" y="4269395"/>
            <a:ext cx="4210010" cy="643947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These are birds.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146" name="Picture 2" descr="Chim, Trẻ Em, Chi Nhánh, Bọn Trẻ, Môi Trườ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45" y="2645707"/>
            <a:ext cx="3421606" cy="327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0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312" y="-392517"/>
            <a:ext cx="6671120" cy="474943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63887" y="30888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07580" y="1788107"/>
            <a:ext cx="46330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zh-CN" sz="5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sym typeface="+mn-lt"/>
              </a:rPr>
              <a:t>Extra Activity</a:t>
            </a:r>
            <a:endParaRPr kumimoji="0" lang="zh-CN" altLang="en-US" sz="5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341" y="1682499"/>
            <a:ext cx="2107425" cy="1433048"/>
          </a:xfrm>
          <a:prstGeom prst="rect">
            <a:avLst/>
          </a:pr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2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63324" y="804264"/>
            <a:ext cx="1320800" cy="1361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6681" t="47176" r="16333" b="22590"/>
          <a:stretch/>
        </p:blipFill>
        <p:spPr>
          <a:xfrm>
            <a:off x="2515725" y="648405"/>
            <a:ext cx="7036048" cy="255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7761" t="37500" r="39631" b="15357"/>
          <a:stretch/>
        </p:blipFill>
        <p:spPr>
          <a:xfrm>
            <a:off x="923724" y="3089189"/>
            <a:ext cx="5081660" cy="384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entagon 12"/>
          <p:cNvSpPr/>
          <p:nvPr/>
        </p:nvSpPr>
        <p:spPr>
          <a:xfrm>
            <a:off x="0" y="-66842"/>
            <a:ext cx="9804400" cy="715247"/>
          </a:xfrm>
          <a:prstGeom prst="homePlate">
            <a:avLst/>
          </a:prstGeom>
          <a:solidFill>
            <a:srgbClr val="FF99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50000"/>
                  </a:schemeClr>
                </a:solidFill>
              </a:rPr>
              <a:t>Task1: Listen to a friend describe a picture. Draw and colour.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0597" t="37500" r="17461" b="15357"/>
          <a:stretch/>
        </p:blipFill>
        <p:spPr>
          <a:xfrm>
            <a:off x="5951914" y="3089188"/>
            <a:ext cx="5138390" cy="384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239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196335" y="708519"/>
            <a:ext cx="1320800" cy="13616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24465" y="861238"/>
            <a:ext cx="9675340" cy="59967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2626" y="1165931"/>
            <a:ext cx="88556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1.That / Those are ducks.</a:t>
            </a:r>
          </a:p>
          <a:p>
            <a:endParaRPr lang="en-US" sz="3200" b="1" dirty="0">
              <a:latin typeface="Comic Sans MS" panose="030F0702030302020204" pitchFamily="66" charset="0"/>
            </a:endParaRPr>
          </a:p>
          <a:p>
            <a:r>
              <a:rPr lang="en-US" sz="3200" b="1" dirty="0">
                <a:latin typeface="Comic Sans MS" panose="030F0702030302020204" pitchFamily="66" charset="0"/>
              </a:rPr>
              <a:t>2.This / These are frogs.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3.This / Those is an elephant.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4.That / Those are lions.</a:t>
            </a:r>
          </a:p>
          <a:p>
            <a:endParaRPr lang="en-US" sz="3200" b="1" dirty="0">
              <a:latin typeface="Comic Sans MS" panose="030F0702030302020204" pitchFamily="66" charset="0"/>
            </a:endParaRPr>
          </a:p>
          <a:p>
            <a:r>
              <a:rPr lang="en-US" sz="3200" b="1" dirty="0">
                <a:latin typeface="Comic Sans MS" panose="030F0702030302020204" pitchFamily="66" charset="0"/>
              </a:rPr>
              <a:t>5.This / These is a tree. </a:t>
            </a:r>
          </a:p>
          <a:p>
            <a:endParaRPr lang="en-US" sz="3200" b="1" dirty="0">
              <a:latin typeface="Comic Sans MS" panose="030F0702030302020204" pitchFamily="66" charset="0"/>
            </a:endParaRPr>
          </a:p>
          <a:p>
            <a:r>
              <a:rPr lang="en-US" sz="3200" b="1" dirty="0">
                <a:latin typeface="Comic Sans MS" panose="030F0702030302020204" pitchFamily="66" charset="0"/>
              </a:rPr>
              <a:t>6.That / Those is a giraffe.</a:t>
            </a:r>
          </a:p>
          <a:p>
            <a:endParaRPr lang="en-US" sz="3200" dirty="0"/>
          </a:p>
        </p:txBody>
      </p:sp>
      <p:sp>
        <p:nvSpPr>
          <p:cNvPr id="13" name="Donut 12"/>
          <p:cNvSpPr/>
          <p:nvPr/>
        </p:nvSpPr>
        <p:spPr>
          <a:xfrm>
            <a:off x="4655830" y="2135385"/>
            <a:ext cx="1448319" cy="681956"/>
          </a:xfrm>
          <a:prstGeom prst="donut">
            <a:avLst>
              <a:gd name="adj" fmla="val 26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4797846" y="1113542"/>
            <a:ext cx="1306304" cy="607675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3201992" y="3068459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4789008" y="4076012"/>
            <a:ext cx="1306304" cy="607675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3316854" y="5010051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3257240" y="6068775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-46557" y="-31566"/>
            <a:ext cx="5109624" cy="892803"/>
          </a:xfrm>
          <a:prstGeom prst="homePlate">
            <a:avLst/>
          </a:prstGeom>
          <a:solidFill>
            <a:srgbClr val="FF99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Task 2: circle  the correct word.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9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2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2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Animal Sounds S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483" y="685800"/>
            <a:ext cx="10331669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4717" y="0"/>
            <a:ext cx="86184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The Animal sounds song</a:t>
            </a:r>
          </a:p>
        </p:txBody>
      </p:sp>
    </p:spTree>
    <p:extLst>
      <p:ext uri="{BB962C8B-B14F-4D97-AF65-F5344CB8AC3E}">
        <p14:creationId xmlns:p14="http://schemas.microsoft.com/office/powerpoint/2010/main" val="3080275020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225" y="346500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543924" y="1473097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46396" y="320291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28488" y="1689333"/>
            <a:ext cx="30636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ea"/>
                <a:sym typeface="+mn-lt"/>
              </a:rPr>
              <a:t>Review</a:t>
            </a:r>
            <a:endParaRPr kumimoji="0" lang="zh-CN" altLang="en-US" sz="7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3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rtoon Classroom Wallpapers - Top Free Cartoon Classroom Backgrounds -  WallpaperAcc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39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255133"/>
              </p:ext>
            </p:extLst>
          </p:nvPr>
        </p:nvGraphicFramePr>
        <p:xfrm>
          <a:off x="557046" y="1686316"/>
          <a:ext cx="11130456" cy="5171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5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5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8662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Inside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the classroom</a:t>
                      </a:r>
                      <a:endParaRPr lang="en-US" sz="2800" b="1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Outside</a:t>
                      </a:r>
                      <a:r>
                        <a:rPr lang="en-US" sz="2800" baseline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the classroom</a:t>
                      </a:r>
                      <a:endParaRPr lang="en-US" sz="280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100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b="1" dirty="0"/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007"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007"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/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12579" y="1112413"/>
            <a:ext cx="865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1.List the things you see in the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435496"/>
      </p:ext>
    </p:extLst>
  </p:cSld>
  <p:clrMapOvr>
    <a:masterClrMapping/>
  </p:clrMapOvr>
  <p:transition>
    <p:sndAc>
      <p:stSnd>
        <p:snd r:embed="rId4" name="magic-chime-06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86189"/>
                </a:solidFill>
              </a:rPr>
              <a:t>Apricot team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11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12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hlinkClick r:id="rId14" action="ppaction://hlinksldjump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16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8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20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22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24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26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0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9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CDC22"/>
                </a:solidFill>
              </a:rPr>
              <a:t>Peach team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4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3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Fill letters in the blank</a:t>
              </a:r>
            </a:p>
          </p:txBody>
        </p:sp>
      </p:grpSp>
      <p:pic>
        <p:nvPicPr>
          <p:cNvPr id="27" name="Picture 26">
            <a:hlinkClick r:id="rId5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21" name="Picture 4" descr="Hươu Cao Cổ, Thú Vật, Động Vật Có V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087" y="2206738"/>
            <a:ext cx="4713823" cy="314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3739087" y="5526623"/>
            <a:ext cx="4859290" cy="10113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 dirty="0" err="1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g_ra</a:t>
            </a:r>
            <a:r>
              <a:rPr lang="en-US" sz="6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_ _e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3848" y="554213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8732" y="554213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7184" y="554213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Look and circle</a:t>
              </a:r>
            </a:p>
          </p:txBody>
        </p:sp>
      </p:grpSp>
      <p:pic>
        <p:nvPicPr>
          <p:cNvPr id="1026" name="Picture 2" descr="Free Boy Pointing Up Vectors, 50+ Images in AI, EPS forma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1" b="96746" l="9467" r="89941">
                        <a14:foregroundMark x1="41420" y1="35503" x2="44675" y2="33432"/>
                        <a14:foregroundMark x1="55030" y1="27219" x2="60355" y2="28107"/>
                        <a14:foregroundMark x1="47633" y1="92308" x2="49408" y2="89941"/>
                        <a14:foregroundMark x1="57101" y1="89941" x2="57101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56" y="2941889"/>
            <a:ext cx="3900289" cy="390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èo, Mèo Con, Thú Cưng, Sọc, Tr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44" y="2430786"/>
            <a:ext cx="2468748" cy="185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iscus Fish, Fish, Aquarium, Fau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21054"/>
          <a:stretch/>
        </p:blipFill>
        <p:spPr bwMode="auto">
          <a:xfrm>
            <a:off x="7330628" y="2404633"/>
            <a:ext cx="1473223" cy="132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2317" y="462425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 </a:t>
            </a:r>
            <a:r>
              <a:rPr lang="en-US" sz="3200">
                <a:latin typeface="Comic Sans MS" panose="030F0702030302020204" pitchFamily="66" charset="0"/>
              </a:rPr>
              <a:t>is a cat.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2316" y="542774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</a:t>
            </a:r>
            <a:r>
              <a:rPr lang="en-US" sz="3200">
                <a:latin typeface="Comic Sans MS" panose="030F0702030302020204" pitchFamily="66" charset="0"/>
              </a:rPr>
              <a:t> is a fish .</a:t>
            </a:r>
          </a:p>
        </p:txBody>
      </p: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4608367" y="4352056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5871372" y="5176801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84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54536" y="193430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500" b="1" dirty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Choose the correct answer</a:t>
              </a:r>
            </a:p>
            <a:p>
              <a:pPr algn="ctr"/>
              <a:endParaRPr lang="en-US" sz="3200" b="1" dirty="0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64499" y="2527985"/>
            <a:ext cx="341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What’s this</a:t>
            </a:r>
            <a:r>
              <a:rPr lang="en-US" sz="3200"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15" name="Picture 6" descr="Bảng Phấn, Trường Học,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44" y="2868543"/>
            <a:ext cx="3676650" cy="323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215455" y="4628370"/>
            <a:ext cx="3987135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rubber.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0276" y="3506700"/>
            <a:ext cx="3987134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pen.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0276" y="5743774"/>
            <a:ext cx="3987134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board.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08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44.Review 2 - Period 4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vUy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9T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1M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vUy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9T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L1M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9TKVXahn1hYAAAAGIAAAAcAAAAdW5pdmVyc2FsL2xvY2FsX3NldHRpbmdzLnhtbLOxr8jNUShLLSrOzM+zVTLUM1BSSM1Lzk/JzEu3VQoNcdO1UFIoLknMS0nMyc9LtVXKy1dSsLfjssnJT07MCU4tKQEqLFYoyEmsTC0KSc0FMkpS/RJzgSrDw42V9O24AFBLAwQUAAIACAAwUy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wUylVPMoRpUsAAABqAAAAGwAAAHVuaXZlcnNhbC91bml2ZXJzYWwucG5nLnhtbLOxr8jNUShLLSrOzM+zVTLUM1Cyt+PlsikoSi3LTC1XqACKGekZQICSQqWtkgkStzwzpSTDVsnCwBAhlpGamZ5RYqtkhiSoDzQSAFBLAQIAABQAAgAIAOOGAlPDxJh2RwMAAOEJAAAUAAAAAAAAAAEAAAAAAAAAAAB1bml2ZXJzYWwvcGxheWVyLnhtbFBLAQIAABQAAgAIAC9TKVXKowNubAYAACgZAAAdAAAAAAAAAAEAAAAAAHkDAAB1bml2ZXJzYWwvY29tbW9uX21lc3NhZ2VzLmxuZ1BLAQIAABQAAgAIAC9TKVUVHmAbowAAAH8BAAAuAAAAAAAAAAEAAAAAACAKAAB1bml2ZXJzYWwvcGxheWJhY2tfYW5kX25hdmlnYXRpb25fc2V0dGluZ3MueG1sUEsBAgAAFAACAAgAL1MpVaenV+h8BAAAbxcAACcAAAAAAAAAAQAAAAAADwsAAHVuaXZlcnNhbC9mbGFzaF9wdWJsaXNoaW5nX3NldHRpbmdzLnhtbFBLAQIAABQAAgAIAC9TKVW86VOGdwMAAOgMAAAhAAAAAAAAAAEAAAAAANAPAAB1bml2ZXJzYWwvZmxhc2hfc2tpbl9zZXR0aW5ncy54bWxQSwECAAAUAAIACAAvUylVF9vd2HcEAAD5FgAAJgAAAAAAAAABAAAAAACGEwAAdW5pdmVyc2FsL2h0bWxfcHVibGlzaGluZ19zZXR0aW5ncy54bWxQSwECAAAUAAIACAAvUylVVHMZhbABAACBBgAAHwAAAAAAAAABAAAAAABBGAAAdW5pdmVyc2FsL2h0bWxfc2tpbl9zZXR0aW5ncy5qc1BLAQIAABQAAgAIAC9TKVXahn1hYAAAAGIAAAAcAAAAAAAAAAEAAAAAAC4aAAB1bml2ZXJzYWwvbG9jYWxfc2V0dGluZ3MueG1sUEsBAgAAFAACAAgAMFMpVYPsCm8cBgAARxMAABcAAAAAAAAAAAAAAAAAyBoAAHVuaXZlcnNhbC91bml2ZXJzYWwucG5nUEsBAgAAFAACAAgAMFMpVTzKEaVLAAAAagAAABsAAAAAAAAAAQAAAAAAGSEAAHVuaXZlcnNhbC91bml2ZXJzYWwucG5nLnhtbFBLBQYAAAAACgAKAAYDAACdIQAAAAA="/>
  <p:tag name="ISPRING_LMS_API_VERSION" val="SCORM 2004 (2nd edition)"/>
  <p:tag name="ISPRING_ULTRA_SCORM_COURSE_ID" val="FBF43072-2BCF-4ECD-9A3C-10803D38DD2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Review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44.Review 2 - Period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15657A-E70C-4532-B57B-D26EC9F948A0}:4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B2C992-8001-4FDB-AAE3-D19CE74DDE87}:4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AFE88F-C2AA-45F2-90EA-83F33019993B}:4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F6110C-375B-4762-909E-76BF4CA4CF73}:4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7C862-7B8D-47F3-98ED-CF7B7DE32D57}:4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D92DC-9AE4-4F7F-80A7-1307CEBCEE6E}:4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656EB0-3C4C-4AA1-8759-959815BF3327}:4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EDF762-4A44-4DBF-AD87-03A4C4EACB0D}:4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3BC2AF-08EE-4948-A98C-1BF2ED6ACF6F}:4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7451E3-7C1B-4126-860F-743F6B6F1D48}:4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0D9ED-9973-43F3-860C-9D9C2EFEBE1C}:4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7E781-11B8-4BA3-B6A3-0DBC9A4E65C5}:4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AA620A-D035-4D26-AC80-98793683DF3A}:4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DA277C-2889-47F6-A24B-296E5F338D05}:483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5536</TotalTime>
  <Words>369</Words>
  <Application>Microsoft Office PowerPoint</Application>
  <PresentationFormat>Widescreen</PresentationFormat>
  <Paragraphs>106</Paragraphs>
  <Slides>20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微软雅黑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1_自定义设计方案</vt:lpstr>
      <vt:lpstr>1_Office 主题</vt:lpstr>
      <vt:lpstr>7_Office Theme</vt:lpstr>
      <vt:lpstr>3_Science Subject for Elementary - 3rd Grade: Physical, Life, and Earth by Slidesgo</vt:lpstr>
      <vt:lpstr>4_Science Subject for Elementary - 3rd Grade: Physical, Life, and Earth by Slidesgo</vt:lpstr>
      <vt:lpstr>Office Theme</vt:lpstr>
      <vt:lpstr>5_Science Subject for Elementary - 3rd Grade: Physical, Life, and Earth by Slidesgo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44.Review 2 - Period 4</dc:title>
  <dc:creator>Windows User</dc:creator>
  <cp:lastModifiedBy>Admin</cp:lastModifiedBy>
  <cp:revision>564</cp:revision>
  <dcterms:created xsi:type="dcterms:W3CDTF">2021-06-22T06:33:50Z</dcterms:created>
  <dcterms:modified xsi:type="dcterms:W3CDTF">2024-08-30T09:16:20Z</dcterms:modified>
</cp:coreProperties>
</file>