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6" r:id="rId21"/>
  </p:sldIdLst>
  <p:sldSz cx="9144000" cy="5143500" type="screen16x9"/>
  <p:notesSz cx="6858000" cy="9144000"/>
  <p:embeddedFontLst>
    <p:embeddedFont>
      <p:font typeface="Hachi Maru Pop" panose="020B0604020202020204" charset="-128"/>
      <p:regular r:id="rId23"/>
    </p:embeddedFont>
    <p:embeddedFont>
      <p:font typeface="#9Slide07 Cadena" panose="020B0604020202020204" charset="0"/>
      <p:bold r:id="rId24"/>
    </p:embeddedFont>
    <p:embeddedFont>
      <p:font typeface="#9Slide07 Dorayaki" panose="020B0604020202020204" charset="0"/>
      <p:regular r:id="rId25"/>
    </p:embeddedFont>
    <p:embeddedFont>
      <p:font typeface="#9Slide07 Hillda" panose="020B0604020202020204" charset="0"/>
      <p:regular r:id="rId26"/>
    </p:embeddedFont>
    <p:embeddedFont>
      <p:font typeface="#9Slide07 HLT Fall For You" panose="020B0604020202020204" charset="0"/>
      <p:regular r:id="rId27"/>
    </p:embeddedFont>
    <p:embeddedFont>
      <p:font typeface="#9Slide07 IcielKoni" panose="020B0604020202020204" charset="0"/>
      <p:bold r:id="rId28"/>
    </p:embeddedFont>
    <p:embeddedFont>
      <p:font typeface="#9Slide07 Itim" panose="020B0604020202020204" charset="-34"/>
      <p:regular r:id="rId29"/>
    </p:embeddedFont>
    <p:embeddedFont>
      <p:font typeface="#9Slide07 SVNStick A Round" panose="02000503000000000000" charset="0"/>
      <p:regular r:id="rId30"/>
    </p:embeddedFont>
    <p:embeddedFont>
      <p:font typeface="Architects Daughter" panose="020B060402020202020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edoka One" panose="02000000000000000000" pitchFamily="2" charset="0"/>
      <p:regular r:id="rId36"/>
    </p:embeddedFont>
    <p:embeddedFont>
      <p:font typeface="Lilita One" panose="020B0604020202020204" charset="0"/>
      <p:regular r:id="rId37"/>
    </p:embeddedFont>
    <p:embeddedFont>
      <p:font typeface="Nunito" pitchFamily="2" charset="0"/>
      <p:regular r:id="rId38"/>
      <p:bold r:id="rId39"/>
      <p:italic r:id="rId40"/>
      <p:boldItalic r:id="rId41"/>
    </p:embeddedFont>
    <p:embeddedFont>
      <p:font typeface="Nunito SemiBold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87" y="82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5428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652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015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58" r:id="rId4"/>
    <p:sldLayoutId id="2147483659" r:id="rId5"/>
    <p:sldLayoutId id="2147483672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2104776" y="1479224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4504740" y="2885638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469841" y="2048698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2429896" y="2142895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2370395" y="2157539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1119905" y="0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6133" y="139287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851425" y="123660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77781" y="1175533"/>
            <a:ext cx="421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4628336" y="1162137"/>
            <a:ext cx="392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2724379" y="3039812"/>
            <a:ext cx="369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246958" y="1461889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246958" y="2035749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246958" y="2721194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2935654" y="1729311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246958" y="2590868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15388" y="327635"/>
            <a:ext cx="421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271802" y="1426898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271802" y="2000758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960498" y="1694320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271802" y="2555877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621001" y="1426898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621001" y="2000758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621001" y="2686203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309697" y="1694320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621001" y="2555877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3802767" y="1804984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26947" y="347490"/>
            <a:ext cx="392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54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21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582087" y="149006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582087" y="206392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270783" y="175748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582087" y="261904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84881" y="149006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884881" y="20639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884881" y="274936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73577" y="175748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84881" y="261904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034597" y="180282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732910" y="447540"/>
            <a:ext cx="3695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7" grpId="0"/>
      <p:bldP spid="28" grpId="0"/>
      <p:bldP spid="29" grpId="0"/>
      <p:bldP spid="30" grpId="0"/>
      <p:bldP spid="3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1198487" y="139685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84715" y="278972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930007" y="263345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227787" y="1362799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4616080" y="1362799"/>
            <a:ext cx="3732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14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2580100" y="2980482"/>
            <a:ext cx="381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8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2755440" y="1459761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2776706" y="20336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2755440" y="2719066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2444136" y="172718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2755440" y="258874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416507" y="373584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452926" y="1448497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44320" y="2022357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141622" y="1715919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452926" y="2577476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608954" y="1456248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821979" y="2028489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604144" y="2660115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297650" y="1723670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608954" y="2585227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3921870" y="1780723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427988" y="365272"/>
            <a:ext cx="3026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14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7" grpId="0"/>
      <p:bldP spid="28" grpId="0"/>
      <p:bldP spid="29" grpId="0"/>
      <p:bldP spid="30" grpId="0"/>
      <p:bldP spid="3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431284" y="311874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97920" y="400639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5793" y="416267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51778" y="3611652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616908" y="3692899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133602" y="3692997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71731" y="4090711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416478" y="4090711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212453" y="3380820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47260" y="4090711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97920" y="2314945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224662" y="919590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931314" y="851982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98837" y="1352170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81929" y="1352170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912467" y="1720880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64178" y="2163331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839644" y="1724102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51095" y="655862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40802" y="3115000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95131" y="117299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tiêu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1157468" y="683817"/>
            <a:ext cx="7751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Nẵng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Hỏi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đó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Nẵng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hết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nhiêu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thời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gian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? </a:t>
            </a:r>
            <a:endParaRPr lang="en-US" sz="2800" dirty="0">
              <a:latin typeface="#9Slide07 Dorayaki" pitchFamily="2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312752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5222340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948786" y="1537580"/>
            <a:ext cx="5298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855</Words>
  <Application>Microsoft Office PowerPoint</Application>
  <PresentationFormat>On-screen Show (16:9)</PresentationFormat>
  <Paragraphs>136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#9Slide07 Hillda</vt:lpstr>
      <vt:lpstr>#9Slide07 Cadena</vt:lpstr>
      <vt:lpstr>Calibri</vt:lpstr>
      <vt:lpstr>#9Slide07 Itim</vt:lpstr>
      <vt:lpstr>Architects Daughter</vt:lpstr>
      <vt:lpstr>#9Slide07 Dorayaki</vt:lpstr>
      <vt:lpstr>Fredoka One</vt:lpstr>
      <vt:lpstr>#9Slide07 IcielKoni</vt:lpstr>
      <vt:lpstr>#9Slide07 SVNStick A Round</vt:lpstr>
      <vt:lpstr>Nunito</vt:lpstr>
      <vt:lpstr>Arial</vt:lpstr>
      <vt:lpstr>Times New Roman</vt:lpstr>
      <vt:lpstr>Lilita One</vt:lpstr>
      <vt:lpstr>Hachi Maru Pop</vt:lpstr>
      <vt:lpstr>#9Slide07 HLT Fall For You</vt:lpstr>
      <vt:lpstr>Nunito SemiBold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Admin</cp:lastModifiedBy>
  <cp:revision>40</cp:revision>
  <dcterms:modified xsi:type="dcterms:W3CDTF">2022-03-10T02:20:04Z</dcterms:modified>
</cp:coreProperties>
</file>