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3" r:id="rId7"/>
    <p:sldId id="265" r:id="rId8"/>
    <p:sldId id="257" r:id="rId9"/>
    <p:sldId id="284" r:id="rId10"/>
    <p:sldId id="264" r:id="rId11"/>
    <p:sldId id="266" r:id="rId12"/>
    <p:sldId id="267" r:id="rId13"/>
    <p:sldId id="286" r:id="rId14"/>
    <p:sldId id="287" r:id="rId15"/>
    <p:sldId id="269" r:id="rId16"/>
    <p:sldId id="270" r:id="rId17"/>
    <p:sldId id="275" r:id="rId18"/>
    <p:sldId id="274" r:id="rId19"/>
    <p:sldId id="288" r:id="rId20"/>
    <p:sldId id="290" r:id="rId21"/>
    <p:sldId id="291" r:id="rId22"/>
    <p:sldId id="292" r:id="rId23"/>
    <p:sldId id="294" r:id="rId24"/>
    <p:sldId id="293" r:id="rId25"/>
    <p:sldId id="276" r:id="rId26"/>
  </p:sldIdLst>
  <p:sldSz cx="18288000" cy="10287000"/>
  <p:notesSz cx="6858000" cy="9144000"/>
  <p:embeddedFontLst>
    <p:embeddedFont>
      <p:font typeface="Bryndan Write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ancing Script Bold" panose="020B0604020202020204" charset="0"/>
      <p:bold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UVN Thang Vu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FFDD71"/>
    <a:srgbClr val="C210B5"/>
    <a:srgbClr val="FFE1E1"/>
    <a:srgbClr val="FF9B9B"/>
    <a:srgbClr val="CC3C5E"/>
    <a:srgbClr val="644F9F"/>
    <a:srgbClr val="608DC8"/>
    <a:srgbClr val="FF9797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-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50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6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8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86.sv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12" Type="http://schemas.openxmlformats.org/officeDocument/2006/relationships/image" Target="../media/image85.png"/><Relationship Id="rId2" Type="http://schemas.openxmlformats.org/officeDocument/2006/relationships/image" Target="../media/image87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84.svg"/><Relationship Id="rId5" Type="http://schemas.openxmlformats.org/officeDocument/2006/relationships/image" Target="../media/image90.svg"/><Relationship Id="rId15" Type="http://schemas.openxmlformats.org/officeDocument/2006/relationships/image" Target="../media/image96.svg"/><Relationship Id="rId10" Type="http://schemas.openxmlformats.org/officeDocument/2006/relationships/image" Target="../media/image83.pn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15.sv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5.sv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13.svg"/><Relationship Id="rId7" Type="http://schemas.openxmlformats.org/officeDocument/2006/relationships/image" Target="../media/image19.svg"/><Relationship Id="rId12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1.svg"/><Relationship Id="rId5" Type="http://schemas.openxmlformats.org/officeDocument/2006/relationships/image" Target="../media/image15.svg"/><Relationship Id="rId10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84264" y="2519575"/>
            <a:ext cx="13919471" cy="58967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02595" y="4271016"/>
            <a:ext cx="6360788" cy="75723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24501"/>
            <a:ext cx="3701011" cy="36404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951" y="7538529"/>
            <a:ext cx="7138672" cy="34395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84264" y="3527772"/>
            <a:ext cx="12798725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10637">
                <a:solidFill>
                  <a:srgbClr val="C210B5"/>
                </a:solidFill>
                <a:latin typeface="UVN Thang Vu"/>
              </a:rPr>
              <a:t>Luyện từ và câu- tuần 25</a:t>
            </a:r>
          </a:p>
          <a:p>
            <a:pPr algn="ctr">
              <a:lnSpc>
                <a:spcPts val="12765"/>
              </a:lnSpc>
            </a:pPr>
            <a:r>
              <a:rPr lang="en-US" sz="10637">
                <a:solidFill>
                  <a:srgbClr val="C210B5"/>
                </a:solidFill>
                <a:latin typeface="UVN Thang Vu"/>
              </a:rPr>
              <a:t>Trang 71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63287" y="866775"/>
            <a:ext cx="10961427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FFE7E7"/>
                </a:solidFill>
                <a:latin typeface="Dancing Script Bold"/>
              </a:rPr>
              <a:t>Tiếng Việt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8214" y="1275034"/>
            <a:ext cx="9131572" cy="3868466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3310508" y="5777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1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636949" y="2839422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>
                <a:solidFill>
                  <a:schemeClr val="accent4">
                    <a:lumMod val="50000"/>
                  </a:schemeClr>
                </a:solidFill>
                <a:latin typeface="Dancing Script Bold"/>
              </a:rPr>
              <a:t>Nhận xét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8153400" y="3365650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66800" y="2194324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108960" y="661919"/>
            <a:ext cx="1162724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1.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in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nghiêng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d</a:t>
            </a:r>
            <a:r>
              <a:rPr lang="vi-VN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ới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đây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đã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</a:t>
            </a:r>
            <a:r>
              <a:rPr lang="vi-VN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ớc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b="1" dirty="0">
              <a:solidFill>
                <a:srgbClr val="7030A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9200" y="2198491"/>
            <a:ext cx="15499014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                                                                                                   </a:t>
            </a:r>
          </a:p>
          <a:p>
            <a:pPr marL="540000" algn="just">
              <a:lnSpc>
                <a:spcPct val="90000"/>
              </a:lnSpc>
              <a:defRPr/>
            </a:pPr>
            <a:r>
              <a:rPr lang="en-US" altLang="en-US" sz="6000" b="1" dirty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21" y="-9706828"/>
            <a:ext cx="12760667" cy="98408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19199" y="2110672"/>
            <a:ext cx="154990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Thượng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nằm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chót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vót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đỉnh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núi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Nghĩa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Lĩnh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3000" y="3273030"/>
            <a:ext cx="16383000" cy="619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               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Trước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khóm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hải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đường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đâm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bông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rực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đỏ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cánh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bướm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nhiều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sắc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bay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dập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dờn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đang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múa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quạt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xoè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</a:p>
          <a:p>
            <a:pPr algn="r">
              <a:lnSpc>
                <a:spcPts val="9600"/>
              </a:lnSpc>
              <a:defRPr/>
            </a:pP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Đoàn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Minh Tuấn</a:t>
            </a:r>
            <a:r>
              <a:rPr lang="en-US" altLang="en-US" sz="6000" b="1" dirty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64911" y="1871512"/>
            <a:ext cx="2622282" cy="3401545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2286000" y="647700"/>
            <a:ext cx="15316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ta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gắn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bó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7656" y="3290941"/>
            <a:ext cx="3357210" cy="2795640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92390" y="6086581"/>
            <a:ext cx="4884219" cy="3058742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28086" y="6166209"/>
            <a:ext cx="3983514" cy="301253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551445" y="6599900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2"/>
          <p:cNvSpPr txBox="1"/>
          <p:nvPr/>
        </p:nvSpPr>
        <p:spPr>
          <a:xfrm>
            <a:off x="166255" y="6912017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Đền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02232" y="5067300"/>
            <a:ext cx="1905000" cy="10321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868400" y="9143491"/>
            <a:ext cx="1905000" cy="11435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422924" y="4991100"/>
            <a:ext cx="2201984" cy="11938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67932" y="9143491"/>
            <a:ext cx="3738267" cy="11435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2"/>
          <p:cNvSpPr txBox="1"/>
          <p:nvPr/>
        </p:nvSpPr>
        <p:spPr>
          <a:xfrm>
            <a:off x="7217042" y="5178759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Nhà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12186226" y="5251531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Chùa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12496800" y="9299550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Lớp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7217042" y="9299550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Trường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</a:p>
        </p:txBody>
      </p:sp>
      <p:pic>
        <p:nvPicPr>
          <p:cNvPr id="3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76514" y="2168680"/>
            <a:ext cx="3423424" cy="2807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3" grpId="0"/>
      <p:bldP spid="23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24" grpId="0"/>
      <p:bldP spid="24" grpId="1"/>
      <p:bldP spid="22" grpId="0"/>
      <p:bldP spid="22" grpId="1"/>
      <p:bldP spid="26" grpId="0"/>
      <p:bldP spid="26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/>
          <p:nvPr/>
        </p:nvSpPr>
        <p:spPr>
          <a:xfrm>
            <a:off x="2250746" y="532114"/>
            <a:ext cx="15316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ta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sz="4800" i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gắn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bó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457200" y="2860227"/>
            <a:ext cx="10439400" cy="664395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575673" y="3617104"/>
            <a:ext cx="6876973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thứ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2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môt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altLang="en-US" sz="3600" i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altLang="en-US" sz="3600" i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altLang="en-US" sz="3600" i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nội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dung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ăn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nhập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vì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nói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đến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vật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khác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altLang="en-US" sz="3600" i="1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3200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0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51918" y="3308259"/>
            <a:ext cx="1113856" cy="112987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48010" y="2141303"/>
            <a:ext cx="1341984" cy="1560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08" y="3843364"/>
            <a:ext cx="9114310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3.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Việc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này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dụng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gì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276481" y="1919042"/>
            <a:ext cx="9963226" cy="664395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886081" y="2707092"/>
            <a:ext cx="868680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</a:t>
            </a:r>
            <a:r>
              <a:rPr lang="en-US" alt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Thượng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nằm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chót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vót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đỉnh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núi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Nghĩa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Lĩnh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Trước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khóm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hải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đường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đâm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bông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rực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đỏ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cánh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bướm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nhiều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sắc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bay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dập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dờn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đang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múa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quạt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xoè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</a:p>
          <a:p>
            <a:pPr marL="540000" algn="just">
              <a:lnSpc>
                <a:spcPct val="130000"/>
              </a:lnSpc>
              <a:defRPr/>
            </a:pPr>
            <a:r>
              <a:rPr lang="en-US" altLang="en-US" sz="3200" dirty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3200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28134" y="3377407"/>
            <a:ext cx="6876973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cùng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nói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về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đối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tượng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“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”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tác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dụng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sẽ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trở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nên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rời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rạc</a:t>
            </a:r>
            <a:r>
              <a:rPr lang="en-US" altLang="en-US" sz="3600" i="1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32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59477" y="7326202"/>
            <a:ext cx="3357210" cy="27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8214" y="1275034"/>
            <a:ext cx="9131572" cy="3868466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3310508" y="5777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2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636949" y="2324100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>
                <a:solidFill>
                  <a:srgbClr val="CC3C5E"/>
                </a:solidFill>
                <a:latin typeface="Dancing Script Bold"/>
              </a:rPr>
              <a:t>Ghi nhớ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4"/>
          <p:cNvSpPr txBox="1"/>
          <p:nvPr/>
        </p:nvSpPr>
        <p:spPr>
          <a:xfrm>
            <a:off x="3349964" y="131613"/>
            <a:ext cx="9461926" cy="182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0500" b="1">
                <a:solidFill>
                  <a:srgbClr val="CC3C5E"/>
                </a:solidFill>
                <a:latin typeface="Dancing Script Bold"/>
              </a:rPr>
              <a:t>Ghi nhớ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24100"/>
            <a:ext cx="14556563" cy="6626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8214" y="2942567"/>
            <a:ext cx="9131572" cy="3868466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3310508" y="59062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3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2396468" y="3729219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>
                <a:solidFill>
                  <a:srgbClr val="CC3C5E"/>
                </a:solidFill>
                <a:latin typeface="Dancing Script Bold"/>
              </a:rPr>
              <a:t>Luyện tập</a:t>
            </a: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0410" y="8046086"/>
            <a:ext cx="4395491" cy="18620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8758767" y="-487209"/>
            <a:ext cx="7399869" cy="130302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2571750" y="87818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1.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0" y="2965796"/>
            <a:ext cx="6604283" cy="4956074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725524" y="8421298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trống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đồng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954000" y="4610100"/>
            <a:ext cx="266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82200" y="6057900"/>
            <a:ext cx="266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48700" y="5295900"/>
            <a:ext cx="3162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6057900"/>
            <a:ext cx="3162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882" y="3086101"/>
            <a:ext cx="11535518" cy="620862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7706360" y="-713740"/>
            <a:ext cx="9753600" cy="13695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69392" y="8231814"/>
            <a:ext cx="3364144" cy="2055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82459" y="2628900"/>
            <a:ext cx="11010216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b)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sáng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đào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công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lưỡi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xẻng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của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chiến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xúc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lên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mảnh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đồ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gốm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nét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nâu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và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đuôi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rồng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chiến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quả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quyết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rằng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nét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này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y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rượu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thờ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làng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.</a:t>
            </a:r>
          </a:p>
          <a:p>
            <a:pPr algn="r">
              <a:lnSpc>
                <a:spcPct val="120000"/>
              </a:lnSpc>
              <a:defRPr/>
            </a:pP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                                   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Hà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Cẩn</a:t>
            </a:r>
            <a:endParaRPr lang="en-US" sz="4800" dirty="0">
              <a:solidFill>
                <a:srgbClr val="CC3C5E"/>
              </a:solidFill>
              <a:latin typeface="Nunito" pitchFamily="2" charset="0"/>
              <a:cs typeface="Baloo" panose="020B060402020202020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753600" y="4305300"/>
            <a:ext cx="36981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944600" y="6057900"/>
            <a:ext cx="36480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596877" y="5143500"/>
            <a:ext cx="3414523" cy="0"/>
          </a:xfrm>
          <a:prstGeom prst="line">
            <a:avLst/>
          </a:prstGeom>
          <a:ln w="76200">
            <a:solidFill>
              <a:srgbClr val="C210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30200" y="6896100"/>
            <a:ext cx="3276600" cy="0"/>
          </a:xfrm>
          <a:prstGeom prst="line">
            <a:avLst/>
          </a:prstGeom>
          <a:ln w="76200">
            <a:solidFill>
              <a:srgbClr val="C210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" y="2628900"/>
            <a:ext cx="6146003" cy="6146003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1.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68193" y="3835639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31844" y="6656228"/>
            <a:ext cx="7024312" cy="2081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83473">
            <a:off x="1397375" y="1197553"/>
            <a:ext cx="2360847" cy="2931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779542" y="6647599"/>
            <a:ext cx="547975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53633">
            <a:off x="13718165" y="690650"/>
            <a:ext cx="3470740" cy="38408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636949" y="4590199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>
                <a:solidFill>
                  <a:srgbClr val="FFFF00"/>
                </a:solidFill>
                <a:latin typeface="Dancing Script Bold"/>
              </a:rPr>
              <a:t>Khởi động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2503">
            <a:off x="8188588" y="1491135"/>
            <a:ext cx="1910824" cy="18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302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0" y="9327059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9334500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 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990600" y="419100"/>
            <a:ext cx="14935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pic>
        <p:nvPicPr>
          <p:cNvPr id="18" name="Picture 9"/>
          <p:cNvPicPr>
            <a:picLocks noChangeAspect="1"/>
          </p:cNvPicPr>
          <p:nvPr/>
        </p:nvPicPr>
        <p:blipFill>
          <a:blip r:embed="rId2"/>
          <a:srcRect l="1239" r="1239"/>
          <a:stretch>
            <a:fillRect/>
          </a:stretch>
        </p:blipFill>
        <p:spPr>
          <a:xfrm>
            <a:off x="914400" y="8820791"/>
            <a:ext cx="2638146" cy="1809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74187"/>
            <a:ext cx="17045893" cy="88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85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1262"/>
            <a:ext cx="17411685" cy="62550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81153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6450" y="2130504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390450" y="439335"/>
            <a:ext cx="14859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6800" y="212476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230354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21533" y="3196181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2229" y="433835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2848878"/>
            <a:ext cx="362443" cy="383878"/>
          </a:xfrm>
          <a:prstGeom prst="ellipse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00735" y="2846065"/>
            <a:ext cx="362443" cy="383878"/>
          </a:xfrm>
          <a:prstGeom prst="ellipse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1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8" y="2256918"/>
            <a:ext cx="17234886" cy="7437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4015" y="898864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4815" y="2155871"/>
            <a:ext cx="3048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514600" y="535232"/>
            <a:ext cx="14859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78152" y="3924300"/>
            <a:ext cx="299586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621000" y="2171700"/>
            <a:ext cx="3048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69015" y="6545842"/>
            <a:ext cx="299586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354" y="152231"/>
            <a:ext cx="5826646" cy="260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015" y="304789"/>
            <a:ext cx="5857143" cy="3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77" y="5266808"/>
            <a:ext cx="4124901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76400" y="5734129"/>
            <a:ext cx="4475834" cy="46099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342935"/>
            <a:ext cx="1437509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2599">
                <a:solidFill>
                  <a:srgbClr val="C210B5"/>
                </a:solidFill>
                <a:latin typeface="Dancing Script Bold"/>
              </a:rPr>
              <a:t>Đánh giá mục tiêu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367910" y="6064200"/>
            <a:ext cx="11239498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2.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Vận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dụng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để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946718" y="3464016"/>
            <a:ext cx="14055281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1.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Nhận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biết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được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thế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nào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là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bằng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  <p:pic>
        <p:nvPicPr>
          <p:cNvPr id="10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1665" y="3490168"/>
            <a:ext cx="871174" cy="801480"/>
          </a:xfrm>
          <a:prstGeom prst="rect">
            <a:avLst/>
          </a:prstGeom>
        </p:spPr>
      </p:pic>
      <p:pic>
        <p:nvPicPr>
          <p:cNvPr id="11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000" y="3701975"/>
            <a:ext cx="448506" cy="377866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1940" y="6069000"/>
            <a:ext cx="871174" cy="801480"/>
          </a:xfrm>
          <a:prstGeom prst="rect">
            <a:avLst/>
          </a:prstGeom>
        </p:spPr>
      </p:pic>
      <p:pic>
        <p:nvPicPr>
          <p:cNvPr id="13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73275" y="6280807"/>
            <a:ext cx="448506" cy="3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0632640" y="9252263"/>
            <a:ext cx="4223987" cy="95250"/>
            <a:chOff x="0" y="0"/>
            <a:chExt cx="5631983" cy="1270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3117069" y="9252263"/>
            <a:ext cx="4223987" cy="95250"/>
            <a:chOff x="0" y="0"/>
            <a:chExt cx="5631983" cy="1270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0620251" y="7289090"/>
            <a:ext cx="4223987" cy="95250"/>
            <a:chOff x="0" y="0"/>
            <a:chExt cx="5631983" cy="127000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3104680" y="7289090"/>
            <a:ext cx="4223987" cy="95250"/>
            <a:chOff x="0" y="0"/>
            <a:chExt cx="5631983" cy="127000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518">
            <a:off x="10593379" y="3302322"/>
            <a:ext cx="4210917" cy="8632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518">
            <a:off x="3077808" y="3302322"/>
            <a:ext cx="4210917" cy="86323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04305">
            <a:off x="17372108" y="7660436"/>
            <a:ext cx="2936009" cy="284526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2943851" y="4479917"/>
            <a:ext cx="5063385" cy="432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Viết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đoạn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văn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3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đến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5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miêu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tả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một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đồ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vật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gần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gũi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với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em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,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trong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bài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có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sử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dụng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phép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liên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kết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bằng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cách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lặp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3600" spc="84" dirty="0">
                <a:solidFill>
                  <a:srgbClr val="9B6D55"/>
                </a:solidFill>
                <a:latin typeface="Nunito" pitchFamily="2" charset="0"/>
              </a:rPr>
              <a:t>.</a:t>
            </a:r>
            <a:endParaRPr lang="en-US" sz="3600" spc="36" dirty="0">
              <a:solidFill>
                <a:srgbClr val="9B6D55"/>
              </a:solidFill>
              <a:latin typeface="Nunito" pitchFamily="2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915268" y="3461303"/>
            <a:ext cx="3558695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600" spc="264" dirty="0" err="1">
                <a:solidFill>
                  <a:srgbClr val="986D56"/>
                </a:solidFill>
                <a:latin typeface="Nunito" pitchFamily="2" charset="0"/>
              </a:rPr>
              <a:t>Chuẩn</a:t>
            </a:r>
            <a:r>
              <a:rPr lang="en-US" sz="3600" spc="264" dirty="0">
                <a:solidFill>
                  <a:srgbClr val="986D56"/>
                </a:solidFill>
                <a:latin typeface="Nunito" pitchFamily="2" charset="0"/>
              </a:rPr>
              <a:t> </a:t>
            </a:r>
            <a:r>
              <a:rPr lang="en-US" sz="3600" spc="264" dirty="0" err="1">
                <a:solidFill>
                  <a:srgbClr val="986D56"/>
                </a:solidFill>
                <a:latin typeface="Nunito" pitchFamily="2" charset="0"/>
              </a:rPr>
              <a:t>bị</a:t>
            </a:r>
            <a:r>
              <a:rPr lang="en-US" sz="3600" spc="264" dirty="0">
                <a:solidFill>
                  <a:srgbClr val="986D56"/>
                </a:solidFill>
                <a:latin typeface="Nunito" pitchFamily="2" charset="0"/>
              </a:rPr>
              <a:t> </a:t>
            </a:r>
            <a:r>
              <a:rPr lang="en-US" sz="3600" spc="264" dirty="0" err="1">
                <a:solidFill>
                  <a:srgbClr val="986D56"/>
                </a:solidFill>
                <a:latin typeface="Nunito" pitchFamily="2" charset="0"/>
              </a:rPr>
              <a:t>bài</a:t>
            </a:r>
            <a:endParaRPr lang="en-US" sz="3600" spc="264" dirty="0">
              <a:solidFill>
                <a:srgbClr val="986D56"/>
              </a:solidFill>
              <a:latin typeface="Nunito" pitchFamily="2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691176" y="3500363"/>
            <a:ext cx="4664739" cy="51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600" spc="264" dirty="0" err="1">
                <a:solidFill>
                  <a:srgbClr val="587033"/>
                </a:solidFill>
                <a:latin typeface="Nunito" pitchFamily="2" charset="0"/>
              </a:rPr>
              <a:t>Viết</a:t>
            </a:r>
            <a:r>
              <a:rPr lang="en-US" sz="3600" spc="264" dirty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>
                <a:solidFill>
                  <a:srgbClr val="587033"/>
                </a:solidFill>
                <a:latin typeface="Nunito" pitchFamily="2" charset="0"/>
              </a:rPr>
              <a:t>một</a:t>
            </a:r>
            <a:r>
              <a:rPr lang="en-US" sz="3600" spc="264" dirty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>
                <a:solidFill>
                  <a:srgbClr val="587033"/>
                </a:solidFill>
                <a:latin typeface="Nunito" pitchFamily="2" charset="0"/>
              </a:rPr>
              <a:t>đoạn</a:t>
            </a:r>
            <a:r>
              <a:rPr lang="en-US" sz="3600" spc="264" dirty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>
                <a:solidFill>
                  <a:srgbClr val="587033"/>
                </a:solidFill>
                <a:latin typeface="Nunito" pitchFamily="2" charset="0"/>
              </a:rPr>
              <a:t>văn</a:t>
            </a:r>
            <a:endParaRPr lang="en-US" sz="3600" spc="264" dirty="0">
              <a:solidFill>
                <a:srgbClr val="587033"/>
              </a:solidFill>
              <a:latin typeface="Nunito" pitchFamily="2" charset="0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43457" y="2149051"/>
            <a:ext cx="871174" cy="80148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954792" y="2360858"/>
            <a:ext cx="448506" cy="377866"/>
          </a:xfrm>
          <a:prstGeom prst="rect">
            <a:avLst/>
          </a:prstGeom>
        </p:spPr>
      </p:pic>
      <p:pic>
        <p:nvPicPr>
          <p:cNvPr id="46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72446" y="2171269"/>
            <a:ext cx="871174" cy="801480"/>
          </a:xfrm>
          <a:prstGeom prst="rect">
            <a:avLst/>
          </a:prstGeom>
        </p:spPr>
      </p:pic>
      <p:pic>
        <p:nvPicPr>
          <p:cNvPr id="47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83781" y="2383076"/>
            <a:ext cx="448506" cy="377866"/>
          </a:xfrm>
          <a:prstGeom prst="rect">
            <a:avLst/>
          </a:prstGeom>
        </p:spPr>
      </p:pic>
      <p:sp>
        <p:nvSpPr>
          <p:cNvPr id="48" name="TextBox 39"/>
          <p:cNvSpPr txBox="1"/>
          <p:nvPr/>
        </p:nvSpPr>
        <p:spPr>
          <a:xfrm>
            <a:off x="10186188" y="4560090"/>
            <a:ext cx="5063385" cy="3841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Liên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kết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các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trong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bài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bằng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cách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thay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thế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các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4800" spc="84" dirty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>
                <a:solidFill>
                  <a:srgbClr val="9B6D55"/>
                </a:solidFill>
                <a:latin typeface="Nunito" pitchFamily="2" charset="0"/>
              </a:rPr>
              <a:t>ngữ</a:t>
            </a:r>
            <a:endParaRPr lang="en-US" sz="4800" spc="36" dirty="0">
              <a:solidFill>
                <a:srgbClr val="9B6D55"/>
              </a:solidFill>
              <a:latin typeface="Nunito" pitchFamily="2" charset="0"/>
            </a:endParaRPr>
          </a:p>
        </p:txBody>
      </p:sp>
      <p:pic>
        <p:nvPicPr>
          <p:cNvPr id="51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526177" y="417132"/>
            <a:ext cx="7235645" cy="209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1003" y="-899552"/>
            <a:ext cx="8776341" cy="47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0" y="2578768"/>
            <a:ext cx="13919471" cy="58967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64623" y="4060862"/>
            <a:ext cx="10958755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25"/>
              </a:lnSpc>
            </a:pPr>
            <a:r>
              <a:rPr lang="en-US" sz="18100" b="1">
                <a:solidFill>
                  <a:schemeClr val="accent6">
                    <a:lumMod val="50000"/>
                  </a:schemeClr>
                </a:solidFill>
                <a:latin typeface="Dancing Script Bold"/>
              </a:rPr>
              <a:t>Hẹn gặp lại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98512" y="4161074"/>
            <a:ext cx="6360788" cy="757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4320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63287" y="1206178"/>
            <a:ext cx="1096142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Tiết</a:t>
            </a:r>
            <a:r>
              <a:rPr lang="en-US" sz="7500" dirty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học</a:t>
            </a:r>
            <a:r>
              <a:rPr lang="en-US" sz="7500" dirty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đến</a:t>
            </a:r>
            <a:r>
              <a:rPr lang="en-US" sz="7500" dirty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đây</a:t>
            </a:r>
            <a:r>
              <a:rPr lang="en-US" sz="7500" dirty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7500" dirty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thúc</a:t>
            </a:r>
            <a:endParaRPr lang="en-US" sz="7500" dirty="0">
              <a:solidFill>
                <a:srgbClr val="FFE6E6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41" y="2030689"/>
            <a:ext cx="1164587" cy="108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00600" y="286806"/>
            <a:ext cx="13203559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5545" y="4420133"/>
            <a:ext cx="6903055" cy="20817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1000" y="5023934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Tuy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nhưng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82487" y="388842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>
                <a:solidFill>
                  <a:srgbClr val="608DC8"/>
                </a:solidFill>
                <a:latin typeface="Bryndan Write"/>
              </a:rPr>
              <a:t>Câu 1: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5750" y="7472999"/>
            <a:ext cx="12290450" cy="2081751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5213613" y="807680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mà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72600" y="4991100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8808055" y="5594901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Nhờ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nên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10287000" y="5389745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40977" y="7278007"/>
            <a:ext cx="4847023" cy="2999095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779017" y="6285132"/>
            <a:ext cx="2146554" cy="4114800"/>
          </a:xfrm>
          <a:prstGeom prst="rect">
            <a:avLst/>
          </a:prstGeom>
        </p:spPr>
      </p:pic>
      <p:pic>
        <p:nvPicPr>
          <p:cNvPr id="23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5400" y="2986254"/>
            <a:ext cx="2101587" cy="1904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3613" y="851851"/>
            <a:ext cx="13134371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30358" y="5576349"/>
            <a:ext cx="6903055" cy="20817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65813" y="618015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thì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>
                <a:solidFill>
                  <a:srgbClr val="608DC8"/>
                </a:solidFill>
                <a:latin typeface="Bryndan Write"/>
              </a:rPr>
              <a:t>Câu 2: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5750" y="7472999"/>
            <a:ext cx="12290450" cy="2081751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5213613" y="807680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Mặc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dù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nhưng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12158" y="5576349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0547613" y="618015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Nhờ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nên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5456898" y="7836571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50310" y="3649367"/>
            <a:ext cx="2271768" cy="2989168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50196">
            <a:off x="809369" y="3343733"/>
            <a:ext cx="4815168" cy="5298673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95441">
            <a:off x="2310461" y="2051875"/>
            <a:ext cx="1389759" cy="126341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2503">
            <a:off x="15229900" y="2916549"/>
            <a:ext cx="1910824" cy="1837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3651" y="784680"/>
            <a:ext cx="1191261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9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2904" y="3869865"/>
            <a:ext cx="6903055" cy="2081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8359" y="4473666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đã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903805" y="6680579"/>
            <a:ext cx="5479758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>
                <a:solidFill>
                  <a:srgbClr val="608DC8"/>
                </a:solidFill>
                <a:latin typeface="Bryndan Write"/>
              </a:rPr>
              <a:t>Câu 3: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1397" y="952500"/>
            <a:ext cx="1126276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19125" algn="l"/>
              </a:tabLst>
              <a:defRPr/>
            </a:pP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Nam …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học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về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,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Dũng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…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gọi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đá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bóng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.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7480" y="8232948"/>
            <a:ext cx="6553200" cy="2043466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256093" y="8957983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…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7480" y="6000226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92935" y="6604027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sz="56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 … </a:t>
            </a:r>
            <a:r>
              <a:rPr lang="en-US" sz="56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1889519" y="4340537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26112" y="8866415"/>
            <a:ext cx="11734800" cy="2110234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43577" y="4853848"/>
            <a:ext cx="8046913" cy="4816748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336553" y="2821241"/>
            <a:ext cx="4180629" cy="12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7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2507698" y="1990429"/>
            <a:ext cx="1440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Ai </a:t>
            </a:r>
            <a:r>
              <a:rPr lang="vi-VN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i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đừng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bỏ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ruộng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hoang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  <a:p>
            <a:pPr algn="ctr"/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Bao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tấc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đất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tấc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vàng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6" name="Rectangle: Rounded Corners 4"/>
          <p:cNvSpPr/>
          <p:nvPr/>
        </p:nvSpPr>
        <p:spPr>
          <a:xfrm>
            <a:off x="2812258" y="2857501"/>
            <a:ext cx="3814763" cy="947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Bao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7" name="Rectangle: Rounded Corners 5"/>
          <p:cNvSpPr/>
          <p:nvPr/>
        </p:nvSpPr>
        <p:spPr>
          <a:xfrm>
            <a:off x="12769441" y="2945500"/>
            <a:ext cx="3814763" cy="947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76400" y="4641057"/>
            <a:ext cx="151111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Cây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cao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gió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lay</a:t>
            </a:r>
          </a:p>
          <a:p>
            <a:pPr algn="ctr"/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cao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danh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vọng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đầy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gian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truân</a:t>
            </a:r>
            <a:endParaRPr lang="en-US" altLang="en-US" sz="6000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9" name="Rectangle: Rounded Corners 7"/>
          <p:cNvSpPr/>
          <p:nvPr/>
        </p:nvSpPr>
        <p:spPr>
          <a:xfrm>
            <a:off x="1914307" y="5610553"/>
            <a:ext cx="2207420" cy="8262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0" name="Rectangle: Rounded Corners 8"/>
          <p:cNvSpPr/>
          <p:nvPr/>
        </p:nvSpPr>
        <p:spPr>
          <a:xfrm>
            <a:off x="9379204" y="5634798"/>
            <a:ext cx="1974596" cy="8715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78760" y="7124700"/>
            <a:ext cx="16154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Qua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ngả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nón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trông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endParaRPr lang="en-US" altLang="en-US" sz="60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  <a:p>
            <a:pPr algn="ctr">
              <a:defRPr/>
            </a:pP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bao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ngói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thương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altLang="en-US" sz="60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  <a:p>
            <a:pPr algn="ctr"/>
            <a:endParaRPr lang="en-US" altLang="en-US" sz="60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10"/>
          <p:cNvSpPr/>
          <p:nvPr/>
        </p:nvSpPr>
        <p:spPr>
          <a:xfrm>
            <a:off x="4114800" y="8056958"/>
            <a:ext cx="3619499" cy="99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bao </a:t>
            </a: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3" name="Rectangle: Rounded Corners 11"/>
          <p:cNvSpPr/>
          <p:nvPr/>
        </p:nvSpPr>
        <p:spPr>
          <a:xfrm>
            <a:off x="14167996" y="8056958"/>
            <a:ext cx="3458764" cy="99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sz="5400" b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4" name="Rectangle: Rounded Corners 2"/>
          <p:cNvSpPr/>
          <p:nvPr/>
        </p:nvSpPr>
        <p:spPr>
          <a:xfrm>
            <a:off x="5143501" y="357188"/>
            <a:ext cx="8579645" cy="1393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cặp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hô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ứng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tục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thành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sau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pic>
        <p:nvPicPr>
          <p:cNvPr id="3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99" y="8056958"/>
            <a:ext cx="2273333" cy="22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4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4368806"/>
            <a:ext cx="2517425" cy="2553618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762000" y="2727331"/>
            <a:ext cx="16931571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5400">
                <a:solidFill>
                  <a:srgbClr val="C210B5"/>
                </a:solidFill>
                <a:latin typeface="UVN Thang Vu"/>
              </a:rPr>
              <a:t>Liên kết các câu trong bài bằng cách lặp từ ngữ</a:t>
            </a:r>
          </a:p>
          <a:p>
            <a:pPr algn="ctr">
              <a:lnSpc>
                <a:spcPts val="12765"/>
              </a:lnSpc>
            </a:pPr>
            <a:r>
              <a:rPr lang="en-US" sz="5400">
                <a:solidFill>
                  <a:srgbClr val="C210B5"/>
                </a:solidFill>
                <a:latin typeface="UVN Thang Vu"/>
              </a:rPr>
              <a:t>Sgk trang 71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76057" y="1625181"/>
            <a:ext cx="8484227" cy="1725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Luyện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và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9" name="TextBox 35"/>
          <p:cNvSpPr txBox="1"/>
          <p:nvPr/>
        </p:nvSpPr>
        <p:spPr>
          <a:xfrm>
            <a:off x="3180570" y="357728"/>
            <a:ext cx="12821430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600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Thứ ba ngày 8 tháng 3 năm 2022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1199" y="5632555"/>
            <a:ext cx="4475834" cy="46099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342935"/>
            <a:ext cx="1437509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2599">
                <a:solidFill>
                  <a:srgbClr val="C210B5"/>
                </a:solidFill>
                <a:latin typeface="Dancing Script Bold"/>
              </a:rPr>
              <a:t>Mục tiêu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849427" y="5956240"/>
            <a:ext cx="1094829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2.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Vận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dụng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để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981200" y="3198726"/>
            <a:ext cx="14055281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1.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Nhận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biết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được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thế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nào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là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bằng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0" y="7179933"/>
            <a:ext cx="2517425" cy="2553618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345472" y="4023237"/>
            <a:ext cx="4384622" cy="3612555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6091009" y="3907962"/>
            <a:ext cx="4512739" cy="3843103"/>
          </a:xfrm>
          <a:prstGeom prst="rect">
            <a:avLst/>
          </a:prstGeom>
        </p:spPr>
      </p:pic>
      <p:sp>
        <p:nvSpPr>
          <p:cNvPr id="40" name="TextBox 11"/>
          <p:cNvSpPr txBox="1"/>
          <p:nvPr/>
        </p:nvSpPr>
        <p:spPr>
          <a:xfrm>
            <a:off x="3663287" y="1028700"/>
            <a:ext cx="10967113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11500" b="1">
                <a:solidFill>
                  <a:srgbClr val="002060"/>
                </a:solidFill>
                <a:latin typeface="Dancing Script Bold"/>
              </a:rPr>
              <a:t>Nội dung</a:t>
            </a:r>
          </a:p>
        </p:txBody>
      </p:sp>
      <p:sp>
        <p:nvSpPr>
          <p:cNvPr id="41" name="TextBox 12"/>
          <p:cNvSpPr txBox="1"/>
          <p:nvPr/>
        </p:nvSpPr>
        <p:spPr>
          <a:xfrm>
            <a:off x="1345472" y="5358892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Nhận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xét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2" name="TextBox 12"/>
          <p:cNvSpPr txBox="1"/>
          <p:nvPr/>
        </p:nvSpPr>
        <p:spPr>
          <a:xfrm>
            <a:off x="2865804" y="4260920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1</a:t>
            </a:r>
          </a:p>
        </p:txBody>
      </p:sp>
      <p:sp>
        <p:nvSpPr>
          <p:cNvPr id="43" name="TextBox 12"/>
          <p:cNvSpPr txBox="1"/>
          <p:nvPr/>
        </p:nvSpPr>
        <p:spPr>
          <a:xfrm>
            <a:off x="7535975" y="4331303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2</a:t>
            </a:r>
          </a:p>
        </p:txBody>
      </p:sp>
      <p:pic>
        <p:nvPicPr>
          <p:cNvPr id="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1454395" y="3880356"/>
            <a:ext cx="4512739" cy="3843103"/>
          </a:xfrm>
          <a:prstGeom prst="rect">
            <a:avLst/>
          </a:prstGeom>
        </p:spPr>
      </p:pic>
      <p:sp>
        <p:nvSpPr>
          <p:cNvPr id="45" name="TextBox 12"/>
          <p:cNvSpPr txBox="1"/>
          <p:nvPr/>
        </p:nvSpPr>
        <p:spPr>
          <a:xfrm>
            <a:off x="5266644" y="5398862"/>
            <a:ext cx="5837199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Ghi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nhớ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6" name="TextBox 12"/>
          <p:cNvSpPr txBox="1"/>
          <p:nvPr/>
        </p:nvSpPr>
        <p:spPr>
          <a:xfrm>
            <a:off x="13000334" y="4348093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3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11334623" y="5519079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Luyện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tập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879273" y="3238500"/>
            <a:ext cx="13951527" cy="1091997"/>
          </a:xfrm>
          <a:custGeom>
            <a:avLst/>
            <a:gdLst>
              <a:gd name="connsiteX0" fmla="*/ 0 w 13343233"/>
              <a:gd name="connsiteY0" fmla="*/ 1333715 h 1333715"/>
              <a:gd name="connsiteX1" fmla="*/ 270163 w 13343233"/>
              <a:gd name="connsiteY1" fmla="*/ 1167460 h 1333715"/>
              <a:gd name="connsiteX2" fmla="*/ 436418 w 13343233"/>
              <a:gd name="connsiteY2" fmla="*/ 1042770 h 1333715"/>
              <a:gd name="connsiteX3" fmla="*/ 498763 w 13343233"/>
              <a:gd name="connsiteY3" fmla="*/ 1021988 h 1333715"/>
              <a:gd name="connsiteX4" fmla="*/ 623454 w 13343233"/>
              <a:gd name="connsiteY4" fmla="*/ 959642 h 1333715"/>
              <a:gd name="connsiteX5" fmla="*/ 789709 w 13343233"/>
              <a:gd name="connsiteY5" fmla="*/ 855733 h 1333715"/>
              <a:gd name="connsiteX6" fmla="*/ 914400 w 13343233"/>
              <a:gd name="connsiteY6" fmla="*/ 793388 h 1333715"/>
              <a:gd name="connsiteX7" fmla="*/ 1059872 w 13343233"/>
              <a:gd name="connsiteY7" fmla="*/ 731042 h 1333715"/>
              <a:gd name="connsiteX8" fmla="*/ 1122218 w 13343233"/>
              <a:gd name="connsiteY8" fmla="*/ 689479 h 1333715"/>
              <a:gd name="connsiteX9" fmla="*/ 1246909 w 13343233"/>
              <a:gd name="connsiteY9" fmla="*/ 647915 h 1333715"/>
              <a:gd name="connsiteX10" fmla="*/ 1309254 w 13343233"/>
              <a:gd name="connsiteY10" fmla="*/ 627133 h 1333715"/>
              <a:gd name="connsiteX11" fmla="*/ 1392382 w 13343233"/>
              <a:gd name="connsiteY11" fmla="*/ 585570 h 1333715"/>
              <a:gd name="connsiteX12" fmla="*/ 1558636 w 13343233"/>
              <a:gd name="connsiteY12" fmla="*/ 544006 h 1333715"/>
              <a:gd name="connsiteX13" fmla="*/ 1620982 w 13343233"/>
              <a:gd name="connsiteY13" fmla="*/ 502442 h 1333715"/>
              <a:gd name="connsiteX14" fmla="*/ 1849582 w 13343233"/>
              <a:gd name="connsiteY14" fmla="*/ 460879 h 1333715"/>
              <a:gd name="connsiteX15" fmla="*/ 1911927 w 13343233"/>
              <a:gd name="connsiteY15" fmla="*/ 440097 h 1333715"/>
              <a:gd name="connsiteX16" fmla="*/ 2909454 w 13343233"/>
              <a:gd name="connsiteY16" fmla="*/ 440097 h 1333715"/>
              <a:gd name="connsiteX17" fmla="*/ 2971800 w 13343233"/>
              <a:gd name="connsiteY17" fmla="*/ 460879 h 1333715"/>
              <a:gd name="connsiteX18" fmla="*/ 3179618 w 13343233"/>
              <a:gd name="connsiteY18" fmla="*/ 502442 h 1333715"/>
              <a:gd name="connsiteX19" fmla="*/ 3241963 w 13343233"/>
              <a:gd name="connsiteY19" fmla="*/ 523224 h 1333715"/>
              <a:gd name="connsiteX20" fmla="*/ 3304309 w 13343233"/>
              <a:gd name="connsiteY20" fmla="*/ 564788 h 1333715"/>
              <a:gd name="connsiteX21" fmla="*/ 3491345 w 13343233"/>
              <a:gd name="connsiteY21" fmla="*/ 627133 h 1333715"/>
              <a:gd name="connsiteX22" fmla="*/ 3574472 w 13343233"/>
              <a:gd name="connsiteY22" fmla="*/ 689479 h 1333715"/>
              <a:gd name="connsiteX23" fmla="*/ 3782291 w 13343233"/>
              <a:gd name="connsiteY23" fmla="*/ 855733 h 1333715"/>
              <a:gd name="connsiteX24" fmla="*/ 3865418 w 13343233"/>
              <a:gd name="connsiteY24" fmla="*/ 980424 h 1333715"/>
              <a:gd name="connsiteX25" fmla="*/ 3906982 w 13343233"/>
              <a:gd name="connsiteY25" fmla="*/ 1042770 h 1333715"/>
              <a:gd name="connsiteX26" fmla="*/ 3948545 w 13343233"/>
              <a:gd name="connsiteY26" fmla="*/ 1125897 h 1333715"/>
              <a:gd name="connsiteX27" fmla="*/ 4031672 w 13343233"/>
              <a:gd name="connsiteY27" fmla="*/ 1146679 h 1333715"/>
              <a:gd name="connsiteX28" fmla="*/ 4218709 w 13343233"/>
              <a:gd name="connsiteY28" fmla="*/ 1001206 h 1333715"/>
              <a:gd name="connsiteX29" fmla="*/ 4447309 w 13343233"/>
              <a:gd name="connsiteY29" fmla="*/ 897297 h 1333715"/>
              <a:gd name="connsiteX30" fmla="*/ 4717472 w 13343233"/>
              <a:gd name="connsiteY30" fmla="*/ 772606 h 1333715"/>
              <a:gd name="connsiteX31" fmla="*/ 4821382 w 13343233"/>
              <a:gd name="connsiteY31" fmla="*/ 751824 h 1333715"/>
              <a:gd name="connsiteX32" fmla="*/ 4883727 w 13343233"/>
              <a:gd name="connsiteY32" fmla="*/ 710260 h 1333715"/>
              <a:gd name="connsiteX33" fmla="*/ 5070763 w 13343233"/>
              <a:gd name="connsiteY33" fmla="*/ 627133 h 1333715"/>
              <a:gd name="connsiteX34" fmla="*/ 5174672 w 13343233"/>
              <a:gd name="connsiteY34" fmla="*/ 606351 h 1333715"/>
              <a:gd name="connsiteX35" fmla="*/ 5257800 w 13343233"/>
              <a:gd name="connsiteY35" fmla="*/ 585570 h 1333715"/>
              <a:gd name="connsiteX36" fmla="*/ 5320145 w 13343233"/>
              <a:gd name="connsiteY36" fmla="*/ 564788 h 1333715"/>
              <a:gd name="connsiteX37" fmla="*/ 5527963 w 13343233"/>
              <a:gd name="connsiteY37" fmla="*/ 523224 h 1333715"/>
              <a:gd name="connsiteX38" fmla="*/ 5694218 w 13343233"/>
              <a:gd name="connsiteY38" fmla="*/ 481660 h 1333715"/>
              <a:gd name="connsiteX39" fmla="*/ 5985163 w 13343233"/>
              <a:gd name="connsiteY39" fmla="*/ 440097 h 1333715"/>
              <a:gd name="connsiteX40" fmla="*/ 6068291 w 13343233"/>
              <a:gd name="connsiteY40" fmla="*/ 419315 h 1333715"/>
              <a:gd name="connsiteX41" fmla="*/ 6130636 w 13343233"/>
              <a:gd name="connsiteY41" fmla="*/ 398533 h 1333715"/>
              <a:gd name="connsiteX42" fmla="*/ 6255327 w 13343233"/>
              <a:gd name="connsiteY42" fmla="*/ 377751 h 1333715"/>
              <a:gd name="connsiteX43" fmla="*/ 6317672 w 13343233"/>
              <a:gd name="connsiteY43" fmla="*/ 356970 h 1333715"/>
              <a:gd name="connsiteX44" fmla="*/ 6587836 w 13343233"/>
              <a:gd name="connsiteY44" fmla="*/ 315406 h 1333715"/>
              <a:gd name="connsiteX45" fmla="*/ 6650182 w 13343233"/>
              <a:gd name="connsiteY45" fmla="*/ 294624 h 1333715"/>
              <a:gd name="connsiteX46" fmla="*/ 7710054 w 13343233"/>
              <a:gd name="connsiteY46" fmla="*/ 315406 h 1333715"/>
              <a:gd name="connsiteX47" fmla="*/ 7876309 w 13343233"/>
              <a:gd name="connsiteY47" fmla="*/ 398533 h 1333715"/>
              <a:gd name="connsiteX48" fmla="*/ 7938654 w 13343233"/>
              <a:gd name="connsiteY48" fmla="*/ 419315 h 1333715"/>
              <a:gd name="connsiteX49" fmla="*/ 8001000 w 13343233"/>
              <a:gd name="connsiteY49" fmla="*/ 481660 h 1333715"/>
              <a:gd name="connsiteX50" fmla="*/ 8063345 w 13343233"/>
              <a:gd name="connsiteY50" fmla="*/ 523224 h 1333715"/>
              <a:gd name="connsiteX51" fmla="*/ 8146472 w 13343233"/>
              <a:gd name="connsiteY51" fmla="*/ 585570 h 1333715"/>
              <a:gd name="connsiteX52" fmla="*/ 8208818 w 13343233"/>
              <a:gd name="connsiteY52" fmla="*/ 647915 h 1333715"/>
              <a:gd name="connsiteX53" fmla="*/ 8229600 w 13343233"/>
              <a:gd name="connsiteY53" fmla="*/ 710260 h 1333715"/>
              <a:gd name="connsiteX54" fmla="*/ 8333509 w 13343233"/>
              <a:gd name="connsiteY54" fmla="*/ 834951 h 1333715"/>
              <a:gd name="connsiteX55" fmla="*/ 8395854 w 13343233"/>
              <a:gd name="connsiteY55" fmla="*/ 959642 h 1333715"/>
              <a:gd name="connsiteX56" fmla="*/ 8499763 w 13343233"/>
              <a:gd name="connsiteY56" fmla="*/ 938860 h 1333715"/>
              <a:gd name="connsiteX57" fmla="*/ 8666018 w 13343233"/>
              <a:gd name="connsiteY57" fmla="*/ 793388 h 1333715"/>
              <a:gd name="connsiteX58" fmla="*/ 8728363 w 13343233"/>
              <a:gd name="connsiteY58" fmla="*/ 751824 h 1333715"/>
              <a:gd name="connsiteX59" fmla="*/ 8790709 w 13343233"/>
              <a:gd name="connsiteY59" fmla="*/ 731042 h 1333715"/>
              <a:gd name="connsiteX60" fmla="*/ 8956963 w 13343233"/>
              <a:gd name="connsiteY60" fmla="*/ 627133 h 1333715"/>
              <a:gd name="connsiteX61" fmla="*/ 9081654 w 13343233"/>
              <a:gd name="connsiteY61" fmla="*/ 585570 h 1333715"/>
              <a:gd name="connsiteX62" fmla="*/ 9164782 w 13343233"/>
              <a:gd name="connsiteY62" fmla="*/ 544006 h 1333715"/>
              <a:gd name="connsiteX63" fmla="*/ 9331036 w 13343233"/>
              <a:gd name="connsiteY63" fmla="*/ 502442 h 1333715"/>
              <a:gd name="connsiteX64" fmla="*/ 9497291 w 13343233"/>
              <a:gd name="connsiteY64" fmla="*/ 419315 h 1333715"/>
              <a:gd name="connsiteX65" fmla="*/ 9663545 w 13343233"/>
              <a:gd name="connsiteY65" fmla="*/ 398533 h 1333715"/>
              <a:gd name="connsiteX66" fmla="*/ 9892145 w 13343233"/>
              <a:gd name="connsiteY66" fmla="*/ 336188 h 1333715"/>
              <a:gd name="connsiteX67" fmla="*/ 10162309 w 13343233"/>
              <a:gd name="connsiteY67" fmla="*/ 294624 h 1333715"/>
              <a:gd name="connsiteX68" fmla="*/ 10245436 w 13343233"/>
              <a:gd name="connsiteY68" fmla="*/ 273842 h 1333715"/>
              <a:gd name="connsiteX69" fmla="*/ 10390909 w 13343233"/>
              <a:gd name="connsiteY69" fmla="*/ 232279 h 1333715"/>
              <a:gd name="connsiteX70" fmla="*/ 10536382 w 13343233"/>
              <a:gd name="connsiteY70" fmla="*/ 211497 h 1333715"/>
              <a:gd name="connsiteX71" fmla="*/ 10661072 w 13343233"/>
              <a:gd name="connsiteY71" fmla="*/ 169933 h 1333715"/>
              <a:gd name="connsiteX72" fmla="*/ 10993582 w 13343233"/>
              <a:gd name="connsiteY72" fmla="*/ 128370 h 1333715"/>
              <a:gd name="connsiteX73" fmla="*/ 11076709 w 13343233"/>
              <a:gd name="connsiteY73" fmla="*/ 86806 h 1333715"/>
              <a:gd name="connsiteX74" fmla="*/ 11492345 w 13343233"/>
              <a:gd name="connsiteY74" fmla="*/ 45242 h 1333715"/>
              <a:gd name="connsiteX75" fmla="*/ 12115800 w 13343233"/>
              <a:gd name="connsiteY75" fmla="*/ 66024 h 1333715"/>
              <a:gd name="connsiteX76" fmla="*/ 12198927 w 13343233"/>
              <a:gd name="connsiteY76" fmla="*/ 107588 h 1333715"/>
              <a:gd name="connsiteX77" fmla="*/ 12448309 w 13343233"/>
              <a:gd name="connsiteY77" fmla="*/ 190715 h 1333715"/>
              <a:gd name="connsiteX78" fmla="*/ 12656127 w 13343233"/>
              <a:gd name="connsiteY78" fmla="*/ 273842 h 1333715"/>
              <a:gd name="connsiteX79" fmla="*/ 12739254 w 13343233"/>
              <a:gd name="connsiteY79" fmla="*/ 315406 h 1333715"/>
              <a:gd name="connsiteX80" fmla="*/ 12801600 w 13343233"/>
              <a:gd name="connsiteY80" fmla="*/ 336188 h 1333715"/>
              <a:gd name="connsiteX81" fmla="*/ 13071763 w 13343233"/>
              <a:gd name="connsiteY81" fmla="*/ 564788 h 1333715"/>
              <a:gd name="connsiteX82" fmla="*/ 13134109 w 13343233"/>
              <a:gd name="connsiteY82" fmla="*/ 627133 h 1333715"/>
              <a:gd name="connsiteX83" fmla="*/ 13196454 w 13343233"/>
              <a:gd name="connsiteY83" fmla="*/ 751824 h 1333715"/>
              <a:gd name="connsiteX84" fmla="*/ 13238018 w 13343233"/>
              <a:gd name="connsiteY84" fmla="*/ 814170 h 1333715"/>
              <a:gd name="connsiteX85" fmla="*/ 13341927 w 13343233"/>
              <a:gd name="connsiteY85" fmla="*/ 1063551 h 1333715"/>
              <a:gd name="connsiteX86" fmla="*/ 13341927 w 13343233"/>
              <a:gd name="connsiteY86" fmla="*/ 1125897 h 13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343233" h="1333715">
                <a:moveTo>
                  <a:pt x="0" y="1333715"/>
                </a:moveTo>
                <a:cubicBezTo>
                  <a:pt x="209581" y="1170707"/>
                  <a:pt x="110411" y="1207398"/>
                  <a:pt x="270163" y="1167460"/>
                </a:cubicBezTo>
                <a:cubicBezTo>
                  <a:pt x="325581" y="1125897"/>
                  <a:pt x="370700" y="1064676"/>
                  <a:pt x="436418" y="1042770"/>
                </a:cubicBezTo>
                <a:cubicBezTo>
                  <a:pt x="457200" y="1035843"/>
                  <a:pt x="479170" y="1031785"/>
                  <a:pt x="498763" y="1021988"/>
                </a:cubicBezTo>
                <a:cubicBezTo>
                  <a:pt x="659907" y="941415"/>
                  <a:pt x="466749" y="1011878"/>
                  <a:pt x="623454" y="959642"/>
                </a:cubicBezTo>
                <a:cubicBezTo>
                  <a:pt x="782396" y="840437"/>
                  <a:pt x="629959" y="947019"/>
                  <a:pt x="789709" y="855733"/>
                </a:cubicBezTo>
                <a:cubicBezTo>
                  <a:pt x="902508" y="791277"/>
                  <a:pt x="800094" y="831490"/>
                  <a:pt x="914400" y="793388"/>
                </a:cubicBezTo>
                <a:cubicBezTo>
                  <a:pt x="1070914" y="689044"/>
                  <a:pt x="872004" y="811556"/>
                  <a:pt x="1059872" y="731042"/>
                </a:cubicBezTo>
                <a:cubicBezTo>
                  <a:pt x="1082829" y="721203"/>
                  <a:pt x="1099394" y="699623"/>
                  <a:pt x="1122218" y="689479"/>
                </a:cubicBezTo>
                <a:cubicBezTo>
                  <a:pt x="1162254" y="671685"/>
                  <a:pt x="1205345" y="661770"/>
                  <a:pt x="1246909" y="647915"/>
                </a:cubicBezTo>
                <a:cubicBezTo>
                  <a:pt x="1267691" y="640988"/>
                  <a:pt x="1289661" y="636929"/>
                  <a:pt x="1309254" y="627133"/>
                </a:cubicBezTo>
                <a:cubicBezTo>
                  <a:pt x="1336963" y="613279"/>
                  <a:pt x="1362992" y="595367"/>
                  <a:pt x="1392382" y="585570"/>
                </a:cubicBezTo>
                <a:cubicBezTo>
                  <a:pt x="1446574" y="567506"/>
                  <a:pt x="1558636" y="544006"/>
                  <a:pt x="1558636" y="544006"/>
                </a:cubicBezTo>
                <a:cubicBezTo>
                  <a:pt x="1579418" y="530151"/>
                  <a:pt x="1598025" y="512281"/>
                  <a:pt x="1620982" y="502442"/>
                </a:cubicBezTo>
                <a:cubicBezTo>
                  <a:pt x="1669977" y="481444"/>
                  <a:pt x="1815867" y="465695"/>
                  <a:pt x="1849582" y="460879"/>
                </a:cubicBezTo>
                <a:cubicBezTo>
                  <a:pt x="1870364" y="453952"/>
                  <a:pt x="1890543" y="444849"/>
                  <a:pt x="1911927" y="440097"/>
                </a:cubicBezTo>
                <a:cubicBezTo>
                  <a:pt x="2230707" y="369256"/>
                  <a:pt x="2636669" y="433602"/>
                  <a:pt x="2909454" y="440097"/>
                </a:cubicBezTo>
                <a:cubicBezTo>
                  <a:pt x="2930236" y="447024"/>
                  <a:pt x="2950455" y="455953"/>
                  <a:pt x="2971800" y="460879"/>
                </a:cubicBezTo>
                <a:cubicBezTo>
                  <a:pt x="3040635" y="476764"/>
                  <a:pt x="3112599" y="480102"/>
                  <a:pt x="3179618" y="502442"/>
                </a:cubicBezTo>
                <a:cubicBezTo>
                  <a:pt x="3200400" y="509369"/>
                  <a:pt x="3222370" y="513427"/>
                  <a:pt x="3241963" y="523224"/>
                </a:cubicBezTo>
                <a:cubicBezTo>
                  <a:pt x="3264303" y="534394"/>
                  <a:pt x="3281969" y="553618"/>
                  <a:pt x="3304309" y="564788"/>
                </a:cubicBezTo>
                <a:cubicBezTo>
                  <a:pt x="3382563" y="603915"/>
                  <a:pt x="3411974" y="607290"/>
                  <a:pt x="3491345" y="627133"/>
                </a:cubicBezTo>
                <a:cubicBezTo>
                  <a:pt x="3519054" y="647915"/>
                  <a:pt x="3545100" y="671122"/>
                  <a:pt x="3574472" y="689479"/>
                </a:cubicBezTo>
                <a:cubicBezTo>
                  <a:pt x="3685411" y="758816"/>
                  <a:pt x="3682679" y="706314"/>
                  <a:pt x="3782291" y="855733"/>
                </a:cubicBezTo>
                <a:lnTo>
                  <a:pt x="3865418" y="980424"/>
                </a:lnTo>
                <a:cubicBezTo>
                  <a:pt x="3879273" y="1001206"/>
                  <a:pt x="3895812" y="1020430"/>
                  <a:pt x="3906982" y="1042770"/>
                </a:cubicBezTo>
                <a:cubicBezTo>
                  <a:pt x="3920836" y="1070479"/>
                  <a:pt x="3924746" y="1106064"/>
                  <a:pt x="3948545" y="1125897"/>
                </a:cubicBezTo>
                <a:cubicBezTo>
                  <a:pt x="3970487" y="1144182"/>
                  <a:pt x="4003963" y="1139752"/>
                  <a:pt x="4031672" y="1146679"/>
                </a:cubicBezTo>
                <a:cubicBezTo>
                  <a:pt x="4094018" y="1098188"/>
                  <a:pt x="4143779" y="1026183"/>
                  <a:pt x="4218709" y="1001206"/>
                </a:cubicBezTo>
                <a:cubicBezTo>
                  <a:pt x="4306978" y="971782"/>
                  <a:pt x="4354391" y="959243"/>
                  <a:pt x="4447309" y="897297"/>
                </a:cubicBezTo>
                <a:cubicBezTo>
                  <a:pt x="4538590" y="836442"/>
                  <a:pt x="4585465" y="799007"/>
                  <a:pt x="4717472" y="772606"/>
                </a:cubicBezTo>
                <a:lnTo>
                  <a:pt x="4821382" y="751824"/>
                </a:lnTo>
                <a:cubicBezTo>
                  <a:pt x="4842164" y="737969"/>
                  <a:pt x="4862041" y="722652"/>
                  <a:pt x="4883727" y="710260"/>
                </a:cubicBezTo>
                <a:cubicBezTo>
                  <a:pt x="4928968" y="684408"/>
                  <a:pt x="5023889" y="641195"/>
                  <a:pt x="5070763" y="627133"/>
                </a:cubicBezTo>
                <a:cubicBezTo>
                  <a:pt x="5104596" y="616983"/>
                  <a:pt x="5140191" y="614013"/>
                  <a:pt x="5174672" y="606351"/>
                </a:cubicBezTo>
                <a:cubicBezTo>
                  <a:pt x="5202554" y="600155"/>
                  <a:pt x="5230337" y="593416"/>
                  <a:pt x="5257800" y="585570"/>
                </a:cubicBezTo>
                <a:cubicBezTo>
                  <a:pt x="5278863" y="579552"/>
                  <a:pt x="5298800" y="569714"/>
                  <a:pt x="5320145" y="564788"/>
                </a:cubicBezTo>
                <a:cubicBezTo>
                  <a:pt x="5388980" y="548903"/>
                  <a:pt x="5459428" y="540358"/>
                  <a:pt x="5527963" y="523224"/>
                </a:cubicBezTo>
                <a:cubicBezTo>
                  <a:pt x="5583381" y="509369"/>
                  <a:pt x="5637668" y="489738"/>
                  <a:pt x="5694218" y="481660"/>
                </a:cubicBezTo>
                <a:cubicBezTo>
                  <a:pt x="5791200" y="467806"/>
                  <a:pt x="5890122" y="463857"/>
                  <a:pt x="5985163" y="440097"/>
                </a:cubicBezTo>
                <a:cubicBezTo>
                  <a:pt x="6012872" y="433170"/>
                  <a:pt x="6040828" y="427162"/>
                  <a:pt x="6068291" y="419315"/>
                </a:cubicBezTo>
                <a:cubicBezTo>
                  <a:pt x="6089354" y="413297"/>
                  <a:pt x="6109252" y="403285"/>
                  <a:pt x="6130636" y="398533"/>
                </a:cubicBezTo>
                <a:cubicBezTo>
                  <a:pt x="6171770" y="389392"/>
                  <a:pt x="6214193" y="386892"/>
                  <a:pt x="6255327" y="377751"/>
                </a:cubicBezTo>
                <a:cubicBezTo>
                  <a:pt x="6276711" y="372999"/>
                  <a:pt x="6296192" y="361266"/>
                  <a:pt x="6317672" y="356970"/>
                </a:cubicBezTo>
                <a:cubicBezTo>
                  <a:pt x="6483374" y="323830"/>
                  <a:pt x="6433310" y="349745"/>
                  <a:pt x="6587836" y="315406"/>
                </a:cubicBezTo>
                <a:cubicBezTo>
                  <a:pt x="6609220" y="310654"/>
                  <a:pt x="6629400" y="301551"/>
                  <a:pt x="6650182" y="294624"/>
                </a:cubicBezTo>
                <a:lnTo>
                  <a:pt x="7710054" y="315406"/>
                </a:lnTo>
                <a:cubicBezTo>
                  <a:pt x="7771792" y="320638"/>
                  <a:pt x="7817529" y="378939"/>
                  <a:pt x="7876309" y="398533"/>
                </a:cubicBezTo>
                <a:lnTo>
                  <a:pt x="7938654" y="419315"/>
                </a:lnTo>
                <a:cubicBezTo>
                  <a:pt x="7959436" y="440097"/>
                  <a:pt x="7978422" y="462845"/>
                  <a:pt x="8001000" y="481660"/>
                </a:cubicBezTo>
                <a:cubicBezTo>
                  <a:pt x="8020188" y="497650"/>
                  <a:pt x="8043021" y="508707"/>
                  <a:pt x="8063345" y="523224"/>
                </a:cubicBezTo>
                <a:cubicBezTo>
                  <a:pt x="8091530" y="543356"/>
                  <a:pt x="8120174" y="563029"/>
                  <a:pt x="8146472" y="585570"/>
                </a:cubicBezTo>
                <a:cubicBezTo>
                  <a:pt x="8168787" y="604697"/>
                  <a:pt x="8188036" y="627133"/>
                  <a:pt x="8208818" y="647915"/>
                </a:cubicBezTo>
                <a:cubicBezTo>
                  <a:pt x="8215745" y="668697"/>
                  <a:pt x="8219803" y="690667"/>
                  <a:pt x="8229600" y="710260"/>
                </a:cubicBezTo>
                <a:cubicBezTo>
                  <a:pt x="8258535" y="768130"/>
                  <a:pt x="8287544" y="788987"/>
                  <a:pt x="8333509" y="834951"/>
                </a:cubicBezTo>
                <a:cubicBezTo>
                  <a:pt x="8341113" y="857763"/>
                  <a:pt x="8366170" y="951161"/>
                  <a:pt x="8395854" y="959642"/>
                </a:cubicBezTo>
                <a:cubicBezTo>
                  <a:pt x="8429817" y="969346"/>
                  <a:pt x="8465127" y="945787"/>
                  <a:pt x="8499763" y="938860"/>
                </a:cubicBezTo>
                <a:cubicBezTo>
                  <a:pt x="8591195" y="847429"/>
                  <a:pt x="8565850" y="864937"/>
                  <a:pt x="8666018" y="793388"/>
                </a:cubicBezTo>
                <a:cubicBezTo>
                  <a:pt x="8686342" y="778871"/>
                  <a:pt x="8706023" y="762994"/>
                  <a:pt x="8728363" y="751824"/>
                </a:cubicBezTo>
                <a:cubicBezTo>
                  <a:pt x="8747956" y="742027"/>
                  <a:pt x="8769927" y="737969"/>
                  <a:pt x="8790709" y="731042"/>
                </a:cubicBezTo>
                <a:cubicBezTo>
                  <a:pt x="8862167" y="677449"/>
                  <a:pt x="8875461" y="659734"/>
                  <a:pt x="8956963" y="627133"/>
                </a:cubicBezTo>
                <a:cubicBezTo>
                  <a:pt x="8997641" y="610862"/>
                  <a:pt x="9042467" y="605163"/>
                  <a:pt x="9081654" y="585570"/>
                </a:cubicBezTo>
                <a:cubicBezTo>
                  <a:pt x="9109363" y="571715"/>
                  <a:pt x="9136307" y="556210"/>
                  <a:pt x="9164782" y="544006"/>
                </a:cubicBezTo>
                <a:cubicBezTo>
                  <a:pt x="9220698" y="520042"/>
                  <a:pt x="9270045" y="514640"/>
                  <a:pt x="9331036" y="502442"/>
                </a:cubicBezTo>
                <a:cubicBezTo>
                  <a:pt x="9391382" y="462212"/>
                  <a:pt x="9419539" y="437258"/>
                  <a:pt x="9497291" y="419315"/>
                </a:cubicBezTo>
                <a:cubicBezTo>
                  <a:pt x="9551710" y="406757"/>
                  <a:pt x="9608652" y="408825"/>
                  <a:pt x="9663545" y="398533"/>
                </a:cubicBezTo>
                <a:cubicBezTo>
                  <a:pt x="10068744" y="322559"/>
                  <a:pt x="9692127" y="386193"/>
                  <a:pt x="9892145" y="336188"/>
                </a:cubicBezTo>
                <a:cubicBezTo>
                  <a:pt x="9987349" y="312387"/>
                  <a:pt x="10061359" y="307243"/>
                  <a:pt x="10162309" y="294624"/>
                </a:cubicBezTo>
                <a:cubicBezTo>
                  <a:pt x="10190018" y="287697"/>
                  <a:pt x="10217973" y="281689"/>
                  <a:pt x="10245436" y="273842"/>
                </a:cubicBezTo>
                <a:cubicBezTo>
                  <a:pt x="10323339" y="251584"/>
                  <a:pt x="10301575" y="248521"/>
                  <a:pt x="10390909" y="232279"/>
                </a:cubicBezTo>
                <a:cubicBezTo>
                  <a:pt x="10439102" y="223517"/>
                  <a:pt x="10487891" y="218424"/>
                  <a:pt x="10536382" y="211497"/>
                </a:cubicBezTo>
                <a:lnTo>
                  <a:pt x="10661072" y="169933"/>
                </a:lnTo>
                <a:cubicBezTo>
                  <a:pt x="10809102" y="120589"/>
                  <a:pt x="10701585" y="150830"/>
                  <a:pt x="10993582" y="128370"/>
                </a:cubicBezTo>
                <a:cubicBezTo>
                  <a:pt x="11021291" y="114515"/>
                  <a:pt x="11046523" y="93772"/>
                  <a:pt x="11076709" y="86806"/>
                </a:cubicBezTo>
                <a:cubicBezTo>
                  <a:pt x="11114710" y="78036"/>
                  <a:pt x="11475818" y="46744"/>
                  <a:pt x="11492345" y="45242"/>
                </a:cubicBezTo>
                <a:cubicBezTo>
                  <a:pt x="11724522" y="-32150"/>
                  <a:pt x="11602137" y="-256"/>
                  <a:pt x="12115800" y="66024"/>
                </a:cubicBezTo>
                <a:cubicBezTo>
                  <a:pt x="12146525" y="69989"/>
                  <a:pt x="12169920" y="96710"/>
                  <a:pt x="12198927" y="107588"/>
                </a:cubicBezTo>
                <a:cubicBezTo>
                  <a:pt x="12280972" y="138355"/>
                  <a:pt x="12366952" y="158172"/>
                  <a:pt x="12448309" y="190715"/>
                </a:cubicBezTo>
                <a:cubicBezTo>
                  <a:pt x="12517582" y="218424"/>
                  <a:pt x="12589395" y="240476"/>
                  <a:pt x="12656127" y="273842"/>
                </a:cubicBezTo>
                <a:cubicBezTo>
                  <a:pt x="12683836" y="287697"/>
                  <a:pt x="12710779" y="303202"/>
                  <a:pt x="12739254" y="315406"/>
                </a:cubicBezTo>
                <a:cubicBezTo>
                  <a:pt x="12759389" y="324035"/>
                  <a:pt x="12782451" y="325549"/>
                  <a:pt x="12801600" y="336188"/>
                </a:cubicBezTo>
                <a:cubicBezTo>
                  <a:pt x="12937915" y="411918"/>
                  <a:pt x="12953343" y="446368"/>
                  <a:pt x="13071763" y="564788"/>
                </a:cubicBezTo>
                <a:cubicBezTo>
                  <a:pt x="13092545" y="585570"/>
                  <a:pt x="13117807" y="602679"/>
                  <a:pt x="13134109" y="627133"/>
                </a:cubicBezTo>
                <a:cubicBezTo>
                  <a:pt x="13253230" y="805818"/>
                  <a:pt x="13110409" y="579735"/>
                  <a:pt x="13196454" y="751824"/>
                </a:cubicBezTo>
                <a:cubicBezTo>
                  <a:pt x="13207624" y="774164"/>
                  <a:pt x="13226058" y="792243"/>
                  <a:pt x="13238018" y="814170"/>
                </a:cubicBezTo>
                <a:cubicBezTo>
                  <a:pt x="13285719" y="901621"/>
                  <a:pt x="13328336" y="968417"/>
                  <a:pt x="13341927" y="1063551"/>
                </a:cubicBezTo>
                <a:cubicBezTo>
                  <a:pt x="13344866" y="1084124"/>
                  <a:pt x="13341927" y="1105115"/>
                  <a:pt x="13341927" y="1125897"/>
                </a:cubicBezTo>
              </a:path>
            </a:pathLst>
          </a:cu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850</Words>
  <Application>Microsoft Office PowerPoint</Application>
  <PresentationFormat>Custom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Nunito</vt:lpstr>
      <vt:lpstr>Bryndan Write</vt:lpstr>
      <vt:lpstr>Calibri</vt:lpstr>
      <vt:lpstr>Arial</vt:lpstr>
      <vt:lpstr>Times New Roman</vt:lpstr>
      <vt:lpstr>UVN Thang Vu</vt:lpstr>
      <vt:lpstr>Dancing Script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Liên kết các câu trong bài bằng cách lặp từ ngữ</dc:title>
  <cp:lastModifiedBy>Admin</cp:lastModifiedBy>
  <cp:revision>49</cp:revision>
  <dcterms:created xsi:type="dcterms:W3CDTF">2006-08-16T00:00:00Z</dcterms:created>
  <dcterms:modified xsi:type="dcterms:W3CDTF">2022-03-08T01:23:30Z</dcterms:modified>
  <dc:identifier>DAE26hcSpCk</dc:identifier>
</cp:coreProperties>
</file>