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285" r:id="rId11"/>
    <p:sldId id="290" r:id="rId12"/>
    <p:sldId id="293" r:id="rId13"/>
    <p:sldId id="294" r:id="rId14"/>
    <p:sldId id="298" r:id="rId15"/>
    <p:sldId id="286" r:id="rId16"/>
    <p:sldId id="299" r:id="rId17"/>
    <p:sldId id="300" r:id="rId18"/>
    <p:sldId id="291" r:id="rId19"/>
    <p:sldId id="289" r:id="rId20"/>
    <p:sldId id="526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3300"/>
    <a:srgbClr val="8C6E4C"/>
    <a:srgbClr val="FFFCF7"/>
    <a:srgbClr val="F7885E"/>
    <a:srgbClr val="9361A3"/>
    <a:srgbClr val="B44F77"/>
    <a:srgbClr val="F3AC31"/>
    <a:srgbClr val="3296A8"/>
    <a:srgbClr val="6D8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726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B7517-B21E-475C-BBFB-949772A1CD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767FDE-9B1E-432C-B77E-B6D6D168B734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4668CDF-8876-4435-9BB9-94EC01DA58F4}" type="parTrans" cxnId="{6FA6D117-15B6-45DE-83F0-75F3F7F3D2C6}">
      <dgm:prSet/>
      <dgm:spPr/>
      <dgm:t>
        <a:bodyPr/>
        <a:lstStyle/>
        <a:p>
          <a:endParaRPr lang="en-US"/>
        </a:p>
      </dgm:t>
    </dgm:pt>
    <dgm:pt modelId="{83AE0DAE-05A7-43CD-A14B-0AE188933C0B}" type="sibTrans" cxnId="{6FA6D117-15B6-45DE-83F0-75F3F7F3D2C6}">
      <dgm:prSet/>
      <dgm:spPr/>
      <dgm:t>
        <a:bodyPr/>
        <a:lstStyle/>
        <a:p>
          <a:endParaRPr lang="en-US"/>
        </a:p>
      </dgm:t>
    </dgm:pt>
    <dgm:pt modelId="{CA885DC7-B93E-4345-A8F1-A4A27C6A5806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F94C4C8-E0BA-415D-85A2-AB368F96126C}" type="parTrans" cxnId="{0119FF73-3425-4E88-AE10-84036B9D56BA}">
      <dgm:prSet/>
      <dgm:spPr/>
      <dgm:t>
        <a:bodyPr/>
        <a:lstStyle/>
        <a:p>
          <a:endParaRPr lang="en-US"/>
        </a:p>
      </dgm:t>
    </dgm:pt>
    <dgm:pt modelId="{BE94ADD7-A8D3-4F5D-9D02-4DA98191ACE5}" type="sibTrans" cxnId="{0119FF73-3425-4E88-AE10-84036B9D56BA}">
      <dgm:prSet/>
      <dgm:spPr/>
      <dgm:t>
        <a:bodyPr/>
        <a:lstStyle/>
        <a:p>
          <a:endParaRPr lang="en-US"/>
        </a:p>
      </dgm:t>
    </dgm:pt>
    <dgm:pt modelId="{E014B974-4433-46C7-8437-BC5C08D31039}">
      <dgm:prSet phldrT="[Text]" custT="1"/>
      <dgm:spPr/>
      <dgm:t>
        <a:bodyPr/>
        <a:lstStyle/>
        <a:p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trắc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thách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“Ai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giỏi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?”</a:t>
          </a:r>
        </a:p>
      </dgm:t>
    </dgm:pt>
    <dgm:pt modelId="{C2D0D38E-0925-4AFD-B7FC-0F063518F964}" type="parTrans" cxnId="{30CB260E-2781-46DF-8B65-92AAC4B1A2C4}">
      <dgm:prSet/>
      <dgm:spPr/>
      <dgm:t>
        <a:bodyPr/>
        <a:lstStyle/>
        <a:p>
          <a:endParaRPr lang="en-US"/>
        </a:p>
      </dgm:t>
    </dgm:pt>
    <dgm:pt modelId="{EBEFEA72-C66E-4B62-B0A8-57387685F457}" type="sibTrans" cxnId="{30CB260E-2781-46DF-8B65-92AAC4B1A2C4}">
      <dgm:prSet/>
      <dgm:spPr/>
      <dgm:t>
        <a:bodyPr/>
        <a:lstStyle/>
        <a:p>
          <a:endParaRPr lang="en-US"/>
        </a:p>
      </dgm:t>
    </dgm:pt>
    <dgm:pt modelId="{1F24A0EB-1575-4B27-8C28-E3C3D8EB0228}" type="pres">
      <dgm:prSet presAssocID="{DA0B7517-B21E-475C-BBFB-949772A1CD5F}" presName="Name0" presStyleCnt="0">
        <dgm:presLayoutVars>
          <dgm:chMax val="7"/>
          <dgm:chPref val="7"/>
          <dgm:dir/>
        </dgm:presLayoutVars>
      </dgm:prSet>
      <dgm:spPr/>
    </dgm:pt>
    <dgm:pt modelId="{94C21BDF-4D88-47C4-837B-315920DA7BD4}" type="pres">
      <dgm:prSet presAssocID="{DA0B7517-B21E-475C-BBFB-949772A1CD5F}" presName="Name1" presStyleCnt="0"/>
      <dgm:spPr/>
    </dgm:pt>
    <dgm:pt modelId="{914180BC-5B83-42C8-AF13-94EDD326CBFB}" type="pres">
      <dgm:prSet presAssocID="{DA0B7517-B21E-475C-BBFB-949772A1CD5F}" presName="cycle" presStyleCnt="0"/>
      <dgm:spPr/>
    </dgm:pt>
    <dgm:pt modelId="{770394E0-84A9-4750-9DF2-1E8520840FAD}" type="pres">
      <dgm:prSet presAssocID="{DA0B7517-B21E-475C-BBFB-949772A1CD5F}" presName="srcNode" presStyleLbl="node1" presStyleIdx="0" presStyleCnt="3"/>
      <dgm:spPr/>
    </dgm:pt>
    <dgm:pt modelId="{A7C8A245-74AE-4E92-B140-E7ED2F1B7349}" type="pres">
      <dgm:prSet presAssocID="{DA0B7517-B21E-475C-BBFB-949772A1CD5F}" presName="conn" presStyleLbl="parChTrans1D2" presStyleIdx="0" presStyleCnt="1"/>
      <dgm:spPr/>
    </dgm:pt>
    <dgm:pt modelId="{E7B84AF0-FEDC-40E8-AD75-83637A0906DE}" type="pres">
      <dgm:prSet presAssocID="{DA0B7517-B21E-475C-BBFB-949772A1CD5F}" presName="extraNode" presStyleLbl="node1" presStyleIdx="0" presStyleCnt="3"/>
      <dgm:spPr/>
    </dgm:pt>
    <dgm:pt modelId="{9A37223B-262A-47DE-9A39-7E4F65E067AA}" type="pres">
      <dgm:prSet presAssocID="{DA0B7517-B21E-475C-BBFB-949772A1CD5F}" presName="dstNode" presStyleLbl="node1" presStyleIdx="0" presStyleCnt="3"/>
      <dgm:spPr/>
    </dgm:pt>
    <dgm:pt modelId="{44694449-B057-403F-B084-9BDF52494AEA}" type="pres">
      <dgm:prSet presAssocID="{42767FDE-9B1E-432C-B77E-B6D6D168B734}" presName="text_1" presStyleLbl="node1" presStyleIdx="0" presStyleCnt="3" custScaleX="101045" custLinFactNeighborX="3246" custLinFactNeighborY="-1105">
        <dgm:presLayoutVars>
          <dgm:bulletEnabled val="1"/>
        </dgm:presLayoutVars>
      </dgm:prSet>
      <dgm:spPr/>
    </dgm:pt>
    <dgm:pt modelId="{8CC57EFF-A543-48AB-BEA1-72074DA93A95}" type="pres">
      <dgm:prSet presAssocID="{42767FDE-9B1E-432C-B77E-B6D6D168B734}" presName="accent_1" presStyleCnt="0"/>
      <dgm:spPr/>
    </dgm:pt>
    <dgm:pt modelId="{82B7C016-8171-4C07-A029-F5B07BFA8A86}" type="pres">
      <dgm:prSet presAssocID="{42767FDE-9B1E-432C-B77E-B6D6D168B734}" presName="accentRepeatNode" presStyleLbl="solidFgAcc1" presStyleIdx="0" presStyleCnt="3" custLinFactNeighborX="513" custLinFactNeighborY="-3866"/>
      <dgm:spPr/>
    </dgm:pt>
    <dgm:pt modelId="{815A90BA-8B84-4728-983A-2E11EB578769}" type="pres">
      <dgm:prSet presAssocID="{CA885DC7-B93E-4345-A8F1-A4A27C6A5806}" presName="text_2" presStyleLbl="node1" presStyleIdx="1" presStyleCnt="3">
        <dgm:presLayoutVars>
          <dgm:bulletEnabled val="1"/>
        </dgm:presLayoutVars>
      </dgm:prSet>
      <dgm:spPr/>
    </dgm:pt>
    <dgm:pt modelId="{8ED4E8AE-2925-4465-933A-C24E6B86B9EB}" type="pres">
      <dgm:prSet presAssocID="{CA885DC7-B93E-4345-A8F1-A4A27C6A5806}" presName="accent_2" presStyleCnt="0"/>
      <dgm:spPr/>
    </dgm:pt>
    <dgm:pt modelId="{AC837359-4343-4387-833A-9AD9CEA219D3}" type="pres">
      <dgm:prSet presAssocID="{CA885DC7-B93E-4345-A8F1-A4A27C6A5806}" presName="accentRepeatNode" presStyleLbl="solidFgAcc1" presStyleIdx="1" presStyleCnt="3"/>
      <dgm:spPr/>
    </dgm:pt>
    <dgm:pt modelId="{B7516AB9-E787-42F3-8977-68C08493F2F1}" type="pres">
      <dgm:prSet presAssocID="{E014B974-4433-46C7-8437-BC5C08D31039}" presName="text_3" presStyleLbl="node1" presStyleIdx="2" presStyleCnt="3" custScaleY="141113">
        <dgm:presLayoutVars>
          <dgm:bulletEnabled val="1"/>
        </dgm:presLayoutVars>
      </dgm:prSet>
      <dgm:spPr/>
    </dgm:pt>
    <dgm:pt modelId="{AB341E72-F873-4AAD-B6E4-BCABFC4B4C56}" type="pres">
      <dgm:prSet presAssocID="{E014B974-4433-46C7-8437-BC5C08D31039}" presName="accent_3" presStyleCnt="0"/>
      <dgm:spPr/>
    </dgm:pt>
    <dgm:pt modelId="{B841B8DC-1E94-4019-BF56-1C6D4921C650}" type="pres">
      <dgm:prSet presAssocID="{E014B974-4433-46C7-8437-BC5C08D31039}" presName="accentRepeatNode" presStyleLbl="solidFgAcc1" presStyleIdx="2" presStyleCnt="3"/>
      <dgm:spPr/>
    </dgm:pt>
  </dgm:ptLst>
  <dgm:cxnLst>
    <dgm:cxn modelId="{58D01203-7699-4670-B408-D7C14870F149}" type="presOf" srcId="{CA885DC7-B93E-4345-A8F1-A4A27C6A5806}" destId="{815A90BA-8B84-4728-983A-2E11EB578769}" srcOrd="0" destOrd="0" presId="urn:microsoft.com/office/officeart/2008/layout/VerticalCurvedList"/>
    <dgm:cxn modelId="{30CB260E-2781-46DF-8B65-92AAC4B1A2C4}" srcId="{DA0B7517-B21E-475C-BBFB-949772A1CD5F}" destId="{E014B974-4433-46C7-8437-BC5C08D31039}" srcOrd="2" destOrd="0" parTransId="{C2D0D38E-0925-4AFD-B7FC-0F063518F964}" sibTransId="{EBEFEA72-C66E-4B62-B0A8-57387685F457}"/>
    <dgm:cxn modelId="{6FA6D117-15B6-45DE-83F0-75F3F7F3D2C6}" srcId="{DA0B7517-B21E-475C-BBFB-949772A1CD5F}" destId="{42767FDE-9B1E-432C-B77E-B6D6D168B734}" srcOrd="0" destOrd="0" parTransId="{74668CDF-8876-4435-9BB9-94EC01DA58F4}" sibTransId="{83AE0DAE-05A7-43CD-A14B-0AE188933C0B}"/>
    <dgm:cxn modelId="{B014691F-EBD7-41DA-86FA-7CCEE0B60D0E}" type="presOf" srcId="{E014B974-4433-46C7-8437-BC5C08D31039}" destId="{B7516AB9-E787-42F3-8977-68C08493F2F1}" srcOrd="0" destOrd="0" presId="urn:microsoft.com/office/officeart/2008/layout/VerticalCurvedList"/>
    <dgm:cxn modelId="{04045D60-BD0C-4E03-83BF-A17D0D853824}" type="presOf" srcId="{DA0B7517-B21E-475C-BBFB-949772A1CD5F}" destId="{1F24A0EB-1575-4B27-8C28-E3C3D8EB0228}" srcOrd="0" destOrd="0" presId="urn:microsoft.com/office/officeart/2008/layout/VerticalCurvedList"/>
    <dgm:cxn modelId="{0119FF73-3425-4E88-AE10-84036B9D56BA}" srcId="{DA0B7517-B21E-475C-BBFB-949772A1CD5F}" destId="{CA885DC7-B93E-4345-A8F1-A4A27C6A5806}" srcOrd="1" destOrd="0" parTransId="{DF94C4C8-E0BA-415D-85A2-AB368F96126C}" sibTransId="{BE94ADD7-A8D3-4F5D-9D02-4DA98191ACE5}"/>
    <dgm:cxn modelId="{FE86D276-8491-4C25-90AF-F0E83FD5F82F}" type="presOf" srcId="{42767FDE-9B1E-432C-B77E-B6D6D168B734}" destId="{44694449-B057-403F-B084-9BDF52494AEA}" srcOrd="0" destOrd="0" presId="urn:microsoft.com/office/officeart/2008/layout/VerticalCurvedList"/>
    <dgm:cxn modelId="{F12257DF-8745-47D7-9499-5F8032908111}" type="presOf" srcId="{83AE0DAE-05A7-43CD-A14B-0AE188933C0B}" destId="{A7C8A245-74AE-4E92-B140-E7ED2F1B7349}" srcOrd="0" destOrd="0" presId="urn:microsoft.com/office/officeart/2008/layout/VerticalCurvedList"/>
    <dgm:cxn modelId="{675696DA-6075-471A-B212-DBF61B4816EF}" type="presParOf" srcId="{1F24A0EB-1575-4B27-8C28-E3C3D8EB0228}" destId="{94C21BDF-4D88-47C4-837B-315920DA7BD4}" srcOrd="0" destOrd="0" presId="urn:microsoft.com/office/officeart/2008/layout/VerticalCurvedList"/>
    <dgm:cxn modelId="{CF7CEB9E-10BA-41AE-8219-027C5670B43C}" type="presParOf" srcId="{94C21BDF-4D88-47C4-837B-315920DA7BD4}" destId="{914180BC-5B83-42C8-AF13-94EDD326CBFB}" srcOrd="0" destOrd="0" presId="urn:microsoft.com/office/officeart/2008/layout/VerticalCurvedList"/>
    <dgm:cxn modelId="{02C40E97-FB3B-4569-B2B1-75A8BC269E71}" type="presParOf" srcId="{914180BC-5B83-42C8-AF13-94EDD326CBFB}" destId="{770394E0-84A9-4750-9DF2-1E8520840FAD}" srcOrd="0" destOrd="0" presId="urn:microsoft.com/office/officeart/2008/layout/VerticalCurvedList"/>
    <dgm:cxn modelId="{009A84AA-3082-48F6-90BD-66E09AA8EF1D}" type="presParOf" srcId="{914180BC-5B83-42C8-AF13-94EDD326CBFB}" destId="{A7C8A245-74AE-4E92-B140-E7ED2F1B7349}" srcOrd="1" destOrd="0" presId="urn:microsoft.com/office/officeart/2008/layout/VerticalCurvedList"/>
    <dgm:cxn modelId="{E329484E-E0E8-47DA-A1DF-82643AE5C927}" type="presParOf" srcId="{914180BC-5B83-42C8-AF13-94EDD326CBFB}" destId="{E7B84AF0-FEDC-40E8-AD75-83637A0906DE}" srcOrd="2" destOrd="0" presId="urn:microsoft.com/office/officeart/2008/layout/VerticalCurvedList"/>
    <dgm:cxn modelId="{CBCF41E7-0528-4AD6-B74E-3FE78DB03318}" type="presParOf" srcId="{914180BC-5B83-42C8-AF13-94EDD326CBFB}" destId="{9A37223B-262A-47DE-9A39-7E4F65E067AA}" srcOrd="3" destOrd="0" presId="urn:microsoft.com/office/officeart/2008/layout/VerticalCurvedList"/>
    <dgm:cxn modelId="{9ABBF11B-D54E-4561-9234-A697AC928C64}" type="presParOf" srcId="{94C21BDF-4D88-47C4-837B-315920DA7BD4}" destId="{44694449-B057-403F-B084-9BDF52494AEA}" srcOrd="1" destOrd="0" presId="urn:microsoft.com/office/officeart/2008/layout/VerticalCurvedList"/>
    <dgm:cxn modelId="{918EF5E7-E3D4-402F-966C-D9D05155457F}" type="presParOf" srcId="{94C21BDF-4D88-47C4-837B-315920DA7BD4}" destId="{8CC57EFF-A543-48AB-BEA1-72074DA93A95}" srcOrd="2" destOrd="0" presId="urn:microsoft.com/office/officeart/2008/layout/VerticalCurvedList"/>
    <dgm:cxn modelId="{537457A1-6944-4C0A-A46C-7FF2BE2821C8}" type="presParOf" srcId="{8CC57EFF-A543-48AB-BEA1-72074DA93A95}" destId="{82B7C016-8171-4C07-A029-F5B07BFA8A86}" srcOrd="0" destOrd="0" presId="urn:microsoft.com/office/officeart/2008/layout/VerticalCurvedList"/>
    <dgm:cxn modelId="{17427C69-2645-49E5-BA2C-10ECE8027D3A}" type="presParOf" srcId="{94C21BDF-4D88-47C4-837B-315920DA7BD4}" destId="{815A90BA-8B84-4728-983A-2E11EB578769}" srcOrd="3" destOrd="0" presId="urn:microsoft.com/office/officeart/2008/layout/VerticalCurvedList"/>
    <dgm:cxn modelId="{460976A1-E398-4F2B-ACEE-8CB31824E0D8}" type="presParOf" srcId="{94C21BDF-4D88-47C4-837B-315920DA7BD4}" destId="{8ED4E8AE-2925-4465-933A-C24E6B86B9EB}" srcOrd="4" destOrd="0" presId="urn:microsoft.com/office/officeart/2008/layout/VerticalCurvedList"/>
    <dgm:cxn modelId="{CF658A7A-7DBC-4B96-BE05-2FB727FF4C43}" type="presParOf" srcId="{8ED4E8AE-2925-4465-933A-C24E6B86B9EB}" destId="{AC837359-4343-4387-833A-9AD9CEA219D3}" srcOrd="0" destOrd="0" presId="urn:microsoft.com/office/officeart/2008/layout/VerticalCurvedList"/>
    <dgm:cxn modelId="{74146D72-8F4D-4754-8E33-A2568CAEA88F}" type="presParOf" srcId="{94C21BDF-4D88-47C4-837B-315920DA7BD4}" destId="{B7516AB9-E787-42F3-8977-68C08493F2F1}" srcOrd="5" destOrd="0" presId="urn:microsoft.com/office/officeart/2008/layout/VerticalCurvedList"/>
    <dgm:cxn modelId="{0B41EC9D-561E-4D4F-9DB7-3F68B8EF67FB}" type="presParOf" srcId="{94C21BDF-4D88-47C4-837B-315920DA7BD4}" destId="{AB341E72-F873-4AAD-B6E4-BCABFC4B4C56}" srcOrd="6" destOrd="0" presId="urn:microsoft.com/office/officeart/2008/layout/VerticalCurvedList"/>
    <dgm:cxn modelId="{3EFD18F3-F4FC-4144-B7CB-9BD916574C15}" type="presParOf" srcId="{AB341E72-F873-4AAD-B6E4-BCABFC4B4C56}" destId="{B841B8DC-1E94-4019-BF56-1C6D4921C6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8A245-74AE-4E92-B140-E7ED2F1B7349}">
      <dsp:nvSpPr>
        <dsp:cNvPr id="0" name=""/>
        <dsp:cNvSpPr/>
      </dsp:nvSpPr>
      <dsp:spPr>
        <a:xfrm>
          <a:off x="-5039084" y="-768540"/>
          <a:ext cx="5973943" cy="5973943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94449-B057-403F-B084-9BDF52494AEA}">
      <dsp:nvSpPr>
        <dsp:cNvPr id="0" name=""/>
        <dsp:cNvSpPr/>
      </dsp:nvSpPr>
      <dsp:spPr>
        <a:xfrm>
          <a:off x="585470" y="433880"/>
          <a:ext cx="8856691" cy="8873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85470" y="433880"/>
        <a:ext cx="8856691" cy="887372"/>
      </dsp:txXfrm>
    </dsp:sp>
    <dsp:sp modelId="{82B7C016-8171-4C07-A029-F5B07BFA8A86}">
      <dsp:nvSpPr>
        <dsp:cNvPr id="0" name=""/>
        <dsp:cNvSpPr/>
      </dsp:nvSpPr>
      <dsp:spPr>
        <a:xfrm>
          <a:off x="44173" y="289882"/>
          <a:ext cx="1109215" cy="1109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A90BA-8B84-4728-983A-2E11EB578769}">
      <dsp:nvSpPr>
        <dsp:cNvPr id="0" name=""/>
        <dsp:cNvSpPr/>
      </dsp:nvSpPr>
      <dsp:spPr>
        <a:xfrm>
          <a:off x="915650" y="1774745"/>
          <a:ext cx="8442536" cy="887372"/>
        </a:xfrm>
        <a:prstGeom prst="rect">
          <a:avLst/>
        </a:prstGeom>
        <a:solidFill>
          <a:schemeClr val="accent5">
            <a:hueOff val="4961936"/>
            <a:satOff val="-25446"/>
            <a:lumOff val="10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15650" y="1774745"/>
        <a:ext cx="8442536" cy="887372"/>
      </dsp:txXfrm>
    </dsp:sp>
    <dsp:sp modelId="{AC837359-4343-4387-833A-9AD9CEA219D3}">
      <dsp:nvSpPr>
        <dsp:cNvPr id="0" name=""/>
        <dsp:cNvSpPr/>
      </dsp:nvSpPr>
      <dsp:spPr>
        <a:xfrm>
          <a:off x="361042" y="1663823"/>
          <a:ext cx="1109215" cy="1109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961936"/>
              <a:satOff val="-25446"/>
              <a:lumOff val="10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16AB9-E787-42F3-8977-68C08493F2F1}">
      <dsp:nvSpPr>
        <dsp:cNvPr id="0" name=""/>
        <dsp:cNvSpPr/>
      </dsp:nvSpPr>
      <dsp:spPr>
        <a:xfrm>
          <a:off x="593090" y="2923391"/>
          <a:ext cx="8765096" cy="1252198"/>
        </a:xfrm>
        <a:prstGeom prst="rect">
          <a:avLst/>
        </a:prstGeom>
        <a:solidFill>
          <a:schemeClr val="accent5">
            <a:hueOff val="9923871"/>
            <a:satOff val="-50893"/>
            <a:lumOff val="2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trắc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thách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“Ai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giỏi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?”</a:t>
          </a:r>
        </a:p>
      </dsp:txBody>
      <dsp:txXfrm>
        <a:off x="593090" y="2923391"/>
        <a:ext cx="8765096" cy="1252198"/>
      </dsp:txXfrm>
    </dsp:sp>
    <dsp:sp modelId="{B841B8DC-1E94-4019-BF56-1C6D4921C650}">
      <dsp:nvSpPr>
        <dsp:cNvPr id="0" name=""/>
        <dsp:cNvSpPr/>
      </dsp:nvSpPr>
      <dsp:spPr>
        <a:xfrm>
          <a:off x="38483" y="2994882"/>
          <a:ext cx="1109215" cy="1109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923871"/>
              <a:satOff val="-50893"/>
              <a:lumOff val="2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D988338-D139-424F-A670-F521B0C9B1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7E2653D-9550-4CF9-A022-F8F1E99D3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5F3B250-34A1-4CBB-A7D0-8D345697B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BBCA8-A2AC-49E7-97FE-5387461CDD28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FEAF33A-E487-4DD5-A260-F6D0812B95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806D81C-1039-422D-A02E-5F45E1652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730F0F0-104C-45EC-8672-E4E48E5AC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4FF72-9D36-48CA-B8A4-3664BEFCA092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C075DE6-FA49-4D6B-A3EB-FE03BF4C8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E2C2C03-F003-4803-B74B-B59038349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7FAED02-9F74-46B3-AF9A-755863116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0A357D-A26A-4A70-BAAF-386B58B0D5B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B54EB2F-06E7-433E-BB1D-91C7D9D5AC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E34B40D-6D65-4C89-B4B6-603423AFCB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161B73D-05F1-4170-AEB7-3D73F8FD2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B856CC-5BAD-4E1C-8223-1014E848215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5B118A0E-891E-4F8B-951D-2AB3AA40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33" y="3798046"/>
            <a:ext cx="184126" cy="58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32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Box 1">
            <a:extLst>
              <a:ext uri="{FF2B5EF4-FFF2-40B4-BE49-F238E27FC236}">
                <a16:creationId xmlns:a16="http://schemas.microsoft.com/office/drawing/2014/main" id="{EB131A0B-1C5D-4794-BA96-E50ACAEEB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30" y="2058373"/>
            <a:ext cx="10971371" cy="21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399" b="1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LÀM VĂN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VĂN KỂ CHUYỆN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1199682-FDA4-4065-ADEA-450D3485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468" y="763142"/>
            <a:ext cx="8542813" cy="107618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x-none" sz="4875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Suy</a:t>
            </a:r>
            <a:r>
              <a:rPr lang="en-US" altLang="x-none" sz="4875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x-none" sz="4875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ngẫm</a:t>
            </a:r>
            <a:r>
              <a:rPr lang="en-US" altLang="x-none" sz="4875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x-none" sz="4875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altLang="x-none" sz="4875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x-none" sz="4875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altLang="x-none" sz="4875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x-none" sz="4875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endParaRPr lang="en-US" altLang="x-none" sz="4875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E64FFA01-02BA-4AB3-BE35-F995DCB3E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5252" r="10251" b="5437"/>
          <a:stretch>
            <a:fillRect/>
          </a:stretch>
        </p:blipFill>
        <p:spPr>
          <a:xfrm>
            <a:off x="4299978" y="1832977"/>
            <a:ext cx="2698399" cy="4226963"/>
          </a:xfrm>
        </p:spPr>
      </p:pic>
      <p:pic>
        <p:nvPicPr>
          <p:cNvPr id="20484" name="Picture 1">
            <a:extLst>
              <a:ext uri="{FF2B5EF4-FFF2-40B4-BE49-F238E27FC236}">
                <a16:creationId xmlns:a16="http://schemas.microsoft.com/office/drawing/2014/main" id="{B607FF28-7B73-4E39-A53B-98C0E68BE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72" y="1745677"/>
            <a:ext cx="1799991" cy="198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4E5C61F7-4088-47D6-A2B4-B4D672514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93" y="4093283"/>
            <a:ext cx="2011100" cy="19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>
            <a:extLst>
              <a:ext uri="{FF2B5EF4-FFF2-40B4-BE49-F238E27FC236}">
                <a16:creationId xmlns:a16="http://schemas.microsoft.com/office/drawing/2014/main" id="{356019FE-620E-4988-9FBB-887DBA46A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98" y="1758375"/>
            <a:ext cx="2084117" cy="21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itle 1">
            <a:extLst>
              <a:ext uri="{FF2B5EF4-FFF2-40B4-BE49-F238E27FC236}">
                <a16:creationId xmlns:a16="http://schemas.microsoft.com/office/drawing/2014/main" id="{B8376FF3-BE7B-4533-A95A-CDE985A4EEEF}"/>
              </a:ext>
            </a:extLst>
          </p:cNvPr>
          <p:cNvSpPr txBox="1">
            <a:spLocks/>
          </p:cNvSpPr>
          <p:nvPr/>
        </p:nvSpPr>
        <p:spPr bwMode="auto">
          <a:xfrm>
            <a:off x="7985673" y="4537725"/>
            <a:ext cx="1707928" cy="10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85" tIns="37143" rIns="74285" bIns="371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 Light" panose="020F0302020204030204" pitchFamily="34" charset="0"/>
              </a:rPr>
              <a:t>Điều em muốn biết</a:t>
            </a:r>
          </a:p>
        </p:txBody>
      </p:sp>
      <p:sp>
        <p:nvSpPr>
          <p:cNvPr id="20488" name="Title 1">
            <a:extLst>
              <a:ext uri="{FF2B5EF4-FFF2-40B4-BE49-F238E27FC236}">
                <a16:creationId xmlns:a16="http://schemas.microsoft.com/office/drawing/2014/main" id="{866A138A-7036-4C1A-97A1-2C2654642321}"/>
              </a:ext>
            </a:extLst>
          </p:cNvPr>
          <p:cNvSpPr txBox="1">
            <a:spLocks/>
          </p:cNvSpPr>
          <p:nvPr/>
        </p:nvSpPr>
        <p:spPr bwMode="auto">
          <a:xfrm>
            <a:off x="1950784" y="2137737"/>
            <a:ext cx="1569833" cy="10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85" tIns="37143" rIns="74285" bIns="371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 Light" panose="020F0302020204030204" pitchFamily="34" charset="0"/>
              </a:rPr>
              <a:t>Điều em đã biết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2D68D0-7FD5-49E1-8B26-3BAE9E0EC5A4}"/>
              </a:ext>
            </a:extLst>
          </p:cNvPr>
          <p:cNvSpPr txBox="1">
            <a:spLocks/>
          </p:cNvSpPr>
          <p:nvPr/>
        </p:nvSpPr>
        <p:spPr>
          <a:xfrm>
            <a:off x="8792018" y="2129802"/>
            <a:ext cx="1552373" cy="1076185"/>
          </a:xfrm>
          <a:prstGeom prst="rect">
            <a:avLst/>
          </a:prstGeom>
        </p:spPr>
        <p:txBody>
          <a:bodyPr lIns="74285" tIns="37143" rIns="74285" bIns="37143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x-none" sz="2437" b="1" dirty="0" err="1">
                <a:solidFill>
                  <a:prstClr val="white"/>
                </a:solidFill>
              </a:rPr>
              <a:t>Điều</a:t>
            </a:r>
            <a:r>
              <a:rPr lang="en-US" altLang="x-none" sz="2437" b="1" dirty="0">
                <a:solidFill>
                  <a:prstClr val="white"/>
                </a:solidFill>
              </a:rPr>
              <a:t> </a:t>
            </a:r>
            <a:r>
              <a:rPr lang="en-US" altLang="x-none" sz="2437" b="1" dirty="0" err="1">
                <a:solidFill>
                  <a:prstClr val="white"/>
                </a:solidFill>
              </a:rPr>
              <a:t>em</a:t>
            </a:r>
            <a:r>
              <a:rPr lang="en-US" altLang="x-none" sz="2437" b="1" dirty="0">
                <a:solidFill>
                  <a:prstClr val="white"/>
                </a:solidFill>
              </a:rPr>
              <a:t> </a:t>
            </a:r>
            <a:r>
              <a:rPr lang="en-US" altLang="x-none" sz="2437" b="1" dirty="0" err="1">
                <a:solidFill>
                  <a:prstClr val="white"/>
                </a:solidFill>
              </a:rPr>
              <a:t>chưa</a:t>
            </a:r>
            <a:r>
              <a:rPr lang="en-US" altLang="x-none" sz="2437" b="1" dirty="0">
                <a:solidFill>
                  <a:prstClr val="white"/>
                </a:solidFill>
              </a:rPr>
              <a:t> </a:t>
            </a:r>
            <a:r>
              <a:rPr lang="en-US" altLang="x-none" sz="2437" b="1" dirty="0" err="1">
                <a:solidFill>
                  <a:prstClr val="white"/>
                </a:solidFill>
              </a:rPr>
              <a:t>hiểu</a:t>
            </a:r>
            <a:endParaRPr lang="en-US" altLang="x-none" sz="2437" b="1" dirty="0">
              <a:solidFill>
                <a:prstClr val="white"/>
              </a:solidFill>
            </a:endParaRPr>
          </a:p>
        </p:txBody>
      </p:sp>
      <p:pic>
        <p:nvPicPr>
          <p:cNvPr id="20490" name="2 phut.mp4">
            <a:hlinkClick r:id="" action="ppaction://media"/>
            <a:extLst>
              <a:ext uri="{FF2B5EF4-FFF2-40B4-BE49-F238E27FC236}">
                <a16:creationId xmlns:a16="http://schemas.microsoft.com/office/drawing/2014/main" id="{8A8079B5-1E6A-40CF-8E92-98B36F8D36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97" y="699650"/>
            <a:ext cx="1249199" cy="9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">
            <a:extLst>
              <a:ext uri="{FF2B5EF4-FFF2-40B4-BE49-F238E27FC236}">
                <a16:creationId xmlns:a16="http://schemas.microsoft.com/office/drawing/2014/main" id="{F590A2B8-D953-4577-A787-9662A23CF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1" y="202828"/>
            <a:ext cx="1285708" cy="129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88184D5-25F2-4863-BF30-D50C941ADDF0}"/>
              </a:ext>
            </a:extLst>
          </p:cNvPr>
          <p:cNvSpPr txBox="1">
            <a:spLocks/>
          </p:cNvSpPr>
          <p:nvPr/>
        </p:nvSpPr>
        <p:spPr bwMode="auto">
          <a:xfrm>
            <a:off x="3792045" y="477429"/>
            <a:ext cx="4534896" cy="7269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TỰ HỌC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B080D-6166-4A3C-8ED0-7E65DA926331}"/>
              </a:ext>
            </a:extLst>
          </p:cNvPr>
          <p:cNvSpPr txBox="1"/>
          <p:nvPr/>
        </p:nvSpPr>
        <p:spPr>
          <a:xfrm>
            <a:off x="623807" y="1485361"/>
            <a:ext cx="11303115" cy="4523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866" indent="-342866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866" indent="-342866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866" indent="-342866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614F21E-8080-4876-89EB-5A6072F407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0942" y="244097"/>
            <a:ext cx="8228528" cy="1168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6" rIns="68571" bIns="34286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3ECBCF-EC26-4FAC-9109-F1F47B786E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0942" y="1411947"/>
          <a:ext cx="9442162" cy="443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319C5DA3-B27B-4CF0-BF7E-68D9D0424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51" y="1472662"/>
            <a:ext cx="6788854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Thế nào là văn kể chuyện</a:t>
            </a:r>
            <a:r>
              <a:rPr lang="en-US" altLang="en-US" sz="27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CD5A5EC4-7767-4BA8-922D-8E83C74E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02" y="2413926"/>
            <a:ext cx="10890420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Tính cách của nhân vật được thể hiện qua những mặt nào?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A7F58B97-7881-4DEC-9562-4CF41E0E4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02" y="3479001"/>
            <a:ext cx="9665029" cy="52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Bài văn kể chuyện có cấu tạo như thế nào ?</a:t>
            </a:r>
          </a:p>
        </p:txBody>
      </p:sp>
      <p:sp>
        <p:nvSpPr>
          <p:cNvPr id="11269" name="Rectangle 13">
            <a:extLst>
              <a:ext uri="{FF2B5EF4-FFF2-40B4-BE49-F238E27FC236}">
                <a16:creationId xmlns:a16="http://schemas.microsoft.com/office/drawing/2014/main" id="{F04FEC88-E81B-4142-BC0B-2B3CA251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594" y="261557"/>
            <a:ext cx="9865028" cy="5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tập 1. Dựa vào kiến thức đã học ở lớp 4, trả lời 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câu hỏi sau: 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3p Chuông cuối.mp4">
            <a:hlinkClick r:id="" action="ppaction://media"/>
            <a:extLst>
              <a:ext uri="{FF2B5EF4-FFF2-40B4-BE49-F238E27FC236}">
                <a16:creationId xmlns:a16="http://schemas.microsoft.com/office/drawing/2014/main" id="{E3FE6170-3D48-4019-B773-A35D698E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11" y="4956771"/>
            <a:ext cx="1836498" cy="10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DCDED72F-51C4-496B-8D97-C2EEA6535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53" y="4517091"/>
            <a:ext cx="2488876" cy="191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E495AAE9-5833-49EE-8D80-D9B86468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42" y="3436143"/>
            <a:ext cx="2160306" cy="5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Kể chuyện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5A73D7A-E0F6-4547-90ED-92B133D4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344" y="2110754"/>
            <a:ext cx="7344407" cy="13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Kể chuyện là kể lại một chuỗi sự việc có đầu có cuối, liên quan đến một hay một số nhân vật.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2A618D6-1FF3-4C80-9327-16B496D6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343" y="4653597"/>
            <a:ext cx="7703135" cy="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 câu chuyện nói lên một điều có nghĩa.</a:t>
            </a:r>
            <a:endParaRPr lang="en-US" altLang="en-US" sz="2100" b="1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BF3B20A4-C39F-4B6C-910A-7DDC98A2E9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6177" y="2782178"/>
            <a:ext cx="1531739" cy="953964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31"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FC1390F2-DD1A-42CD-9C53-58E4DB1E8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178" y="3736142"/>
            <a:ext cx="1674595" cy="1238089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31"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46966A33-1C38-4C8F-8FEF-088EA8549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19" y="3102812"/>
            <a:ext cx="4247597" cy="14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 cách của nhân vật</a:t>
            </a:r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được  thể hiện  qua: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AF75132-B5B7-479F-AC26-90190A8A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694" y="2183769"/>
            <a:ext cx="5152354" cy="4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hành động của nhân vật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A646539-802D-4A5D-8925-C5DEF9B5B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202" y="3393287"/>
            <a:ext cx="5696796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lời nói, ý nghĩ của nhân vật 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EEF7E66-BA2D-4751-8119-381880E6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551" y="4490106"/>
            <a:ext cx="5369814" cy="109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 đặc điểm ngoại hình tiêu biểu của nhân vật</a:t>
            </a:r>
          </a:p>
        </p:txBody>
      </p:sp>
      <p:sp>
        <p:nvSpPr>
          <p:cNvPr id="41" name="Line 16">
            <a:extLst>
              <a:ext uri="{FF2B5EF4-FFF2-40B4-BE49-F238E27FC236}">
                <a16:creationId xmlns:a16="http://schemas.microsoft.com/office/drawing/2014/main" id="{703E5118-3DCB-46E0-84F2-8D290D800F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0928" y="2493291"/>
            <a:ext cx="2241258" cy="1314279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31"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FC55CC7D-EC18-40A9-807E-22ACF9B25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928" y="3807570"/>
            <a:ext cx="2214274" cy="15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31"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ACA88304-A9C7-4664-83A1-97A384D6B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928" y="3807570"/>
            <a:ext cx="2241258" cy="121110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31"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9D52F7-C336-4525-A39B-D01C6934963F}"/>
              </a:ext>
            </a:extLst>
          </p:cNvPr>
          <p:cNvSpPr txBox="1">
            <a:spLocks/>
          </p:cNvSpPr>
          <p:nvPr/>
        </p:nvSpPr>
        <p:spPr bwMode="auto">
          <a:xfrm>
            <a:off x="1126978" y="1126632"/>
            <a:ext cx="10653913" cy="5039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Giới thiệu hoàn cảnh và nhân vật 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huyện xảy ra ở đâu? Bao giờ? Có những nhân vật nào?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Kể lại toàn bộ diễn biến của câu chuyện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thấy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nghe hoặc do mình tưởng tượng ra.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phần kết của câu chuyện 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(Câu chuyện kết thúc ra sao? Có chiều hướng tốt hay xấu?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ợi cho em cảm giác gì? Bài học rút ra từ câu chuyện là gì?)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58BB9-E36D-4331-9CE7-C735B57D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054" y="477429"/>
            <a:ext cx="9430109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BÀI VĂN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F8A94-AF3A-4DD5-9035-AA3A4174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53" y="477428"/>
            <a:ext cx="9430110" cy="58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điều cần lưu ý khi viết bài văn kể chuyện</a:t>
            </a:r>
            <a:r>
              <a:rPr lang="en-US" altLang="en-US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990CB-4760-4F61-85E0-C3FF2BE8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594" y="4740898"/>
            <a:ext cx="1942847" cy="5841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95F326-0CAB-4D35-BE2C-B071B7EB6E9F}"/>
              </a:ext>
            </a:extLst>
          </p:cNvPr>
          <p:cNvSpPr txBox="1">
            <a:spLocks/>
          </p:cNvSpPr>
          <p:nvPr/>
        </p:nvSpPr>
        <p:spPr bwMode="auto">
          <a:xfrm>
            <a:off x="4536484" y="2098056"/>
            <a:ext cx="7534882" cy="3226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i="1" dirty="0">
                <a:solidFill>
                  <a:srgbClr val="3333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LƯU Ý: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CD72F2E7-3068-4960-8A0C-56040CD5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532" y="2499640"/>
            <a:ext cx="7415834" cy="24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55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5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5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Đủ bố cục 3 phần.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Diễn biến sự việc mạch lạc, rõ ràng.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Có câu đối thoại giữa các nhân vật, thể hiện sự kịch tính.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Sáng tạo khi kể chuyện.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Câu chuyện mang một thông điệp về cuộc sống.</a:t>
            </a: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02C931CB-EF2F-4A75-843D-2C5F35BE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68" y="1844088"/>
            <a:ext cx="2488876" cy="24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ED298F-3C7F-4956-A3B1-7D5C22C2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77428"/>
            <a:ext cx="12190413" cy="6380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Sang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</a:t>
            </a:r>
            <a:endParaRPr lang="en-US" altLang="en-US" sz="20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00742E05-9D0F-4DB6-BD7E-E9578139B699}"/>
              </a:ext>
            </a:extLst>
          </p:cNvPr>
          <p:cNvSpPr txBox="1">
            <a:spLocks/>
          </p:cNvSpPr>
          <p:nvPr/>
        </p:nvSpPr>
        <p:spPr bwMode="auto">
          <a:xfrm>
            <a:off x="1774594" y="1241"/>
            <a:ext cx="10703119" cy="5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Đọc câu chuyện “Ai giỏi nhất” dưới đây và trả lời các câu hỏi: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30C5A5-5E4D-4525-B3FA-1365D8916FF2}"/>
              </a:ext>
            </a:extLst>
          </p:cNvPr>
          <p:cNvSpPr/>
          <p:nvPr/>
        </p:nvSpPr>
        <p:spPr>
          <a:xfrm>
            <a:off x="9019000" y="2172657"/>
            <a:ext cx="323808" cy="395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5" name="Picture 4" descr="IMG_1575">
            <a:extLst>
              <a:ext uri="{FF2B5EF4-FFF2-40B4-BE49-F238E27FC236}">
                <a16:creationId xmlns:a16="http://schemas.microsoft.com/office/drawing/2014/main" id="{94C975FC-5E5A-4660-8F88-A132B879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10753"/>
          <a:stretch>
            <a:fillRect/>
          </a:stretch>
        </p:blipFill>
        <p:spPr bwMode="auto">
          <a:xfrm>
            <a:off x="568251" y="1390123"/>
            <a:ext cx="4539659" cy="340474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itle 1">
            <a:extLst>
              <a:ext uri="{FF2B5EF4-FFF2-40B4-BE49-F238E27FC236}">
                <a16:creationId xmlns:a16="http://schemas.microsoft.com/office/drawing/2014/main" id="{38DF0B2D-9A13-4C29-B2E6-B8978145A035}"/>
              </a:ext>
            </a:extLst>
          </p:cNvPr>
          <p:cNvSpPr txBox="1">
            <a:spLocks/>
          </p:cNvSpPr>
          <p:nvPr/>
        </p:nvSpPr>
        <p:spPr bwMode="auto">
          <a:xfrm>
            <a:off x="3431729" y="663143"/>
            <a:ext cx="8398369" cy="7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trả lời các câu hỏi sau:</a:t>
            </a: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841B1BBC-FAC5-4BCF-9612-EB85586E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719" y="1659962"/>
            <a:ext cx="4928546" cy="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Câu chuyện trên có mấy nhân vật ?</a:t>
            </a: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DBF3207F-D4BC-49D0-825C-1630A96A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400" y="2172657"/>
            <a:ext cx="1268248" cy="3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Hai</a:t>
            </a:r>
          </a:p>
        </p:txBody>
      </p:sp>
      <p:sp>
        <p:nvSpPr>
          <p:cNvPr id="18439" name="Rectangle 8">
            <a:extLst>
              <a:ext uri="{FF2B5EF4-FFF2-40B4-BE49-F238E27FC236}">
                <a16:creationId xmlns:a16="http://schemas.microsoft.com/office/drawing/2014/main" id="{D4BC95E1-6542-4D05-83D7-C5412120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010" y="2174245"/>
            <a:ext cx="1146026" cy="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Ba </a:t>
            </a:r>
          </a:p>
        </p:txBody>
      </p:sp>
      <p:sp>
        <p:nvSpPr>
          <p:cNvPr id="18440" name="Rectangle 19">
            <a:extLst>
              <a:ext uri="{FF2B5EF4-FFF2-40B4-BE49-F238E27FC236}">
                <a16:creationId xmlns:a16="http://schemas.microsoft.com/office/drawing/2014/main" id="{35951AB5-7078-4260-BF00-642FE3B76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000" y="2172657"/>
            <a:ext cx="1144439" cy="3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Bốn</a:t>
            </a:r>
          </a:p>
        </p:txBody>
      </p:sp>
      <p:sp>
        <p:nvSpPr>
          <p:cNvPr id="18441" name="Rectangle 11">
            <a:extLst>
              <a:ext uri="{FF2B5EF4-FFF2-40B4-BE49-F238E27FC236}">
                <a16:creationId xmlns:a16="http://schemas.microsoft.com/office/drawing/2014/main" id="{D530D800-374A-44FA-91FE-D7423FFA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020" y="2686941"/>
            <a:ext cx="6852346" cy="59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Tính cách của nhân vật được thể hiện qua những mặt nào ?</a:t>
            </a:r>
          </a:p>
        </p:txBody>
      </p:sp>
      <p:sp>
        <p:nvSpPr>
          <p:cNvPr id="18442" name="Rectangle 12">
            <a:extLst>
              <a:ext uri="{FF2B5EF4-FFF2-40B4-BE49-F238E27FC236}">
                <a16:creationId xmlns:a16="http://schemas.microsoft.com/office/drawing/2014/main" id="{8F4707FF-666B-486C-8EB2-8004735C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399" y="3404397"/>
            <a:ext cx="1957133" cy="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7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Lời nói</a:t>
            </a:r>
          </a:p>
        </p:txBody>
      </p:sp>
      <p:sp>
        <p:nvSpPr>
          <p:cNvPr id="18443" name="Rectangle 13">
            <a:extLst>
              <a:ext uri="{FF2B5EF4-FFF2-40B4-BE49-F238E27FC236}">
                <a16:creationId xmlns:a16="http://schemas.microsoft.com/office/drawing/2014/main" id="{60BAA6FF-6BC4-417B-8D76-54000E63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200" y="3405985"/>
            <a:ext cx="1947608" cy="39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Hành động</a:t>
            </a:r>
          </a:p>
        </p:txBody>
      </p:sp>
      <p:sp>
        <p:nvSpPr>
          <p:cNvPr id="18444" name="Rectangle 20">
            <a:extLst>
              <a:ext uri="{FF2B5EF4-FFF2-40B4-BE49-F238E27FC236}">
                <a16:creationId xmlns:a16="http://schemas.microsoft.com/office/drawing/2014/main" id="{BD39B494-D3E7-4305-BE98-3ADFC57D1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001" y="3382175"/>
            <a:ext cx="3165063" cy="3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Cả lời nói và hành động</a:t>
            </a:r>
          </a:p>
        </p:txBody>
      </p:sp>
      <p:sp>
        <p:nvSpPr>
          <p:cNvPr id="18445" name="Rectangle 15">
            <a:extLst>
              <a:ext uri="{FF2B5EF4-FFF2-40B4-BE49-F238E27FC236}">
                <a16:creationId xmlns:a16="http://schemas.microsoft.com/office/drawing/2014/main" id="{7C83E628-B86C-42AA-9ECA-692362BC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020" y="3947251"/>
            <a:ext cx="5123783" cy="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Ý nghĩa câu chuyện trên là gì ?</a:t>
            </a:r>
          </a:p>
        </p:txBody>
      </p:sp>
      <p:sp>
        <p:nvSpPr>
          <p:cNvPr id="18446" name="Rectangle 17">
            <a:extLst>
              <a:ext uri="{FF2B5EF4-FFF2-40B4-BE49-F238E27FC236}">
                <a16:creationId xmlns:a16="http://schemas.microsoft.com/office/drawing/2014/main" id="{D97B2AC8-FCBE-4768-840E-D57845CB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019" y="4512328"/>
            <a:ext cx="7522182" cy="3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Khen ngợi sóc thông minh và có tài trồng cây, gieo hạt</a:t>
            </a:r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47" name="Rectangle 16">
            <a:extLst>
              <a:ext uri="{FF2B5EF4-FFF2-40B4-BE49-F238E27FC236}">
                <a16:creationId xmlns:a16="http://schemas.microsoft.com/office/drawing/2014/main" id="{E95CE416-C953-49F9-9D02-3A546BE5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844" y="5125024"/>
            <a:ext cx="4747594" cy="3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Khuyên người ta tiết kiệm.</a:t>
            </a:r>
          </a:p>
        </p:txBody>
      </p:sp>
      <p:sp>
        <p:nvSpPr>
          <p:cNvPr id="18448" name="Rectangle 21">
            <a:extLst>
              <a:ext uri="{FF2B5EF4-FFF2-40B4-BE49-F238E27FC236}">
                <a16:creationId xmlns:a16="http://schemas.microsoft.com/office/drawing/2014/main" id="{F710D305-B9B9-40C3-B37B-01774EFA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606" y="5669465"/>
            <a:ext cx="7031709" cy="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Khuyên người ta biết lo xa và chăm chỉ làm việc.</a:t>
            </a:r>
          </a:p>
        </p:txBody>
      </p:sp>
      <p:sp>
        <p:nvSpPr>
          <p:cNvPr id="18449" name="TextBox 6">
            <a:extLst>
              <a:ext uri="{FF2B5EF4-FFF2-40B4-BE49-F238E27FC236}">
                <a16:creationId xmlns:a16="http://schemas.microsoft.com/office/drawing/2014/main" id="{A42F612E-176B-487E-A2AE-33AEA124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17" y="4872645"/>
            <a:ext cx="5355528" cy="203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nghĩa của câu chuyện.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một tên khác cho truyện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50" name="Picture 16">
            <a:extLst>
              <a:ext uri="{FF2B5EF4-FFF2-40B4-BE49-F238E27FC236}">
                <a16:creationId xmlns:a16="http://schemas.microsoft.com/office/drawing/2014/main" id="{EACDA9CF-B303-4B56-8373-B0A90FE90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82" y="47272"/>
            <a:ext cx="1385708" cy="12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E0FE3B2-409A-42C4-92B3-5D9F71CCD4B6}"/>
              </a:ext>
            </a:extLst>
          </p:cNvPr>
          <p:cNvSpPr/>
          <p:nvPr/>
        </p:nvSpPr>
        <p:spPr>
          <a:xfrm>
            <a:off x="9163444" y="3382175"/>
            <a:ext cx="323808" cy="395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A858F-85CD-4D0F-96C5-14AC2D7C9D46}"/>
              </a:ext>
            </a:extLst>
          </p:cNvPr>
          <p:cNvSpPr/>
          <p:nvPr/>
        </p:nvSpPr>
        <p:spPr>
          <a:xfrm>
            <a:off x="5515844" y="5680576"/>
            <a:ext cx="323808" cy="395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885</Words>
  <Application>Microsoft Office PowerPoint</Application>
  <PresentationFormat>Custom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Impact</vt:lpstr>
      <vt:lpstr>ITC Avant Garde Std Bk</vt:lpstr>
      <vt:lpstr>LiHei Pro</vt:lpstr>
      <vt:lpstr>Signika</vt:lpstr>
      <vt:lpstr>Times</vt:lpstr>
      <vt:lpstr>Times New Roman</vt:lpstr>
      <vt:lpstr>Wingdings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Suy ngẫm sau tiết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Mai</cp:lastModifiedBy>
  <cp:revision>3203</cp:revision>
  <dcterms:created xsi:type="dcterms:W3CDTF">2015-12-01T09:06:39Z</dcterms:created>
  <dcterms:modified xsi:type="dcterms:W3CDTF">2021-12-30T14:19:38Z</dcterms:modified>
</cp:coreProperties>
</file>