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90" r:id="rId1"/>
    <p:sldMasterId id="2147483907" r:id="rId2"/>
  </p:sldMasterIdLst>
  <p:notesMasterIdLst>
    <p:notesMasterId r:id="rId19"/>
  </p:notesMasterIdLst>
  <p:sldIdLst>
    <p:sldId id="458" r:id="rId3"/>
    <p:sldId id="457" r:id="rId4"/>
    <p:sldId id="447" r:id="rId5"/>
    <p:sldId id="448" r:id="rId6"/>
    <p:sldId id="449" r:id="rId7"/>
    <p:sldId id="451" r:id="rId8"/>
    <p:sldId id="377" r:id="rId9"/>
    <p:sldId id="367" r:id="rId10"/>
    <p:sldId id="452" r:id="rId11"/>
    <p:sldId id="385" r:id="rId12"/>
    <p:sldId id="453" r:id="rId13"/>
    <p:sldId id="454" r:id="rId14"/>
    <p:sldId id="386" r:id="rId15"/>
    <p:sldId id="391" r:id="rId16"/>
    <p:sldId id="455" r:id="rId17"/>
    <p:sldId id="45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3399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13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6DDB6-C8FD-4832-A15D-669932543650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9277F-8A7F-4040-897D-9158C8906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25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2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23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898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8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67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42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27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2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49277F-8A7F-4040-897D-9158C8906AA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9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6201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91601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8062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5267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88800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5" y="895548"/>
            <a:ext cx="5871324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46115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742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9784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8" y="5037663"/>
            <a:ext cx="5214635" cy="279400"/>
          </a:xfrm>
        </p:spPr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6" cy="279400"/>
          </a:xfrm>
        </p:spPr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401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10895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83925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9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1" y="2602132"/>
            <a:ext cx="1801369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9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7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9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3" y="2922172"/>
            <a:ext cx="1161289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1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419985083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70550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3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5" y="982132"/>
            <a:ext cx="7397902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5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7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4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2" y="1442831"/>
            <a:ext cx="3220060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911921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1" y="1009666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899" y="982133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 dirty="0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4" y="1318687"/>
            <a:ext cx="2338492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3" y="3128437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2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8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4" y="4333876"/>
            <a:ext cx="2338492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899" y="2507047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74698502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2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=""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=""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=""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33486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3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365088592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2" y="2421466"/>
            <a:ext cx="4669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6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8330984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79709"/>
            <a:ext cx="960119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073155"/>
            <a:ext cx="9601196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80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80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7" y="3864480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6176534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8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2358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708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1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530739"/>
            <a:ext cx="4718304" cy="476250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116262"/>
            <a:ext cx="4718304" cy="2632605"/>
          </a:xfrm>
        </p:spPr>
        <p:txBody>
          <a:bodyPr anchor="t">
            <a:norm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1215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ZA">
              <a:solidFill>
                <a:prstClr val="white"/>
              </a:solidFill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16505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9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1" y="2602132"/>
            <a:ext cx="1801369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9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20000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944597" y="4804495"/>
            <a:ext cx="2952000" cy="11091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9" cy="1161288"/>
          </a:xfrm>
          <a:prstGeom prst="ellipse">
            <a:avLst/>
          </a:prstGeom>
          <a:noFill/>
        </p:spPr>
        <p:txBody>
          <a:bodyPr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ZA" dirty="0"/>
              <a:t>Insert Icon or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3" y="2922172"/>
            <a:ext cx="1161289" cy="1161288"/>
          </a:xfrm>
          <a:prstGeom prst="ellipse">
            <a:avLst/>
          </a:prstGeom>
          <a:solidFill>
            <a:schemeClr val="accent2"/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1" y="2920902"/>
            <a:ext cx="1163828" cy="1163828"/>
          </a:xfrm>
          <a:prstGeom prst="ellipse">
            <a:avLst/>
          </a:prstGeom>
          <a:noFill/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Insert Icon or Picture</a:t>
            </a:r>
          </a:p>
        </p:txBody>
      </p:sp>
    </p:spTree>
    <p:extLst>
      <p:ext uri="{BB962C8B-B14F-4D97-AF65-F5344CB8AC3E}">
        <p14:creationId xmlns:p14="http://schemas.microsoft.com/office/powerpoint/2010/main" val="373821938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88295" y="895548"/>
            <a:ext cx="5871324" cy="49749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1" y="2556934"/>
            <a:ext cx="3580380" cy="33120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955237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70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87940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  <a:latin typeface="Trebuchet MS"/>
                <a:cs typeface="+mn-cs"/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708345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3498693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8695" y="982132"/>
            <a:ext cx="7397902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98695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6217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4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2" y="1442831"/>
            <a:ext cx="3220060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94000093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1" y="1009666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16899" y="982133"/>
            <a:ext cx="2679698" cy="1412725"/>
          </a:xfrm>
        </p:spPr>
        <p:txBody>
          <a:bodyPr anchor="t"/>
          <a:lstStyle>
            <a:lvl1pPr algn="r">
              <a:defRPr/>
            </a:lvl1pPr>
          </a:lstStyle>
          <a:p>
            <a:r>
              <a:rPr lang="en-US" dirty="0"/>
              <a:t>Click to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4" y="1318687"/>
            <a:ext cx="2338492" cy="288198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buildings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3" y="3128437"/>
            <a:ext cx="3974629" cy="2424639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 Pictures of jobs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=""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2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ZA" dirty="0"/>
              <a:t>Pictures of transportation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=""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8" cy="1680173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/>
            </a:lvl1pPr>
          </a:lstStyle>
          <a:p>
            <a:r>
              <a:rPr lang="en-ZA" dirty="0"/>
              <a:t>Pictures of clothing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4" y="4333876"/>
            <a:ext cx="2338492" cy="12192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en-US" dirty="0"/>
              <a:t>Pictures of other items that capture the era</a:t>
            </a:r>
            <a:endParaRPr lang="en-ZA" dirty="0"/>
          </a:p>
        </p:txBody>
      </p:sp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899" y="2507047"/>
            <a:ext cx="2679698" cy="3349763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317399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2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ZA" dirty="0"/>
              <a:t>Insert an iconic picture from the era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692939"/>
            <a:ext cx="9601196" cy="751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 descr="HD-PanelContent-GrommetsCombined.png">
            <a:extLst>
              <a:ext uri="{FF2B5EF4-FFF2-40B4-BE49-F238E27FC236}">
                <a16:creationId xmlns=""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HD-PanelContent-GrommetsCombined.png">
            <a:extLst>
              <a:ext uri="{FF2B5EF4-FFF2-40B4-BE49-F238E27FC236}">
                <a16:creationId xmlns=""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631069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2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HD-PanelContent-GrommetsCombined.png">
            <a:extLst>
              <a:ext uri="{FF2B5EF4-FFF2-40B4-BE49-F238E27FC236}">
                <a16:creationId xmlns=""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9" y="5996030"/>
            <a:ext cx="240482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947370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>
            <a:cxnSpLocks/>
          </p:cNvCxnSpPr>
          <p:nvPr/>
        </p:nvCxnSpPr>
        <p:spPr>
          <a:xfrm>
            <a:off x="1295403" y="2421466"/>
            <a:ext cx="3580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3" y="2560320"/>
            <a:ext cx="3580380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=""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2" y="1316977"/>
            <a:ext cx="4037344" cy="5975390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2" y="869569"/>
            <a:ext cx="5703691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=""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0" y="1077709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Photo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106530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Content-GrommetsCombined.png">
            <a:extLst>
              <a:ext uri="{FF2B5EF4-FFF2-40B4-BE49-F238E27FC236}">
                <a16:creationId xmlns=""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Straight Connector 6"/>
          <p:cNvCxnSpPr>
            <a:cxnSpLocks/>
          </p:cNvCxnSpPr>
          <p:nvPr/>
        </p:nvCxnSpPr>
        <p:spPr>
          <a:xfrm>
            <a:off x="1295402" y="2421466"/>
            <a:ext cx="466966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4669664" cy="1303867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4669666" cy="33189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26936" y="982132"/>
            <a:ext cx="4669666" cy="41265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Generation XYZ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75376843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79709"/>
            <a:ext cx="960119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073155"/>
            <a:ext cx="9601196" cy="52039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4" y="2937688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80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80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7" y="3864480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/>
            <a:r>
              <a:rPr lang="en-US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0982804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19EAD6BA-6A15-4A2F-9906-59ECDA4A372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6CE7D5-CF57-46EF-B807-FDD0502418D4}" type="datetimeFigureOut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3/12/2024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2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2CFE3F5C-AA0E-4A7A-90F0-5CAB28747AE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4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1"/>
            <a:ext cx="1600201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457200">
              <a:defRPr/>
            </a:pPr>
            <a:fld id="{846CE7D5-CF57-46EF-B807-FDD0502418D4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3/12/2024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1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3" y="5969001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457200">
              <a:defRPr/>
            </a:pPr>
            <a:fld id="{330EA680-D336-4FF7-8B7A-9848BB0A1C32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3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  <p:sldLayoutId id="2147483920" r:id="rId13"/>
    <p:sldLayoutId id="2147483921" r:id="rId14"/>
    <p:sldLayoutId id="2147483922" r:id="rId15"/>
    <p:sldLayoutId id="2147483923" r:id="rId16"/>
  </p:sldLayoutIdLst>
  <p:transition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b="0" i="0" u="none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100" kern="1200" cap="none">
          <a:solidFill>
            <a:schemeClr val="tx1">
              <a:lumMod val="85000"/>
              <a:lumOff val="15000"/>
            </a:schemeClr>
          </a:solidFill>
          <a:effectLst/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591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838200"/>
            <a:ext cx="9982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C.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ứng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dụng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mở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rộng</a:t>
            </a:r>
            <a:endParaRPr lang="en-US" sz="440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1905000"/>
            <a:ext cx="9982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vi-VN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 </a:t>
            </a:r>
            <a:r>
              <a:rPr lang="en-US" altLang="vi-VN" sz="3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vi-VN" altLang="vi-VN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vi-VN" sz="36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(SGK 93)</a:t>
            </a:r>
            <a:endParaRPr lang="en-US" altLang="vi-VN" sz="36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altLang="vi-VN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Sử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câu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lặp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vi-VN" altLang="vi-VN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</a:t>
            </a:r>
            <a:r>
              <a:rPr lang="en-US" altLang="vi-VN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hực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Hinhchunhat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vi-VN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 vẽ hình.</a:t>
            </a:r>
            <a:endParaRPr lang="en-US" altLang="vi-VN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4353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323077-F72E-4E9F-A73F-6DC54D5A32DE}"/>
              </a:ext>
            </a:extLst>
          </p:cNvPr>
          <p:cNvSpPr txBox="1"/>
          <p:nvPr/>
        </p:nvSpPr>
        <p:spPr>
          <a:xfrm>
            <a:off x="1560285" y="824200"/>
            <a:ext cx="10320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r>
              <a:rPr 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câu lệnh lặp </a:t>
            </a:r>
            <a:r>
              <a:rPr lang="en-US" alt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sz="4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90DDEF-A7D2-4566-BCF0-C5DB532B3584}"/>
              </a:ext>
            </a:extLst>
          </p:cNvPr>
          <p:cNvSpPr/>
          <p:nvPr/>
        </p:nvSpPr>
        <p:spPr>
          <a:xfrm rot="16200000">
            <a:off x="2160325" y="1802075"/>
            <a:ext cx="1720671" cy="29933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83698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/>
              <a:t>200</a:t>
            </a:r>
            <a:endParaRPr lang="en-US" sz="4000" b="1"/>
          </a:p>
        </p:txBody>
      </p:sp>
      <p:sp>
        <p:nvSpPr>
          <p:cNvPr id="8" name="TextBox 7"/>
          <p:cNvSpPr txBox="1"/>
          <p:nvPr/>
        </p:nvSpPr>
        <p:spPr>
          <a:xfrm>
            <a:off x="575129" y="28194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/>
              <a:t>100</a:t>
            </a:r>
            <a:endParaRPr lang="en-US" sz="4000" b="1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B43846E-E44C-4A5C-A3DE-27D00518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3915" y="2075198"/>
            <a:ext cx="3886200" cy="2062103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 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 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 </a:t>
            </a:r>
            <a:r>
              <a:rPr lang="en-US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90</a:t>
            </a:r>
            <a:endParaRPr lang="en-US" altLang="vi-VN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447316" y="2242588"/>
            <a:ext cx="228600" cy="72682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7558" y="2310825"/>
            <a:ext cx="42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8496301" y="3166661"/>
            <a:ext cx="228600" cy="72682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06543" y="3234898"/>
            <a:ext cx="42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2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803524"/>
            <a:ext cx="700472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[</a:t>
            </a:r>
            <a:r>
              <a:rPr kumimoji="0" lang="en-US" altLang="vi-VN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vi-V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vi-V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00</a:t>
            </a: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90</a:t>
            </a: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]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219200" y="3733800"/>
            <a:ext cx="609600" cy="425272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898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490DDEF-A7D2-4566-BCF0-C5DB532B3584}"/>
              </a:ext>
            </a:extLst>
          </p:cNvPr>
          <p:cNvSpPr/>
          <p:nvPr/>
        </p:nvSpPr>
        <p:spPr>
          <a:xfrm rot="16200000">
            <a:off x="1034685" y="2298150"/>
            <a:ext cx="2939872" cy="1905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178" y="2716153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/>
              <a:t>200</a:t>
            </a:r>
            <a:endParaRPr lang="en-US" sz="4000" b="1"/>
          </a:p>
        </p:txBody>
      </p:sp>
      <p:sp>
        <p:nvSpPr>
          <p:cNvPr id="8" name="TextBox 7"/>
          <p:cNvSpPr txBox="1"/>
          <p:nvPr/>
        </p:nvSpPr>
        <p:spPr>
          <a:xfrm>
            <a:off x="1875064" y="113989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smtClean="0"/>
              <a:t>100</a:t>
            </a:r>
            <a:endParaRPr lang="en-US" sz="4000" b="1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B43846E-E44C-4A5C-A3DE-27D00518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1326443"/>
            <a:ext cx="3886200" cy="2062103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ker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 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 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 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00 </a:t>
            </a:r>
            <a:r>
              <a:rPr lang="en-US" altLang="vi-VN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rt </a:t>
            </a:r>
            <a:r>
              <a:rPr lang="en-US" altLang="vi-VN" b="1" kern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90</a:t>
            </a:r>
            <a:endParaRPr lang="en-US" altLang="vi-VN" b="1" kern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8026401" y="1493833"/>
            <a:ext cx="228600" cy="72682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36643" y="1562070"/>
            <a:ext cx="42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1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2" name="Right Brace 11"/>
          <p:cNvSpPr/>
          <p:nvPr/>
        </p:nvSpPr>
        <p:spPr>
          <a:xfrm>
            <a:off x="8075386" y="2417906"/>
            <a:ext cx="228600" cy="726826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385628" y="2486143"/>
            <a:ext cx="420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FF0000"/>
                </a:solidFill>
              </a:rPr>
              <a:t>2</a:t>
            </a:r>
            <a:endParaRPr lang="en-US" sz="3200" b="1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304432"/>
            <a:ext cx="700472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[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200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100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90</a:t>
            </a: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]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1247321" y="4295314"/>
            <a:ext cx="609600" cy="425272"/>
          </a:xfrm>
          <a:prstGeom prst="triangl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86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2016405"/>
            <a:ext cx="6249986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kumimoji="0" lang="en-US" alt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Hinhchunhat1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2 [</a:t>
            </a:r>
            <a:r>
              <a:rPr kumimoji="0" lang="en-US" altLang="vi-VN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vi-V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en-US" altLang="vi-V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00</a:t>
            </a: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247303"/>
            <a:ext cx="6249986" cy="15696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kumimoji="0" lang="en-US" altLang="vi-VN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Hinhchunhat2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Repeat 2 [</a:t>
            </a:r>
            <a:r>
              <a:rPr kumimoji="0" lang="en-US" altLang="vi-VN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vi-V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en-US" altLang="vi-VN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00</a:t>
            </a: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 </a:t>
            </a:r>
            <a:r>
              <a:rPr kumimoji="0" lang="en-US" altLang="vi-VN" sz="32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kumimoji="0" lang="en-US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00 </a:t>
            </a:r>
            <a:r>
              <a:rPr kumimoji="0" lang="en-US" alt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rt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90]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36B5128-984C-433A-89AE-D578247A09AB}"/>
              </a:ext>
            </a:extLst>
          </p:cNvPr>
          <p:cNvSpPr/>
          <p:nvPr/>
        </p:nvSpPr>
        <p:spPr>
          <a:xfrm>
            <a:off x="8725693" y="4133003"/>
            <a:ext cx="990600" cy="17982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490DDEF-A7D2-4566-BCF0-C5DB532B3584}"/>
              </a:ext>
            </a:extLst>
          </p:cNvPr>
          <p:cNvSpPr/>
          <p:nvPr/>
        </p:nvSpPr>
        <p:spPr>
          <a:xfrm rot="16200000">
            <a:off x="8725693" y="1849517"/>
            <a:ext cx="990600" cy="1981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323077-F72E-4E9F-A73F-6DC54D5A32DE}"/>
              </a:ext>
            </a:extLst>
          </p:cNvPr>
          <p:cNvSpPr txBox="1"/>
          <p:nvPr/>
        </p:nvSpPr>
        <p:spPr>
          <a:xfrm>
            <a:off x="1157514" y="770730"/>
            <a:ext cx="10320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thủ tục</a:t>
            </a:r>
            <a:r>
              <a:rPr lang="en-US" altLang="vi-VN" sz="4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nhật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635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0600" y="737462"/>
            <a:ext cx="3994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 NHỚ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355641"/>
              </p:ext>
            </p:extLst>
          </p:nvPr>
        </p:nvGraphicFramePr>
        <p:xfrm>
          <a:off x="1447801" y="2437263"/>
          <a:ext cx="10134600" cy="17035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865323">
                  <a:extLst>
                    <a:ext uri="{9D8B030D-6E8A-4147-A177-3AD203B41FA5}">
                      <a16:colId xmlns="" xmlns:a16="http://schemas.microsoft.com/office/drawing/2014/main" val="4247914802"/>
                    </a:ext>
                  </a:extLst>
                </a:gridCol>
                <a:gridCol w="3269277">
                  <a:extLst>
                    <a:ext uri="{9D8B030D-6E8A-4147-A177-3AD203B41FA5}">
                      <a16:colId xmlns="" xmlns:a16="http://schemas.microsoft.com/office/drawing/2014/main" val="1148527469"/>
                    </a:ext>
                  </a:extLst>
                </a:gridCol>
              </a:tblGrid>
              <a:tr h="46706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&lt;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Tên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thủ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&gt;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4430954"/>
                  </a:ext>
                </a:extLst>
              </a:tr>
              <a:tr h="467064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</a:t>
                      </a:r>
                      <a:r>
                        <a:rPr lang="en-US" sz="28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8567101"/>
                  </a:ext>
                </a:extLst>
              </a:tr>
              <a:tr h="667208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end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endParaRPr lang="en-US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3250645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311067"/>
            <a:ext cx="10820400" cy="593934"/>
          </a:xfrm>
        </p:spPr>
        <p:txBody>
          <a:bodyPr/>
          <a:lstStyle/>
          <a:p>
            <a:pPr algn="just"/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Để mở cửa sổ soạn thảo thủ tục, ta dùng câu lệnh: edit “&lt;Tên thủ tục&gt;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90600" y="4139210"/>
            <a:ext cx="10439400" cy="2110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0" i="0" u="none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&lt;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&gt;: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Do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n>
                  <a:noFill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1828800"/>
            <a:ext cx="4100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04470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smtClean="0">
                <a:solidFill>
                  <a:srgbClr val="FF0000"/>
                </a:solidFill>
              </a:rPr>
              <a:t>ĐỊNH HƯỚNG HỌC TẬP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vi-VN" sz="4000" smtClean="0"/>
              <a:t>Đọc bài 4 – SGK 94 tìm hiểu cách lưu tệp trong Logo và biết cách mở tệp đã lưu.</a:t>
            </a:r>
          </a:p>
        </p:txBody>
      </p:sp>
    </p:spTree>
    <p:extLst>
      <p:ext uri="{BB962C8B-B14F-4D97-AF65-F5344CB8AC3E}">
        <p14:creationId xmlns:p14="http://schemas.microsoft.com/office/powerpoint/2010/main" val="2095560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smtClean="0">
                <a:solidFill>
                  <a:srgbClr val="FF0000"/>
                </a:solidFill>
              </a:rPr>
              <a:t>Tạo thủ tục vẽ hình sau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802" y="2466261"/>
            <a:ext cx="3276598" cy="3125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82370"/>
            <a:ext cx="3065352" cy="343263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2" y="5693229"/>
            <a:ext cx="3048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kumimoji="0" lang="vi-VN" altLang="vi-VN" sz="32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Ngũ</a:t>
            </a:r>
            <a:r>
              <a:rPr kumimoji="0" lang="vi-VN" altLang="vi-VN" sz="32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giác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791200"/>
            <a:ext cx="304800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kumimoji="0" lang="vi-VN" altLang="vi-VN" sz="32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vi-VN" altLang="vi-VN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Lục</a:t>
            </a:r>
            <a:r>
              <a:rPr kumimoji="0" lang="vi-VN" altLang="vi-VN" sz="3200" b="1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giác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6319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73864" y="1447800"/>
            <a:ext cx="10937136" cy="133910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câu lệnh đúng để viết thủ tục vẽ hình tam giác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Hình chữ nhật 1">
            <a:extLst>
              <a:ext uri="{FF2B5EF4-FFF2-40B4-BE49-F238E27FC236}">
                <a16:creationId xmlns="" xmlns:a16="http://schemas.microsoft.com/office/drawing/2014/main" id="{7B7426C1-0030-4F85-9D69-5AC0CFA3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287" y="2377771"/>
            <a:ext cx="84089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edit “tam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	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“tamgiac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	edit “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</a:t>
            </a:r>
            <a:endParaRPr lang="vi-VN" altLang="vi-VN" sz="3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vi-VN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	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vi-VN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1901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73864" y="1447800"/>
            <a:ext cx="10937136" cy="133910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buNone/>
            </a:pP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câu lệnh đúng để viết thủ tục vẽ hình tam giác</a:t>
            </a:r>
            <a:r>
              <a:rPr lang="en-US" altLang="vi-VN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50000"/>
              </a:spcBef>
              <a:buNone/>
            </a:pPr>
            <a:endParaRPr lang="en-US" altLang="vi-V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13" name="Hình chữ nhật 1">
            <a:extLst>
              <a:ext uri="{FF2B5EF4-FFF2-40B4-BE49-F238E27FC236}">
                <a16:creationId xmlns="" xmlns:a16="http://schemas.microsoft.com/office/drawing/2014/main" id="{7B7426C1-0030-4F85-9D69-5AC0CFA3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287" y="2377771"/>
            <a:ext cx="8408987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edit “tam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2.	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“tamgiac</a:t>
            </a:r>
            <a:r>
              <a:rPr 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3.	edit “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giac</a:t>
            </a:r>
            <a:endParaRPr lang="vi-VN" altLang="vi-VN" sz="3600" b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vi-VN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	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edit </a:t>
            </a:r>
            <a:r>
              <a:rPr lang="en-US" altLang="vi-VN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altLang="vi-VN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tamgiac</a:t>
            </a:r>
            <a:endParaRPr lang="en-US" altLang="vi-VN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vi-VN" alt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5029200"/>
            <a:ext cx="762000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94525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371600" y="1298038"/>
            <a:ext cx="9962036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0"/>
              </a:spcBef>
              <a:buClrTx/>
              <a:buFontTx/>
              <a:buNone/>
            </a:pPr>
            <a:r>
              <a:rPr lang="en-US" altLang="vi-VN" sz="36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en-US" altLang="vi-VN" sz="36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 tục trong Logo gồm mấy phần? Kể tên?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sp>
        <p:nvSpPr>
          <p:cNvPr id="10" name="TextBox 2">
            <a:extLst>
              <a:ext uri="{FF2B5EF4-FFF2-40B4-BE49-F238E27FC236}">
                <a16:creationId xmlns="" xmlns:a16="http://schemas.microsoft.com/office/drawing/2014/main" id="{3869C23A-631C-4875-929D-0BAD9E8E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335499"/>
            <a:ext cx="662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None/>
            </a:pP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Một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600" b="1" dirty="0">
                <a:solidFill>
                  <a:srgbClr val="274FA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Hình chữ nhật 1">
            <a:extLst>
              <a:ext uri="{FF2B5EF4-FFF2-40B4-BE49-F238E27FC236}">
                <a16:creationId xmlns="" xmlns:a16="http://schemas.microsoft.com/office/drawing/2014/main" id="{92159C5D-4F6E-4A63-BBDF-4E27A5690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2506" y="2944168"/>
            <a:ext cx="6230294" cy="24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</a:t>
            </a:r>
            <a:r>
              <a:rPr lang="en-US" alt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&lt;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Thân </a:t>
            </a:r>
            <a:r>
              <a:rPr lang="en-US" alt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endParaRPr lang="en-US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vi-VN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Kết </a:t>
            </a:r>
            <a:r>
              <a:rPr lang="en-US" alt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endParaRPr lang="vi-VN" alt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6812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65686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36" y="5986772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8" y="5984573"/>
            <a:ext cx="353396" cy="3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371600" y="1398287"/>
            <a:ext cx="9962036" cy="1699137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2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1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09600" indent="-609600" algn="ctr">
              <a:buNone/>
            </a:pPr>
            <a:r>
              <a:rPr lang="vi-VN" altLang="vi-VN" sz="44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44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thủ tục để vẽ hình tam </a:t>
            </a:r>
            <a:r>
              <a:rPr lang="en-US" altLang="vi-VN" sz="44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vi-VN" altLang="vi-VN" sz="4400" b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algn="ctr">
              <a:buNone/>
            </a:pPr>
            <a:r>
              <a:rPr lang="en-US" altLang="vi-VN" sz="4400" b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44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Cạnh 100 bước)</a:t>
            </a:r>
          </a:p>
          <a:p>
            <a:pPr marL="609600" indent="-609600">
              <a:buFont typeface="Wingdings 2" panose="05020102010507070707" pitchFamily="18" charset="2"/>
              <a:buNone/>
            </a:pPr>
            <a:endParaRPr lang="en-US" altLang="en-US" sz="40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6416" y="309742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5687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3">
            <a:extLst>
              <a:ext uri="{FF2B5EF4-FFF2-40B4-BE49-F238E27FC236}">
                <a16:creationId xmlns="" xmlns:a16="http://schemas.microsoft.com/office/drawing/2014/main" id="{85119178-BD21-4BC5-A729-B336862D951B}"/>
              </a:ext>
            </a:extLst>
          </p:cNvPr>
          <p:cNvSpPr txBox="1"/>
          <p:nvPr/>
        </p:nvSpPr>
        <p:spPr>
          <a:xfrm>
            <a:off x="342899" y="1447800"/>
            <a:ext cx="11506200" cy="95410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n-US" altLang="zh-CN" sz="5400" b="1" i="1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lang="en-US" altLang="zh-CN" sz="5400" b="1" i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vi-VN" altLang="zh-CN" sz="54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3</a:t>
            </a:r>
            <a:r>
              <a:rPr lang="en-US" altLang="zh-CN" sz="54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lang="en-US" altLang="zh-CN" sz="5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Thủ</a:t>
            </a:r>
            <a:r>
              <a:rPr lang="en-US" altLang="zh-CN" sz="54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tục</a:t>
            </a:r>
            <a:r>
              <a:rPr lang="en-US" altLang="zh-CN" sz="54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trong</a:t>
            </a:r>
            <a:r>
              <a:rPr lang="en-US" altLang="zh-CN" sz="5400" b="1" i="1" dirty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5400" b="1" i="1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logo </a:t>
            </a:r>
            <a:r>
              <a:rPr lang="en-US" altLang="zh-CN" sz="54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(</a:t>
            </a:r>
            <a:r>
              <a:rPr lang="vi-VN" altLang="zh-CN" sz="54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Tiết 2</a:t>
            </a:r>
            <a:r>
              <a:rPr lang="en-US" altLang="zh-CN" sz="5400" b="1" i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)</a:t>
            </a:r>
            <a:endParaRPr lang="en-US" altLang="zh-CN" sz="5400" b="1" i="1" dirty="0">
              <a:solidFill>
                <a:srgbClr val="C00000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6" name="TextBox 33">
            <a:extLst>
              <a:ext uri="{FF2B5EF4-FFF2-40B4-BE49-F238E27FC236}">
                <a16:creationId xmlns="" xmlns:a16="http://schemas.microsoft.com/office/drawing/2014/main" id="{693FFFB6-106F-4462-ADE1-58EC3814170E}"/>
              </a:ext>
            </a:extLst>
          </p:cNvPr>
          <p:cNvSpPr txBox="1"/>
          <p:nvPr/>
        </p:nvSpPr>
        <p:spPr>
          <a:xfrm>
            <a:off x="1897531" y="2667000"/>
            <a:ext cx="8396935" cy="80021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>
              <a:defRPr/>
            </a:pPr>
            <a:r>
              <a:rPr lang="en-US" altLang="zh-CN" sz="4400" b="1" i="1" dirty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SGK </a:t>
            </a:r>
            <a:r>
              <a:rPr lang="en-US" altLang="zh-CN" sz="4400" b="1" i="1" err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trang</a:t>
            </a:r>
            <a:r>
              <a:rPr lang="en-US" altLang="zh-CN" sz="4400" b="1" i="1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altLang="zh-CN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9</a:t>
            </a:r>
            <a:r>
              <a:rPr lang="vi-VN" altLang="zh-CN" sz="44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</a:t>
            </a:r>
            <a:endParaRPr lang="zh-CN" altLang="en-US" sz="4400" b="1" i="1" dirty="0">
              <a:solidFill>
                <a:srgbClr val="0000FF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15968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FB62ED-B165-47BA-B5B3-20AE36036EB8}"/>
              </a:ext>
            </a:extLst>
          </p:cNvPr>
          <p:cNvSpPr txBox="1"/>
          <p:nvPr/>
        </p:nvSpPr>
        <p:spPr>
          <a:xfrm>
            <a:off x="3535809" y="1428414"/>
            <a:ext cx="5715000" cy="800106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C24704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C24704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C24704">
                        <a:shade val="65000"/>
                        <a:satMod val="130000"/>
                      </a:srgbClr>
                    </a:gs>
                    <a:gs pos="92000">
                      <a:srgbClr val="C24704">
                        <a:shade val="50000"/>
                        <a:satMod val="120000"/>
                      </a:srgbClr>
                    </a:gs>
                    <a:gs pos="100000">
                      <a:srgbClr val="C24704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j-lt"/>
                <a:ea typeface="微软雅黑" panose="020B0503020204020204" pitchFamily="34" charset="-122"/>
                <a:cs typeface="Arial" pitchFamily="34" charset="0"/>
              </a:rPr>
              <a:t>YÊU CẦU CẦN ĐẠT</a:t>
            </a:r>
            <a:endParaRPr kumimoji="0" lang="zh-CN" altLang="en-US" sz="4400" b="1" i="0" u="none" strike="noStrike" kern="1200" cap="all" spc="0" normalizeH="0" baseline="0" noProof="0" dirty="0">
              <a:ln w="0"/>
              <a:gradFill flip="none">
                <a:gsLst>
                  <a:gs pos="0">
                    <a:srgbClr val="C24704">
                      <a:tint val="75000"/>
                      <a:shade val="75000"/>
                      <a:satMod val="170000"/>
                    </a:srgbClr>
                  </a:gs>
                  <a:gs pos="49000">
                    <a:srgbClr val="C24704">
                      <a:tint val="88000"/>
                      <a:shade val="65000"/>
                      <a:satMod val="172000"/>
                    </a:srgbClr>
                  </a:gs>
                  <a:gs pos="50000">
                    <a:srgbClr val="C24704">
                      <a:shade val="65000"/>
                      <a:satMod val="130000"/>
                    </a:srgbClr>
                  </a:gs>
                  <a:gs pos="92000">
                    <a:srgbClr val="C24704">
                      <a:shade val="50000"/>
                      <a:satMod val="120000"/>
                    </a:srgbClr>
                  </a:gs>
                  <a:gs pos="100000">
                    <a:srgbClr val="C24704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uLnTx/>
              <a:uFillTx/>
              <a:latin typeface="+mj-lt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6" name="TextBox 18">
            <a:extLst>
              <a:ext uri="{FF2B5EF4-FFF2-40B4-BE49-F238E27FC236}">
                <a16:creationId xmlns="" xmlns:a16="http://schemas.microsoft.com/office/drawing/2014/main" id="{A093FE02-ABC4-41D0-A039-A7B7148AC4E0}"/>
              </a:ext>
            </a:extLst>
          </p:cNvPr>
          <p:cNvSpPr txBox="1"/>
          <p:nvPr/>
        </p:nvSpPr>
        <p:spPr>
          <a:xfrm>
            <a:off x="1524000" y="2819400"/>
            <a:ext cx="9438815" cy="123099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Luyện</a:t>
            </a:r>
            <a:r>
              <a:rPr kumimoji="0" lang="vi-VN" altLang="zh-CN" sz="3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 tập v</a:t>
            </a: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iết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, lưu lại và sử dụng được một thủ tục đã lưu trong logo.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微软雅黑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26384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451637"/>
            <a:ext cx="9982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>
                <a:ln w="22225">
                  <a:solidFill>
                    <a:srgbClr val="4096B0"/>
                  </a:solidFill>
                  <a:prstDash val="solid"/>
                </a:ln>
                <a:solidFill>
                  <a:srgbClr val="4096B0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B.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440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hành</a:t>
            </a:r>
            <a:endParaRPr lang="en-US" sz="4400" dirty="0">
              <a:ln w="222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888507" y="1085671"/>
            <a:ext cx="107441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3333FF"/>
                </a:solidFill>
              </a:rPr>
              <a:t>Điền </a:t>
            </a:r>
            <a:r>
              <a:rPr lang="en-US" altLang="en-US" sz="3600" b="1" dirty="0" err="1">
                <a:solidFill>
                  <a:srgbClr val="3333FF"/>
                </a:solidFill>
              </a:rPr>
              <a:t>các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câu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lệnh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thích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hợp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vào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chỗ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chấm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để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hoàn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thành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thủ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tục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vẽ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dirty="0" err="1">
                <a:solidFill>
                  <a:srgbClr val="3333FF"/>
                </a:solidFill>
              </a:rPr>
              <a:t>hình</a:t>
            </a:r>
            <a:r>
              <a:rPr lang="en-US" altLang="en-US" sz="3600" b="1" dirty="0">
                <a:solidFill>
                  <a:srgbClr val="3333FF"/>
                </a:solidFill>
              </a:rPr>
              <a:t> </a:t>
            </a:r>
            <a:r>
              <a:rPr lang="en-US" altLang="en-US" sz="3600" b="1" err="1">
                <a:solidFill>
                  <a:srgbClr val="3333FF"/>
                </a:solidFill>
              </a:rPr>
              <a:t>vuông</a:t>
            </a:r>
            <a:r>
              <a:rPr lang="en-US" altLang="en-US" sz="3600" b="1" smtClean="0">
                <a:solidFill>
                  <a:srgbClr val="3333FF"/>
                </a:solidFill>
              </a:rPr>
              <a:t>.</a:t>
            </a:r>
            <a:r>
              <a:rPr lang="vi-VN" altLang="en-US" sz="3600" b="1" smtClean="0">
                <a:solidFill>
                  <a:srgbClr val="3333FF"/>
                </a:solidFill>
              </a:rPr>
              <a:t> </a:t>
            </a:r>
            <a:r>
              <a:rPr lang="en-US" altLang="en-US" sz="3600" b="1">
                <a:solidFill>
                  <a:srgbClr val="3333FF"/>
                </a:solidFill>
              </a:rPr>
              <a:t>(SGK/92) </a:t>
            </a:r>
            <a:endParaRPr lang="en-US" altLang="en-US" sz="3600" b="1" dirty="0">
              <a:solidFill>
                <a:srgbClr val="3333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762000" y="2503806"/>
            <a:ext cx="5334000" cy="3058794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/>
              <a:t>to 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	……………………………………</a:t>
            </a:r>
          </a:p>
          <a:p>
            <a:pPr marL="0" indent="0">
              <a:buNone/>
            </a:pPr>
            <a:r>
              <a:rPr lang="en-US" sz="2600" dirty="0"/>
              <a:t>end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2B43846E-E44C-4A5C-A3DE-27D00518A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970" y="2645882"/>
            <a:ext cx="5363030" cy="3046988"/>
          </a:xfrm>
          <a:prstGeom prst="rect">
            <a:avLst/>
          </a:prstGeom>
          <a:solidFill>
            <a:sysClr val="window" lastClr="FFFFFF"/>
          </a:solidFill>
          <a:ln w="19050" cap="rnd" cmpd="sng" algn="ctr">
            <a:noFill/>
            <a:prstDash val="solid"/>
          </a:ln>
          <a:effectLst/>
        </p:spPr>
        <p:txBody>
          <a:bodyPr wrap="square" anchor="ctr">
            <a:spAutoFit/>
          </a:bodyPr>
          <a:lstStyle>
            <a:lvl1pPr marL="742950" indent="-74295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sz="24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to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vi-VN" b="1" kern="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Hinhvuong</a:t>
            </a:r>
            <a:endParaRPr lang="en-US" altLang="vi-VN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	</a:t>
            </a:r>
            <a:r>
              <a:rPr lang="en-US" altLang="vi-VN" b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fd</a:t>
            </a: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200 rt 90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vi-VN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  <a:r>
              <a:rPr lang="en-US" altLang="vi-VN" b="1" kern="0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D83AF4F-CB75-49DD-A4E9-245E8D068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2656768"/>
            <a:ext cx="43434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alt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:</a:t>
            </a:r>
          </a:p>
          <a:p>
            <a:pPr eaLnBrk="1" hangingPunct="1"/>
            <a:r>
              <a:rPr lang="en-US" altLang="vi-VN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</a:t>
            </a:r>
            <a:r>
              <a:rPr lang="en-US" altLang="vi-V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endParaRPr lang="en-US" altLang="vi-VN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/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Repeat 4 [</a:t>
            </a:r>
            <a:r>
              <a:rPr lang="en-US" altLang="vi-VN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fd</a:t>
            </a:r>
            <a:r>
              <a:rPr lang="en-US" altLang="vi-VN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200 rt 90]</a:t>
            </a:r>
          </a:p>
          <a:p>
            <a:pPr eaLnBrk="1" hangingPunct="1"/>
            <a:r>
              <a:rPr lang="en-US" altLang="vi-VN" sz="3200" b="1" dirty="0">
                <a:solidFill>
                  <a:srgbClr val="3399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13576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762000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trên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53441C-8633-4AFA-AE95-D1892A8216F5}"/>
              </a:ext>
            </a:extLst>
          </p:cNvPr>
          <p:cNvSpPr txBox="1"/>
          <p:nvPr/>
        </p:nvSpPr>
        <p:spPr>
          <a:xfrm>
            <a:off x="1295400" y="2133600"/>
            <a:ext cx="100584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defRPr/>
            </a:pP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 dòng Edit 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altLang="vi-V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hinhvuong 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để m</a:t>
            </a:r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cửa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sổ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soạn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thảo</a:t>
            </a:r>
            <a:r>
              <a:rPr lang="vi-VN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Viết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vẽ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vuông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vi-VN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File  Save and exit</a:t>
            </a:r>
            <a:r>
              <a:rPr lang="vi-VN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vi-VN" altLang="vi-VN" sz="320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Bước 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4: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Gõ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lệnh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Hinhvuong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để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thủ</a:t>
            </a:r>
            <a:r>
              <a:rPr lang="en-US" altLang="vi-VN" sz="32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vi-VN" sz="32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tục</a:t>
            </a:r>
            <a:endParaRPr lang="en-US" altLang="vi-VN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99045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64670998"/>
  <p:tag name="ISPRING_UUID" val="{5103D490-C6B7-4212-94B2-11CB234F9802}"/>
  <p:tag name="ISPRING_RESOURCE_FOLDER" val="D:\MỸ HẠNH\GIÁO ÁN\GA online\TUẦN 24\Tin5_Tuan24\"/>
  <p:tag name="ISPRING_PRESENTATION_PATH" val="D:\MỸ HẠNH\GIÁO ÁN\GA online\TUẦN 24\Tin5_Tuan24.pptx"/>
  <p:tag name="ISPRING_PROJECT_VERSION" val="9"/>
  <p:tag name="ISPRING_PROJECT_FOLDER_UPDATED" val="1"/>
  <p:tag name="ISPRING_SCREEN_RECS_UPDATED" val="D:\MỸ HẠNH\GIÁO ÁN\GA online\TUẦN 24\Tin5_Tuan24\"/>
  <p:tag name="FLASHSPRING_ZOOM_TAG" val="50"/>
  <p:tag name="ISPRING_PRESENTATION_INFO_2" val="&lt;?xml version=&quot;1.0&quot; encoding=&quot;UTF-8&quot; standalone=&quot;no&quot; ?&gt;&#10;&lt;presentation2&gt;&#10;&#10;  &lt;slides&gt;&#10;    &lt;slide id=&quot;{FA31DBB1-7EE7-4B12-8038-A2560D90F8ED}&quot; pptId=&quot;445&quot;/&gt;&#10;    &lt;slide id=&quot;{542FAAE7-C504-4F33-AEAD-87DA5FD0A915}&quot; pptId=&quot;375&quot;/&gt;&#10;    &lt;slide id=&quot;{AA2F0A3F-2144-45D8-8B08-54AE7D2088F3}&quot; pptId=&quot;329&quot;/&gt;&#10;    &lt;slide id=&quot;{EAB1372E-0392-4101-BE7C-71F147CE8520}&quot; pptId=&quot;368&quot;/&gt;&#10;    &lt;slide id=&quot;{0D62255C-E3FA-40D9-B54A-E9EB0226F4C6}&quot; pptId=&quot;376&quot;/&gt;&#10;    &lt;slide id=&quot;{6A99B23D-4996-437A-B9CD-7CEA41248AE0}&quot; pptId=&quot;377&quot;/&gt;&#10;    &lt;slide id=&quot;{98C96787-7C33-4F71-9530-AC58C0FEC05F}&quot; pptId=&quot;374&quot;/&gt;&#10;    &lt;slide id=&quot;{DBC446F2-A65B-48F0-B1FF-E6548D953295}&quot; pptId=&quot;358&quot;/&gt;&#10;    &lt;slide id=&quot;{65FA2366-95DC-45F0-AD35-A6E5A594751D}&quot; pptId=&quot;359&quot;/&gt;&#10;    &lt;slide id=&quot;{DE0AEC51-CDE2-4425-8654-7AAD239E8784}&quot; pptId=&quot;362&quot;/&gt;&#10;    &lt;slide id=&quot;{1513152B-600C-4136-B62B-F0F967E77C22}&quot; pptId=&quot;360&quot;/&gt;&#10;    &lt;slide id=&quot;{EAF3427C-D0B1-4672-A8B9-B8C9C8EFA371}&quot; pptId=&quot;369&quot;/&gt;&#10;    &lt;slide id=&quot;{24E14CA9-3534-4901-A5B2-945CEBB75795}&quot; pptId=&quot;361&quot;/&gt;&#10;    &lt;slide id=&quot;{CDFBB783-0C69-4A4C-92B3-08426CEF419A}&quot; pptId=&quot;381&quot;/&gt;&#10;    &lt;slide id=&quot;{018D20F8-EDB8-4DB6-9150-F7FAF53240DB}&quot; pptId=&quot;382&quot;/&gt;&#10;    &lt;slide id=&quot;{F61E0AF5-4A78-4B26-9779-14FEB38E8558}&quot; pptId=&quot;383&quot;/&gt;&#10;    &lt;slide id=&quot;{1E291581-8451-4B61-BCDB-6F76E583CD4C}&quot; pptId=&quot;373&quot;/&gt;&#10;    &lt;slide id=&quot;{C20FC2FD-300C-47C3-B8FF-2BE5AAEABACC}&quot; pptId=&quot;367&quot;/&gt;&#10;    &lt;slide id=&quot;{B017988A-5F8E-424D-86DE-776F55843F75}&quot; pptId=&quot;380&quot;/&gt;&#10;    &lt;slide id=&quot;{E07A02D4-CCAB-4005-9F4B-C0C2591EA701}&quot; pptId=&quot;385&quot;/&gt;&#10;    &lt;slide id=&quot;{01CBDDBE-1A43-42F5-9827-5ABD02F1E9C8}&quot; pptId=&quot;386&quot;/&gt;&#10;    &lt;slide id=&quot;{B43CAE0A-B89E-47A7-8BC3-24D4427FF9A6}&quot; pptId=&quot;387&quot;/&gt;&#10;    &lt;slide id=&quot;{6B52E0FD-C2AA-4378-98C8-745A1547481D}&quot; pptId=&quot;446&quot;/&gt;&#10;    &lt;slide id=&quot;{985FF790-2A82-4C97-AC41-360B91A13F08}&quot; pptId=&quot;391&quot;/&gt;&#10;  &lt;/slides&gt;&#10;&#10;  &lt;narration&gt;&#10;    &lt;audioTracks&gt;&#10;      &lt;audioTrack muted=&quot;false&quot; name=&quot;2&quot; resource=&quot;e31698f3&quot; slideId=&quot;{FA31DBB1-7EE7-4B12-8038-A2560D90F8ED}&quot; startTime=&quot;0&quot; stepIndex=&quot;0&quot; volume=&quot;1&quot;&gt;&#10;        &lt;audio channels=&quot;1&quot; format=&quot;s16p&quot; sampleRate=&quot;44100&quot;/&gt;&#10;      &lt;/audioTrack&gt;&#10;      &lt;audioTrack muted=&quot;false&quot; name=&quot;3&quot; resource=&quot;567c0a81&quot; slideId=&quot;{542FAAE7-C504-4F33-AEAD-87DA5FD0A915}&quot; startTime=&quot;543&quot; stepIndex=&quot;0&quot; volume=&quot;1&quot;&gt;&#10;        &lt;audio channels=&quot;1&quot; format=&quot;s16p&quot; sampleRate=&quot;44100&quot;/&gt;&#10;      &lt;/audioTrack&gt;&#10;      &lt;audioTrack muted=&quot;false&quot; name=&quot;4&quot; resource=&quot;fac2512d&quot; slideId=&quot;{AA2F0A3F-2144-45D8-8B08-54AE7D2088F3}&quot; startTime=&quot;3164&quot; stepIndex=&quot;6&quot; volume=&quot;1&quot;&gt;&#10;        &lt;audio channels=&quot;1&quot; format=&quot;s16p&quot; sampleRate=&quot;44100&quot;/&gt;&#10;      &lt;/audioTrack&gt;&#10;      &lt;audioTrack muted=&quot;false&quot; name=&quot;5&quot; resource=&quot;987f868c&quot; slideId=&quot;{0D62255C-E3FA-40D9-B54A-E9EB0226F4C6}&quot; startTime=&quot;0&quot; volume=&quot;1&quot;&gt;&#10;        &lt;audio channels=&quot;1&quot; format=&quot;s16p&quot; sampleRate=&quot;44100&quot;/&gt;&#10;      &lt;/audioTrack&gt;&#10;      &lt;audioTrack muted=&quot;false&quot; name=&quot;6&quot; resource=&quot;731d300a&quot; slideId=&quot;{6A99B23D-4996-437A-B9CD-7CEA41248AE0}&quot; startTime=&quot;0&quot; volume=&quot;1&quot;&gt;&#10;        &lt;audio channels=&quot;1&quot; format=&quot;s16p&quot; sampleRate=&quot;44100&quot;/&gt;&#10;      &lt;/audioTrack&gt;&#10;      &lt;audioTrack muted=&quot;false&quot; name=&quot;7&quot; resource=&quot;f8ebeb44&quot; slideId=&quot;{DBC446F2-A65B-48F0-B1FF-E6548D953295}&quot; startTime=&quot;123&quot; volume=&quot;1&quot;&gt;&#10;        &lt;audio channels=&quot;1&quot; format=&quot;s16p&quot; sampleRate=&quot;44100&quot;/&gt;&#10;      &lt;/audioTrack&gt;&#10;      &lt;audioTrack muted=&quot;false&quot; name=&quot;8&quot; resource=&quot;de9fbf3d&quot; slideId=&quot;{65FA2366-95DC-45F0-AD35-A6E5A594751D}&quot; startTime=&quot;0&quot; volume=&quot;1&quot;&gt;&#10;        &lt;audio channels=&quot;1&quot; format=&quot;s16p&quot; sampleRate=&quot;44100&quot;/&gt;&#10;      &lt;/audioTrack&gt;&#10;      &lt;audioTrack muted=&quot;false&quot; name=&quot;9&quot; resource=&quot;dae05cc7&quot; slideId=&quot;{1513152B-600C-4136-B62B-F0F967E77C22}&quot; startTime=&quot;0&quot; volume=&quot;1&quot;&gt;&#10;        &lt;audio channels=&quot;1&quot; format=&quot;s16p&quot; sampleRate=&quot;44100&quot;/&gt;&#10;      &lt;/audioTrack&gt;&#10;      &lt;audioTrack muted=&quot;false&quot; name=&quot;10&quot; resource=&quot;3650621c&quot; slideId=&quot;{EAF3427C-D0B1-4672-A8B9-B8C9C8EFA371}&quot; startTime=&quot;0&quot; volume=&quot;1&quot;&gt;&#10;        &lt;audio channels=&quot;1&quot; format=&quot;s16p&quot; sampleRate=&quot;44100&quot;/&gt;&#10;      &lt;/audioTrack&gt;&#10;      &lt;audioTrack muted=&quot;false&quot; name=&quot;11&quot; resource=&quot;356d41a6&quot; slideId=&quot;{24E14CA9-3534-4901-A5B2-945CEBB75795}&quot; startTime=&quot;0&quot; volume=&quot;1&quot;&gt;&#10;        &lt;audio channels=&quot;1&quot; format=&quot;s16p&quot; sampleRate=&quot;44100&quot;/&gt;&#10;      &lt;/audioTrack&gt;&#10;      &lt;audioTrack muted=&quot;false&quot; name=&quot;12&quot; resource=&quot;4ab44b39&quot; slideId=&quot;{C20FC2FD-300C-47C3-B8FF-2BE5AAEABACC}&quot; startTime=&quot;0&quot; volume=&quot;1&quot;&gt;&#10;        &lt;audio channels=&quot;1&quot; format=&quot;s16p&quot; sampleRate=&quot;44100&quot;/&gt;&#10;      &lt;/audioTrack&gt;&#10;      &lt;audioTrack muted=&quot;false&quot; name=&quot;13&quot; resource=&quot;3b1bd0cf&quot; slideId=&quot;{E07A02D4-CCAB-4005-9F4B-C0C2591EA701}&quot; startTime=&quot;0&quot; volume=&quot;1&quot;&gt;&#10;        &lt;audio channels=&quot;1&quot; format=&quot;s16p&quot; sampleRate=&quot;44100&quot;/&gt;&#10;      &lt;/audioTrack&gt;&#10;      &lt;audioTrack muted=&quot;false&quot; name=&quot;14&quot; resource=&quot;d502aff5&quot; slideId=&quot;{E07A02D4-CCAB-4005-9F4B-C0C2591EA701}&quot; startTime=&quot;17003&quot; stepIndex=&quot;0&quot; volume=&quot;1&quot;&gt;&#10;        &lt;audio channels=&quot;1&quot; format=&quot;s16p&quot; sampleRate=&quot;44100&quot;/&gt;&#10;      &lt;/audioTrack&gt;&#10;      &lt;audioTrack muted=&quot;false&quot; name=&quot;15&quot; resource=&quot;10d1b87c&quot; slideId=&quot;{B43CAE0A-B89E-47A7-8BC3-24D4427FF9A6}&quot; startTime=&quot;0&quot; stepIndex=&quot;0&quot; volume=&quot;1&quot;&gt;&#10;        &lt;audio channels=&quot;1&quot; format=&quot;s16p&quot; sampleRate=&quot;44100&quot;/&gt;&#10;      &lt;/audioTrack&gt;&#10;      &lt;audioTrack muted=&quot;false&quot; name=&quot;17&quot; resource=&quot;f8a65470&quot; slideId=&quot;{985FF790-2A82-4C97-AC41-360B91A13F08}&quot; startTime=&quot;0&quot; volume=&quot;1&quot;&gt;&#10;        &lt;audio channels=&quot;1&quot; format=&quot;s16p&quot; sampleRate=&quot;44100&quot;/&gt;&#10;      &lt;/audioTrack&gt;&#10;    &lt;/audioTracks&gt;&#10;    &lt;videoTracks/&gt;&#10;  &lt;/narration&gt;&#10;&#10;&lt;/presentation2&gt;&#10;"/>
  <p:tag name="ISPRING_LMS_API_VERSION" val="SCORM 1.2"/>
  <p:tag name="ISPRING_ULTRA_SCORM_COURSE_ID" val="C1933D2F-57B1-4644-B9D2-2A3035047095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SCORM_RATE_SLIDES" val="0"/>
  <p:tag name="ISPRING_SCORM_RATE_QUIZZES" val="0"/>
  <p:tag name="ISPRING_SCORM_PASSING_SCORE" val="0.000000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VsYJ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FbGC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VsYJTmKWjAoEDAABZDgAAJwAAAHVuaXZlcnNhbC9mbGFzaF9wdWJsaXNoaW5nX3NldHRpbmdzLnhtbOVX3W4TOxC+z1NYe8Ql2RYKlGqTCuVHRJQkavZw6FU1WTtZq1578U9CuOJpzoOdJ2G8TtLktHC2QI6QuKhSj2e++Twznlkn5x8LQRZMG65kKzpuHkWEyUxRLuet6M+0//g0IsaCpCCUZK1IqoictxtJ6aaCm3zCrEVVQxBGmrPStqLc2vIsjpfLZZObUvtdJZxFfNPMVBGXmhkmLdNxKWCFP3ZVMhOtEWoA4F+h5Nqs3WgQkgSkt4o6wQinyFxyfygQfQEmj+KgNoXsZq6Vk7SjhNJEz6et6I9Or3vcfbrRCVBdXjDpY2LaKPRiewaUcs8CxIR/YiRnfJ4j3RcnEVlyavNW9OTEo6B2fBelwg5HB4/SURgDadfwBbNAwUJYBn+WfbRmIwgiupJQ8CzFHeLP34q66fXrq3Hv8mIwfHOdjkYX6WAcSFQ28T5OEu87SpCQcjpjWz8JWAtZjrzRZgbCsCTeFW3UuM8gZJYvMCbsXzRnToiJK0ulbdtqxyoau8Itva/AJDMl987u12SqBKa2IoVVWkwZHULBdpI9ueGyj5rHEZlhnMSqFY1KJskEJBYYtyB4tgUwbmost1Vh9dfarzQHQRAPbwAjbyfRLYVwsiwHbdgutc2O8WnN2n8pJyhZKUcEv2HEKoIhdgX+lzOym38y06qopFihlhjB0eOCsyWj51W81oBfc3SFLgqHlngdSsFs8PDB8U9kymZKIy6DBV4elHMT8JsPAi7BmFtQ2HB8NLkYdHvXg2G39/6RPyDQBcjsgeBYU6wo7UHwYUWkshs7DEcGzrAqKZTTaq/O2Zrfn4ZtWWOef1I29vANL5yAnwm/DcgO9AFTfhgvD0n8fzKo7TaHRXXR/eWtoPGKc0xJwMSNDFsSl+s2WAMwA0mUFCsCGXZm49vGgitnUBIaRIA2388w2GOZVqs5tk/0qCnTtSCPjp88PXn2/MXpy7Nm/M/nvx9/02g9s8YCvLswtDrfnFp3bPtKF7566I79YJj2Ll910sG7QXp1nfbep/sAFae77TqJ/Si5f7L4UfXLDpbxZe9dneQMMRK16qI3qQU3qqM1elNH6zJMwvHOFKxFATvbPNxU7G2CFxwr4WB1+j/V2g9/xYRiPUyt/cqB+9FL+vvELay2X/57n/pJfO9bxO8UXPICo+lHxPYB0352coSPh3u3Gg1E238OthtfAFBLAwQUAAIACAAVsYJTZUYBe1cDAABADAAAIQAAAHVuaXZlcnNhbC9mbGFzaF9za2luX3NldHRpbmdzLnhtbJVX207jMBB95yuq7jtZSncLUqjUGxLaLqCly7vTTFurjh3ZTtn+/Y4vaZw2oYUICc+cY8/leCxitaW8swOpqOAP3V53eNXpxMtCSuB6AVnOiIZOQhQ8pQ/dx7/zeTdyEMGEfAOtKV8rYyltHYrApNBa8Oul4Br3ueZCZoR1h98e7U8cWeQ5lsCwLuWsyBKqY3707sbTiyj+jP54MJ3ctxGWIssJ38/FWlwnZLldS1Hw1IR2a7422mafg2SUb89GxKjSTxqyWkyzm1lv1ruMkktQCkxI99NRb/TzLIuRBNgh+0H/rj+6kFMd9Xljjmg7qqi2tEFvcDvot9FysoZ6kSez6c30th3Pcfd6Vz6NyxE0/NNnM0fx70F+aXORF/lXNJJLsTYFPeIMzHeWwwRJ8fohYXpvvrMEk5A56KwgFaMptkHI1Enxu/nawG219H+GQyI2d1sK9mqacDQ9jEISBkMtC4ijcuV8aiM+XgqNlwmGK8IUAkJTBXrFDF9Jocpt6rYK9wc+KE8DkDdUiHfBigwmLt4AWLdX+MlkbOdKGN/BFgQoYeeNQYSVsUI+Y1lPkIGxQr6Zbr1wtj+BH3scp9TDmPhmfl599AInuCzrVa5Krzlpbm65Co72hhKTiRSGVlYLmoHpWhxZmwspOokp5mRH10Tju/Tb4JK9TUbF0ZHDK61ZV7GmmkGT3GyMONHDftl1XY3eW5eje0Gq5Ny6o3HgP3QzIrcgF0Iw1e14Hl4SLIx7Ok8ZZqTigwfyia/EhRwuNIT72zjbwMLdk0vhRGuy3GQYUlsGcRSUII6aixz7Y5uqz4ssATnDplEoVVO3OdyGrjcMf/U7hQ9I64QWp2PqDW7HCT2IMjB4BQCRy00pWbdwnqxgmjLYQXnxA4NNuC2zWKFE29Q20nNY6VBv3nKRIP2cqIQS4uqOBsI7xiXqEyd0XKB5TRJlM6td+3ICVzvXZnI5yoxYwylm115JtY3R31RB7FWtnKTQ4k0Tqf2m1drnTnYw4jSzUwIdwfENHsdhQuS+LNZZluHEXoVgXpbDZqokNHjaKGYWDntNFOs5HoQLvJ7DlQQIh6A1XgVj+hfsE0Fk+nyA1OZ2g9uxMUd82exMxWmc5TqOApNrzqEN+Df+5zD8D1BLAwQUAAIACAAVsYJT9/NhNWcDAADqDQAAJgAAAHVuaXZlcnNhbC9odG1sX3B1Ymxpc2hpbmdfc2V0dGluZ3MueG1s7VfbchJBEH3nK6bW8lHWaLylFlIWkJIyASqslzylmp2BnXJ2Zp0LiE9+jR/ml9izAwgmxo0l6oMPFGxP9+nbme4lOf5QCDJn2nAlW9FB835EmMwU5XLWil6lJ/eeRsRYkBSEkqwVSRWR43YjKd1EcJOPmbWoagjCSHNU2laUW1sexfFisWhyU2p/qoSziG+amSriUjPDpGU6LgUs8csuS2aiFUINAPwUSq7M2o0GIUlAOlPUCUY4xcgl90mBeGELEcVBawLZu5lWTtKOEkoTPZu0ojudXveg+3CtE5C6vGDSl8S0UejF9ggo5T4IEGP+kZGc8VmO0T45jMiCU5u3ogeHHgW146soFXbIHDxKR2EJpF3BF8wCBQvhMfiz7IM1a0EQ0aWEgmcpnhCffivqppcvLka989P+4OVlOhyepv1RCKKyiXdxknjXUYIBKacztvGTgLWQ5Rg32kxBGJbE26K1GvcNhMzyOdaEfRfm1AkxdmWptG1b7VgVxrZwE94PYJKpkju5+2cyUQI7WwWFJC0mjA6gwBqMTmREplgYsWxFw5JJMgaJhOIWBM82FsZNjOW2ItLJSvu55iAIkgUZz8jZOPrmM6SS5aAN245lfWJ8H7P2G+UEJUvliODvGLGKYE1dgb9yRrYbTqZaFZVUgLHECI4e55wtGD2uCrQC/JGjC3RROLRE+peC2eDhveMfyYRNlUZcBnO8LCjnJuA3bwVcgjHfQGEd493xab/bu+wPur23d32CQOcgs1uCI4lYUdq94MOSSGXXdliODJxhVVMop9VZndyav96GDY+xz7+pGzv4hhdOwO+E3xRkC3qPLd+Pl9s0/qcR1Habw7y66P7yVtB4xTm2JGDiQYbTisvV3KsBmIEkSoolgQxHsfFjY86VMygJAyJAm1+PMNgjTaunGe5G9Kgp07Ug7x88eHj46PGTp8+OmvGXT5/v3Wi0WlIjAd5d2FKdG9fUFdsTpQvPHrpl3x+kvfPnnbT/up9eXKa9t+kuQBXT1XGdxH53XL9K/G76fpNM/t4qGZ33XtdpxwBzr8WE3rgW3LCO1vBlHa3zsPtGW3uvVgg4y2bhbuI0E7zg2Pu9MfMPsevaFxV+I70CIffDrn+5VNdexP+l2n7avMHvvLIn8bX/KRoo3/1/1m58BVBLAwQUAAIACAAVsYJTLSfF77IBAABRBgAAHwAAAHVuaXZlcnNhbC9odG1sX3NraW5fc2V0dGluZ3MuanONlFFPwjAQx9/5FGS+GiIDHfiGDhMTH0zkzfjQjWMsdL2mLRMkfHfXgdBtN2F9Wf/79X+963q7Trd4vNjrPnZ35Xs5f6/OSw2sZtQabqs6b9Ezq3uap3OYpRnwVIBXQ/K/pSd5fyYoY0+UptH2w9pqx89D+2XBuHZxSVgoQtOElhPaN6FtqMA/lcyOWR0ycsocrY1B0YtRGBCmJ1BlrGS8m5fycROswZiDuoAuWAwV03t/9BS2kmfH4VMQPo9dLsZMMrF9wwR7EYtXicK1mB/jD+xw6eVWgioOfNUWlqfavBrI6oGn/ak/9dtJqUBrOMYdhxN/8kDCnEXA3YSC4Wg4+QetGDcLWqPzVKfmjw78YBAMXVqyBBpVep6G/XBQxUTh1ahmI/iBM7AxbclIzragrrFCuZZXHKBUmNiKNNHADhLlyOapSA5cOLaD5OxmrW3bv1F2jF6Ean76K+7scJlGMSrXDGvXbEnc2qytuVzRGQx5uXUt6hvVFzglUnGR0CS1OD+Jld2Yequx888ib6ZWoGaIvOie9lRAF90E1KtYoBWYMSxeZoVW5PN1aef14J39L1BLAwQUAAIACADBkVdUhyCWq04OAACuGwAAFwAAAHVuaXZlcnNhbC91bml2ZXJzYWwucG5n7VlrWFLp2saOMzlju3ZjR2Wywx5L5TLzLDq1VcxjYlMeUmrMUwxqIuIJqZnxytRkTCePaIVKdMBMgRSVaipLU0IQTEQyU1REzMADuOBbtmf2d+0f34/v+/P98cda637Xda3nud/ned7nvd9rXTnuj/h6w44NEAjk62Ne7kgIZLU5BLKK9MU68E1ccLYl+DDAIhFHIfSeXRPgYE3MEb8jEEgDyXDp7Fpw/GWiVwgWAjH6Y/ky6Ei4fQ4C2fnPY+5HTqRGKCTcvJ9iIjou6J2fj+Y4bx+80vLltScWZtt2f+sQbZ139+/bzLavDum2WLN7z4jZ38rW2O8+Z3Puxe1Nf/9w61pZxpeHijMzNK9cHF1wPbQg6h3XidaImdEhMW4yGffDPE0W7qbRDRhAIN/meIH3WzlbQJj7v4aVW8yhWQs3rV9si8y3flF5mOrkCAYBItwMhuH7LYWrIBD3TStwBa7AFbgCV+AKXIErcAWuwBX4/wWL77rn/nlguUfuIEGlomfp//AAz3CPa6/8z+edzleFs41UjkOrTkiE6j6o9S5LQyw9MMPgLJQs0LpCSlhW+PAsyMWwBTZRJ2XbHutWZspRl+XGjS5Elb3+At4kS67Uy2f4Aa5sTkrAKflT5dLMRxnr1Ti2jF8XXoJrq2qcdjVHui5W67W9+u/7RuvrV0PelZ8/Cw+tKP0kQ7jpFgFGa8Tzq8dbpwRqtq1ZQG7xnT7e2oWHfgQTCESE5N7IF+6NrqY9n6HplrTVX81HzZFbqlgO5khTb0z8ouc6SH+nzxUrNyUg5mvRGWSe6+uo6LwisyjVMc691ZBEy4hJ3KKjeh+KQijtem1stvZRSxvRoEOIKhhOAs27FVGqTzVKU/fvwzP/Zv74h3DN1kRBu2gp6auS1Y/2FyYtbjJvbsz2MqBP7uBcjOyGdSQ6XkRvNi+BFl5zDsspNiEsfey47EYY5hpBM2eKtCQL7Zi9fnY6s401pKGygcyRncRMe6l2aF4ZcDZB2a6dlolwwFupsdvCE7fMrJ1LfSiidmaCWj1UPeuBFd+XdAjGtbd6tBKlTiHTyjmw82KnAOf77fTCWsUkVjB6r4tgXpIpvOFHKNhntT7Rz2x0dg8yKcaw8GFR6BSggy4ND8tRegnF8Bktt8yJe8LS9eCJ80+CtRq1dKG76Oll9eTcHXkLXdYyhDZAnbeWxneVbyjlPSXEsxnaUqc5QqDsPqEJ6LNTO3qHT28o1aQS4Oo0xBjzLqFPh+Ywumvzs0xh1j6esuZnFtvJss2rB697NS/lFA++PVozVWOcGTUdOEVLf5be3biXOlWknrS765GmRHPU4mq3ijdSO4KD4Md2y/cyZoUzpqdBmeeUAL3L8MOELZdZfTt9Dh5yIUjq5iPuq2b4ETBmUZyQpM60nrS4bYlh/z3TxqCfb1nmlAgoEuB9MSHfeEQxt1NSoM4/SRPfet49mIKldjvOEazhCURHOTdCz/jh5YmLFhhRviuTyuOOJE+6Zd1B7QvBO4RtHfvXREIyqrBS9qpBYVVhL+yFXEnBtOfuQTK5tRwq81Fcje99OIbUXMx7mlxjKomHWZYHka4HQBUxUMrzVM549VAB5XGpOF7hmo6Vbg3bUxvCloxHZuwAXJg0PeIdtTozhTMK66vnmWDYh0F/IeWRJVHxRB9hZYwc92ZjYliGRyc+a2Ehi8RZUo9SlwZmNSgl2iA0aOOavobaOinC5LLYzhZTkX6jRkrXSRJEda4IjEgHT5dK3NrnJyRxGXqSksENyp+70KMSKVVotAiN4bva4U2EaqEOLjkFsMknpacUyo46N2UDTXxP/7taTbAbiJf/tBuZYhdaWqCCNTrWmRpUWx14y421HoJpqKwRW7Ooae37mwhvk9+0qN/DiPW/yFXbf3VKFMapPzbbk2Fg7vubnPMiZc5zH8v3oXuC8LtkOkTiY4xikzlu1zi55WVCRwPN6UXTSFx4T6RmbUp2l1fYFtbIompbRN5wHakKPtYvwr+Ohcp89YtyuTIAZM3OOn+d/kdLe1cyStFyny+LrwcZDwrmg5SDWnIWuDqdd1r6Ugd23pEJ9kyqTX+1ha2PrMi9NNF4Aj1U1FuxnILyWmXefeWxOGE8/q7XxMZp3DtTTJANAM2Wb2rmXUp+layNDMJDAIoPEKeQKrg8izLnAALGj5PTf+gzdcCmG2exC2Njr3AI67ge+ttc3gdNMIYPSxfbAQ23sz2cE8LrnAIqUlziDaeYUrtvLGt7RMRM0oQSIdymGKksy9Lp2u+F11t+vzwT3RM2sz6lSpNKjuD3iNy6hMp6QrstX9oxnbYTA8aeuR858H621Pg7RrUdWMmA4FZbOIsRnMA9LOg4sC10L1Oa+8OB/ZN2B7DibrLdQxUhkDof2NeO8Ca0rg0Mb9cRLHEh8sioePaYcWHvdFOnygjj1KHCr8OKbQEmv8xGQtdjD/sUkKlwTT/KHne5wfbERbETrsGBzHSwDIM2xeaN61LfrqqxrJIn2WEqyusIJopZVd501oDNflyIlsTymFFtvw6P3vGlj6fWIWZAlkAsqLo5WV9fK39QB2cHaidR12zTjRX9GHynYBRTTfFVhrF6jM2iYhgvT2/IDb3H9Bjxsiym2rBSo9gtJueHI0QXgLew/oMQTxGR0Er0fN+fEjXdRANzhrzEmxMdpQlG6QCLr1E+0eANi5oV5QMJHGXb1SxTMflkxrnYJr9uFW3c6TehQbLq2qV9fIW2jO8PBRzL91E++Spb5YEMTSia6QoYDQodwYXs2iUkMJ5/+g45YGNDyY7XN0zYmOMG6RzWBCwM/gA58HNLgbL7+svQ8jn1fduBDke+KxGeJ+DsveuPFg1/hxyj/1Guc33YJD7vRBHHd6m05vyuxqjPe0Q3uLZ/WWyYQCUdH6vKjTgEVoSjQsWrpoQccuLGHvBnrvP+OjFMZqEa+JGzK+wGvYyZQ38eD7ShBKz1iDpDQYTeFx92JqCvQ2ynGEUo+odMY51k6NIKnTwksomErSPoWow06/sOTA2oQ8VNCtHpy7a4KaUJGzaewOZNUH0NKQ87utr/ouK/8TU/br1O99h1gB79atwFM9bERxALliE6RvVVb4NBvLzSy1Fmn662CX0m0mnW5xR4dKpqHykcThv2g9x1D/ukPh6BABv+JvlKSXrfXg9vvTJ0hiXHbTHHis76SVzbIjeOM7iBntR6smZJTeBNfaz4t3sreFFvndsZkn99yH8GopzmrOV1cQrgT9cNnrT8FuFWgY4hIZjiW80FUMwRF8LbvuSbYuNeXOsECwNVbpVQ4rir+rLET+c3w9R34lDSUAqh0kbxieU1UW0Qx72XD3Ykp6l5HhNGiQRUTLGTwu5gBlzOyPYKmaCQXJ1adRr5ZQTJlHB2MhK340HPuKzBpF9MwfjwjW5g8QKw88bZxLSE62Wx1/N7Gg8DJoHQA+oYIKOFAOZKjXXWvD3tzHiQkLfUa/yU+jp5E7ycd5Rlgg0IPyNqQul4c9YEz2juX7Qochb8tnAoIGkS109nGRtankTMEzPcvdm+UTvqZKDKiDqy1uv5Sx9YW3KqjIxf1gZPto5120tdWhfe5+HFOd8E22nSfsL/GDXd01hHJCsHg96ADLf7ER9b/dWatpNjulWiEEmhgCNeFd0EByvK09uPuHSQguDLoptyqnpib4pNIeaKR85wOzv+WrxlUobaVkVVOirkYWiwjqKTAf+Rh5wssBWlpEMNAV0da6S5EMnCJnDF5w0LD428KvoH3gC5+xCViW5AEtcX7ARchE2Isk7VY3GdUani3SC0CdF4LrkqMmi9bi4NQYVqU7uv8dKE/tADbTzm54ZpqyCY1Jr6VTsb+ccsU2rIjs9A+ZoYyuGGPoZTWQMUPW5oIi7DX6sR7gAbpGMKMNcxqdOUsY2089mCRYQWzfLQLjgWIqUIRUjFw3mbCFBUba9vne2UdDUL0xUMkRGMszQ7PMGnvnB5uTjViDJ5zAT3VqGKJPjdKVho0OqnT596qPqCCxIbqzN6R3GWljcDluD+VLxd8uoqc3U8ut6LFhmov9EzMD9L+GZMWDgbVaVrq1IDOO8lepll/A5zVuU+NZKeHv3hBKx15ukwMC+FWs3kp32BpfO4kRXp7reJe2NqjkZ3kwHQidWy+glx5j9Ae4pXsRinakpH/qVLktzhvyCVR8ruUJ3l3wfxqzRTbcCc+PIpFAH36JHN2O7XzZ5uJEBAsVc39rkhgyelaq8AvWBu8LOOWg6zLdbieGdsxjume+coouYD2ElHc2TVRN3Mwsete86pNK06xs3ank+DWO7XW/EvXH51FKlixpHLX/q8/kzsMeZKcRfJ6xXZ0r1zE9dVOwVIs6KaqstpMVVp0X9ymMsiy2MnsRYX/kPG7gHPDiOgPVbx6R8LAOHdqi6D00X/Fna7rNObT2kl7wBfacn70Yixm9xmq49h/9TQCAFS7qH3oIzei7RyM/usoBGCeqhp24V2ogCrGj/XdmGofrfdxrS545wn8s34fga3VmokxIK+m59xHy2+/9P+x6EMpQSAfaLe+SRIM4Ds+FN2Pz9WmPSqZO9p7KQ8mPJz5ASxQtnHDHu6DpLaT/+oa6zXVGp6hQxO71ClPQ6ecAFZ41IMfcBIMLs/XyLICBpKHbmqJeXD02Y/xFfwtMEQiKf+6qW3CUyLX7NHcNGKlozJGq9m1U6Xemtq+5WmW5ShamSQ3hA4kRESTLY6DrkYOel21uS+3+vFTxSofkkXGqHcfQ/NlwlweGWNl3lJ+i8y27FK+0JhxTgUnp48f/eKlka6OnRmI+SN9i0flarKktFijjPXeH+KihDVcR3l00lJNRAI5PS1/9uvqZfDM3rr5DjjZMODfaAZyDEPf3f60TM//xdQSwMEFAACAAgAwZFXVGSezOBLAAAAagAAABsAAAB1bml2ZXJzYWwvdW5pdmVyc2FsLnBuZy54bWyzsa/IzVEoSy0qzszPs1Uy1DNQsrfj5bIpKEoty0wtV6gAigEFIUBJoRLINUJwyzNTSjJslcwtTBFiGamZ6RkltkqmFpZwQX2gkQBQSwECAAAUAAIACADzVslM1qN+2kcDAADhCQAAFAAAAAAAAAABAAAAAAAAAAAAdW5pdmVyc2FsL3BsYXllci54bWxQSwECAAAUAAIACAAVsYJTf2Ttp/oEAABiEwAAHQAAAAAAAAABAAAAAAB5AwAAdW5pdmVyc2FsL2NvbW1vbl9tZXNzYWdlcy5sbmdQSwECAAAUAAIACAAVsYJTFR5gG6MAAAB/AQAALgAAAAAAAAABAAAAAACuCAAAdW5pdmVyc2FsL3BsYXliYWNrX2FuZF9uYXZpZ2F0aW9uX3NldHRpbmdzLnhtbFBLAQIAABQAAgAIABWxglOYpaMCgQMAAFkOAAAnAAAAAAAAAAEAAAAAAJ0JAAB1bml2ZXJzYWwvZmxhc2hfcHVibGlzaGluZ19zZXR0aW5ncy54bWxQSwECAAAUAAIACAAVsYJTZUYBe1cDAABADAAAIQAAAAAAAAABAAAAAABjDQAAdW5pdmVyc2FsL2ZsYXNoX3NraW5fc2V0dGluZ3MueG1sUEsBAgAAFAACAAgAFbGCU/fzYTVnAwAA6g0AACYAAAAAAAAAAQAAAAAA+RAAAHVuaXZlcnNhbC9odG1sX3B1Ymxpc2hpbmdfc2V0dGluZ3MueG1sUEsBAgAAFAACAAgAFbGCUy0nxe+yAQAAUQYAAB8AAAAAAAAAAQAAAAAApBQAAHVuaXZlcnNhbC9odG1sX3NraW5fc2V0dGluZ3MuanNQSwECAAAUAAIACADBkVdUhyCWq04OAACuGwAAFwAAAAAAAAAAAAAAAACTFgAAdW5pdmVyc2FsL3VuaXZlcnNhbC5wbmdQSwECAAAUAAIACADBkVdUZJ7M4EsAAABqAAAAGwAAAAAAAAABAAAAAAAWJQAAdW5pdmVyc2FsL3VuaXZlcnNhbC5wbmcueG1sUEsFBgAAAAAJAAkAvAIAAJolAAAAAA=="/>
  <p:tag name="ISPRING_CURRENT_PLAYER_ID" val="universal"/>
  <p:tag name="ISPRING_PRESENTATION_TITLE" val="Tin5_Tuan24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01CBDDBE-1A43-42F5-9827-5ABD02F1E9C8}"/>
  <p:tag name="TIMING" val="|14.862|2.081"/>
  <p:tag name="GENSWF_ADVANCE_TIME" val="21.51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985FF790-2A82-4C97-AC41-360B91A13F08}"/>
  <p:tag name="GENSWF_ADVANCE_TIME" val="38.51"/>
  <p:tag name="TIMING" val="|3.699|6.816|10.821|4.701|3.212|3.902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15|2.159|4.368"/>
  <p:tag name="ISPRING_CUSTOM_TIMING_USED" val="1"/>
  <p:tag name="ISPRING_SLIDE_ID_2" val="{0CE7E4F2-E498-401B-8AF3-35C3EF16D581}"/>
  <p:tag name="GENSWF_ADVANCE_TIME" val="14.21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15|2.159|4.368"/>
  <p:tag name="ISPRING_CUSTOM_TIMING_USED" val="1"/>
  <p:tag name="ISPRING_SLIDE_ID_2" val="{0CE7E4F2-E498-401B-8AF3-35C3EF16D581}"/>
  <p:tag name="GENSWF_ADVANCE_TIME" val="14.21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4.06"/>
  <p:tag name="TIMING" val="|2.229|5.966|2.608|5.273|3.603"/>
  <p:tag name="ISPRING_CUSTOM_TIMING_USED" val="1"/>
  <p:tag name="ISPRING_SLIDE_ID_2" val="{E8D53BA8-B32E-4CE8-B7C0-72015D971FA7}"/>
  <p:tag name="ISPRING_SLIDE_INDENT_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81|4.58|3.987"/>
  <p:tag name="ISPRING_CUSTOM_TIMING_USED" val="1"/>
  <p:tag name="ISPRING_SLIDE_ID_2" val="{D58BB504-FD0C-439C-9D13-CA6BC6596495}"/>
  <p:tag name="GENSWF_ADVANCE_TIME" val="12.57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63|4.839"/>
  <p:tag name="ISPRING_CUSTOM_TIMING_USED" val="1"/>
  <p:tag name="ISPRING_SLIDE_ID_2" val="{A0993249-ED87-405E-94C2-31F5B392064C}"/>
  <p:tag name="GENSWF_ADVANCE_TIME" val="18.69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TIMING" val="|2.49|5.147"/>
  <p:tag name="ISPRING_SLIDE_ID_2" val="{6A99B23D-4996-437A-B9CD-7CEA41248AE0}"/>
  <p:tag name="GENSWF_ADVANCE_TIME" val="21.09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C20FC2FD-300C-47C3-B8FF-2BE5AAEABACC}"/>
  <p:tag name="TIMING" val="|17.732|5.558|7.815"/>
  <p:tag name="GENSWF_ADVANCE_TIME" val="55.08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E07A02D4-CCAB-4005-9F4B-C0C2591EA701}"/>
  <p:tag name="GENSWF_ADVANCE_TIME" val="17.44"/>
  <p:tag name="ISPRING_SLIDE_INDENT_LEVEL" val="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gital Time Capsule SB - v5" id="{7D52FEA8-CE0D-4B98-8CCA-0CCE0FF5E9C1}" vid="{9ABB75D2-37B2-4B8B-B0A6-3CCF3185D65C}"/>
    </a:ext>
  </a:extLst>
</a:theme>
</file>

<file path=ppt/theme/theme2.xml><?xml version="1.0" encoding="utf-8"?>
<a:theme xmlns:a="http://schemas.openxmlformats.org/drawingml/2006/main" name="1_Organic">
  <a:themeElements>
    <a:clrScheme name="Custom 162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CBAF62"/>
      </a:accent1>
      <a:accent2>
        <a:srgbClr val="4096B0"/>
      </a:accent2>
      <a:accent3>
        <a:srgbClr val="803348"/>
      </a:accent3>
      <a:accent4>
        <a:srgbClr val="8E684C"/>
      </a:accent4>
      <a:accent5>
        <a:srgbClr val="AB946B"/>
      </a:accent5>
      <a:accent6>
        <a:srgbClr val="803348"/>
      </a:accent6>
      <a:hlink>
        <a:srgbClr val="86724D"/>
      </a:hlink>
      <a:folHlink>
        <a:srgbClr val="CBAF62"/>
      </a:folHlink>
    </a:clrScheme>
    <a:fontScheme name="Custom 169">
      <a:majorFont>
        <a:latin typeface="Rockwell"/>
        <a:ea typeface=""/>
        <a:cs typeface=""/>
      </a:majorFont>
      <a:minorFont>
        <a:latin typeface="Trebuchet MS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gital Time Capsule SB - v5" id="{7D52FEA8-CE0D-4B98-8CCA-0CCE0FF5E9C1}" vid="{9ABB75D2-37B2-4B8B-B0A6-3CCF3185D65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62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CBAF62"/>
    </a:accent1>
    <a:accent2>
      <a:srgbClr val="4096B0"/>
    </a:accent2>
    <a:accent3>
      <a:srgbClr val="803348"/>
    </a:accent3>
    <a:accent4>
      <a:srgbClr val="8E684C"/>
    </a:accent4>
    <a:accent5>
      <a:srgbClr val="AB946B"/>
    </a:accent5>
    <a:accent6>
      <a:srgbClr val="803348"/>
    </a:accent6>
    <a:hlink>
      <a:srgbClr val="86724D"/>
    </a:hlink>
    <a:folHlink>
      <a:srgbClr val="CBAF6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519</Words>
  <Application>Microsoft Office PowerPoint</Application>
  <PresentationFormat>Custom</PresentationFormat>
  <Paragraphs>101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Organic</vt:lpstr>
      <vt:lpstr>1_Organic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Để mở cửa sổ soạn thảo thủ tục, ta dùng câu lệnh: edit “&lt;Tên thủ tục&gt;</vt:lpstr>
      <vt:lpstr>ĐỊNH HƯỚNG HỌC TẬP</vt:lpstr>
      <vt:lpstr>Tạo thủ tục vẽ hình sau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Tin5_Tuan24</dc:title>
  <dc:subject/>
  <dc:creator/>
  <dc:description/>
  <cp:lastModifiedBy/>
  <cp:revision>1</cp:revision>
  <dcterms:created xsi:type="dcterms:W3CDTF">2022-02-22T05:02:29Z</dcterms:created>
  <dcterms:modified xsi:type="dcterms:W3CDTF">2024-03-12T02:45:22Z</dcterms:modified>
  <cp:category/>
</cp:coreProperties>
</file>