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61" r:id="rId6"/>
    <p:sldId id="267" r:id="rId7"/>
    <p:sldId id="280" r:id="rId8"/>
    <p:sldId id="262" r:id="rId9"/>
    <p:sldId id="263" r:id="rId10"/>
    <p:sldId id="264" r:id="rId11"/>
    <p:sldId id="265" r:id="rId12"/>
    <p:sldId id="266" r:id="rId13"/>
    <p:sldId id="279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embeddedFontLst>
    <p:embeddedFont>
      <p:font typeface="Microsoft Yahei" panose="020B0503020204020204" pitchFamily="34" charset="-122"/>
      <p:regular r:id="rId27"/>
      <p:bold r:id="rId28"/>
    </p:embeddedFont>
    <p:embeddedFont>
      <p:font typeface="Lato Black" panose="020F0A02020204030203" pitchFamily="34" charset="0"/>
      <p:bold r:id="rId29"/>
      <p:boldItalic r:id="rId30"/>
    </p:embeddedFont>
    <p:embeddedFont>
      <p:font typeface="Play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gnSzkEGGbVwBTLZ+Y0CZvbJ9Ve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9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1" name="Google Shape;10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0" name="Google Shape;115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1" name="Google Shape;115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8" name="Google Shape;116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4" name="Google Shape;1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8" name="Google Shape;1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6894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5" name="Google Shape;1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6" name="Google Shape;12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7" name="Google Shape;12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1" name="Google Shape;12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2" name="Google Shape;12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4" name="Google Shape;124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5" name="Google Shape;124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3" name="Google Shape;126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4" name="Google Shape;126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7" name="Google Shape;10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2" name="Google Shape;12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3" name="Google Shape;12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3" name="Google Shape;128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4" name="Google Shape;128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0" name="Google Shape;129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1" name="Google Shape;129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2" name="Google Shape;1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7" name="Google Shape;13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5" name="Google Shape;106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6" name="Google Shape;106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5" name="Google Shape;107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6" name="Google Shape;10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7" name="Google Shape;108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8" name="Google Shape;1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8" name="Google Shape;1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1793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3" name="Google Shape;110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4" name="Google Shape;110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4" name="Google Shape;112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5" name="Google Shape;112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gi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5.png"/><Relationship Id="rId4" Type="http://schemas.openxmlformats.org/officeDocument/2006/relationships/image" Target="../media/image21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8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bg>
      <p:bgPr>
        <a:solidFill>
          <a:srgbClr val="82CAEB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25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0" name="Google Shape;20;p25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4892DC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5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5"/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5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5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body" idx="1"/>
          </p:nvPr>
        </p:nvSpPr>
        <p:spPr>
          <a:xfrm>
            <a:off x="5259431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0" name="Google Shape;30;p25"/>
          <p:cNvGrpSpPr/>
          <p:nvPr/>
        </p:nvGrpSpPr>
        <p:grpSpPr>
          <a:xfrm>
            <a:off x="3410954" y="3107107"/>
            <a:ext cx="5150094" cy="3208972"/>
            <a:chOff x="3410954" y="3107107"/>
            <a:chExt cx="5150094" cy="3208972"/>
          </a:xfrm>
        </p:grpSpPr>
        <p:pic>
          <p:nvPicPr>
            <p:cNvPr id="31" name="Google Shape;31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10954" y="3107107"/>
              <a:ext cx="5150094" cy="3208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25" descr="A blue and white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96000" y="5029839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4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34"/>
          <p:cNvSpPr/>
          <p:nvPr/>
        </p:nvSpPr>
        <p:spPr>
          <a:xfrm>
            <a:off x="5346922" y="1689746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34"/>
          <p:cNvSpPr/>
          <p:nvPr/>
        </p:nvSpPr>
        <p:spPr>
          <a:xfrm flipH="1">
            <a:off x="10239597" y="3174058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34"/>
          <p:cNvSpPr/>
          <p:nvPr/>
        </p:nvSpPr>
        <p:spPr>
          <a:xfrm>
            <a:off x="5346922" y="4666650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34"/>
          <p:cNvSpPr txBox="1">
            <a:spLocks noGrp="1"/>
          </p:cNvSpPr>
          <p:nvPr>
            <p:ph type="body" idx="1"/>
          </p:nvPr>
        </p:nvSpPr>
        <p:spPr>
          <a:xfrm>
            <a:off x="6232747" y="1857764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body" idx="2"/>
          </p:nvPr>
        </p:nvSpPr>
        <p:spPr>
          <a:xfrm>
            <a:off x="6232747" y="3476553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4"/>
          <p:cNvSpPr txBox="1">
            <a:spLocks noGrp="1"/>
          </p:cNvSpPr>
          <p:nvPr>
            <p:ph type="body" idx="3"/>
          </p:nvPr>
        </p:nvSpPr>
        <p:spPr>
          <a:xfrm>
            <a:off x="6232747" y="5031862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ECE37"/>
              </a:buClr>
              <a:buSzPts val="2800"/>
              <a:buNone/>
              <a:defRPr>
                <a:solidFill>
                  <a:srgbClr val="BECE3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0" name="Google Shape;120;p34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4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5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35"/>
          <p:cNvSpPr/>
          <p:nvPr/>
        </p:nvSpPr>
        <p:spPr>
          <a:xfrm>
            <a:off x="5346922" y="2004077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35"/>
          <p:cNvSpPr/>
          <p:nvPr/>
        </p:nvSpPr>
        <p:spPr>
          <a:xfrm flipH="1">
            <a:off x="9982200" y="3841279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35"/>
          <p:cNvSpPr txBox="1">
            <a:spLocks noGrp="1"/>
          </p:cNvSpPr>
          <p:nvPr>
            <p:ph type="body" idx="1"/>
          </p:nvPr>
        </p:nvSpPr>
        <p:spPr>
          <a:xfrm>
            <a:off x="6232747" y="2172095"/>
            <a:ext cx="457200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5"/>
          <p:cNvSpPr txBox="1">
            <a:spLocks noGrp="1"/>
          </p:cNvSpPr>
          <p:nvPr>
            <p:ph type="body" idx="2"/>
          </p:nvPr>
        </p:nvSpPr>
        <p:spPr>
          <a:xfrm>
            <a:off x="5346922" y="4014366"/>
            <a:ext cx="457200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" name="Google Shape;131;p35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5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6"/>
          <p:cNvSpPr txBox="1">
            <a:spLocks noGrp="1"/>
          </p:cNvSpPr>
          <p:nvPr>
            <p:ph type="sldNum" idx="12"/>
          </p:nvPr>
        </p:nvSpPr>
        <p:spPr>
          <a:xfrm>
            <a:off x="9692023" y="6356350"/>
            <a:ext cx="1932283" cy="28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p36"/>
          <p:cNvSpPr/>
          <p:nvPr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 extrusionOk="0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509" t="-9203" r="-150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6"/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6"/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6"/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1"/>
          </p:nvPr>
        </p:nvSpPr>
        <p:spPr>
          <a:xfrm>
            <a:off x="1979613" y="271528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2"/>
          </p:nvPr>
        </p:nvSpPr>
        <p:spPr>
          <a:xfrm>
            <a:off x="6305763" y="1757464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body" idx="3"/>
          </p:nvPr>
        </p:nvSpPr>
        <p:spPr>
          <a:xfrm>
            <a:off x="5138159" y="334373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body" idx="4"/>
          </p:nvPr>
        </p:nvSpPr>
        <p:spPr>
          <a:xfrm>
            <a:off x="4038600" y="494748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9" name="Google Shape;149;p37"/>
          <p:cNvCxnSpPr/>
          <p:nvPr/>
        </p:nvCxnSpPr>
        <p:spPr>
          <a:xfrm>
            <a:off x="6068622" y="1348204"/>
            <a:ext cx="0" cy="4371678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150" name="Google Shape;150;p37"/>
          <p:cNvGrpSpPr/>
          <p:nvPr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151" name="Google Shape;151;p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2" name="Google Shape;152;p37"/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153" name="Google Shape;153;p37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54" name="Google Shape;154;p37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55" name="Google Shape;155;p37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56" name="Google Shape;156;p37"/>
            <p:cNvSpPr txBox="1"/>
            <p:nvPr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57" name="Google Shape;157;p37"/>
          <p:cNvGrpSpPr/>
          <p:nvPr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158" name="Google Shape;158;p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" name="Google Shape;159;p37"/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160" name="Google Shape;160;p37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61" name="Google Shape;161;p37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62" name="Google Shape;162;p37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63" name="Google Shape;163;p37"/>
            <p:cNvSpPr txBox="1"/>
            <p:nvPr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64" name="Google Shape;164;p37"/>
          <p:cNvGrpSpPr/>
          <p:nvPr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165" name="Google Shape;165;p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" name="Google Shape;166;p37"/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167" name="Google Shape;167;p37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68" name="Google Shape;168;p37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69" name="Google Shape;169;p37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70" name="Google Shape;170;p37"/>
            <p:cNvSpPr txBox="1"/>
            <p:nvPr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171" name="Google Shape;171;p37"/>
          <p:cNvSpPr txBox="1">
            <a:spLocks noGrp="1"/>
          </p:cNvSpPr>
          <p:nvPr>
            <p:ph type="body" idx="1"/>
          </p:nvPr>
        </p:nvSpPr>
        <p:spPr>
          <a:xfrm>
            <a:off x="1802992" y="419109"/>
            <a:ext cx="8343256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body" idx="2"/>
          </p:nvPr>
        </p:nvSpPr>
        <p:spPr>
          <a:xfrm>
            <a:off x="2451477" y="154913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0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body" idx="3"/>
          </p:nvPr>
        </p:nvSpPr>
        <p:spPr>
          <a:xfrm>
            <a:off x="6781647" y="291380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body" idx="4"/>
          </p:nvPr>
        </p:nvSpPr>
        <p:spPr>
          <a:xfrm>
            <a:off x="2264746" y="4233444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body" idx="5"/>
          </p:nvPr>
        </p:nvSpPr>
        <p:spPr>
          <a:xfrm>
            <a:off x="2314436" y="2601890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37"/>
          <p:cNvSpPr txBox="1">
            <a:spLocks noGrp="1"/>
          </p:cNvSpPr>
          <p:nvPr>
            <p:ph type="body" idx="6"/>
          </p:nvPr>
        </p:nvSpPr>
        <p:spPr>
          <a:xfrm>
            <a:off x="6772695" y="3952143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body" idx="7"/>
          </p:nvPr>
        </p:nvSpPr>
        <p:spPr>
          <a:xfrm>
            <a:off x="2342324" y="528076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ustom Layout">
  <p:cSld name="47_Custom Layou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2" name="Google Shape;182;p38"/>
          <p:cNvCxnSpPr/>
          <p:nvPr/>
        </p:nvCxnSpPr>
        <p:spPr>
          <a:xfrm>
            <a:off x="6068622" y="1348204"/>
            <a:ext cx="0" cy="4371678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183" name="Google Shape;183;p38"/>
          <p:cNvGrpSpPr/>
          <p:nvPr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184" name="Google Shape;184;p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5" name="Google Shape;185;p38"/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186" name="Google Shape;186;p38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87" name="Google Shape;187;p38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88" name="Google Shape;188;p38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89" name="Google Shape;189;p38"/>
            <p:cNvSpPr txBox="1"/>
            <p:nvPr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90" name="Google Shape;190;p38"/>
          <p:cNvGrpSpPr/>
          <p:nvPr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191" name="Google Shape;191;p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" name="Google Shape;192;p38"/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193" name="Google Shape;193;p38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94" name="Google Shape;194;p38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195" name="Google Shape;195;p38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96" name="Google Shape;196;p38"/>
            <p:cNvSpPr txBox="1"/>
            <p:nvPr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97" name="Google Shape;197;p38"/>
          <p:cNvGrpSpPr/>
          <p:nvPr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198" name="Google Shape;198;p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" name="Google Shape;199;p38"/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200" name="Google Shape;200;p38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01" name="Google Shape;201;p38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02" name="Google Shape;202;p38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03" name="Google Shape;203;p38"/>
            <p:cNvSpPr txBox="1"/>
            <p:nvPr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04" name="Google Shape;204;p38"/>
          <p:cNvSpPr txBox="1">
            <a:spLocks noGrp="1"/>
          </p:cNvSpPr>
          <p:nvPr>
            <p:ph type="body" idx="1"/>
          </p:nvPr>
        </p:nvSpPr>
        <p:spPr>
          <a:xfrm>
            <a:off x="1802992" y="419109"/>
            <a:ext cx="8343256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38"/>
          <p:cNvSpPr txBox="1">
            <a:spLocks noGrp="1"/>
          </p:cNvSpPr>
          <p:nvPr>
            <p:ph type="body" idx="2"/>
          </p:nvPr>
        </p:nvSpPr>
        <p:spPr>
          <a:xfrm>
            <a:off x="2451477" y="154913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0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8"/>
          <p:cNvSpPr txBox="1">
            <a:spLocks noGrp="1"/>
          </p:cNvSpPr>
          <p:nvPr>
            <p:ph type="body" idx="3"/>
          </p:nvPr>
        </p:nvSpPr>
        <p:spPr>
          <a:xfrm>
            <a:off x="6781647" y="291380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38"/>
          <p:cNvSpPr txBox="1">
            <a:spLocks noGrp="1"/>
          </p:cNvSpPr>
          <p:nvPr>
            <p:ph type="body" idx="4"/>
          </p:nvPr>
        </p:nvSpPr>
        <p:spPr>
          <a:xfrm>
            <a:off x="2264746" y="4233444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9" name="Google Shape;209;p39"/>
          <p:cNvCxnSpPr/>
          <p:nvPr/>
        </p:nvCxnSpPr>
        <p:spPr>
          <a:xfrm>
            <a:off x="6068622" y="1475204"/>
            <a:ext cx="0" cy="4657967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210" name="Google Shape;210;p39"/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211" name="Google Shape;211;p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2" name="Google Shape;212;p39"/>
            <p:cNvGrpSpPr/>
            <p:nvPr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213" name="Google Shape;213;p39"/>
              <p:cNvSpPr/>
              <p:nvPr/>
            </p:nvSpPr>
            <p:spPr>
              <a:xfrm>
                <a:off x="6758576" y="1170748"/>
                <a:ext cx="305841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14" name="Google Shape;214;p39"/>
              <p:cNvSpPr/>
              <p:nvPr/>
            </p:nvSpPr>
            <p:spPr>
              <a:xfrm>
                <a:off x="5478520" y="1170748"/>
                <a:ext cx="128005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15" name="Google Shape;215;p39"/>
              <p:cNvSpPr/>
              <p:nvPr/>
            </p:nvSpPr>
            <p:spPr>
              <a:xfrm>
                <a:off x="5909873" y="1811393"/>
                <a:ext cx="322410" cy="58058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16" name="Google Shape;216;p39"/>
            <p:cNvSpPr txBox="1"/>
            <p:nvPr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73B77"/>
                </a:buClr>
                <a:buSzPts val="3200"/>
                <a:buFont typeface="Microsoft Yahei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17" name="Google Shape;21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0" name="Google Shape;220;p39"/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221" name="Google Shape;221;p39"/>
            <p:cNvGrpSpPr/>
            <p:nvPr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222" name="Google Shape;222;p3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23" name="Google Shape;223;p39"/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224" name="Google Shape;224;p39"/>
                <p:cNvSpPr/>
                <p:nvPr/>
              </p:nvSpPr>
              <p:spPr>
                <a:xfrm>
                  <a:off x="9009785" y="760883"/>
                  <a:ext cx="2422254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425" extrusionOk="0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225" name="Google Shape;225;p39"/>
                <p:cNvSpPr/>
                <p:nvPr/>
              </p:nvSpPr>
              <p:spPr>
                <a:xfrm>
                  <a:off x="7995986" y="760883"/>
                  <a:ext cx="1013801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425" extrusionOk="0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226" name="Google Shape;226;p39"/>
                <p:cNvSpPr/>
                <p:nvPr/>
              </p:nvSpPr>
              <p:spPr>
                <a:xfrm>
                  <a:off x="8337616" y="1044602"/>
                  <a:ext cx="255347" cy="257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5" extrusionOk="0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</p:grpSp>
        <p:sp>
          <p:nvSpPr>
            <p:cNvPr id="227" name="Google Shape;227;p39"/>
            <p:cNvSpPr txBox="1"/>
            <p:nvPr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28" name="Google Shape;228;p39"/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229" name="Google Shape;229;p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0" name="Google Shape;230;p39"/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231" name="Google Shape;231;p39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32" name="Google Shape;232;p39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33" name="Google Shape;233;p39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34" name="Google Shape;234;p39"/>
            <p:cNvSpPr txBox="1"/>
            <p:nvPr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04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35" name="Google Shape;235;p39"/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236" name="Google Shape;236;p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7" name="Google Shape;237;p39"/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238" name="Google Shape;238;p39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39" name="Google Shape;239;p39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40" name="Google Shape;240;p39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41" name="Google Shape;241;p39"/>
            <p:cNvSpPr txBox="1"/>
            <p:nvPr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42" name="Google Shape;242;p39"/>
          <p:cNvSpPr txBox="1">
            <a:spLocks noGrp="1"/>
          </p:cNvSpPr>
          <p:nvPr>
            <p:ph type="body" idx="1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1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2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body" idx="3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9"/>
          <p:cNvSpPr txBox="1">
            <a:spLocks noGrp="1"/>
          </p:cNvSpPr>
          <p:nvPr>
            <p:ph type="body" idx="4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  <a:defRPr sz="5400" b="1">
                <a:solidFill>
                  <a:srgbClr val="4892D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39"/>
          <p:cNvSpPr txBox="1">
            <a:spLocks noGrp="1"/>
          </p:cNvSpPr>
          <p:nvPr>
            <p:ph type="body" idx="5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40"/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0"/>
          <p:cNvSpPr/>
          <p:nvPr/>
        </p:nvSpPr>
        <p:spPr>
          <a:xfrm flipH="1">
            <a:off x="838200" y="288544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40"/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0"/>
          <p:cNvSpPr/>
          <p:nvPr/>
        </p:nvSpPr>
        <p:spPr>
          <a:xfrm flipH="1">
            <a:off x="7524750" y="164338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40"/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0"/>
          <p:cNvSpPr/>
          <p:nvPr/>
        </p:nvSpPr>
        <p:spPr>
          <a:xfrm flipH="1">
            <a:off x="5295900" y="205740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40"/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40"/>
          <p:cNvSpPr/>
          <p:nvPr/>
        </p:nvSpPr>
        <p:spPr>
          <a:xfrm flipH="1">
            <a:off x="3067050" y="247142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0"/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40"/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40"/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40"/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40"/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0"/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0"/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40"/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0"/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0"/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40"/>
          <p:cNvSpPr txBox="1">
            <a:spLocks noGrp="1"/>
          </p:cNvSpPr>
          <p:nvPr>
            <p:ph type="body" idx="1"/>
          </p:nvPr>
        </p:nvSpPr>
        <p:spPr>
          <a:xfrm>
            <a:off x="1865059" y="458115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40"/>
          <p:cNvSpPr txBox="1">
            <a:spLocks noGrp="1"/>
          </p:cNvSpPr>
          <p:nvPr>
            <p:ph type="body" idx="2"/>
          </p:nvPr>
        </p:nvSpPr>
        <p:spPr>
          <a:xfrm>
            <a:off x="961816" y="301625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0"/>
          <p:cNvSpPr txBox="1">
            <a:spLocks noGrp="1"/>
          </p:cNvSpPr>
          <p:nvPr>
            <p:ph type="body" idx="3"/>
          </p:nvPr>
        </p:nvSpPr>
        <p:spPr>
          <a:xfrm>
            <a:off x="3183606" y="261123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4"/>
          </p:nvPr>
        </p:nvSpPr>
        <p:spPr>
          <a:xfrm>
            <a:off x="5437221" y="2182026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body" idx="5"/>
          </p:nvPr>
        </p:nvSpPr>
        <p:spPr>
          <a:xfrm>
            <a:off x="7656897" y="1782962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40"/>
          <p:cNvSpPr txBox="1">
            <a:spLocks noGrp="1"/>
          </p:cNvSpPr>
          <p:nvPr>
            <p:ph type="body" idx="6"/>
          </p:nvPr>
        </p:nvSpPr>
        <p:spPr>
          <a:xfrm>
            <a:off x="9876573" y="1383898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40"/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0"/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0"/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0"/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0"/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84" name="Google Shape;284;p41"/>
          <p:cNvGrpSpPr/>
          <p:nvPr/>
        </p:nvGrpSpPr>
        <p:grpSpPr>
          <a:xfrm>
            <a:off x="2851824" y="1889621"/>
            <a:ext cx="6757817" cy="912332"/>
            <a:chOff x="2042439" y="3480995"/>
            <a:chExt cx="15325911" cy="1824663"/>
          </a:xfrm>
        </p:grpSpPr>
        <p:grpSp>
          <p:nvGrpSpPr>
            <p:cNvPr id="285" name="Google Shape;285;p41"/>
            <p:cNvGrpSpPr/>
            <p:nvPr/>
          </p:nvGrpSpPr>
          <p:grpSpPr>
            <a:xfrm flipH="1">
              <a:off x="2042439" y="3480995"/>
              <a:ext cx="15325911" cy="1824663"/>
              <a:chOff x="9376702" y="4247455"/>
              <a:chExt cx="11176876" cy="1824663"/>
            </a:xfrm>
          </p:grpSpPr>
          <p:sp>
            <p:nvSpPr>
              <p:cNvPr id="286" name="Google Shape;286;p41"/>
              <p:cNvSpPr/>
              <p:nvPr/>
            </p:nvSpPr>
            <p:spPr>
              <a:xfrm rot="5400000" flipH="1">
                <a:off x="13293252" y="440228"/>
                <a:ext cx="1619003" cy="9452104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87" name="Google Shape;287;p4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4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9" name="Google Shape;289;p41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41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41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2" name="Google Shape;292;p41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3" name="Google Shape;293;p41"/>
          <p:cNvGrpSpPr/>
          <p:nvPr/>
        </p:nvGrpSpPr>
        <p:grpSpPr>
          <a:xfrm flipH="1">
            <a:off x="2860214" y="2867968"/>
            <a:ext cx="6749424" cy="912332"/>
            <a:chOff x="9396315" y="4247455"/>
            <a:chExt cx="11157262" cy="1824663"/>
          </a:xfrm>
        </p:grpSpPr>
        <p:sp>
          <p:nvSpPr>
            <p:cNvPr id="294" name="Google Shape;294;p41"/>
            <p:cNvSpPr/>
            <p:nvPr/>
          </p:nvSpPr>
          <p:spPr>
            <a:xfrm rot="5400000" flipH="1">
              <a:off x="13303060" y="450036"/>
              <a:ext cx="1619003" cy="9432493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" name="Google Shape;295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7" name="Google Shape;297;p41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1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1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41"/>
          <p:cNvGrpSpPr/>
          <p:nvPr/>
        </p:nvGrpSpPr>
        <p:grpSpPr>
          <a:xfrm>
            <a:off x="2818934" y="3834509"/>
            <a:ext cx="6790705" cy="912332"/>
            <a:chOff x="2032703" y="7370771"/>
            <a:chExt cx="14879557" cy="1824663"/>
          </a:xfrm>
        </p:grpSpPr>
        <p:grpSp>
          <p:nvGrpSpPr>
            <p:cNvPr id="301" name="Google Shape;301;p41"/>
            <p:cNvGrpSpPr/>
            <p:nvPr/>
          </p:nvGrpSpPr>
          <p:grpSpPr>
            <a:xfrm flipH="1">
              <a:off x="2032703" y="7370771"/>
              <a:ext cx="14879557" cy="1824663"/>
              <a:chOff x="9702218" y="4247455"/>
              <a:chExt cx="10851360" cy="1824663"/>
            </a:xfrm>
          </p:grpSpPr>
          <p:sp>
            <p:nvSpPr>
              <p:cNvPr id="302" name="Google Shape;302;p41"/>
              <p:cNvSpPr/>
              <p:nvPr/>
            </p:nvSpPr>
            <p:spPr>
              <a:xfrm rot="5400000" flipH="1">
                <a:off x="13456012" y="602985"/>
                <a:ext cx="1619003" cy="9126592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03" name="Google Shape;303;p4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4" name="Google Shape;304;p41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5" name="Google Shape;305;p41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41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41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8" name="Google Shape;308;p41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endParaRPr sz="175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309" name="Google Shape;309;p41"/>
          <p:cNvGrpSpPr/>
          <p:nvPr/>
        </p:nvGrpSpPr>
        <p:grpSpPr>
          <a:xfrm flipH="1">
            <a:off x="2821906" y="4812856"/>
            <a:ext cx="6787732" cy="912332"/>
            <a:chOff x="9664302" y="4247455"/>
            <a:chExt cx="10889275" cy="1824663"/>
          </a:xfrm>
        </p:grpSpPr>
        <p:sp>
          <p:nvSpPr>
            <p:cNvPr id="310" name="Google Shape;310;p41"/>
            <p:cNvSpPr/>
            <p:nvPr/>
          </p:nvSpPr>
          <p:spPr>
            <a:xfrm rot="5400000" flipH="1">
              <a:off x="13437055" y="584024"/>
              <a:ext cx="1619003" cy="9164509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1" name="Google Shape;311;p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4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41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1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1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41"/>
          <p:cNvSpPr txBox="1"/>
          <p:nvPr/>
        </p:nvSpPr>
        <p:spPr>
          <a:xfrm flipH="1">
            <a:off x="3187107" y="2950726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1"/>
          <p:cNvSpPr txBox="1"/>
          <p:nvPr/>
        </p:nvSpPr>
        <p:spPr>
          <a:xfrm flipH="1">
            <a:off x="3148977" y="390203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1"/>
          <p:cNvSpPr txBox="1"/>
          <p:nvPr/>
        </p:nvSpPr>
        <p:spPr>
          <a:xfrm flipH="1">
            <a:off x="3162018" y="4927973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1"/>
          <p:cNvSpPr txBox="1">
            <a:spLocks noGrp="1"/>
          </p:cNvSpPr>
          <p:nvPr>
            <p:ph type="body" idx="1"/>
          </p:nvPr>
        </p:nvSpPr>
        <p:spPr>
          <a:xfrm>
            <a:off x="4783403" y="2124484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body" idx="2"/>
          </p:nvPr>
        </p:nvSpPr>
        <p:spPr>
          <a:xfrm>
            <a:off x="4783403" y="3115281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41"/>
          <p:cNvSpPr txBox="1">
            <a:spLocks noGrp="1"/>
          </p:cNvSpPr>
          <p:nvPr>
            <p:ph type="body" idx="3"/>
          </p:nvPr>
        </p:nvSpPr>
        <p:spPr>
          <a:xfrm>
            <a:off x="4783225" y="4066527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1"/>
          <p:cNvSpPr txBox="1">
            <a:spLocks noGrp="1"/>
          </p:cNvSpPr>
          <p:nvPr>
            <p:ph type="body" idx="4"/>
          </p:nvPr>
        </p:nvSpPr>
        <p:spPr>
          <a:xfrm>
            <a:off x="4798801" y="5045070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3" name="Google Shape;323;p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36575" y="584269"/>
            <a:ext cx="5184421" cy="11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28" name="Google Shape;328;p42"/>
          <p:cNvGrpSpPr/>
          <p:nvPr/>
        </p:nvGrpSpPr>
        <p:grpSpPr>
          <a:xfrm>
            <a:off x="4071490" y="2375279"/>
            <a:ext cx="6770207" cy="912332"/>
            <a:chOff x="2042440" y="3480995"/>
            <a:chExt cx="15354011" cy="1824663"/>
          </a:xfrm>
        </p:grpSpPr>
        <p:grpSp>
          <p:nvGrpSpPr>
            <p:cNvPr id="329" name="Google Shape;329;p42"/>
            <p:cNvGrpSpPr/>
            <p:nvPr/>
          </p:nvGrpSpPr>
          <p:grpSpPr>
            <a:xfrm flipH="1">
              <a:off x="2042440" y="3480995"/>
              <a:ext cx="15354011" cy="1824663"/>
              <a:chOff x="9356209" y="4247455"/>
              <a:chExt cx="11197369" cy="1824663"/>
            </a:xfrm>
          </p:grpSpPr>
          <p:sp>
            <p:nvSpPr>
              <p:cNvPr id="330" name="Google Shape;330;p42"/>
              <p:cNvSpPr/>
              <p:nvPr/>
            </p:nvSpPr>
            <p:spPr>
              <a:xfrm rot="5400000" flipH="1">
                <a:off x="13283007" y="429980"/>
                <a:ext cx="1619003" cy="9472600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1" name="Google Shape;331;p42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2" name="Google Shape;332;p4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3" name="Google Shape;333;p42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42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42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6" name="Google Shape;336;p42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42"/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338" name="Google Shape;338;p42"/>
            <p:cNvSpPr/>
            <p:nvPr/>
          </p:nvSpPr>
          <p:spPr>
            <a:xfrm rot="5400000" flipH="1">
              <a:off x="13292817" y="439791"/>
              <a:ext cx="1619003" cy="9452979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9" name="Google Shape;339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42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2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2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42"/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345" name="Google Shape;345;p42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346" name="Google Shape;346;p42"/>
              <p:cNvSpPr/>
              <p:nvPr/>
            </p:nvSpPr>
            <p:spPr>
              <a:xfrm rot="5400000" flipH="1">
                <a:off x="13352588" y="305180"/>
                <a:ext cx="1619003" cy="9780023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7" name="Google Shape;347;p4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8" name="Google Shape;348;p4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9" name="Google Shape;349;p42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42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42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2" name="Google Shape;352;p42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endParaRPr sz="175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353" name="Google Shape;353;p42"/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2"/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2"/>
          <p:cNvSpPr txBox="1">
            <a:spLocks noGrp="1"/>
          </p:cNvSpPr>
          <p:nvPr>
            <p:ph type="body" idx="1"/>
          </p:nvPr>
        </p:nvSpPr>
        <p:spPr>
          <a:xfrm>
            <a:off x="6003069" y="2610142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p42"/>
          <p:cNvSpPr txBox="1">
            <a:spLocks noGrp="1"/>
          </p:cNvSpPr>
          <p:nvPr>
            <p:ph type="body" idx="2"/>
          </p:nvPr>
        </p:nvSpPr>
        <p:spPr>
          <a:xfrm>
            <a:off x="6003069" y="3842239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42"/>
          <p:cNvSpPr txBox="1">
            <a:spLocks noGrp="1"/>
          </p:cNvSpPr>
          <p:nvPr>
            <p:ph type="body" idx="3"/>
          </p:nvPr>
        </p:nvSpPr>
        <p:spPr>
          <a:xfrm>
            <a:off x="6002891" y="5085585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8" name="Google Shape;358;p42" descr="A green letter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9668" y="809324"/>
            <a:ext cx="8912389" cy="158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Custom Layout">
  <p:cSld name="46_Custom Layout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63" name="Google Shape;363;p43"/>
          <p:cNvGrpSpPr/>
          <p:nvPr/>
        </p:nvGrpSpPr>
        <p:grpSpPr>
          <a:xfrm>
            <a:off x="3471732" y="2375279"/>
            <a:ext cx="7369965" cy="912332"/>
            <a:chOff x="2042440" y="3480995"/>
            <a:chExt cx="15354011" cy="1824663"/>
          </a:xfrm>
        </p:grpSpPr>
        <p:grpSp>
          <p:nvGrpSpPr>
            <p:cNvPr id="364" name="Google Shape;364;p43"/>
            <p:cNvGrpSpPr/>
            <p:nvPr/>
          </p:nvGrpSpPr>
          <p:grpSpPr>
            <a:xfrm flipH="1">
              <a:off x="2042440" y="3480995"/>
              <a:ext cx="15354011" cy="1824663"/>
              <a:chOff x="9356209" y="4247455"/>
              <a:chExt cx="11197369" cy="1824663"/>
            </a:xfrm>
          </p:grpSpPr>
          <p:sp>
            <p:nvSpPr>
              <p:cNvPr id="365" name="Google Shape;365;p43"/>
              <p:cNvSpPr/>
              <p:nvPr/>
            </p:nvSpPr>
            <p:spPr>
              <a:xfrm rot="5400000" flipH="1">
                <a:off x="13283007" y="429980"/>
                <a:ext cx="1619003" cy="9472600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6" name="Google Shape;366;p4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7" name="Google Shape;367;p4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8" name="Google Shape;368;p43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43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43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1" name="Google Shape;371;p43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3471863" y="3594926"/>
            <a:ext cx="7366361" cy="912332"/>
            <a:chOff x="4079880" y="3594926"/>
            <a:chExt cx="6758344" cy="912332"/>
          </a:xfrm>
        </p:grpSpPr>
        <p:sp>
          <p:nvSpPr>
            <p:cNvPr id="373" name="Google Shape;373;p43"/>
            <p:cNvSpPr/>
            <p:nvPr/>
          </p:nvSpPr>
          <p:spPr>
            <a:xfrm rot="-5400000">
              <a:off x="7575720" y="1196586"/>
              <a:ext cx="809502" cy="5715506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4" name="Google Shape;374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9494573" y="3649724"/>
              <a:ext cx="1180262" cy="823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5237579" y="3644567"/>
              <a:ext cx="1151496" cy="7836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43"/>
            <p:cNvSpPr/>
            <p:nvPr/>
          </p:nvSpPr>
          <p:spPr>
            <a:xfrm rot="-5400000">
              <a:off x="4439928" y="3240767"/>
              <a:ext cx="912106" cy="1620424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3"/>
            <p:cNvSpPr/>
            <p:nvPr/>
          </p:nvSpPr>
          <p:spPr>
            <a:xfrm rot="-5400000">
              <a:off x="5037590" y="3838428"/>
              <a:ext cx="912105" cy="425101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3"/>
            <p:cNvSpPr/>
            <p:nvPr/>
          </p:nvSpPr>
          <p:spPr>
            <a:xfrm rot="-5400000">
              <a:off x="4252899" y="3422134"/>
              <a:ext cx="912105" cy="1258143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9" name="Google Shape;379;p43"/>
          <p:cNvGrpSpPr/>
          <p:nvPr/>
        </p:nvGrpSpPr>
        <p:grpSpPr>
          <a:xfrm>
            <a:off x="3471042" y="4853567"/>
            <a:ext cx="7388632" cy="912332"/>
            <a:chOff x="2032704" y="7370771"/>
            <a:chExt cx="15469371" cy="1824663"/>
          </a:xfrm>
        </p:grpSpPr>
        <p:grpSp>
          <p:nvGrpSpPr>
            <p:cNvPr id="380" name="Google Shape;380;p43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381" name="Google Shape;381;p43"/>
              <p:cNvSpPr/>
              <p:nvPr/>
            </p:nvSpPr>
            <p:spPr>
              <a:xfrm rot="5400000" flipH="1">
                <a:off x="13352588" y="305180"/>
                <a:ext cx="1619003" cy="9780023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2" name="Google Shape;382;p4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3" name="Google Shape;383;p43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4" name="Google Shape;384;p43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43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43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7" name="Google Shape;387;p43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endParaRPr sz="175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388" name="Google Shape;388;p43"/>
          <p:cNvSpPr txBox="1"/>
          <p:nvPr/>
        </p:nvSpPr>
        <p:spPr>
          <a:xfrm flipH="1">
            <a:off x="3862914" y="3677079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3"/>
          <p:cNvSpPr txBox="1"/>
          <p:nvPr/>
        </p:nvSpPr>
        <p:spPr>
          <a:xfrm flipH="1">
            <a:off x="3843440" y="4922459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3"/>
          <p:cNvSpPr txBox="1">
            <a:spLocks noGrp="1"/>
          </p:cNvSpPr>
          <p:nvPr>
            <p:ph type="body" idx="1"/>
          </p:nvPr>
        </p:nvSpPr>
        <p:spPr>
          <a:xfrm>
            <a:off x="5433003" y="2610142"/>
            <a:ext cx="4859491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43"/>
          <p:cNvSpPr txBox="1">
            <a:spLocks noGrp="1"/>
          </p:cNvSpPr>
          <p:nvPr>
            <p:ph type="body" idx="2"/>
          </p:nvPr>
        </p:nvSpPr>
        <p:spPr>
          <a:xfrm>
            <a:off x="5433003" y="3842239"/>
            <a:ext cx="4859491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43"/>
          <p:cNvSpPr txBox="1">
            <a:spLocks noGrp="1"/>
          </p:cNvSpPr>
          <p:nvPr>
            <p:ph type="body" idx="3"/>
          </p:nvPr>
        </p:nvSpPr>
        <p:spPr>
          <a:xfrm>
            <a:off x="5432825" y="5085585"/>
            <a:ext cx="4859491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3373" y="637732"/>
            <a:ext cx="5184421" cy="11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" name="Google Shape;37;p26" descr="Cartoon characters on a rainbow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05" y="-756575"/>
            <a:ext cx="1206119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26"/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39" name="Google Shape;39;p26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6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" name="Google Shape;41;p26" descr="A black background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351" y="2784668"/>
            <a:ext cx="8748569" cy="2300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Custom Layout">
  <p:cSld name="48_Custom Layout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44"/>
          <p:cNvGrpSpPr/>
          <p:nvPr/>
        </p:nvGrpSpPr>
        <p:grpSpPr>
          <a:xfrm>
            <a:off x="2710897" y="4806335"/>
            <a:ext cx="6821074" cy="912332"/>
            <a:chOff x="2710897" y="4806335"/>
            <a:chExt cx="6821074" cy="912332"/>
          </a:xfrm>
        </p:grpSpPr>
        <p:grpSp>
          <p:nvGrpSpPr>
            <p:cNvPr id="396" name="Google Shape;396;p44"/>
            <p:cNvGrpSpPr/>
            <p:nvPr/>
          </p:nvGrpSpPr>
          <p:grpSpPr>
            <a:xfrm>
              <a:off x="2710897" y="4806335"/>
              <a:ext cx="6821074" cy="912332"/>
              <a:chOff x="2032704" y="7370771"/>
              <a:chExt cx="15469371" cy="1824663"/>
            </a:xfrm>
          </p:grpSpPr>
          <p:grpSp>
            <p:nvGrpSpPr>
              <p:cNvPr id="397" name="Google Shape;397;p44"/>
              <p:cNvGrpSpPr/>
              <p:nvPr/>
            </p:nvGrpSpPr>
            <p:grpSpPr>
              <a:xfrm flipH="1">
                <a:off x="2032704" y="7370771"/>
                <a:ext cx="15469371" cy="1824663"/>
                <a:chOff x="9272078" y="4247455"/>
                <a:chExt cx="11281499" cy="1824663"/>
              </a:xfrm>
            </p:grpSpPr>
            <p:sp>
              <p:nvSpPr>
                <p:cNvPr id="398" name="Google Shape;398;p44"/>
                <p:cNvSpPr/>
                <p:nvPr/>
              </p:nvSpPr>
              <p:spPr>
                <a:xfrm rot="5400000" flipH="1">
                  <a:off x="13352588" y="305180"/>
                  <a:ext cx="1619003" cy="9780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3357" h="8979362" extrusionOk="0">
                      <a:moveTo>
                        <a:pt x="2043357" y="773124"/>
                      </a:moveTo>
                      <a:cubicBezTo>
                        <a:pt x="2043357" y="8968240"/>
                        <a:pt x="2043357" y="8968240"/>
                        <a:pt x="2043357" y="8968240"/>
                      </a:cubicBezTo>
                      <a:lnTo>
                        <a:pt x="2042744" y="8979362"/>
                      </a:lnTo>
                      <a:lnTo>
                        <a:pt x="614" y="8979362"/>
                      </a:lnTo>
                      <a:lnTo>
                        <a:pt x="0" y="8968240"/>
                      </a:lnTo>
                      <a:cubicBezTo>
                        <a:pt x="0" y="773124"/>
                        <a:pt x="0" y="773124"/>
                        <a:pt x="0" y="773124"/>
                      </a:cubicBezTo>
                      <a:cubicBezTo>
                        <a:pt x="0" y="343611"/>
                        <a:pt x="184086" y="0"/>
                        <a:pt x="414194" y="0"/>
                      </a:cubicBezTo>
                      <a:cubicBezTo>
                        <a:pt x="1629163" y="0"/>
                        <a:pt x="1629163" y="0"/>
                        <a:pt x="1629163" y="0"/>
                      </a:cubicBezTo>
                      <a:cubicBezTo>
                        <a:pt x="1859271" y="0"/>
                        <a:pt x="2043357" y="343611"/>
                        <a:pt x="2043357" y="7731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22850" rIns="45700" bIns="228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399" name="Google Shape;399;p4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 rot="10800000" flipH="1">
                  <a:off x="9577785" y="4411545"/>
                  <a:ext cx="1952060" cy="15672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0" name="Google Shape;400;p4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 rot="10800000">
                  <a:off x="16734359" y="4346735"/>
                  <a:ext cx="1836208" cy="16290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01" name="Google Shape;401;p44"/>
                <p:cNvSpPr/>
                <p:nvPr/>
              </p:nvSpPr>
              <p:spPr>
                <a:xfrm rot="5400000" flipH="1">
                  <a:off x="18291707" y="3819537"/>
                  <a:ext cx="1824211" cy="2680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56" extrusionOk="0">
                      <a:moveTo>
                        <a:pt x="177" y="0"/>
                      </a:move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95"/>
                        <a:pt x="0" y="195"/>
                        <a:pt x="0" y="195"/>
                      </a:cubicBezTo>
                      <a:cubicBezTo>
                        <a:pt x="0" y="210"/>
                        <a:pt x="9" y="223"/>
                        <a:pt x="23" y="228"/>
                      </a:cubicBezTo>
                      <a:cubicBezTo>
                        <a:pt x="100" y="253"/>
                        <a:pt x="100" y="253"/>
                        <a:pt x="100" y="253"/>
                      </a:cubicBezTo>
                      <a:cubicBezTo>
                        <a:pt x="107" y="256"/>
                        <a:pt x="115" y="256"/>
                        <a:pt x="122" y="253"/>
                      </a:cubicBezTo>
                      <a:cubicBezTo>
                        <a:pt x="198" y="228"/>
                        <a:pt x="198" y="228"/>
                        <a:pt x="198" y="228"/>
                      </a:cubicBezTo>
                      <a:cubicBezTo>
                        <a:pt x="213" y="223"/>
                        <a:pt x="222" y="210"/>
                        <a:pt x="222" y="195"/>
                      </a:cubicBezTo>
                      <a:cubicBezTo>
                        <a:pt x="222" y="45"/>
                        <a:pt x="222" y="45"/>
                        <a:pt x="222" y="45"/>
                      </a:cubicBezTo>
                      <a:cubicBezTo>
                        <a:pt x="222" y="20"/>
                        <a:pt x="202" y="0"/>
                        <a:pt x="1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45700" tIns="22850" rIns="45700" bIns="228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" name="Google Shape;402;p44"/>
                <p:cNvSpPr/>
                <p:nvPr/>
              </p:nvSpPr>
              <p:spPr>
                <a:xfrm rot="5400000" flipH="1">
                  <a:off x="17303224" y="4808019"/>
                  <a:ext cx="1824210" cy="703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10" h="703082" extrusionOk="0">
                      <a:moveTo>
                        <a:pt x="1824210" y="72330"/>
                      </a:moveTo>
                      <a:lnTo>
                        <a:pt x="1824210" y="0"/>
                      </a:lnTo>
                      <a:cubicBezTo>
                        <a:pt x="1824210" y="157034"/>
                        <a:pt x="1750256" y="293130"/>
                        <a:pt x="1626998" y="345474"/>
                      </a:cubicBezTo>
                      <a:cubicBezTo>
                        <a:pt x="1626998" y="345474"/>
                        <a:pt x="1626998" y="345474"/>
                        <a:pt x="1002494" y="607198"/>
                      </a:cubicBezTo>
                      <a:cubicBezTo>
                        <a:pt x="944973" y="638604"/>
                        <a:pt x="879236" y="638604"/>
                        <a:pt x="821716" y="607198"/>
                      </a:cubicBezTo>
                      <a:cubicBezTo>
                        <a:pt x="821716" y="607198"/>
                        <a:pt x="821716" y="607198"/>
                        <a:pt x="188994" y="345474"/>
                      </a:cubicBezTo>
                      <a:cubicBezTo>
                        <a:pt x="73954" y="293130"/>
                        <a:pt x="0" y="157034"/>
                        <a:pt x="0" y="0"/>
                      </a:cubicBezTo>
                      <a:lnTo>
                        <a:pt x="0" y="24406"/>
                      </a:lnTo>
                      <a:cubicBezTo>
                        <a:pt x="0" y="72330"/>
                        <a:pt x="0" y="72330"/>
                        <a:pt x="0" y="72330"/>
                      </a:cubicBezTo>
                      <a:cubicBezTo>
                        <a:pt x="0" y="229364"/>
                        <a:pt x="73954" y="365460"/>
                        <a:pt x="188994" y="417804"/>
                      </a:cubicBezTo>
                      <a:cubicBezTo>
                        <a:pt x="821716" y="679528"/>
                        <a:pt x="821716" y="679528"/>
                        <a:pt x="821716" y="679528"/>
                      </a:cubicBezTo>
                      <a:cubicBezTo>
                        <a:pt x="879236" y="710934"/>
                        <a:pt x="944973" y="710934"/>
                        <a:pt x="1002494" y="679528"/>
                      </a:cubicBezTo>
                      <a:cubicBezTo>
                        <a:pt x="1626998" y="417804"/>
                        <a:pt x="1626998" y="417804"/>
                        <a:pt x="1626998" y="417804"/>
                      </a:cubicBezTo>
                      <a:cubicBezTo>
                        <a:pt x="1750256" y="365460"/>
                        <a:pt x="1824210" y="229364"/>
                        <a:pt x="1824210" y="72330"/>
                      </a:cubicBezTo>
                      <a:close/>
                    </a:path>
                  </a:pathLst>
                </a:custGeom>
                <a:solidFill>
                  <a:srgbClr val="43D658"/>
                </a:solidFill>
                <a:ln>
                  <a:noFill/>
                </a:ln>
              </p:spPr>
              <p:txBody>
                <a:bodyPr spcFirstLastPara="1" wrap="square" lIns="45700" tIns="22850" rIns="45700" bIns="228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Google Shape;403;p44"/>
                <p:cNvSpPr/>
                <p:nvPr/>
              </p:nvSpPr>
              <p:spPr>
                <a:xfrm rot="5400000" flipH="1">
                  <a:off x="18601039" y="4119580"/>
                  <a:ext cx="1824210" cy="2080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10" h="2080866" extrusionOk="0">
                      <a:moveTo>
                        <a:pt x="1824210" y="633042"/>
                      </a:moveTo>
                      <a:lnTo>
                        <a:pt x="1824210" y="602602"/>
                      </a:lnTo>
                      <a:cubicBezTo>
                        <a:pt x="1824210" y="471102"/>
                        <a:pt x="1824210" y="471102"/>
                        <a:pt x="1824210" y="471102"/>
                      </a:cubicBezTo>
                      <a:cubicBezTo>
                        <a:pt x="1824210" y="209378"/>
                        <a:pt x="1659867" y="0"/>
                        <a:pt x="1454438" y="0"/>
                      </a:cubicBezTo>
                      <a:cubicBezTo>
                        <a:pt x="369772" y="0"/>
                        <a:pt x="369772" y="0"/>
                        <a:pt x="369772" y="0"/>
                      </a:cubicBezTo>
                      <a:cubicBezTo>
                        <a:pt x="164343" y="0"/>
                        <a:pt x="0" y="209378"/>
                        <a:pt x="0" y="471102"/>
                      </a:cubicBezTo>
                      <a:cubicBezTo>
                        <a:pt x="0" y="2041442"/>
                        <a:pt x="0" y="2041442"/>
                        <a:pt x="0" y="2041442"/>
                      </a:cubicBezTo>
                      <a:lnTo>
                        <a:pt x="4664" y="2080866"/>
                      </a:lnTo>
                      <a:lnTo>
                        <a:pt x="4664" y="2066701"/>
                      </a:lnTo>
                      <a:cubicBezTo>
                        <a:pt x="4664" y="1870409"/>
                        <a:pt x="4664" y="1477824"/>
                        <a:pt x="4664" y="692654"/>
                      </a:cubicBezTo>
                      <a:cubicBezTo>
                        <a:pt x="4664" y="430930"/>
                        <a:pt x="169007" y="221552"/>
                        <a:pt x="374436" y="221552"/>
                      </a:cubicBezTo>
                      <a:cubicBezTo>
                        <a:pt x="374436" y="221552"/>
                        <a:pt x="374436" y="221552"/>
                        <a:pt x="1459102" y="221552"/>
                      </a:cubicBezTo>
                      <a:cubicBezTo>
                        <a:pt x="1638852" y="221552"/>
                        <a:pt x="1787146" y="381858"/>
                        <a:pt x="1821411" y="597268"/>
                      </a:cubicBezTo>
                      <a:close/>
                    </a:path>
                  </a:pathLst>
                </a:custGeom>
                <a:solidFill>
                  <a:srgbClr val="43D658"/>
                </a:solidFill>
                <a:ln>
                  <a:noFill/>
                </a:ln>
              </p:spPr>
              <p:txBody>
                <a:bodyPr spcFirstLastPara="1" wrap="square" lIns="45700" tIns="22850" rIns="45700" bIns="228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4" name="Google Shape;404;p44"/>
              <p:cNvSpPr txBox="1"/>
              <p:nvPr/>
            </p:nvSpPr>
            <p:spPr>
              <a:xfrm flipH="1">
                <a:off x="2743224" y="7625209"/>
                <a:ext cx="2339984" cy="7232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50"/>
                  <a:buFont typeface="Arial"/>
                  <a:buNone/>
                </a:pPr>
                <a:endParaRPr sz="175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endParaRPr>
              </a:p>
            </p:txBody>
          </p:sp>
        </p:grpSp>
        <p:sp>
          <p:nvSpPr>
            <p:cNvPr id="405" name="Google Shape;405;p44"/>
            <p:cNvSpPr txBox="1"/>
            <p:nvPr/>
          </p:nvSpPr>
          <p:spPr>
            <a:xfrm flipH="1">
              <a:off x="3021092" y="4875226"/>
              <a:ext cx="97841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6" name="Google Shape;406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09" name="Google Shape;409;p44"/>
          <p:cNvGrpSpPr/>
          <p:nvPr/>
        </p:nvGrpSpPr>
        <p:grpSpPr>
          <a:xfrm>
            <a:off x="2710898" y="2099442"/>
            <a:ext cx="6770207" cy="912332"/>
            <a:chOff x="2042440" y="3480995"/>
            <a:chExt cx="15354011" cy="1824663"/>
          </a:xfrm>
        </p:grpSpPr>
        <p:grpSp>
          <p:nvGrpSpPr>
            <p:cNvPr id="410" name="Google Shape;410;p44"/>
            <p:cNvGrpSpPr/>
            <p:nvPr/>
          </p:nvGrpSpPr>
          <p:grpSpPr>
            <a:xfrm flipH="1">
              <a:off x="2042440" y="3480995"/>
              <a:ext cx="15354011" cy="1824663"/>
              <a:chOff x="9356209" y="4247455"/>
              <a:chExt cx="11197369" cy="1824663"/>
            </a:xfrm>
          </p:grpSpPr>
          <p:sp>
            <p:nvSpPr>
              <p:cNvPr id="411" name="Google Shape;411;p44"/>
              <p:cNvSpPr/>
              <p:nvPr/>
            </p:nvSpPr>
            <p:spPr>
              <a:xfrm rot="5400000" flipH="1">
                <a:off x="13283007" y="429980"/>
                <a:ext cx="1619003" cy="9472600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12" name="Google Shape;412;p4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3" name="Google Shape;413;p4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4" name="Google Shape;414;p44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7" name="Google Shape;417;p44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8" name="Google Shape;418;p44"/>
          <p:cNvGrpSpPr/>
          <p:nvPr/>
        </p:nvGrpSpPr>
        <p:grpSpPr>
          <a:xfrm>
            <a:off x="2710897" y="3452888"/>
            <a:ext cx="6758344" cy="912332"/>
            <a:chOff x="4079880" y="3594926"/>
            <a:chExt cx="6758344" cy="912332"/>
          </a:xfrm>
        </p:grpSpPr>
        <p:sp>
          <p:nvSpPr>
            <p:cNvPr id="419" name="Google Shape;419;p44"/>
            <p:cNvSpPr/>
            <p:nvPr/>
          </p:nvSpPr>
          <p:spPr>
            <a:xfrm rot="-5400000">
              <a:off x="7575720" y="1196586"/>
              <a:ext cx="809502" cy="5715506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0" name="Google Shape;420;p4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>
              <a:off x="9494573" y="3649724"/>
              <a:ext cx="1180262" cy="823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5237579" y="3644567"/>
              <a:ext cx="1151496" cy="7836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44"/>
            <p:cNvSpPr/>
            <p:nvPr/>
          </p:nvSpPr>
          <p:spPr>
            <a:xfrm rot="-5400000">
              <a:off x="4439928" y="3240767"/>
              <a:ext cx="912106" cy="1620424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44"/>
            <p:cNvSpPr/>
            <p:nvPr/>
          </p:nvSpPr>
          <p:spPr>
            <a:xfrm rot="-5400000">
              <a:off x="5037590" y="3838428"/>
              <a:ext cx="912105" cy="425101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4"/>
            <p:cNvSpPr/>
            <p:nvPr/>
          </p:nvSpPr>
          <p:spPr>
            <a:xfrm rot="-5400000">
              <a:off x="4252899" y="3422134"/>
              <a:ext cx="912105" cy="1258143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44"/>
          <p:cNvSpPr txBox="1"/>
          <p:nvPr/>
        </p:nvSpPr>
        <p:spPr>
          <a:xfrm flipH="1">
            <a:off x="3008978" y="3580019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4"/>
          <p:cNvSpPr txBox="1">
            <a:spLocks noGrp="1"/>
          </p:cNvSpPr>
          <p:nvPr>
            <p:ph type="body" idx="1"/>
          </p:nvPr>
        </p:nvSpPr>
        <p:spPr>
          <a:xfrm>
            <a:off x="4563299" y="2324175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body" idx="2"/>
          </p:nvPr>
        </p:nvSpPr>
        <p:spPr>
          <a:xfrm>
            <a:off x="4563299" y="3648867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8" name="Google Shape;428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3373" y="637732"/>
            <a:ext cx="5184421" cy="110837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4"/>
          <p:cNvSpPr txBox="1">
            <a:spLocks noGrp="1"/>
          </p:cNvSpPr>
          <p:nvPr>
            <p:ph type="body" idx="3"/>
          </p:nvPr>
        </p:nvSpPr>
        <p:spPr>
          <a:xfrm>
            <a:off x="4563299" y="5038549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Custom Layout">
  <p:cSld name="54_Custom Layout">
    <p:bg>
      <p:bgPr>
        <a:blipFill>
          <a:blip r:embed="rId2">
            <a:alphaModFix amt="97000"/>
          </a:blip>
          <a:stretch>
            <a:fillRect/>
          </a:stretch>
        </a:blip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5"/>
          <p:cNvSpPr txBox="1">
            <a:spLocks noGrp="1"/>
          </p:cNvSpPr>
          <p:nvPr>
            <p:ph type="title"/>
          </p:nvPr>
        </p:nvSpPr>
        <p:spPr>
          <a:xfrm>
            <a:off x="838200" y="5798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400"/>
              <a:buFont typeface="Arial"/>
              <a:buNone/>
              <a:defRPr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35" name="Google Shape;435;p45"/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436" name="Google Shape;436;p45"/>
            <p:cNvSpPr/>
            <p:nvPr/>
          </p:nvSpPr>
          <p:spPr>
            <a:xfrm>
              <a:off x="620490" y="2434073"/>
              <a:ext cx="2549168" cy="3577059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5"/>
            <p:cNvSpPr/>
            <p:nvPr/>
          </p:nvSpPr>
          <p:spPr>
            <a:xfrm>
              <a:off x="833254" y="3744530"/>
              <a:ext cx="2199839" cy="1998666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8" name="Google Shape;438;p45"/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439" name="Google Shape;439;p4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0" name="Google Shape;440;p45"/>
              <p:cNvSpPr/>
              <p:nvPr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1" name="Google Shape;441;p45"/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</p:grpSpPr>
        <p:sp>
          <p:nvSpPr>
            <p:cNvPr id="442" name="Google Shape;442;p45"/>
            <p:cNvSpPr/>
            <p:nvPr/>
          </p:nvSpPr>
          <p:spPr>
            <a:xfrm>
              <a:off x="742557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5"/>
            <p:cNvSpPr/>
            <p:nvPr/>
          </p:nvSpPr>
          <p:spPr>
            <a:xfrm>
              <a:off x="771338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4" name="Google Shape;444;p45"/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445" name="Google Shape;445;p4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446" name="Google Shape;446;p45"/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47" name="Google Shape;447;p45"/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</p:grpSpPr>
            <p:sp>
              <p:nvSpPr>
                <p:cNvPr id="448" name="Google Shape;448;p45"/>
                <p:cNvSpPr/>
                <p:nvPr/>
              </p:nvSpPr>
              <p:spPr>
                <a:xfrm>
                  <a:off x="14905038" y="82105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45"/>
                <p:cNvSpPr/>
                <p:nvPr/>
              </p:nvSpPr>
              <p:spPr>
                <a:xfrm>
                  <a:off x="1474311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45"/>
                <p:cNvSpPr/>
                <p:nvPr/>
              </p:nvSpPr>
              <p:spPr>
                <a:xfrm>
                  <a:off x="14581188" y="821055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45"/>
                <p:cNvSpPr/>
                <p:nvPr/>
              </p:nvSpPr>
              <p:spPr>
                <a:xfrm>
                  <a:off x="14905038" y="816292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45"/>
                <p:cNvSpPr/>
                <p:nvPr/>
              </p:nvSpPr>
              <p:spPr>
                <a:xfrm>
                  <a:off x="1474311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45"/>
                <p:cNvSpPr/>
                <p:nvPr/>
              </p:nvSpPr>
              <p:spPr>
                <a:xfrm>
                  <a:off x="14581188" y="816292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45"/>
                <p:cNvSpPr/>
                <p:nvPr/>
              </p:nvSpPr>
              <p:spPr>
                <a:xfrm>
                  <a:off x="14905038" y="81057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45"/>
                <p:cNvSpPr/>
                <p:nvPr/>
              </p:nvSpPr>
              <p:spPr>
                <a:xfrm>
                  <a:off x="1474311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45"/>
                <p:cNvSpPr/>
                <p:nvPr/>
              </p:nvSpPr>
              <p:spPr>
                <a:xfrm>
                  <a:off x="14581188" y="8105775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45"/>
                <p:cNvSpPr/>
                <p:nvPr/>
              </p:nvSpPr>
              <p:spPr>
                <a:xfrm>
                  <a:off x="14905038" y="805815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45"/>
                <p:cNvSpPr/>
                <p:nvPr/>
              </p:nvSpPr>
              <p:spPr>
                <a:xfrm>
                  <a:off x="1474311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45"/>
                <p:cNvSpPr/>
                <p:nvPr/>
              </p:nvSpPr>
              <p:spPr>
                <a:xfrm>
                  <a:off x="14581188" y="8058150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45"/>
                <p:cNvSpPr/>
                <p:nvPr/>
              </p:nvSpPr>
              <p:spPr>
                <a:xfrm>
                  <a:off x="14905038" y="80010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45"/>
                <p:cNvSpPr/>
                <p:nvPr/>
              </p:nvSpPr>
              <p:spPr>
                <a:xfrm>
                  <a:off x="1474311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45"/>
                <p:cNvSpPr/>
                <p:nvPr/>
              </p:nvSpPr>
              <p:spPr>
                <a:xfrm>
                  <a:off x="14581188" y="800100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45"/>
                <p:cNvSpPr/>
                <p:nvPr/>
              </p:nvSpPr>
              <p:spPr>
                <a:xfrm>
                  <a:off x="14905038" y="795337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45"/>
                <p:cNvSpPr/>
                <p:nvPr/>
              </p:nvSpPr>
              <p:spPr>
                <a:xfrm>
                  <a:off x="14581188" y="795337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45"/>
                <p:cNvSpPr/>
                <p:nvPr/>
              </p:nvSpPr>
              <p:spPr>
                <a:xfrm>
                  <a:off x="14905038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45"/>
                <p:cNvSpPr/>
                <p:nvPr/>
              </p:nvSpPr>
              <p:spPr>
                <a:xfrm>
                  <a:off x="14905038" y="784860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45"/>
                <p:cNvSpPr/>
                <p:nvPr/>
              </p:nvSpPr>
              <p:spPr>
                <a:xfrm>
                  <a:off x="14905038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45"/>
                <p:cNvSpPr/>
                <p:nvPr/>
              </p:nvSpPr>
              <p:spPr>
                <a:xfrm>
                  <a:off x="1441926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45"/>
                <p:cNvSpPr/>
                <p:nvPr/>
              </p:nvSpPr>
              <p:spPr>
                <a:xfrm>
                  <a:off x="1441926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45"/>
                <p:cNvSpPr/>
                <p:nvPr/>
              </p:nvSpPr>
              <p:spPr>
                <a:xfrm>
                  <a:off x="1441926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45"/>
                <p:cNvSpPr/>
                <p:nvPr/>
              </p:nvSpPr>
              <p:spPr>
                <a:xfrm>
                  <a:off x="1441926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45"/>
                <p:cNvSpPr/>
                <p:nvPr/>
              </p:nvSpPr>
              <p:spPr>
                <a:xfrm>
                  <a:off x="1441926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73;p45"/>
                <p:cNvSpPr/>
                <p:nvPr/>
              </p:nvSpPr>
              <p:spPr>
                <a:xfrm>
                  <a:off x="14590713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45"/>
                <p:cNvSpPr/>
                <p:nvPr/>
              </p:nvSpPr>
              <p:spPr>
                <a:xfrm>
                  <a:off x="14590713" y="78390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45"/>
                <p:cNvSpPr/>
                <p:nvPr/>
              </p:nvSpPr>
              <p:spPr>
                <a:xfrm>
                  <a:off x="14590713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45"/>
                <p:cNvSpPr/>
                <p:nvPr/>
              </p:nvSpPr>
              <p:spPr>
                <a:xfrm>
                  <a:off x="14590713" y="77343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77" name="Google Shape;477;p45"/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</p:grpSpPr>
        <p:sp>
          <p:nvSpPr>
            <p:cNvPr id="478" name="Google Shape;478;p45"/>
            <p:cNvSpPr/>
            <p:nvPr/>
          </p:nvSpPr>
          <p:spPr>
            <a:xfrm>
              <a:off x="1346808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5"/>
            <p:cNvSpPr/>
            <p:nvPr/>
          </p:nvSpPr>
          <p:spPr>
            <a:xfrm>
              <a:off x="1375589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0" name="Google Shape;480;p45"/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481" name="Google Shape;481;p4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482" name="Google Shape;482;p45"/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45"/>
              <p:cNvSpPr/>
              <p:nvPr/>
            </p:nvSpPr>
            <p:spPr>
              <a:xfrm>
                <a:off x="7782973" y="9762392"/>
                <a:ext cx="1483264" cy="1372573"/>
              </a:xfrm>
              <a:custGeom>
                <a:avLst/>
                <a:gdLst/>
                <a:ahLst/>
                <a:cxnLst/>
                <a:rect l="l" t="t" r="r" b="b"/>
                <a:pathLst>
                  <a:path w="67" h="62" extrusionOk="0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4" name="Google Shape;484;p45"/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</p:grpSpPr>
        <p:sp>
          <p:nvSpPr>
            <p:cNvPr id="485" name="Google Shape;485;p45"/>
            <p:cNvSpPr/>
            <p:nvPr/>
          </p:nvSpPr>
          <p:spPr>
            <a:xfrm>
              <a:off x="1951059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5"/>
            <p:cNvSpPr/>
            <p:nvPr/>
          </p:nvSpPr>
          <p:spPr>
            <a:xfrm>
              <a:off x="1979840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7" name="Google Shape;487;p45"/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488" name="Google Shape;488;p4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489" name="Google Shape;489;p45"/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45"/>
              <p:cNvSpPr/>
              <p:nvPr/>
            </p:nvSpPr>
            <p:spPr>
              <a:xfrm>
                <a:off x="34395541" y="2977768"/>
                <a:ext cx="644746" cy="644746"/>
              </a:xfrm>
              <a:custGeom>
                <a:avLst/>
                <a:gdLst/>
                <a:ahLst/>
                <a:cxnLst/>
                <a:rect l="l" t="t" r="r" b="b"/>
                <a:pathLst>
                  <a:path w="64" h="64" extrusionOk="0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91" name="Google Shape;491;p45"/>
          <p:cNvSpPr txBox="1">
            <a:spLocks noGrp="1"/>
          </p:cNvSpPr>
          <p:nvPr>
            <p:ph type="body" idx="1"/>
          </p:nvPr>
        </p:nvSpPr>
        <p:spPr>
          <a:xfrm>
            <a:off x="881613" y="3787568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2" name="Google Shape;492;p45"/>
          <p:cNvSpPr txBox="1">
            <a:spLocks noGrp="1"/>
          </p:cNvSpPr>
          <p:nvPr>
            <p:ph type="body" idx="2"/>
          </p:nvPr>
        </p:nvSpPr>
        <p:spPr>
          <a:xfrm>
            <a:off x="859077" y="3069829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" name="Google Shape;493;p45"/>
          <p:cNvSpPr txBox="1">
            <a:spLocks noGrp="1"/>
          </p:cNvSpPr>
          <p:nvPr>
            <p:ph type="body" idx="3"/>
          </p:nvPr>
        </p:nvSpPr>
        <p:spPr>
          <a:xfrm>
            <a:off x="3548590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45"/>
          <p:cNvSpPr txBox="1">
            <a:spLocks noGrp="1"/>
          </p:cNvSpPr>
          <p:nvPr>
            <p:ph type="body" idx="4"/>
          </p:nvPr>
        </p:nvSpPr>
        <p:spPr>
          <a:xfrm>
            <a:off x="3526054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" name="Google Shape;495;p45"/>
          <p:cNvSpPr txBox="1">
            <a:spLocks noGrp="1"/>
          </p:cNvSpPr>
          <p:nvPr>
            <p:ph type="body" idx="5"/>
          </p:nvPr>
        </p:nvSpPr>
        <p:spPr>
          <a:xfrm>
            <a:off x="6240265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6" name="Google Shape;496;p45"/>
          <p:cNvSpPr txBox="1">
            <a:spLocks noGrp="1"/>
          </p:cNvSpPr>
          <p:nvPr>
            <p:ph type="body" idx="6"/>
          </p:nvPr>
        </p:nvSpPr>
        <p:spPr>
          <a:xfrm>
            <a:off x="6217729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5"/>
          <p:cNvSpPr txBox="1">
            <a:spLocks noGrp="1"/>
          </p:cNvSpPr>
          <p:nvPr>
            <p:ph type="body" idx="7"/>
          </p:nvPr>
        </p:nvSpPr>
        <p:spPr>
          <a:xfrm>
            <a:off x="8964682" y="3842762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8" name="Google Shape;498;p45"/>
          <p:cNvSpPr txBox="1">
            <a:spLocks noGrp="1"/>
          </p:cNvSpPr>
          <p:nvPr>
            <p:ph type="body" idx="8"/>
          </p:nvPr>
        </p:nvSpPr>
        <p:spPr>
          <a:xfrm>
            <a:off x="8942146" y="3125023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p45"/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5"/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5"/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5"/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3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4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4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4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4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4000"/>
                            </p:stCondLst>
                            <p:childTnLst>
                              <p:par>
                                <p:cTn id="3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4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4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60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7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8000"/>
                            </p:stCondLst>
                            <p:childTnLst>
                              <p:par>
                                <p:cTn id="3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9000"/>
                            </p:stCondLst>
                            <p:childTnLst>
                              <p:par>
                                <p:cTn id="3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Custom Layout">
  <p:cSld name="55_Custom Layout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6"/>
          <p:cNvSpPr txBox="1">
            <a:spLocks noGrp="1"/>
          </p:cNvSpPr>
          <p:nvPr>
            <p:ph type="title"/>
          </p:nvPr>
        </p:nvSpPr>
        <p:spPr>
          <a:xfrm>
            <a:off x="937527" y="3655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800"/>
              <a:buFont typeface="Play"/>
              <a:buNone/>
              <a:defRPr sz="4800" b="1">
                <a:solidFill>
                  <a:srgbClr val="1F5C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08" name="Google Shape;508;p46"/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509" name="Google Shape;509;p46"/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510" name="Google Shape;510;p46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46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46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13" name="Google Shape;513;p4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4" name="Google Shape;514;p46"/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515" name="Google Shape;515;p46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A1D30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46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46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8" name="Google Shape;518;p46"/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lang="en-US" sz="225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6"/>
            <p:cNvSpPr txBox="1"/>
            <p:nvPr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0" name="Google Shape;520;p46"/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521" name="Google Shape;521;p46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46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46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24" name="Google Shape;524;p4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5" name="Google Shape;525;p46"/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526" name="Google Shape;526;p46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F486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46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46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9" name="Google Shape;529;p46"/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lang="en-US" sz="225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6"/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46"/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532" name="Google Shape;532;p46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46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46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5" name="Google Shape;535;p4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6" name="Google Shape;536;p46"/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37" name="Google Shape;537;p46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BF4F14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46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46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0" name="Google Shape;540;p46"/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lang="en-US" sz="225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6"/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2" name="Google Shape;542;p46"/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43" name="Google Shape;543;p46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46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46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46" name="Google Shape;546;p4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7" name="Google Shape;547;p46"/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548" name="Google Shape;548;p46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3A7D2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46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46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1" name="Google Shape;551;p46"/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lang="en-US" sz="225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6"/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3" name="Google Shape;553;p46"/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554" name="Google Shape;554;p46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46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46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7" name="Google Shape;557;p4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8" name="Google Shape;558;p46"/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559" name="Google Shape;559;p46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12501B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46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46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2" name="Google Shape;562;p46"/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lang="en-US" sz="225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6"/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6"/>
            <p:cNvSpPr/>
            <p:nvPr/>
          </p:nvSpPr>
          <p:spPr>
            <a:xfrm rot="10800000">
              <a:off x="1704320" y="19587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46"/>
            <p:cNvSpPr/>
            <p:nvPr/>
          </p:nvSpPr>
          <p:spPr>
            <a:xfrm rot="10800000">
              <a:off x="5992797" y="2001631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6"/>
            <p:cNvSpPr/>
            <p:nvPr/>
          </p:nvSpPr>
          <p:spPr>
            <a:xfrm rot="10800000">
              <a:off x="10311122" y="1978673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6"/>
            <p:cNvSpPr/>
            <p:nvPr/>
          </p:nvSpPr>
          <p:spPr>
            <a:xfrm rot="10800000">
              <a:off x="14582840" y="197009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6"/>
            <p:cNvSpPr/>
            <p:nvPr/>
          </p:nvSpPr>
          <p:spPr>
            <a:xfrm rot="10800000">
              <a:off x="17943019" y="19870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782947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5065735" y="3429000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9386818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6"/>
            <p:cNvSpPr/>
            <p:nvPr/>
          </p:nvSpPr>
          <p:spPr>
            <a:xfrm>
              <a:off x="13637940" y="3405963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6"/>
            <p:cNvSpPr/>
            <p:nvPr/>
          </p:nvSpPr>
          <p:spPr>
            <a:xfrm>
              <a:off x="17010425" y="3416626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4" name="Google Shape;574;p46"/>
          <p:cNvSpPr txBox="1">
            <a:spLocks noGrp="1"/>
          </p:cNvSpPr>
          <p:nvPr>
            <p:ph type="body" idx="1"/>
          </p:nvPr>
        </p:nvSpPr>
        <p:spPr>
          <a:xfrm>
            <a:off x="810194" y="3143702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5" name="Google Shape;575;p46"/>
          <p:cNvSpPr txBox="1">
            <a:spLocks noGrp="1"/>
          </p:cNvSpPr>
          <p:nvPr>
            <p:ph type="body" idx="2"/>
          </p:nvPr>
        </p:nvSpPr>
        <p:spPr>
          <a:xfrm>
            <a:off x="3021281" y="310871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46"/>
          <p:cNvSpPr txBox="1">
            <a:spLocks noGrp="1"/>
          </p:cNvSpPr>
          <p:nvPr>
            <p:ph type="body" idx="3"/>
          </p:nvPr>
        </p:nvSpPr>
        <p:spPr>
          <a:xfrm>
            <a:off x="5193247" y="309659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46"/>
          <p:cNvSpPr txBox="1">
            <a:spLocks noGrp="1"/>
          </p:cNvSpPr>
          <p:nvPr>
            <p:ph type="body" idx="4"/>
          </p:nvPr>
        </p:nvSpPr>
        <p:spPr>
          <a:xfrm>
            <a:off x="7364948" y="310737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8" name="Google Shape;578;p46"/>
          <p:cNvSpPr txBox="1">
            <a:spLocks noGrp="1"/>
          </p:cNvSpPr>
          <p:nvPr>
            <p:ph type="body" idx="5"/>
          </p:nvPr>
        </p:nvSpPr>
        <p:spPr>
          <a:xfrm>
            <a:off x="9486645" y="3130149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83" name="Google Shape;583;p47"/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584" name="Google Shape;584;p47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47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6" name="Google Shape;586;p47"/>
          <p:cNvSpPr txBox="1">
            <a:spLocks noGrp="1"/>
          </p:cNvSpPr>
          <p:nvPr>
            <p:ph type="body" idx="1"/>
          </p:nvPr>
        </p:nvSpPr>
        <p:spPr>
          <a:xfrm>
            <a:off x="1734072" y="198954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7" name="Google Shape;587;p47"/>
          <p:cNvSpPr txBox="1">
            <a:spLocks noGrp="1"/>
          </p:cNvSpPr>
          <p:nvPr>
            <p:ph type="body" idx="2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88" name="Google Shape;588;p47"/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589" name="Google Shape;589;p47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90" name="Google Shape;590;p47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47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47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47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4" name="Google Shape;594;p47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5" name="Google Shape;595;p47"/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596" name="Google Shape;596;p47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47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8" name="Google Shape;598;p47"/>
          <p:cNvSpPr txBox="1">
            <a:spLocks noGrp="1"/>
          </p:cNvSpPr>
          <p:nvPr>
            <p:ph type="body" idx="3"/>
          </p:nvPr>
        </p:nvSpPr>
        <p:spPr>
          <a:xfrm>
            <a:off x="2663052" y="3575768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99" name="Google Shape;599;p47"/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600" name="Google Shape;600;p47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47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2" name="Google Shape;602;p47"/>
          <p:cNvSpPr txBox="1">
            <a:spLocks noGrp="1"/>
          </p:cNvSpPr>
          <p:nvPr>
            <p:ph type="body" idx="4"/>
          </p:nvPr>
        </p:nvSpPr>
        <p:spPr>
          <a:xfrm>
            <a:off x="3592032" y="5161992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03" name="Google Shape;603;p47"/>
          <p:cNvGrpSpPr/>
          <p:nvPr/>
        </p:nvGrpSpPr>
        <p:grpSpPr>
          <a:xfrm>
            <a:off x="7918686" y="4136127"/>
            <a:ext cx="1594052" cy="551980"/>
            <a:chOff x="7874810" y="2704371"/>
            <a:chExt cx="1594052" cy="551980"/>
          </a:xfrm>
        </p:grpSpPr>
        <p:grpSp>
          <p:nvGrpSpPr>
            <p:cNvPr id="604" name="Google Shape;604;p47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05" name="Google Shape;605;p47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7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7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47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9" name="Google Shape;609;p47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0" name="Google Shape;610;p47"/>
          <p:cNvGrpSpPr/>
          <p:nvPr/>
        </p:nvGrpSpPr>
        <p:grpSpPr>
          <a:xfrm>
            <a:off x="8949532" y="5771085"/>
            <a:ext cx="1594052" cy="551980"/>
            <a:chOff x="7874810" y="2704371"/>
            <a:chExt cx="1594052" cy="551980"/>
          </a:xfrm>
        </p:grpSpPr>
        <p:grpSp>
          <p:nvGrpSpPr>
            <p:cNvPr id="611" name="Google Shape;611;p47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12" name="Google Shape;612;p47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7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7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7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6" name="Google Shape;616;p47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ustom Layout">
  <p:cSld name="44_Custom Layout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21" name="Google Shape;621;p48"/>
          <p:cNvGrpSpPr/>
          <p:nvPr/>
        </p:nvGrpSpPr>
        <p:grpSpPr>
          <a:xfrm>
            <a:off x="3581400" y="1811337"/>
            <a:ext cx="5142717" cy="1042017"/>
            <a:chOff x="2480916" y="2014539"/>
            <a:chExt cx="7230171" cy="1042017"/>
          </a:xfrm>
        </p:grpSpPr>
        <p:sp>
          <p:nvSpPr>
            <p:cNvPr id="622" name="Google Shape;622;p4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4" name="Google Shape;624;p48"/>
          <p:cNvSpPr txBox="1">
            <a:spLocks noGrp="1"/>
          </p:cNvSpPr>
          <p:nvPr>
            <p:ph type="body" idx="1"/>
          </p:nvPr>
        </p:nvSpPr>
        <p:spPr>
          <a:xfrm>
            <a:off x="3684124" y="1989544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5" name="Google Shape;625;p48"/>
          <p:cNvSpPr txBox="1">
            <a:spLocks noGrp="1"/>
          </p:cNvSpPr>
          <p:nvPr>
            <p:ph type="body" idx="2"/>
          </p:nvPr>
        </p:nvSpPr>
        <p:spPr>
          <a:xfrm>
            <a:off x="324824" y="642458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26" name="Google Shape;626;p48"/>
          <p:cNvGrpSpPr/>
          <p:nvPr/>
        </p:nvGrpSpPr>
        <p:grpSpPr>
          <a:xfrm>
            <a:off x="7348066" y="2501169"/>
            <a:ext cx="1133826" cy="551980"/>
            <a:chOff x="7874810" y="2704371"/>
            <a:chExt cx="1594052" cy="551980"/>
          </a:xfrm>
        </p:grpSpPr>
        <p:grpSp>
          <p:nvGrpSpPr>
            <p:cNvPr id="627" name="Google Shape;627;p4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28" name="Google Shape;628;p4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4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4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2" name="Google Shape;632;p48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3" name="Google Shape;633;p48"/>
          <p:cNvGrpSpPr/>
          <p:nvPr/>
        </p:nvGrpSpPr>
        <p:grpSpPr>
          <a:xfrm>
            <a:off x="4510380" y="3397561"/>
            <a:ext cx="5142717" cy="1042017"/>
            <a:chOff x="2480916" y="2014539"/>
            <a:chExt cx="7230171" cy="1042017"/>
          </a:xfrm>
        </p:grpSpPr>
        <p:sp>
          <p:nvSpPr>
            <p:cNvPr id="634" name="Google Shape;634;p4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6" name="Google Shape;636;p48"/>
          <p:cNvSpPr txBox="1">
            <a:spLocks noGrp="1"/>
          </p:cNvSpPr>
          <p:nvPr>
            <p:ph type="body" idx="3"/>
          </p:nvPr>
        </p:nvSpPr>
        <p:spPr>
          <a:xfrm>
            <a:off x="4613104" y="3575768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37" name="Google Shape;637;p48"/>
          <p:cNvGrpSpPr/>
          <p:nvPr/>
        </p:nvGrpSpPr>
        <p:grpSpPr>
          <a:xfrm>
            <a:off x="5439360" y="4983785"/>
            <a:ext cx="5142717" cy="1042017"/>
            <a:chOff x="2480916" y="2014539"/>
            <a:chExt cx="7230171" cy="1042017"/>
          </a:xfrm>
        </p:grpSpPr>
        <p:sp>
          <p:nvSpPr>
            <p:cNvPr id="638" name="Google Shape;638;p4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0" name="Google Shape;640;p48"/>
          <p:cNvSpPr txBox="1">
            <a:spLocks noGrp="1"/>
          </p:cNvSpPr>
          <p:nvPr>
            <p:ph type="body" idx="4"/>
          </p:nvPr>
        </p:nvSpPr>
        <p:spPr>
          <a:xfrm>
            <a:off x="5542084" y="5161992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41" name="Google Shape;641;p48"/>
          <p:cNvGrpSpPr/>
          <p:nvPr/>
        </p:nvGrpSpPr>
        <p:grpSpPr>
          <a:xfrm>
            <a:off x="8378912" y="4136127"/>
            <a:ext cx="1133826" cy="551980"/>
            <a:chOff x="7874810" y="2704371"/>
            <a:chExt cx="1594052" cy="551980"/>
          </a:xfrm>
        </p:grpSpPr>
        <p:grpSp>
          <p:nvGrpSpPr>
            <p:cNvPr id="642" name="Google Shape;642;p4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43" name="Google Shape;643;p4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7" name="Google Shape;647;p48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48"/>
          <p:cNvGrpSpPr/>
          <p:nvPr/>
        </p:nvGrpSpPr>
        <p:grpSpPr>
          <a:xfrm>
            <a:off x="9409758" y="5771085"/>
            <a:ext cx="1133826" cy="551980"/>
            <a:chOff x="7874810" y="2704371"/>
            <a:chExt cx="1594052" cy="551980"/>
          </a:xfrm>
        </p:grpSpPr>
        <p:grpSp>
          <p:nvGrpSpPr>
            <p:cNvPr id="649" name="Google Shape;649;p4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50" name="Google Shape;650;p4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4" name="Google Shape;654;p48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9" name="Google Shape;659;p49"/>
          <p:cNvSpPr txBox="1">
            <a:spLocks noGrp="1"/>
          </p:cNvSpPr>
          <p:nvPr>
            <p:ph type="body" idx="1"/>
          </p:nvPr>
        </p:nvSpPr>
        <p:spPr>
          <a:xfrm>
            <a:off x="505776" y="511806"/>
            <a:ext cx="966692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8899"/>
              </a:buClr>
              <a:buSzPts val="4400"/>
              <a:buNone/>
              <a:defRPr sz="4400" b="1">
                <a:solidFill>
                  <a:srgbClr val="3D8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0" name="Google Shape;660;p49"/>
          <p:cNvSpPr txBox="1">
            <a:spLocks noGrp="1"/>
          </p:cNvSpPr>
          <p:nvPr>
            <p:ph type="body" idx="2"/>
          </p:nvPr>
        </p:nvSpPr>
        <p:spPr>
          <a:xfrm>
            <a:off x="5868757" y="2320489"/>
            <a:ext cx="4916556" cy="28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61" name="Google Shape;661;p49"/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662" name="Google Shape;662;p49"/>
            <p:cNvSpPr/>
            <p:nvPr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 cap="flat" cmpd="sng">
              <a:solidFill>
                <a:srgbClr val="50BC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3" name="Google Shape;663;p49" descr="A group of kids in a school bus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2040" y="212615"/>
            <a:ext cx="2261180" cy="226118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9" name="Google Shape;669;p50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398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50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1" name="Google Shape;671;p50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50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3" name="Google Shape;673;p50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50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5" name="Google Shape;675;p50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0"/>
          <p:cNvSpPr txBox="1">
            <a:spLocks noGrp="1"/>
          </p:cNvSpPr>
          <p:nvPr>
            <p:ph type="body" idx="4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sz="44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Custom Layout">
  <p:cSld name="4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4034" y="102736"/>
            <a:ext cx="2397504" cy="2397504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2" name="Google Shape;682;p51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6AC4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51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84" name="Google Shape;684;p51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51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86" name="Google Shape;686;p51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1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88" name="Google Shape;688;p51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1"/>
          <p:cNvSpPr txBox="1">
            <a:spLocks noGrp="1"/>
          </p:cNvSpPr>
          <p:nvPr>
            <p:ph type="body" idx="4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sz="44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4" name="Google Shape;694;p52" descr="1-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52"/>
          <p:cNvSpPr txBox="1">
            <a:spLocks noGrp="1"/>
          </p:cNvSpPr>
          <p:nvPr>
            <p:ph type="body" idx="1"/>
          </p:nvPr>
        </p:nvSpPr>
        <p:spPr>
          <a:xfrm>
            <a:off x="637994" y="2080877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6" name="Google Shape;696;p52"/>
          <p:cNvSpPr txBox="1">
            <a:spLocks noGrp="1"/>
          </p:cNvSpPr>
          <p:nvPr>
            <p:ph type="body" idx="2"/>
          </p:nvPr>
        </p:nvSpPr>
        <p:spPr>
          <a:xfrm>
            <a:off x="4592459" y="2099809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7" name="Google Shape;697;p52"/>
          <p:cNvSpPr txBox="1">
            <a:spLocks noGrp="1"/>
          </p:cNvSpPr>
          <p:nvPr>
            <p:ph type="body" idx="3"/>
          </p:nvPr>
        </p:nvSpPr>
        <p:spPr>
          <a:xfrm>
            <a:off x="8507168" y="2094128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8" name="Google Shape;698;p52"/>
          <p:cNvSpPr txBox="1">
            <a:spLocks noGrp="1"/>
          </p:cNvSpPr>
          <p:nvPr>
            <p:ph type="body" idx="4"/>
          </p:nvPr>
        </p:nvSpPr>
        <p:spPr>
          <a:xfrm>
            <a:off x="1553533" y="244472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99" name="Google Shape;699;p52" descr="Cartoon child holding a pen and a noteboo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4364537"/>
            <a:ext cx="2761143" cy="233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Custom Layout">
  <p:cSld name="43_Custom Layout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4" name="Google Shape;704;p53" descr="1-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90" y="1883340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3"/>
          <p:cNvSpPr txBox="1">
            <a:spLocks noGrp="1"/>
          </p:cNvSpPr>
          <p:nvPr>
            <p:ph type="body" idx="1"/>
          </p:nvPr>
        </p:nvSpPr>
        <p:spPr>
          <a:xfrm>
            <a:off x="1539189" y="790503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6" name="Google Shape;706;p53"/>
          <p:cNvSpPr>
            <a:spLocks noGrp="1"/>
          </p:cNvSpPr>
          <p:nvPr>
            <p:ph type="pic" idx="2"/>
          </p:nvPr>
        </p:nvSpPr>
        <p:spPr>
          <a:xfrm>
            <a:off x="593018" y="2627238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07" name="Google Shape;707;p53"/>
          <p:cNvSpPr>
            <a:spLocks noGrp="1"/>
          </p:cNvSpPr>
          <p:nvPr>
            <p:ph type="pic" idx="3"/>
          </p:nvPr>
        </p:nvSpPr>
        <p:spPr>
          <a:xfrm>
            <a:off x="4542546" y="2627237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08" name="Google Shape;708;p53"/>
          <p:cNvSpPr>
            <a:spLocks noGrp="1"/>
          </p:cNvSpPr>
          <p:nvPr>
            <p:ph type="pic" idx="4"/>
          </p:nvPr>
        </p:nvSpPr>
        <p:spPr>
          <a:xfrm>
            <a:off x="8492074" y="2627236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grpSp>
        <p:nvGrpSpPr>
          <p:cNvPr id="709" name="Google Shape;709;p53"/>
          <p:cNvGrpSpPr/>
          <p:nvPr/>
        </p:nvGrpSpPr>
        <p:grpSpPr>
          <a:xfrm>
            <a:off x="1196955" y="4979838"/>
            <a:ext cx="1610216" cy="1610215"/>
            <a:chOff x="1196955" y="4979838"/>
            <a:chExt cx="1610216" cy="1610215"/>
          </a:xfrm>
        </p:grpSpPr>
        <p:pic>
          <p:nvPicPr>
            <p:cNvPr id="710" name="Google Shape;710;p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6955" y="4979838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1" name="Google Shape;711;p53"/>
            <p:cNvSpPr/>
            <p:nvPr/>
          </p:nvSpPr>
          <p:spPr>
            <a:xfrm>
              <a:off x="1539189" y="5215405"/>
              <a:ext cx="891699" cy="891933"/>
            </a:xfrm>
            <a:prstGeom prst="ellipse">
              <a:avLst/>
            </a:prstGeom>
            <a:solidFill>
              <a:srgbClr val="E6DB00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53"/>
            <p:cNvSpPr txBox="1"/>
            <p:nvPr/>
          </p:nvSpPr>
          <p:spPr>
            <a:xfrm>
              <a:off x="1755206" y="5344951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3" name="Google Shape;713;p53"/>
          <p:cNvGrpSpPr/>
          <p:nvPr/>
        </p:nvGrpSpPr>
        <p:grpSpPr>
          <a:xfrm>
            <a:off x="5395189" y="4973094"/>
            <a:ext cx="1610216" cy="1610215"/>
            <a:chOff x="5395189" y="4973094"/>
            <a:chExt cx="1610216" cy="1610215"/>
          </a:xfrm>
        </p:grpSpPr>
        <p:pic>
          <p:nvPicPr>
            <p:cNvPr id="714" name="Google Shape;714;p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95189" y="4973094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53"/>
            <p:cNvSpPr/>
            <p:nvPr/>
          </p:nvSpPr>
          <p:spPr>
            <a:xfrm>
              <a:off x="5756426" y="5196047"/>
              <a:ext cx="891699" cy="891933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53"/>
            <p:cNvSpPr txBox="1"/>
            <p:nvPr/>
          </p:nvSpPr>
          <p:spPr>
            <a:xfrm>
              <a:off x="5953440" y="5338207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53"/>
          <p:cNvGrpSpPr/>
          <p:nvPr/>
        </p:nvGrpSpPr>
        <p:grpSpPr>
          <a:xfrm>
            <a:off x="9249628" y="4989533"/>
            <a:ext cx="1610216" cy="1610215"/>
            <a:chOff x="9249628" y="4989533"/>
            <a:chExt cx="1610216" cy="1610215"/>
          </a:xfrm>
        </p:grpSpPr>
        <p:pic>
          <p:nvPicPr>
            <p:cNvPr id="718" name="Google Shape;718;p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49628" y="4989533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9" name="Google Shape;719;p53"/>
            <p:cNvSpPr/>
            <p:nvPr/>
          </p:nvSpPr>
          <p:spPr>
            <a:xfrm>
              <a:off x="9616627" y="5225029"/>
              <a:ext cx="891699" cy="891933"/>
            </a:xfrm>
            <a:prstGeom prst="ellipse">
              <a:avLst/>
            </a:prstGeom>
            <a:solidFill>
              <a:srgbClr val="8EC31F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53"/>
            <p:cNvSpPr txBox="1"/>
            <p:nvPr/>
          </p:nvSpPr>
          <p:spPr>
            <a:xfrm>
              <a:off x="9798671" y="5322592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1" name="Google Shape;721;p53"/>
          <p:cNvSpPr/>
          <p:nvPr/>
        </p:nvSpPr>
        <p:spPr>
          <a:xfrm>
            <a:off x="11088393" y="46373"/>
            <a:ext cx="938192" cy="815312"/>
          </a:xfrm>
          <a:prstGeom prst="ellipse">
            <a:avLst/>
          </a:prstGeom>
          <a:solidFill>
            <a:srgbClr val="43AFE2"/>
          </a:solidFill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6" name="Google Shape;726;p54"/>
          <p:cNvSpPr txBox="1">
            <a:spLocks noGrp="1"/>
          </p:cNvSpPr>
          <p:nvPr>
            <p:ph type="body" idx="1"/>
          </p:nvPr>
        </p:nvSpPr>
        <p:spPr>
          <a:xfrm>
            <a:off x="1955013" y="3441810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7" name="Google Shape;727;p54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29" y="3441810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54"/>
          <p:cNvSpPr txBox="1">
            <a:spLocks noGrp="1"/>
          </p:cNvSpPr>
          <p:nvPr>
            <p:ph type="body" idx="2"/>
          </p:nvPr>
        </p:nvSpPr>
        <p:spPr>
          <a:xfrm>
            <a:off x="1955013" y="4324087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9" name="Google Shape;729;p54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29" y="432408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4"/>
          <p:cNvSpPr txBox="1">
            <a:spLocks noGrp="1"/>
          </p:cNvSpPr>
          <p:nvPr>
            <p:ph type="body" idx="3"/>
          </p:nvPr>
        </p:nvSpPr>
        <p:spPr>
          <a:xfrm>
            <a:off x="1955013" y="5206364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31" name="Google Shape;731;p54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29" y="5206364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54"/>
          <p:cNvSpPr/>
          <p:nvPr/>
        </p:nvSpPr>
        <p:spPr>
          <a:xfrm>
            <a:off x="1068978" y="3225800"/>
            <a:ext cx="9771017" cy="279493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7" name="Google Shape;737;p55"/>
          <p:cNvSpPr txBox="1">
            <a:spLocks noGrp="1"/>
          </p:cNvSpPr>
          <p:nvPr>
            <p:ph type="body" idx="1"/>
          </p:nvPr>
        </p:nvSpPr>
        <p:spPr>
          <a:xfrm>
            <a:off x="2204658" y="784527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38" name="Google Shape;738;p55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0274" y="78452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55"/>
          <p:cNvSpPr txBox="1">
            <a:spLocks noGrp="1"/>
          </p:cNvSpPr>
          <p:nvPr>
            <p:ph type="body" idx="2"/>
          </p:nvPr>
        </p:nvSpPr>
        <p:spPr>
          <a:xfrm>
            <a:off x="2969049" y="1747321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0" name="Google Shape;740;p55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2641" y="1763776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55"/>
          <p:cNvSpPr txBox="1">
            <a:spLocks noGrp="1"/>
          </p:cNvSpPr>
          <p:nvPr>
            <p:ph type="body" idx="3"/>
          </p:nvPr>
        </p:nvSpPr>
        <p:spPr>
          <a:xfrm>
            <a:off x="2143549" y="2776783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2" name="Google Shape;742;p55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96907" y="2701118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55"/>
          <p:cNvSpPr/>
          <p:nvPr/>
        </p:nvSpPr>
        <p:spPr>
          <a:xfrm>
            <a:off x="1447801" y="556022"/>
            <a:ext cx="10530840" cy="419957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55"/>
          <p:cNvSpPr txBox="1">
            <a:spLocks noGrp="1"/>
          </p:cNvSpPr>
          <p:nvPr>
            <p:ph type="body" idx="4"/>
          </p:nvPr>
        </p:nvSpPr>
        <p:spPr>
          <a:xfrm>
            <a:off x="4038600" y="5010839"/>
            <a:ext cx="5579654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4000"/>
              <a:buNone/>
              <a:defRPr sz="4000" b="1">
                <a:solidFill>
                  <a:srgbClr val="02B3C5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400"/>
              <a:buChar char="•"/>
              <a:defRPr>
                <a:solidFill>
                  <a:srgbClr val="02B3C5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000"/>
              <a:buChar char="•"/>
              <a:defRPr>
                <a:solidFill>
                  <a:srgbClr val="02B3C5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5" name="Google Shape;745;p55" descr="1-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4376" y="3449174"/>
            <a:ext cx="2175556" cy="282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55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804" y="4239749"/>
            <a:ext cx="713196" cy="9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55"/>
          <p:cNvSpPr txBox="1">
            <a:spLocks noGrp="1"/>
          </p:cNvSpPr>
          <p:nvPr>
            <p:ph type="body" idx="5"/>
          </p:nvPr>
        </p:nvSpPr>
        <p:spPr>
          <a:xfrm>
            <a:off x="2969049" y="3712555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8" name="Google Shape;748;p55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22407" y="3636890"/>
            <a:ext cx="528984" cy="70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3" name="Google Shape;753;p56" descr="1-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56" descr="1-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56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92" y="1529239"/>
            <a:ext cx="1009650" cy="1337786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56"/>
          <p:cNvSpPr txBox="1">
            <a:spLocks noGrp="1"/>
          </p:cNvSpPr>
          <p:nvPr>
            <p:ph type="body" idx="1"/>
          </p:nvPr>
        </p:nvSpPr>
        <p:spPr>
          <a:xfrm>
            <a:off x="3051873" y="1832534"/>
            <a:ext cx="5866840" cy="317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57" name="Google Shape;757;p56" descr="A cartoon of a book with a pencil and a ladd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1697" y="2867025"/>
            <a:ext cx="5385096" cy="340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62" name="Google Shape;762;p57"/>
          <p:cNvGrpSpPr/>
          <p:nvPr/>
        </p:nvGrpSpPr>
        <p:grpSpPr>
          <a:xfrm>
            <a:off x="838200" y="500403"/>
            <a:ext cx="11852981" cy="5591255"/>
            <a:chOff x="1529817" y="559861"/>
            <a:chExt cx="15217624" cy="9011337"/>
          </a:xfrm>
        </p:grpSpPr>
        <p:grpSp>
          <p:nvGrpSpPr>
            <p:cNvPr id="763" name="Google Shape;763;p57"/>
            <p:cNvGrpSpPr/>
            <p:nvPr/>
          </p:nvGrpSpPr>
          <p:grpSpPr>
            <a:xfrm>
              <a:off x="2742134" y="559861"/>
              <a:ext cx="12803732" cy="9011337"/>
              <a:chOff x="0" y="-207921"/>
              <a:chExt cx="17071643" cy="12015116"/>
            </a:xfrm>
          </p:grpSpPr>
          <p:grpSp>
            <p:nvGrpSpPr>
              <p:cNvPr id="764" name="Google Shape;764;p57"/>
              <p:cNvGrpSpPr/>
              <p:nvPr/>
            </p:nvGrpSpPr>
            <p:grpSpPr>
              <a:xfrm rot="308514">
                <a:off x="1995379" y="7616705"/>
                <a:ext cx="13099574" cy="3523725"/>
                <a:chOff x="0" y="-38100"/>
                <a:chExt cx="2393349" cy="643800"/>
              </a:xfrm>
            </p:grpSpPr>
            <p:sp>
              <p:nvSpPr>
                <p:cNvPr id="765" name="Google Shape;765;p57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57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7" name="Google Shape;767;p57"/>
              <p:cNvGrpSpPr/>
              <p:nvPr/>
            </p:nvGrpSpPr>
            <p:grpSpPr>
              <a:xfrm rot="233592">
                <a:off x="2364586" y="874054"/>
                <a:ext cx="13296311" cy="3878014"/>
                <a:chOff x="0" y="-38100"/>
                <a:chExt cx="2429294" cy="708530"/>
              </a:xfrm>
            </p:grpSpPr>
            <p:sp>
              <p:nvSpPr>
                <p:cNvPr id="768" name="Google Shape;768;p57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57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0" name="Google Shape;770;p57"/>
              <p:cNvGrpSpPr/>
              <p:nvPr/>
            </p:nvGrpSpPr>
            <p:grpSpPr>
              <a:xfrm rot="-263073">
                <a:off x="1100051" y="294657"/>
                <a:ext cx="13296311" cy="3878014"/>
                <a:chOff x="0" y="-38100"/>
                <a:chExt cx="2429294" cy="708530"/>
              </a:xfrm>
            </p:grpSpPr>
            <p:sp>
              <p:nvSpPr>
                <p:cNvPr id="771" name="Google Shape;771;p57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57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73" name="Google Shape;773;p57"/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74" name="Google Shape;774;p57"/>
              <p:cNvGrpSpPr/>
              <p:nvPr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775" name="Google Shape;775;p57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57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77" name="Google Shape;777;p57"/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78" name="Google Shape;778;p57"/>
              <p:cNvGrpSpPr/>
              <p:nvPr/>
            </p:nvGrpSpPr>
            <p:grpSpPr>
              <a:xfrm>
                <a:off x="0" y="4466715"/>
                <a:ext cx="17071643" cy="3523725"/>
                <a:chOff x="0" y="-38100"/>
                <a:chExt cx="3119064" cy="643800"/>
              </a:xfrm>
            </p:grpSpPr>
            <p:sp>
              <p:nvSpPr>
                <p:cNvPr id="779" name="Google Shape;779;p57"/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 extrusionOk="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57"/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1" name="Google Shape;781;p57"/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 extrusionOk="0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l="-13886" b="-58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2" name="Google Shape;782;p57"/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 extrusionOk="0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57"/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 extrusionOk="0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4" name="Google Shape;784;p57"/>
          <p:cNvSpPr txBox="1">
            <a:spLocks noGrp="1"/>
          </p:cNvSpPr>
          <p:nvPr>
            <p:ph type="body" idx="1"/>
          </p:nvPr>
        </p:nvSpPr>
        <p:spPr>
          <a:xfrm rot="-294979">
            <a:off x="2585369" y="843819"/>
            <a:ext cx="7390946" cy="163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57"/>
          <p:cNvSpPr txBox="1">
            <a:spLocks noGrp="1"/>
          </p:cNvSpPr>
          <p:nvPr>
            <p:ph type="body" idx="2"/>
          </p:nvPr>
        </p:nvSpPr>
        <p:spPr>
          <a:xfrm>
            <a:off x="2132372" y="2829320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6" name="Google Shape;786;p57"/>
          <p:cNvSpPr txBox="1">
            <a:spLocks noGrp="1"/>
          </p:cNvSpPr>
          <p:nvPr>
            <p:ph type="body" idx="3"/>
          </p:nvPr>
        </p:nvSpPr>
        <p:spPr>
          <a:xfrm rot="-160655">
            <a:off x="2043860" y="4468794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91" name="Google Shape;791;p58"/>
          <p:cNvGrpSpPr/>
          <p:nvPr/>
        </p:nvGrpSpPr>
        <p:grpSpPr>
          <a:xfrm>
            <a:off x="462511" y="228066"/>
            <a:ext cx="11453522" cy="5634203"/>
            <a:chOff x="1151164" y="926340"/>
            <a:chExt cx="17136836" cy="9173116"/>
          </a:xfrm>
        </p:grpSpPr>
        <p:grpSp>
          <p:nvGrpSpPr>
            <p:cNvPr id="792" name="Google Shape;792;p58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793" name="Google Shape;793;p58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58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768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58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796" name="Google Shape;796;p58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58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8" name="Google Shape;798;p58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799" name="Google Shape;799;p58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58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1" name="Google Shape;801;p58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58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58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58"/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3842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5" name="Google Shape;805;p58"/>
          <p:cNvSpPr txBox="1">
            <a:spLocks noGrp="1"/>
          </p:cNvSpPr>
          <p:nvPr>
            <p:ph type="body" idx="1"/>
          </p:nvPr>
        </p:nvSpPr>
        <p:spPr>
          <a:xfrm>
            <a:off x="3412057" y="453668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6" name="Google Shape;806;p58"/>
          <p:cNvSpPr txBox="1">
            <a:spLocks noGrp="1"/>
          </p:cNvSpPr>
          <p:nvPr>
            <p:ph type="body" idx="2"/>
          </p:nvPr>
        </p:nvSpPr>
        <p:spPr>
          <a:xfrm>
            <a:off x="838199" y="2237544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11" name="Google Shape;811;p59"/>
          <p:cNvGrpSpPr/>
          <p:nvPr/>
        </p:nvGrpSpPr>
        <p:grpSpPr>
          <a:xfrm>
            <a:off x="502236" y="661032"/>
            <a:ext cx="12153175" cy="5653366"/>
            <a:chOff x="1151164" y="926340"/>
            <a:chExt cx="17136836" cy="9173116"/>
          </a:xfrm>
        </p:grpSpPr>
        <p:grpSp>
          <p:nvGrpSpPr>
            <p:cNvPr id="812" name="Google Shape;812;p59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813" name="Google Shape;813;p59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59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2363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5" name="Google Shape;815;p59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816" name="Google Shape;816;p59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59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8" name="Google Shape;818;p59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819" name="Google Shape;819;p59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59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1" name="Google Shape;821;p59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59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59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4" name="Google Shape;824;p59"/>
          <p:cNvSpPr txBox="1">
            <a:spLocks noGrp="1"/>
          </p:cNvSpPr>
          <p:nvPr>
            <p:ph type="body" idx="1"/>
          </p:nvPr>
        </p:nvSpPr>
        <p:spPr>
          <a:xfrm>
            <a:off x="3538145" y="933415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59"/>
          <p:cNvSpPr txBox="1">
            <a:spLocks noGrp="1"/>
          </p:cNvSpPr>
          <p:nvPr>
            <p:ph type="body" idx="2"/>
          </p:nvPr>
        </p:nvSpPr>
        <p:spPr>
          <a:xfrm>
            <a:off x="838200" y="2622597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0" name="Google Shape;830;p60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1" name="Google Shape;831;p60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2" name="Google Shape;832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0300" y="1546293"/>
            <a:ext cx="3896312" cy="389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7" name="Google Shape;837;p61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8" name="Google Shape;838;p61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9" name="Google Shape;839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5245" y="2632919"/>
            <a:ext cx="3791367" cy="257694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Custom Layout">
  <p:cSld name="49_Custom Layout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4" name="Google Shape;844;p62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5" name="Google Shape;845;p62"/>
          <p:cNvSpPr txBox="1">
            <a:spLocks noGrp="1"/>
          </p:cNvSpPr>
          <p:nvPr>
            <p:ph type="body" idx="2"/>
          </p:nvPr>
        </p:nvSpPr>
        <p:spPr>
          <a:xfrm>
            <a:off x="4557172" y="1931520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46" name="Google Shape;846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210" y="2120346"/>
            <a:ext cx="3181534" cy="318153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1" name="Google Shape;851;p63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5668507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sz="3600" b="1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2" name="Google Shape;852;p63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3" name="Google Shape;853;p63" descr="A cartoon of a child writing on a noteboo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8908" y="1225802"/>
            <a:ext cx="4607560" cy="3902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 extrusionOk="0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rgbClr val="4892DC"/>
          </a:solidFill>
          <a:ln w="9525" cap="sq" cmpd="sng">
            <a:solidFill>
              <a:srgbClr val="F4E4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8"/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8"/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p28" descr="A whit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448" y="419841"/>
            <a:ext cx="12192000" cy="32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1600" y="2175932"/>
            <a:ext cx="4477766" cy="436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8" descr="A blue and whit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6588" y="4352720"/>
            <a:ext cx="362064" cy="362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8" name="Google Shape;858;p64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9" name="Google Shape;859;p64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60" name="Google Shape;860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5608" y="2019774"/>
            <a:ext cx="3896312" cy="389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5" name="Google Shape;865;p65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sz="3600" b="1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6" name="Google Shape;866;p65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67" name="Google Shape;867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090" y="2198749"/>
            <a:ext cx="3899510" cy="231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72" name="Google Shape;872;p66" descr="A group of kids sitting on a cloud with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343" y="2259804"/>
            <a:ext cx="3877941" cy="3702846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66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000"/>
              <a:buNone/>
              <a:defRPr sz="40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4" name="Google Shape;874;p66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7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0" name="Google Shape;880;p67"/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67"/>
          <p:cNvSpPr>
            <a:spLocks noGrp="1"/>
          </p:cNvSpPr>
          <p:nvPr>
            <p:ph type="pic" idx="2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BF4F1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2" name="Google Shape;882;p67"/>
          <p:cNvSpPr txBox="1">
            <a:spLocks noGrp="1"/>
          </p:cNvSpPr>
          <p:nvPr>
            <p:ph type="body" idx="1"/>
          </p:nvPr>
        </p:nvSpPr>
        <p:spPr>
          <a:xfrm>
            <a:off x="6956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3" name="Google Shape;883;p67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8" name="Google Shape;888;p68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68"/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68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1" name="Google Shape;891;p68"/>
          <p:cNvSpPr txBox="1">
            <a:spLocks noGrp="1"/>
          </p:cNvSpPr>
          <p:nvPr>
            <p:ph type="body" idx="1"/>
          </p:nvPr>
        </p:nvSpPr>
        <p:spPr>
          <a:xfrm>
            <a:off x="6417892" y="299369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2" name="Google Shape;892;p68"/>
          <p:cNvSpPr txBox="1">
            <a:spLocks noGrp="1"/>
          </p:cNvSpPr>
          <p:nvPr>
            <p:ph type="body" idx="3"/>
          </p:nvPr>
        </p:nvSpPr>
        <p:spPr>
          <a:xfrm>
            <a:off x="6278489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ustom Layout">
  <p:cSld name="4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7" name="Google Shape;897;p69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69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69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0" name="Google Shape;900;p69"/>
          <p:cNvSpPr txBox="1">
            <a:spLocks noGrp="1"/>
          </p:cNvSpPr>
          <p:nvPr>
            <p:ph type="body" idx="1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1" name="Google Shape;901;p69"/>
          <p:cNvSpPr txBox="1">
            <a:spLocks noGrp="1"/>
          </p:cNvSpPr>
          <p:nvPr>
            <p:ph type="body" idx="3"/>
          </p:nvPr>
        </p:nvSpPr>
        <p:spPr>
          <a:xfrm>
            <a:off x="7353099" y="2728097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2" name="Google Shape;902;p69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69"/>
          <p:cNvSpPr txBox="1">
            <a:spLocks noGrp="1"/>
          </p:cNvSpPr>
          <p:nvPr>
            <p:ph type="body" idx="4"/>
          </p:nvPr>
        </p:nvSpPr>
        <p:spPr>
          <a:xfrm>
            <a:off x="7353099" y="3902474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4" name="Google Shape;904;p69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69"/>
          <p:cNvSpPr txBox="1">
            <a:spLocks noGrp="1"/>
          </p:cNvSpPr>
          <p:nvPr>
            <p:ph type="body" idx="5"/>
          </p:nvPr>
        </p:nvSpPr>
        <p:spPr>
          <a:xfrm>
            <a:off x="7353098" y="5076851"/>
            <a:ext cx="4374877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6" name="Google Shape;906;p69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69"/>
          <p:cNvSpPr txBox="1">
            <a:spLocks noGrp="1"/>
          </p:cNvSpPr>
          <p:nvPr>
            <p:ph type="body" idx="6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2" name="Google Shape;912;p70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70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70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5" name="Google Shape;915;p70"/>
          <p:cNvSpPr txBox="1">
            <a:spLocks noGrp="1"/>
          </p:cNvSpPr>
          <p:nvPr>
            <p:ph type="body" idx="1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6" name="Google Shape;916;p70"/>
          <p:cNvSpPr txBox="1">
            <a:spLocks noGrp="1"/>
          </p:cNvSpPr>
          <p:nvPr>
            <p:ph type="body" idx="3"/>
          </p:nvPr>
        </p:nvSpPr>
        <p:spPr>
          <a:xfrm>
            <a:off x="7353099" y="2728097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7" name="Google Shape;917;p70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70"/>
          <p:cNvSpPr txBox="1">
            <a:spLocks noGrp="1"/>
          </p:cNvSpPr>
          <p:nvPr>
            <p:ph type="body" idx="4"/>
          </p:nvPr>
        </p:nvSpPr>
        <p:spPr>
          <a:xfrm>
            <a:off x="7353099" y="3902474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9" name="Google Shape;919;p70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70"/>
          <p:cNvSpPr txBox="1">
            <a:spLocks noGrp="1"/>
          </p:cNvSpPr>
          <p:nvPr>
            <p:ph type="body" idx="5"/>
          </p:nvPr>
        </p:nvSpPr>
        <p:spPr>
          <a:xfrm>
            <a:off x="7353098" y="5076851"/>
            <a:ext cx="3014395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21" name="Google Shape;921;p70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70"/>
          <p:cNvSpPr txBox="1">
            <a:spLocks noGrp="1"/>
          </p:cNvSpPr>
          <p:nvPr>
            <p:ph type="body" idx="6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9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9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9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9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7" name="Google Shape;927;p71"/>
          <p:cNvSpPr/>
          <p:nvPr/>
        </p:nvSpPr>
        <p:spPr>
          <a:xfrm>
            <a:off x="393700" y="1548534"/>
            <a:ext cx="11341099" cy="4656324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71"/>
          <p:cNvSpPr txBox="1"/>
          <p:nvPr/>
        </p:nvSpPr>
        <p:spPr>
          <a:xfrm>
            <a:off x="403517" y="591870"/>
            <a:ext cx="5016069" cy="635769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71"/>
          <p:cNvSpPr>
            <a:spLocks noGrp="1"/>
          </p:cNvSpPr>
          <p:nvPr>
            <p:ph type="pic" idx="2"/>
          </p:nvPr>
        </p:nvSpPr>
        <p:spPr>
          <a:xfrm>
            <a:off x="6832161" y="926675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43AFE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0" name="Google Shape;930;p71"/>
          <p:cNvSpPr txBox="1">
            <a:spLocks noGrp="1"/>
          </p:cNvSpPr>
          <p:nvPr>
            <p:ph type="body" idx="1"/>
          </p:nvPr>
        </p:nvSpPr>
        <p:spPr>
          <a:xfrm>
            <a:off x="4035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1" name="Google Shape;931;p71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6" name="Google Shape;936;p72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72"/>
          <p:cNvSpPr txBox="1"/>
          <p:nvPr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72"/>
          <p:cNvSpPr>
            <a:spLocks noGrp="1"/>
          </p:cNvSpPr>
          <p:nvPr>
            <p:ph type="pic" idx="2"/>
          </p:nvPr>
        </p:nvSpPr>
        <p:spPr>
          <a:xfrm>
            <a:off x="1214051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9" name="Google Shape;939;p72"/>
          <p:cNvSpPr txBox="1">
            <a:spLocks noGrp="1"/>
          </p:cNvSpPr>
          <p:nvPr>
            <p:ph type="body" idx="1"/>
          </p:nvPr>
        </p:nvSpPr>
        <p:spPr>
          <a:xfrm>
            <a:off x="6337732" y="331312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0" name="Google Shape;940;p72"/>
          <p:cNvSpPr txBox="1">
            <a:spLocks noGrp="1"/>
          </p:cNvSpPr>
          <p:nvPr>
            <p:ph type="body" idx="3"/>
          </p:nvPr>
        </p:nvSpPr>
        <p:spPr>
          <a:xfrm>
            <a:off x="6249738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5" name="Google Shape;945;p73"/>
          <p:cNvSpPr/>
          <p:nvPr/>
        </p:nvSpPr>
        <p:spPr>
          <a:xfrm>
            <a:off x="7328078" y="136525"/>
            <a:ext cx="4727083" cy="3593166"/>
          </a:xfrm>
          <a:custGeom>
            <a:avLst/>
            <a:gdLst/>
            <a:ahLst/>
            <a:cxnLst/>
            <a:rect l="l" t="t" r="r" b="b"/>
            <a:pathLst>
              <a:path w="10254953" h="8229600" extrusionOk="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6" name="Google Shape;946;p73" descr="A pink letter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334" y="697291"/>
            <a:ext cx="4332131" cy="17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29"/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 extrusionOk="0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rgbClr val="43AFE2"/>
          </a:solidFill>
          <a:ln w="9525" cap="sq" cmpd="sng">
            <a:solidFill>
              <a:srgbClr val="F4E4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9"/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9"/>
          <p:cNvSpPr/>
          <p:nvPr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9"/>
          <p:cNvSpPr/>
          <p:nvPr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 extrusionOk="0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29" descr="A whit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322" y="351388"/>
            <a:ext cx="5889204" cy="148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8194" y="2368776"/>
            <a:ext cx="6206266" cy="3546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1" name="Google Shape;951;p74"/>
          <p:cNvSpPr/>
          <p:nvPr/>
        </p:nvSpPr>
        <p:spPr>
          <a:xfrm>
            <a:off x="6799385" y="532051"/>
            <a:ext cx="4554415" cy="3945255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2" name="Google Shape;952;p74" descr="A close up of a let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086" y="708899"/>
            <a:ext cx="5694628" cy="2340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7" name="Google Shape;957;p75"/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75"/>
          <p:cNvSpPr/>
          <p:nvPr/>
        </p:nvSpPr>
        <p:spPr>
          <a:xfrm>
            <a:off x="420189" y="907868"/>
            <a:ext cx="7446553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3261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9" name="Google Shape;959;p75" descr="A black background with orang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6137" y="1181100"/>
            <a:ext cx="9932124" cy="16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75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5" name="Google Shape;965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618141">
            <a:off x="3934817" y="1171537"/>
            <a:ext cx="9204945" cy="174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07596"/>
            <a:ext cx="5079999" cy="5074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7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7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6" name="Google Shape;976;p7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7" name="Google Shape;977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7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7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3" name="Google Shape;983;p7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4" name="Google Shape;984;p7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5" name="Google Shape;985;p7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6" name="Google Shape;986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97" name="Google Shape;99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8" name="Google Shape;99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04" name="Google Shape;100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5" name="Google Shape;100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1" name="Google Shape;101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ustom Layout">
  <p:cSld name="41_Custom Layou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30"/>
          <p:cNvSpPr/>
          <p:nvPr/>
        </p:nvSpPr>
        <p:spPr>
          <a:xfrm>
            <a:off x="420190" y="907868"/>
            <a:ext cx="7117080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D5A8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0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/>
          <p:nvPr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 extrusionOk="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30" descr="A blu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3658" y="704759"/>
            <a:ext cx="11205028" cy="2051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7" name="Google Shape;101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8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8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6" name="Google Shape;103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" name="Google Shape;8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9083" y="1804543"/>
            <a:ext cx="12192000" cy="20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212" y="2286000"/>
            <a:ext cx="4435475" cy="443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bg>
      <p:bgPr>
        <a:solidFill>
          <a:srgbClr val="82CAEB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18244" y="2602647"/>
            <a:ext cx="6206266" cy="463945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2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" name="Google Shape;85;p32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86" name="Google Shape;86;p32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32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32"/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body" idx="1"/>
          </p:nvPr>
        </p:nvSpPr>
        <p:spPr>
          <a:xfrm>
            <a:off x="5450826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0" name="Google Shape;100;p33"/>
          <p:cNvGrpSpPr/>
          <p:nvPr/>
        </p:nvGrpSpPr>
        <p:grpSpPr>
          <a:xfrm>
            <a:off x="1170057" y="66368"/>
            <a:ext cx="9566990" cy="4126001"/>
            <a:chOff x="0" y="0"/>
            <a:chExt cx="2957471" cy="1264268"/>
          </a:xfrm>
        </p:grpSpPr>
        <p:sp>
          <p:nvSpPr>
            <p:cNvPr id="101" name="Google Shape;101;p33"/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 extrusionOk="0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3"/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3"/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3"/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33" descr="Blue letter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225" y="386116"/>
            <a:ext cx="9238301" cy="2712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33"/>
          <p:cNvGrpSpPr/>
          <p:nvPr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107" name="Google Shape;107;p33" descr="A group of kids sitting on a bench with a compute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33" descr="A blue and white logo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24" descr="A blue and white logo&#10;&#10;Description automatically generated"/>
          <p:cNvPicPr preferRelativeResize="0"/>
          <p:nvPr/>
        </p:nvPicPr>
        <p:blipFill rotWithShape="1">
          <a:blip r:embed="rId67">
            <a:alphaModFix/>
          </a:blip>
          <a:srcRect/>
          <a:stretch/>
        </p:blipFill>
        <p:spPr>
          <a:xfrm>
            <a:off x="38637" y="43332"/>
            <a:ext cx="389988" cy="38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4" descr="A blue and black text&#10;&#10;Description automatically generated"/>
          <p:cNvPicPr preferRelativeResize="0"/>
          <p:nvPr/>
        </p:nvPicPr>
        <p:blipFill rotWithShape="1">
          <a:blip r:embed="rId68">
            <a:alphaModFix/>
          </a:blip>
          <a:srcRect/>
          <a:stretch/>
        </p:blipFill>
        <p:spPr>
          <a:xfrm>
            <a:off x="423863" y="92129"/>
            <a:ext cx="1247775" cy="31476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"/>
          <p:cNvSpPr txBox="1">
            <a:spLocks noGrp="1"/>
          </p:cNvSpPr>
          <p:nvPr>
            <p:ph type="body" idx="2"/>
          </p:nvPr>
        </p:nvSpPr>
        <p:spPr>
          <a:xfrm>
            <a:off x="1220405" y="1064086"/>
            <a:ext cx="9751189" cy="98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4000"/>
              <a:t>BÀI 1. LUYỆN TẬP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4000"/>
              <a:t>THAO TÁC VỚI CHUỘT</a:t>
            </a:r>
            <a:endParaRPr sz="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9"/>
          <p:cNvSpPr txBox="1">
            <a:spLocks noGrp="1"/>
          </p:cNvSpPr>
          <p:nvPr>
            <p:ph type="title"/>
          </p:nvPr>
        </p:nvSpPr>
        <p:spPr>
          <a:xfrm>
            <a:off x="2289684" y="530092"/>
            <a:ext cx="6751256" cy="85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Nên hay không nên?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9"/>
          <p:cNvSpPr txBox="1">
            <a:spLocks noGrp="1"/>
          </p:cNvSpPr>
          <p:nvPr>
            <p:ph type="body" idx="1"/>
          </p:nvPr>
        </p:nvSpPr>
        <p:spPr>
          <a:xfrm>
            <a:off x="317412" y="1987329"/>
            <a:ext cx="8278238" cy="4218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Tránh làm va đập, rơi, vỡ chuột.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Dùng tay ướt cầm chuột.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 Thực hiện thao tác với chuột nhẹ nhàng.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 Cầm chuột đúng cách.</a:t>
            </a:r>
            <a:endParaRPr sz="32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8647674" y="194752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9"/>
          <p:cNvSpPr/>
          <p:nvPr/>
        </p:nvSpPr>
        <p:spPr>
          <a:xfrm>
            <a:off x="8647673" y="293795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9"/>
          <p:cNvSpPr/>
          <p:nvPr/>
        </p:nvSpPr>
        <p:spPr>
          <a:xfrm>
            <a:off x="8720817" y="392838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9"/>
          <p:cNvSpPr/>
          <p:nvPr/>
        </p:nvSpPr>
        <p:spPr>
          <a:xfrm>
            <a:off x="8729469" y="499300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9"/>
          <p:cNvSpPr/>
          <p:nvPr/>
        </p:nvSpPr>
        <p:spPr>
          <a:xfrm>
            <a:off x="10687082" y="194752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9"/>
          <p:cNvSpPr/>
          <p:nvPr/>
        </p:nvSpPr>
        <p:spPr>
          <a:xfrm>
            <a:off x="10687081" y="293795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9"/>
          <p:cNvSpPr/>
          <p:nvPr/>
        </p:nvSpPr>
        <p:spPr>
          <a:xfrm>
            <a:off x="10760225" y="392838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9"/>
          <p:cNvSpPr/>
          <p:nvPr/>
        </p:nvSpPr>
        <p:spPr>
          <a:xfrm>
            <a:off x="10813914" y="499300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9"/>
          <p:cNvSpPr/>
          <p:nvPr/>
        </p:nvSpPr>
        <p:spPr>
          <a:xfrm>
            <a:off x="8456655" y="1207769"/>
            <a:ext cx="936475" cy="7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Nên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9"/>
          <p:cNvSpPr/>
          <p:nvPr/>
        </p:nvSpPr>
        <p:spPr>
          <a:xfrm>
            <a:off x="9988707" y="1207769"/>
            <a:ext cx="2165978" cy="7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Không nên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0"/>
          <p:cNvSpPr txBox="1">
            <a:spLocks noGrp="1"/>
          </p:cNvSpPr>
          <p:nvPr>
            <p:ph type="title"/>
          </p:nvPr>
        </p:nvSpPr>
        <p:spPr>
          <a:xfrm>
            <a:off x="2299412" y="338526"/>
            <a:ext cx="6751256" cy="85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Sử dụng chuột an toàn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10"/>
          <p:cNvSpPr txBox="1">
            <a:spLocks noGrp="1"/>
          </p:cNvSpPr>
          <p:nvPr>
            <p:ph type="body" idx="1"/>
          </p:nvPr>
        </p:nvSpPr>
        <p:spPr>
          <a:xfrm>
            <a:off x="317412" y="1987329"/>
            <a:ext cx="8278238" cy="4218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Tránh làm va đập, rơi, vỡ chuột.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Dùng tay ướt cầm chuột.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 Thực hiện thao tác với chuột nhẹ nhàng.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 Cầm chuột đúng cách.</a:t>
            </a:r>
            <a:endParaRPr sz="32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10"/>
          <p:cNvSpPr/>
          <p:nvPr/>
        </p:nvSpPr>
        <p:spPr>
          <a:xfrm>
            <a:off x="8647674" y="194752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🗹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10"/>
          <p:cNvSpPr/>
          <p:nvPr/>
        </p:nvSpPr>
        <p:spPr>
          <a:xfrm>
            <a:off x="8647673" y="293795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10"/>
          <p:cNvSpPr/>
          <p:nvPr/>
        </p:nvSpPr>
        <p:spPr>
          <a:xfrm>
            <a:off x="8720817" y="392838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🗹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10"/>
          <p:cNvSpPr/>
          <p:nvPr/>
        </p:nvSpPr>
        <p:spPr>
          <a:xfrm>
            <a:off x="8729469" y="499300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🗹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10"/>
          <p:cNvSpPr/>
          <p:nvPr/>
        </p:nvSpPr>
        <p:spPr>
          <a:xfrm>
            <a:off x="10687082" y="194752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10"/>
          <p:cNvSpPr/>
          <p:nvPr/>
        </p:nvSpPr>
        <p:spPr>
          <a:xfrm>
            <a:off x="10687081" y="293795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🗹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10"/>
          <p:cNvSpPr/>
          <p:nvPr/>
        </p:nvSpPr>
        <p:spPr>
          <a:xfrm>
            <a:off x="10760225" y="392838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10"/>
          <p:cNvSpPr/>
          <p:nvPr/>
        </p:nvSpPr>
        <p:spPr>
          <a:xfrm>
            <a:off x="10813914" y="4993003"/>
            <a:ext cx="622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◻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10"/>
          <p:cNvSpPr/>
          <p:nvPr/>
        </p:nvSpPr>
        <p:spPr>
          <a:xfrm>
            <a:off x="8456655" y="1207769"/>
            <a:ext cx="936475" cy="7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Nên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10"/>
          <p:cNvSpPr/>
          <p:nvPr/>
        </p:nvSpPr>
        <p:spPr>
          <a:xfrm>
            <a:off x="9988707" y="1207769"/>
            <a:ext cx="2165978" cy="7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Không nên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2"/>
          <p:cNvSpPr txBox="1">
            <a:spLocks noGrp="1"/>
          </p:cNvSpPr>
          <p:nvPr>
            <p:ph type="title"/>
          </p:nvPr>
        </p:nvSpPr>
        <p:spPr>
          <a:xfrm>
            <a:off x="692629" y="249811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br>
              <a:rPr lang="en-US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(Minh hoạ, thực hành</a:t>
            </a:r>
            <a:br>
              <a:rPr lang="en-US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trên phần mềm Basic Mouse Skills)</a:t>
            </a:r>
            <a:endParaRPr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1" name="Google Shape;1191;p12" descr="Icon nhiem vu-01"/>
          <p:cNvPicPr preferRelativeResize="0"/>
          <p:nvPr/>
        </p:nvPicPr>
        <p:blipFill rotWithShape="1">
          <a:blip r:embed="rId3">
            <a:alphaModFix/>
          </a:blip>
          <a:srcRect l="3056" b="-23472"/>
          <a:stretch/>
        </p:blipFill>
        <p:spPr>
          <a:xfrm>
            <a:off x="4462166" y="1232943"/>
            <a:ext cx="2716847" cy="166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12" descr="C:\Users\Lien-BanBT1\Desktop\HTCDS 1 (1)\HTCDS 1\B4_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3209" y="4143946"/>
            <a:ext cx="1322073" cy="1602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77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3"/>
          <p:cNvSpPr txBox="1">
            <a:spLocks noGrp="1"/>
          </p:cNvSpPr>
          <p:nvPr>
            <p:ph type="title"/>
          </p:nvPr>
        </p:nvSpPr>
        <p:spPr>
          <a:xfrm>
            <a:off x="847928" y="343544"/>
            <a:ext cx="10515600" cy="71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Nên hay không nên?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8" name="Google Shape;119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073" y="1127951"/>
            <a:ext cx="2243305" cy="2440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6203" y="1153904"/>
            <a:ext cx="2098495" cy="241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5523" y="1153904"/>
            <a:ext cx="2042880" cy="232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2073" y="3645337"/>
            <a:ext cx="2352140" cy="2574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36203" y="3645337"/>
            <a:ext cx="2258390" cy="247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42443" y="3568302"/>
            <a:ext cx="2060513" cy="2218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4"/>
          <p:cNvSpPr txBox="1">
            <a:spLocks noGrp="1"/>
          </p:cNvSpPr>
          <p:nvPr>
            <p:ph type="title"/>
          </p:nvPr>
        </p:nvSpPr>
        <p:spPr>
          <a:xfrm>
            <a:off x="989577" y="321030"/>
            <a:ext cx="10515600" cy="71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Nên và không nên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9" name="Google Shape;12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1423" y="1206229"/>
            <a:ext cx="2171351" cy="236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5023" y="1095018"/>
            <a:ext cx="2149676" cy="247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6947" y="928106"/>
            <a:ext cx="2113969" cy="2411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1080" y="3524862"/>
            <a:ext cx="2141694" cy="234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31803" y="3484878"/>
            <a:ext cx="2151387" cy="235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37520" y="3484878"/>
            <a:ext cx="2054735" cy="2211928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p14"/>
          <p:cNvSpPr txBox="1"/>
          <p:nvPr/>
        </p:nvSpPr>
        <p:spPr>
          <a:xfrm>
            <a:off x="1310015" y="2900103"/>
            <a:ext cx="71013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14"/>
          <p:cNvSpPr txBox="1"/>
          <p:nvPr/>
        </p:nvSpPr>
        <p:spPr>
          <a:xfrm>
            <a:off x="1310015" y="5157180"/>
            <a:ext cx="5335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36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7" name="Google Shape;1217;p14"/>
          <p:cNvCxnSpPr/>
          <p:nvPr/>
        </p:nvCxnSpPr>
        <p:spPr>
          <a:xfrm flipH="1">
            <a:off x="5164784" y="1058015"/>
            <a:ext cx="2069915" cy="192739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18" name="Google Shape;1218;p14"/>
          <p:cNvCxnSpPr/>
          <p:nvPr/>
        </p:nvCxnSpPr>
        <p:spPr>
          <a:xfrm>
            <a:off x="5164784" y="1058015"/>
            <a:ext cx="2085427" cy="192739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19" name="Google Shape;1219;p14"/>
          <p:cNvCxnSpPr/>
          <p:nvPr/>
        </p:nvCxnSpPr>
        <p:spPr>
          <a:xfrm flipH="1">
            <a:off x="8862459" y="973831"/>
            <a:ext cx="2071504" cy="195459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0" name="Google Shape;1220;p14"/>
          <p:cNvCxnSpPr/>
          <p:nvPr/>
        </p:nvCxnSpPr>
        <p:spPr>
          <a:xfrm>
            <a:off x="8846947" y="973831"/>
            <a:ext cx="2174808" cy="195459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1" name="Google Shape;1221;p14"/>
          <p:cNvCxnSpPr/>
          <p:nvPr/>
        </p:nvCxnSpPr>
        <p:spPr>
          <a:xfrm flipH="1">
            <a:off x="5164784" y="3484878"/>
            <a:ext cx="2118406" cy="208907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2" name="Google Shape;1222;p14"/>
          <p:cNvCxnSpPr/>
          <p:nvPr/>
        </p:nvCxnSpPr>
        <p:spPr>
          <a:xfrm>
            <a:off x="5164784" y="3568302"/>
            <a:ext cx="2165186" cy="200564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3" name="Google Shape;1223;p14"/>
          <p:cNvCxnSpPr/>
          <p:nvPr/>
        </p:nvCxnSpPr>
        <p:spPr>
          <a:xfrm flipH="1">
            <a:off x="8984300" y="3593160"/>
            <a:ext cx="1976618" cy="198078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4" name="Google Shape;1224;p14"/>
          <p:cNvCxnSpPr/>
          <p:nvPr/>
        </p:nvCxnSpPr>
        <p:spPr>
          <a:xfrm>
            <a:off x="8937520" y="3593160"/>
            <a:ext cx="2084235" cy="175705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6"/>
          <p:cNvSpPr txBox="1">
            <a:spLocks noGrp="1"/>
          </p:cNvSpPr>
          <p:nvPr>
            <p:ph type="title"/>
          </p:nvPr>
        </p:nvSpPr>
        <p:spPr>
          <a:xfrm>
            <a:off x="477140" y="660040"/>
            <a:ext cx="10272409" cy="91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Đúng đánh dấu </a:t>
            </a:r>
            <a:r>
              <a:rPr lang="en-US" sz="4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, sai đánh dấu </a:t>
            </a:r>
            <a:r>
              <a:rPr lang="en-US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🗶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. 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16"/>
          <p:cNvSpPr txBox="1"/>
          <p:nvPr/>
        </p:nvSpPr>
        <p:spPr>
          <a:xfrm>
            <a:off x="1216285" y="1682774"/>
            <a:ext cx="91598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Phần mềm Basic Mouse Skills giúp em luyện tập: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6" name="Google Shape;12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299" y="2636811"/>
            <a:ext cx="3581904" cy="63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8612" y="2612132"/>
            <a:ext cx="2823384" cy="673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4124" y="2612132"/>
            <a:ext cx="3725580" cy="73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299" y="4032739"/>
            <a:ext cx="4139603" cy="64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8612" y="4032739"/>
            <a:ext cx="3070984" cy="64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54124" y="3998827"/>
            <a:ext cx="4037876" cy="675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7"/>
          <p:cNvSpPr txBox="1">
            <a:spLocks noGrp="1"/>
          </p:cNvSpPr>
          <p:nvPr>
            <p:ph type="title"/>
          </p:nvPr>
        </p:nvSpPr>
        <p:spPr>
          <a:xfrm>
            <a:off x="493191" y="655320"/>
            <a:ext cx="10272409" cy="91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Đúng đánh dấu </a:t>
            </a:r>
            <a:r>
              <a:rPr lang="en-US" sz="4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, sai đánh dấu </a:t>
            </a:r>
            <a:r>
              <a:rPr lang="en-US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🗶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17"/>
          <p:cNvSpPr txBox="1"/>
          <p:nvPr/>
        </p:nvSpPr>
        <p:spPr>
          <a:xfrm>
            <a:off x="1211302" y="1676578"/>
            <a:ext cx="91598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Phần mềm Basic Mouse Skills giúp em luyện tập: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9" name="Google Shape;124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553" y="2612132"/>
            <a:ext cx="3851931" cy="68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8612" y="2612132"/>
            <a:ext cx="2823384" cy="673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4124" y="2612132"/>
            <a:ext cx="3725580" cy="73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299" y="4032739"/>
            <a:ext cx="4139603" cy="64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8612" y="4032739"/>
            <a:ext cx="3070984" cy="64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54124" y="3998827"/>
            <a:ext cx="4037876" cy="675868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17"/>
          <p:cNvSpPr txBox="1"/>
          <p:nvPr/>
        </p:nvSpPr>
        <p:spPr>
          <a:xfrm>
            <a:off x="359919" y="2714792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7"/>
          <p:cNvSpPr txBox="1"/>
          <p:nvPr/>
        </p:nvSpPr>
        <p:spPr>
          <a:xfrm>
            <a:off x="4795876" y="2714791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17"/>
          <p:cNvSpPr txBox="1"/>
          <p:nvPr/>
        </p:nvSpPr>
        <p:spPr>
          <a:xfrm>
            <a:off x="8261388" y="2714790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7"/>
          <p:cNvSpPr txBox="1"/>
          <p:nvPr/>
        </p:nvSpPr>
        <p:spPr>
          <a:xfrm>
            <a:off x="371838" y="4097742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7"/>
          <p:cNvSpPr txBox="1"/>
          <p:nvPr/>
        </p:nvSpPr>
        <p:spPr>
          <a:xfrm>
            <a:off x="4765531" y="4097742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7"/>
          <p:cNvSpPr txBox="1"/>
          <p:nvPr/>
        </p:nvSpPr>
        <p:spPr>
          <a:xfrm>
            <a:off x="8243650" y="4047256"/>
            <a:ext cx="4780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🗶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18"/>
          <p:cNvSpPr txBox="1">
            <a:spLocks noGrp="1"/>
          </p:cNvSpPr>
          <p:nvPr>
            <p:ph type="title"/>
          </p:nvPr>
        </p:nvSpPr>
        <p:spPr>
          <a:xfrm>
            <a:off x="525290" y="684729"/>
            <a:ext cx="10272409" cy="91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Điền vào (...).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18"/>
          <p:cNvSpPr txBox="1"/>
          <p:nvPr/>
        </p:nvSpPr>
        <p:spPr>
          <a:xfrm>
            <a:off x="2930590" y="1955600"/>
            <a:ext cx="48581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Trong quá trình luyện tập: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18"/>
          <p:cNvSpPr txBox="1"/>
          <p:nvPr/>
        </p:nvSpPr>
        <p:spPr>
          <a:xfrm>
            <a:off x="192015" y="2799238"/>
            <a:ext cx="117278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- Gõ phím ................... để chuyển sang bài luyện tập tiếp theo.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18"/>
          <p:cNvSpPr txBox="1"/>
          <p:nvPr/>
        </p:nvSpPr>
        <p:spPr>
          <a:xfrm>
            <a:off x="192015" y="3642876"/>
            <a:ext cx="89033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- Gõ phím ................... để thoát khỏi phần mềm.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19"/>
          <p:cNvSpPr txBox="1">
            <a:spLocks noGrp="1"/>
          </p:cNvSpPr>
          <p:nvPr>
            <p:ph type="title"/>
          </p:nvPr>
        </p:nvSpPr>
        <p:spPr>
          <a:xfrm>
            <a:off x="379121" y="837704"/>
            <a:ext cx="10272409" cy="91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Điền vào (...).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9"/>
          <p:cNvSpPr txBox="1"/>
          <p:nvPr/>
        </p:nvSpPr>
        <p:spPr>
          <a:xfrm>
            <a:off x="3086232" y="2100761"/>
            <a:ext cx="48581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Trong quá trình luyện tập: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19"/>
          <p:cNvSpPr txBox="1"/>
          <p:nvPr/>
        </p:nvSpPr>
        <p:spPr>
          <a:xfrm>
            <a:off x="639487" y="3204181"/>
            <a:ext cx="117278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- Gõ phím ................... để chuyển sang bài luyện tập tiếp theo.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9"/>
          <p:cNvSpPr txBox="1"/>
          <p:nvPr/>
        </p:nvSpPr>
        <p:spPr>
          <a:xfrm>
            <a:off x="639487" y="4586459"/>
            <a:ext cx="89033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- Gõ phím ................... để thoát khỏi phần mềm.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9" name="Google Shape;127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3515" y="3225499"/>
            <a:ext cx="945036" cy="84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4656" y="4414817"/>
            <a:ext cx="887708" cy="928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20"/>
          <p:cNvSpPr txBox="1">
            <a:spLocks noGrp="1"/>
          </p:cNvSpPr>
          <p:nvPr>
            <p:ph type="title"/>
          </p:nvPr>
        </p:nvSpPr>
        <p:spPr>
          <a:xfrm>
            <a:off x="447471" y="259997"/>
            <a:ext cx="10272409" cy="91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Ghép nối.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7" name="Google Shape;128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3779" y="1499807"/>
            <a:ext cx="9358009" cy="434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1"/>
          <p:cNvSpPr txBox="1">
            <a:spLocks noGrp="1"/>
          </p:cNvSpPr>
          <p:nvPr>
            <p:ph type="title"/>
          </p:nvPr>
        </p:nvSpPr>
        <p:spPr>
          <a:xfrm>
            <a:off x="447471" y="259997"/>
            <a:ext cx="10272409" cy="91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Ghép nối.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4" name="Google Shape;12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4051" y="1499807"/>
            <a:ext cx="9358009" cy="4344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5" name="Google Shape;1295;p21"/>
          <p:cNvCxnSpPr/>
          <p:nvPr/>
        </p:nvCxnSpPr>
        <p:spPr>
          <a:xfrm>
            <a:off x="4542183" y="2594113"/>
            <a:ext cx="2365513" cy="725557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6" name="Google Shape;1296;p21"/>
          <p:cNvCxnSpPr/>
          <p:nvPr/>
        </p:nvCxnSpPr>
        <p:spPr>
          <a:xfrm>
            <a:off x="4542183" y="3262194"/>
            <a:ext cx="2365513" cy="763154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7" name="Google Shape;1297;p21"/>
          <p:cNvCxnSpPr/>
          <p:nvPr/>
        </p:nvCxnSpPr>
        <p:spPr>
          <a:xfrm>
            <a:off x="4542183" y="3987751"/>
            <a:ext cx="2365513" cy="1431082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8" name="Google Shape;1298;p21"/>
          <p:cNvCxnSpPr/>
          <p:nvPr/>
        </p:nvCxnSpPr>
        <p:spPr>
          <a:xfrm rot="10800000" flipH="1">
            <a:off x="4542183" y="2594113"/>
            <a:ext cx="2365513" cy="2078173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9" name="Google Shape;1299;p21"/>
          <p:cNvCxnSpPr/>
          <p:nvPr/>
        </p:nvCxnSpPr>
        <p:spPr>
          <a:xfrm rot="10800000" flipH="1">
            <a:off x="4542183" y="4703292"/>
            <a:ext cx="2365513" cy="637075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2"/>
          <p:cNvSpPr txBox="1">
            <a:spLocks noGrp="1"/>
          </p:cNvSpPr>
          <p:nvPr>
            <p:ph type="body" idx="1"/>
          </p:nvPr>
        </p:nvSpPr>
        <p:spPr>
          <a:xfrm>
            <a:off x="787784" y="1310509"/>
            <a:ext cx="654318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Phần mềm Basic Mouse Skills giúp luyện tập thao tác với chuột.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Em cần tiếp tục luyện tập để sử dụng chuột thành thạo.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Cần bảo quản, sử dụng chuột đúng cách</a:t>
            </a:r>
            <a:endParaRPr sz="32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4"/>
          <p:cNvSpPr txBox="1">
            <a:spLocks noGrp="1"/>
          </p:cNvSpPr>
          <p:nvPr>
            <p:ph type="title"/>
          </p:nvPr>
        </p:nvSpPr>
        <p:spPr>
          <a:xfrm>
            <a:off x="3125438" y="714178"/>
            <a:ext cx="6200016" cy="117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Một số bộ phận của chuột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9" name="Google Shape;106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3511" y="1887664"/>
            <a:ext cx="6523871" cy="3939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5"/>
          <p:cNvSpPr txBox="1">
            <a:spLocks noGrp="1"/>
          </p:cNvSpPr>
          <p:nvPr>
            <p:ph type="title"/>
          </p:nvPr>
        </p:nvSpPr>
        <p:spPr>
          <a:xfrm>
            <a:off x="2114018" y="526987"/>
            <a:ext cx="7406246" cy="117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Chọn cách cầm chuột đúng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8" name="Google Shape;107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77" y="1980484"/>
            <a:ext cx="2867557" cy="270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4930" y="1864155"/>
            <a:ext cx="2875184" cy="275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3594" y="1864155"/>
            <a:ext cx="2946209" cy="2824577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5"/>
          <p:cNvSpPr txBox="1"/>
          <p:nvPr/>
        </p:nvSpPr>
        <p:spPr>
          <a:xfrm>
            <a:off x="1008650" y="4764683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5"/>
          <p:cNvSpPr txBox="1"/>
          <p:nvPr/>
        </p:nvSpPr>
        <p:spPr>
          <a:xfrm>
            <a:off x="5363780" y="4852414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5"/>
          <p:cNvSpPr txBox="1"/>
          <p:nvPr/>
        </p:nvSpPr>
        <p:spPr>
          <a:xfrm>
            <a:off x="9209604" y="4880284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6"/>
          <p:cNvSpPr txBox="1">
            <a:spLocks noGrp="1"/>
          </p:cNvSpPr>
          <p:nvPr>
            <p:ph type="title"/>
          </p:nvPr>
        </p:nvSpPr>
        <p:spPr>
          <a:xfrm>
            <a:off x="2143202" y="431023"/>
            <a:ext cx="7406246" cy="117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Cầm chuột đúng cách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0" name="Google Shape;109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77" y="1980484"/>
            <a:ext cx="2867557" cy="270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4930" y="1864155"/>
            <a:ext cx="2875184" cy="275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3594" y="1864155"/>
            <a:ext cx="2946209" cy="2824577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6"/>
          <p:cNvSpPr txBox="1"/>
          <p:nvPr/>
        </p:nvSpPr>
        <p:spPr>
          <a:xfrm>
            <a:off x="1008650" y="4764683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6"/>
          <p:cNvSpPr txBox="1"/>
          <p:nvPr/>
        </p:nvSpPr>
        <p:spPr>
          <a:xfrm>
            <a:off x="5444716" y="4852414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6"/>
          <p:cNvSpPr txBox="1"/>
          <p:nvPr/>
        </p:nvSpPr>
        <p:spPr>
          <a:xfrm>
            <a:off x="9209604" y="4880284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6"/>
          <p:cNvSpPr txBox="1"/>
          <p:nvPr/>
        </p:nvSpPr>
        <p:spPr>
          <a:xfrm>
            <a:off x="5068707" y="2107346"/>
            <a:ext cx="219785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🗹</a:t>
            </a:r>
            <a:endParaRPr sz="4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7" name="Google Shape;1097;p6"/>
          <p:cNvCxnSpPr/>
          <p:nvPr/>
        </p:nvCxnSpPr>
        <p:spPr>
          <a:xfrm>
            <a:off x="554477" y="2107346"/>
            <a:ext cx="2597285" cy="251329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8" name="Google Shape;1098;p6"/>
          <p:cNvCxnSpPr/>
          <p:nvPr/>
        </p:nvCxnSpPr>
        <p:spPr>
          <a:xfrm rot="10800000" flipH="1">
            <a:off x="603115" y="2107346"/>
            <a:ext cx="2484280" cy="242574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9" name="Google Shape;1099;p6"/>
          <p:cNvCxnSpPr/>
          <p:nvPr/>
        </p:nvCxnSpPr>
        <p:spPr>
          <a:xfrm>
            <a:off x="8625192" y="1993701"/>
            <a:ext cx="2597285" cy="251329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0" name="Google Shape;1100;p6"/>
          <p:cNvCxnSpPr/>
          <p:nvPr/>
        </p:nvCxnSpPr>
        <p:spPr>
          <a:xfrm rot="10800000" flipH="1">
            <a:off x="8673830" y="1993701"/>
            <a:ext cx="2484280" cy="242574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2"/>
          <p:cNvSpPr txBox="1">
            <a:spLocks noGrp="1"/>
          </p:cNvSpPr>
          <p:nvPr>
            <p:ph type="title"/>
          </p:nvPr>
        </p:nvSpPr>
        <p:spPr>
          <a:xfrm>
            <a:off x="1029903" y="44909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br>
              <a:rPr lang="en-US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Giới thiệu phần mềm Basic Mouse Skills:</a:t>
            </a:r>
            <a:endParaRPr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2" name="Google Shape;1192;p12" descr="C:\Users\Lien-BanBT1\Desktop\HTCDS 1 (1)\HTCDS 1\B4_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8482" y="1971016"/>
            <a:ext cx="2438060" cy="2581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2"/>
          <p:cNvSpPr txBox="1">
            <a:spLocks noGrp="1"/>
          </p:cNvSpPr>
          <p:nvPr>
            <p:ph type="title"/>
          </p:nvPr>
        </p:nvSpPr>
        <p:spPr>
          <a:xfrm>
            <a:off x="666109" y="478595"/>
            <a:ext cx="1103427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br>
              <a:rPr lang="en-US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Kích hoạt phần mềm Basic Mouse Skills:</a:t>
            </a:r>
            <a:endParaRPr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AFEE0-4750-C9B9-F434-A7AFEC059F2A}"/>
              </a:ext>
            </a:extLst>
          </p:cNvPr>
          <p:cNvSpPr txBox="1"/>
          <p:nvPr/>
        </p:nvSpPr>
        <p:spPr>
          <a:xfrm>
            <a:off x="920429" y="2064774"/>
            <a:ext cx="10525638" cy="3571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/>
              <a:t>Để kích hoạt phần mềm basic Mouse Skills em thực hiện</a:t>
            </a:r>
          </a:p>
          <a:p>
            <a:pPr>
              <a:lnSpc>
                <a:spcPct val="250000"/>
              </a:lnSpc>
            </a:pPr>
            <a:r>
              <a:rPr lang="en-US" sz="3200"/>
              <a:t>thao tác nháy đúp chuột         vào biểu tượng  </a:t>
            </a:r>
          </a:p>
          <a:p>
            <a:pPr>
              <a:lnSpc>
                <a:spcPct val="250000"/>
              </a:lnSpc>
            </a:pPr>
            <a:r>
              <a:rPr lang="en-US" sz="3200"/>
              <a:t>của phần mềm.</a:t>
            </a:r>
          </a:p>
        </p:txBody>
      </p:sp>
      <p:pic>
        <p:nvPicPr>
          <p:cNvPr id="3" name="Google Shape;1136;p8">
            <a:extLst>
              <a:ext uri="{FF2B5EF4-FFF2-40B4-BE49-F238E27FC236}">
                <a16:creationId xmlns:a16="http://schemas.microsoft.com/office/drawing/2014/main" id="{FCBBF536-BDF2-07E3-5207-1BB8F1863C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5491" y="3596441"/>
            <a:ext cx="688259" cy="68955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1192;p12" descr="C:\Users\Lien-BanBT1\Desktop\HTCDS 1 (1)\HTCDS 1\B4_8.png">
            <a:extLst>
              <a:ext uri="{FF2B5EF4-FFF2-40B4-BE49-F238E27FC236}">
                <a16:creationId xmlns:a16="http://schemas.microsoft.com/office/drawing/2014/main" id="{A9DF2ADE-7AD0-781E-D41B-80C0415D47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99980" y="3596441"/>
            <a:ext cx="688260" cy="689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505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7"/>
          <p:cNvSpPr txBox="1">
            <a:spLocks noGrp="1"/>
          </p:cNvSpPr>
          <p:nvPr>
            <p:ph type="title"/>
          </p:nvPr>
        </p:nvSpPr>
        <p:spPr>
          <a:xfrm>
            <a:off x="3091235" y="267472"/>
            <a:ext cx="5838750" cy="85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Ghép nối.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7" name="Google Shape;110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555" y="1765703"/>
            <a:ext cx="1998346" cy="175344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8" name="Google Shape;110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3511" y="1694788"/>
            <a:ext cx="1859520" cy="189528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09" name="Google Shape;1109;p7"/>
          <p:cNvSpPr txBox="1"/>
          <p:nvPr/>
        </p:nvSpPr>
        <p:spPr>
          <a:xfrm>
            <a:off x="418810" y="1092739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7"/>
          <p:cNvSpPr txBox="1"/>
          <p:nvPr/>
        </p:nvSpPr>
        <p:spPr>
          <a:xfrm>
            <a:off x="2981320" y="1054327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7"/>
          <p:cNvSpPr txBox="1"/>
          <p:nvPr/>
        </p:nvSpPr>
        <p:spPr>
          <a:xfrm>
            <a:off x="5541921" y="1092739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7"/>
          <p:cNvSpPr txBox="1"/>
          <p:nvPr/>
        </p:nvSpPr>
        <p:spPr>
          <a:xfrm>
            <a:off x="-107005" y="4643696"/>
            <a:ext cx="2140901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chuyển chuột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7"/>
          <p:cNvSpPr txBox="1"/>
          <p:nvPr/>
        </p:nvSpPr>
        <p:spPr>
          <a:xfrm>
            <a:off x="2711355" y="4575602"/>
            <a:ext cx="18969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Nháy chuột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7"/>
          <p:cNvSpPr txBox="1"/>
          <p:nvPr/>
        </p:nvSpPr>
        <p:spPr>
          <a:xfrm>
            <a:off x="10308473" y="4643696"/>
            <a:ext cx="1561331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5. Nháy đúp chuột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5" name="Google Shape;111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4337" y="1677514"/>
            <a:ext cx="1921131" cy="191255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6" name="Google Shape;111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2781" y="1769379"/>
            <a:ext cx="2304555" cy="181623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7" name="Google Shape;111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33381" y="1764928"/>
            <a:ext cx="2767422" cy="182514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18" name="Google Shape;1118;p7"/>
          <p:cNvSpPr txBox="1"/>
          <p:nvPr/>
        </p:nvSpPr>
        <p:spPr>
          <a:xfrm>
            <a:off x="7850776" y="972319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7"/>
          <p:cNvSpPr txBox="1"/>
          <p:nvPr/>
        </p:nvSpPr>
        <p:spPr>
          <a:xfrm>
            <a:off x="10122140" y="1054327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7"/>
          <p:cNvSpPr txBox="1"/>
          <p:nvPr/>
        </p:nvSpPr>
        <p:spPr>
          <a:xfrm>
            <a:off x="5376712" y="4643696"/>
            <a:ext cx="1896954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Kéo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thả chuột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7"/>
          <p:cNvSpPr txBox="1"/>
          <p:nvPr/>
        </p:nvSpPr>
        <p:spPr>
          <a:xfrm>
            <a:off x="7793840" y="4736609"/>
            <a:ext cx="18969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Cầm chuột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8"/>
          <p:cNvSpPr txBox="1">
            <a:spLocks noGrp="1"/>
          </p:cNvSpPr>
          <p:nvPr>
            <p:ph type="title"/>
          </p:nvPr>
        </p:nvSpPr>
        <p:spPr>
          <a:xfrm>
            <a:off x="2690174" y="314004"/>
            <a:ext cx="6751256" cy="85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Thao tác với chuột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8" name="Google Shape;112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554" y="1765703"/>
            <a:ext cx="2079167" cy="18243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9" name="Google Shape;112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3511" y="1745102"/>
            <a:ext cx="1810155" cy="184496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30" name="Google Shape;1130;p8"/>
          <p:cNvSpPr txBox="1"/>
          <p:nvPr/>
        </p:nvSpPr>
        <p:spPr>
          <a:xfrm>
            <a:off x="418810" y="1092739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8"/>
          <p:cNvSpPr txBox="1"/>
          <p:nvPr/>
        </p:nvSpPr>
        <p:spPr>
          <a:xfrm>
            <a:off x="2837405" y="1092739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8"/>
          <p:cNvSpPr txBox="1"/>
          <p:nvPr/>
        </p:nvSpPr>
        <p:spPr>
          <a:xfrm>
            <a:off x="5541921" y="1092739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8"/>
          <p:cNvSpPr txBox="1"/>
          <p:nvPr/>
        </p:nvSpPr>
        <p:spPr>
          <a:xfrm>
            <a:off x="-107005" y="4643696"/>
            <a:ext cx="2140901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chuyển chuột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8"/>
          <p:cNvSpPr txBox="1"/>
          <p:nvPr/>
        </p:nvSpPr>
        <p:spPr>
          <a:xfrm>
            <a:off x="2711355" y="4575602"/>
            <a:ext cx="18969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Nháy chuột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8"/>
          <p:cNvSpPr txBox="1"/>
          <p:nvPr/>
        </p:nvSpPr>
        <p:spPr>
          <a:xfrm>
            <a:off x="10308473" y="4643696"/>
            <a:ext cx="1561331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5. Nháy đúp chuột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6" name="Google Shape;113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9999" y="1722972"/>
            <a:ext cx="1875469" cy="186709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7" name="Google Shape;113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2781" y="1769379"/>
            <a:ext cx="2304555" cy="181623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8" name="Google Shape;1138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2285" y="1765703"/>
            <a:ext cx="2766247" cy="182436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39" name="Google Shape;1139;p8"/>
          <p:cNvSpPr txBox="1"/>
          <p:nvPr/>
        </p:nvSpPr>
        <p:spPr>
          <a:xfrm>
            <a:off x="7850776" y="972319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8"/>
          <p:cNvSpPr txBox="1"/>
          <p:nvPr/>
        </p:nvSpPr>
        <p:spPr>
          <a:xfrm>
            <a:off x="10122140" y="1054327"/>
            <a:ext cx="14458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8"/>
          <p:cNvSpPr txBox="1"/>
          <p:nvPr/>
        </p:nvSpPr>
        <p:spPr>
          <a:xfrm>
            <a:off x="5376712" y="4643696"/>
            <a:ext cx="1896954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Kéo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thả chuột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8"/>
          <p:cNvSpPr txBox="1"/>
          <p:nvPr/>
        </p:nvSpPr>
        <p:spPr>
          <a:xfrm>
            <a:off x="7793840" y="4736609"/>
            <a:ext cx="18969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Cầm chuột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3" name="Google Shape;1143;p8"/>
          <p:cNvCxnSpPr/>
          <p:nvPr/>
        </p:nvCxnSpPr>
        <p:spPr>
          <a:xfrm rot="10800000" flipH="1">
            <a:off x="1391055" y="3219855"/>
            <a:ext cx="2169268" cy="2140085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144" name="Google Shape;1144;p8"/>
          <p:cNvCxnSpPr/>
          <p:nvPr/>
        </p:nvCxnSpPr>
        <p:spPr>
          <a:xfrm rot="10800000" flipH="1">
            <a:off x="6638693" y="3356043"/>
            <a:ext cx="4206365" cy="1877339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145" name="Google Shape;1145;p8"/>
          <p:cNvCxnSpPr/>
          <p:nvPr/>
        </p:nvCxnSpPr>
        <p:spPr>
          <a:xfrm rot="10800000">
            <a:off x="1274323" y="3356044"/>
            <a:ext cx="1799617" cy="2101173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146" name="Google Shape;1146;p8"/>
          <p:cNvCxnSpPr/>
          <p:nvPr/>
        </p:nvCxnSpPr>
        <p:spPr>
          <a:xfrm rot="10800000">
            <a:off x="6638693" y="3456800"/>
            <a:ext cx="1577221" cy="177658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147" name="Google Shape;1147;p8"/>
          <p:cNvCxnSpPr/>
          <p:nvPr/>
        </p:nvCxnSpPr>
        <p:spPr>
          <a:xfrm rot="10800000">
            <a:off x="9125620" y="3268629"/>
            <a:ext cx="1362581" cy="202820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lide_Lop1_CĐ 3_Bài 1_Go phim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449</Words>
  <Application>Microsoft Office PowerPoint</Application>
  <PresentationFormat>Widescreen</PresentationFormat>
  <Paragraphs>122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Lato Black</vt:lpstr>
      <vt:lpstr>Microsoft Yahei</vt:lpstr>
      <vt:lpstr>Times New Roman</vt:lpstr>
      <vt:lpstr>Arial</vt:lpstr>
      <vt:lpstr>Play</vt:lpstr>
      <vt:lpstr>Slide_Lop1_CĐ 3_Bài 1_Go phim</vt:lpstr>
      <vt:lpstr>PowerPoint Presentation</vt:lpstr>
      <vt:lpstr>PowerPoint Presentation</vt:lpstr>
      <vt:lpstr>Một số bộ phận của chuột</vt:lpstr>
      <vt:lpstr>Chọn cách cầm chuột đúng</vt:lpstr>
      <vt:lpstr>Cầm chuột đúng cách</vt:lpstr>
      <vt:lpstr> 1. Giới thiệu phần mềm Basic Mouse Skills:</vt:lpstr>
      <vt:lpstr> 2. Kích hoạt phần mềm Basic Mouse Skills:</vt:lpstr>
      <vt:lpstr>Ghép nối.</vt:lpstr>
      <vt:lpstr>Thao tác với chuột</vt:lpstr>
      <vt:lpstr>Nên hay không nên?</vt:lpstr>
      <vt:lpstr>Sử dụng chuột an toàn</vt:lpstr>
      <vt:lpstr>PowerPoint Presentation</vt:lpstr>
      <vt:lpstr> (Minh hoạ, thực hành trên phần mềm Basic Mouse Skills)</vt:lpstr>
      <vt:lpstr>Nên hay không nên?</vt:lpstr>
      <vt:lpstr>Nên và không nên</vt:lpstr>
      <vt:lpstr>PowerPoint Presentation</vt:lpstr>
      <vt:lpstr>1. Đúng đánh dấu ✔, sai đánh dấu 🗶. </vt:lpstr>
      <vt:lpstr>1. Đúng đánh dấu ✔, sai đánh dấu 🗶. </vt:lpstr>
      <vt:lpstr>2. Điền vào (...).</vt:lpstr>
      <vt:lpstr>2. Điền vào (...).</vt:lpstr>
      <vt:lpstr>3. Ghép nối.</vt:lpstr>
      <vt:lpstr>3. Ghép nối.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Kien Q</dc:creator>
  <cp:lastModifiedBy>Le Anh</cp:lastModifiedBy>
  <cp:revision>4</cp:revision>
  <dcterms:created xsi:type="dcterms:W3CDTF">2024-05-20T07:12:20Z</dcterms:created>
  <dcterms:modified xsi:type="dcterms:W3CDTF">2024-09-30T01:40:34Z</dcterms:modified>
</cp:coreProperties>
</file>