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30"/>
  </p:notesMasterIdLst>
  <p:sldIdLst>
    <p:sldId id="875" r:id="rId6"/>
    <p:sldId id="874" r:id="rId7"/>
    <p:sldId id="872" r:id="rId8"/>
    <p:sldId id="293" r:id="rId9"/>
    <p:sldId id="868" r:id="rId10"/>
    <p:sldId id="257" r:id="rId11"/>
    <p:sldId id="3413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78" r:id="rId24"/>
    <p:sldId id="856" r:id="rId25"/>
    <p:sldId id="857" r:id="rId26"/>
    <p:sldId id="877" r:id="rId27"/>
    <p:sldId id="867" r:id="rId28"/>
    <p:sldId id="8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117A5E9-9DB8-EC4F-F4BB-9A01AF08CE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2" y="104774"/>
            <a:ext cx="1504951" cy="15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3.gif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13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8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7.png"/><Relationship Id="rId5" Type="http://schemas.openxmlformats.org/officeDocument/2006/relationships/audio" Target="../media/audio9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6.wdp"/><Relationship Id="rId11" Type="http://schemas.openxmlformats.org/officeDocument/2006/relationships/image" Target="../media/image54.png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4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4.png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123"/>
              </p:ext>
            </p:extLst>
          </p:nvPr>
        </p:nvGraphicFramePr>
        <p:xfrm>
          <a:off x="625642" y="2209982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99349" y="5471517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560425" y="4445000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91515" y="44450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88822" y="450101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962669" y="451125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554339" y="44306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3 -0.05417 L -0.08893 -0.05393 C -0.09987 -0.08889 -0.09062 -0.06389 -0.11341 -0.09815 C -0.12487 -0.11551 -0.13581 -0.13727 -0.14778 -0.15255 C -0.17239 -0.18333 -0.19219 -0.18958 -0.21862 -0.20139 C -0.27578 -0.22639 -0.25846 -0.21875 -0.32396 -0.22662 L -0.7263 -0.2243 C -0.73541 -0.22361 -0.76263 -0.19074 -0.77383 -0.17292 C -0.77786 -0.16667 -0.78164 -0.16018 -0.78515 -0.15255 C -0.80508 -0.10671 -0.78242 -0.14305 -0.80742 -0.10833 C -0.80898 -0.10324 -0.81054 -0.09792 -0.81198 -0.09305 C -0.81406 -0.0868 -0.81693 -0.08241 -0.81862 -0.07523 C -0.82005 -0.06852 -0.82122 -0.04097 -0.82135 -0.0338 C -0.82174 -0.01991 -0.82213 0.00764 -0.82213 0.00833 " pathEditMode="relative" rAng="0" ptsTypes="AAAAAAAAA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>
                <a:solidFill>
                  <a:srgbClr val="B207B0"/>
                </a:solidFill>
                <a:latin typeface="Calibri" panose="020F0502020204030204"/>
              </a:rPr>
              <a:t>n đấu cờ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0B7A9-E980-4711-B4CB-F6C0682CF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6574A1-495B-4A37-B68A-9C48185CFD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1 -0.0706 L -0.0681 -0.0706 C -0.09466 -0.08009 -0.12109 -0.0919 -0.14778 -0.09907 C -0.20846 -0.11528 -0.23815 -0.11574 -0.29505 -0.1206 L -0.43008 -0.10579 C -0.45312 -0.10347 -0.4763 -0.10463 -0.49935 -0.1007 C -0.52109 -0.09699 -0.54245 -0.08727 -0.56406 -0.08241 C -0.58906 -0.07662 -0.61406 -0.07338 -0.63906 -0.06898 C -0.66133 -0.05787 -0.68476 -0.05278 -0.7056 -0.03565 C -0.72161 -0.02245 -0.7276 -0.01644 -0.74219 -0.00718 C -0.74336 -0.00648 -0.74479 -0.00625 -0.74596 -0.00556 C -0.7526 -0.00139 -0.75885 0.00417 -0.76562 0.00787 C -0.77565 0.01319 -0.77213 0.01018 -0.77682 0.01458 " pathEditMode="relative" ptsTypes="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F2B18-B5BC-4653-BB8F-30A7CB5BC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1319E5-EFD0-41E4-B8E9-7B7401144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24" y="5164355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51476-AE5C-423E-9706-AE9E2A9933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7523 L -0.06667 -0.07523 C -0.0905 -0.09398 -0.11381 -0.11482 -0.13816 -0.13148 C -0.16303 -0.14884 -0.22227 -0.18056 -0.25014 -0.18797 C -0.26446 -0.19167 -0.27904 -0.19005 -0.29349 -0.19097 L -0.49415 -0.18472 C -0.52032 -0.18033 -0.54467 -0.15903 -0.57006 -0.14607 L -0.61342 -0.12361 C -0.6625 -0.09838 -0.63295 -0.11482 -0.66849 -0.09468 C -0.68282 -0.07801 -0.70808 -0.04584 -0.72448 -0.04005 C -0.72904 -0.03843 -0.7336 -0.03681 -0.73803 -0.03519 C -0.74948 -0.03056 -0.725 -0.0375 -0.74714 -0.03195 C -0.75144 -0.02547 -0.75248 -0.02222 -0.75704 -0.01898 C -0.76628 -0.01273 -0.76303 -0.01806 -0.76602 -0.0125 " pathEditMode="relative" ptsTypes="A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1323148" y="792324"/>
            <a:ext cx="9939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-150" normalizeH="0" noProof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-15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spc="-150">
                <a:latin typeface="Times New Roman" panose="02020603050405020304" pitchFamily="18" charset="0"/>
                <a:cs typeface="Times New Roman" panose="02020603050405020304" pitchFamily="18" charset="0"/>
              </a:rPr>
              <a:t> 1: Bảng nhân 3 (tr.16) 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80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bảng nhân 3.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3" y="2711541"/>
            <a:ext cx="9334661" cy="80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bảng nhân 3 vào tính nhẩm.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58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46EDE86-6EA3-4240-5647-A62A40D8A47F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945</Words>
  <Application>Microsoft Office PowerPoint</Application>
  <PresentationFormat>Màn hình rộng</PresentationFormat>
  <Paragraphs>264</Paragraphs>
  <Slides>24</Slides>
  <Notes>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24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Times New Roman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60</cp:revision>
  <dcterms:created xsi:type="dcterms:W3CDTF">2022-05-07T14:20:40Z</dcterms:created>
  <dcterms:modified xsi:type="dcterms:W3CDTF">2023-09-10T02:33:15Z</dcterms:modified>
</cp:coreProperties>
</file>