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24"/>
  </p:notesMasterIdLst>
  <p:sldIdLst>
    <p:sldId id="262" r:id="rId6"/>
    <p:sldId id="263" r:id="rId7"/>
    <p:sldId id="317" r:id="rId8"/>
    <p:sldId id="2007577182" r:id="rId9"/>
    <p:sldId id="349" r:id="rId10"/>
    <p:sldId id="264" r:id="rId11"/>
    <p:sldId id="570" r:id="rId12"/>
    <p:sldId id="2007577176" r:id="rId13"/>
    <p:sldId id="2007577177" r:id="rId14"/>
    <p:sldId id="260" r:id="rId15"/>
    <p:sldId id="2007577178" r:id="rId16"/>
    <p:sldId id="2007577179" r:id="rId17"/>
    <p:sldId id="266" r:id="rId18"/>
    <p:sldId id="267" r:id="rId19"/>
    <p:sldId id="274" r:id="rId20"/>
    <p:sldId id="2007577180" r:id="rId21"/>
    <p:sldId id="2007577181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838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85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323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4989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139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9849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6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03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0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6.jpg"/><Relationship Id="rId7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2.xml"/><Relationship Id="rId6" Type="http://schemas.openxmlformats.org/officeDocument/2006/relationships/slide" Target="slide8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6.jpg"/><Relationship Id="rId7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2.xml"/><Relationship Id="rId6" Type="http://schemas.openxmlformats.org/officeDocument/2006/relationships/slide" Target="slide8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6.jpg"/><Relationship Id="rId7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2.xml"/><Relationship Id="rId6" Type="http://schemas.openxmlformats.org/officeDocument/2006/relationships/slide" Target="slide8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20.jp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20.jp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20.jp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1.xml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62.xml"/><Relationship Id="rId21" Type="http://schemas.openxmlformats.org/officeDocument/2006/relationships/image" Target="../media/image35.png"/><Relationship Id="rId7" Type="http://schemas.openxmlformats.org/officeDocument/2006/relationships/slide" Target="slide8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2.mp3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image" Target="../media/image27.jp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9.png"/><Relationship Id="rId14" Type="http://schemas.openxmlformats.org/officeDocument/2006/relationships/image" Target="../media/image31.png"/><Relationship Id="rId22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1.xml"/><Relationship Id="rId18" Type="http://schemas.microsoft.com/office/2007/relationships/hdphoto" Target="../media/hdphoto12.wdp"/><Relationship Id="rId3" Type="http://schemas.openxmlformats.org/officeDocument/2006/relationships/image" Target="../media/image26.png"/><Relationship Id="rId21" Type="http://schemas.microsoft.com/office/2007/relationships/hdphoto" Target="../media/hdphoto9.wdp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slide" Target="slide9.xml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7.png"/><Relationship Id="rId11" Type="http://schemas.openxmlformats.org/officeDocument/2006/relationships/image" Target="../media/image32.png"/><Relationship Id="rId5" Type="http://schemas.openxmlformats.org/officeDocument/2006/relationships/slide" Target="slide14.xml"/><Relationship Id="rId15" Type="http://schemas.microsoft.com/office/2007/relationships/hdphoto" Target="../media/hdphoto11.wdp"/><Relationship Id="rId23" Type="http://schemas.openxmlformats.org/officeDocument/2006/relationships/slide" Target="slide13.xml"/><Relationship Id="rId10" Type="http://schemas.openxmlformats.org/officeDocument/2006/relationships/slide" Target="slide10.xml"/><Relationship Id="rId19" Type="http://schemas.openxmlformats.org/officeDocument/2006/relationships/image" Target="../media/image40.gif"/><Relationship Id="rId4" Type="http://schemas.openxmlformats.org/officeDocument/2006/relationships/image" Target="../media/image36.jpg"/><Relationship Id="rId9" Type="http://schemas.microsoft.com/office/2007/relationships/hdphoto" Target="../media/hdphoto5.wdp"/><Relationship Id="rId14" Type="http://schemas.openxmlformats.org/officeDocument/2006/relationships/image" Target="../media/image38.png"/><Relationship Id="rId22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6.jpg"/><Relationship Id="rId7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2.xml"/><Relationship Id="rId6" Type="http://schemas.openxmlformats.org/officeDocument/2006/relationships/slide" Target="slide8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"/>
          <p:cNvSpPr txBox="1"/>
          <p:nvPr/>
        </p:nvSpPr>
        <p:spPr>
          <a:xfrm>
            <a:off x="289947" y="1197647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năm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385" y="1903461"/>
            <a:ext cx="3109229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46F21-A499-9087-2F85-4C4ED5808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3063205"/>
            <a:ext cx="8504657" cy="18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75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552912" cy="1693704"/>
              <a:chOff x="7543800" y="1237875"/>
              <a:chExt cx="1552912" cy="16937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  26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8043167" y="2346804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dirty="0">
                      <a:solidFill>
                        <a:prstClr val="white"/>
                      </a:solidFill>
                      <a:latin typeface="UTM Avo" panose="02040603050506020204" pitchFamily="18" charset="0"/>
                    </a:rPr>
                    <a:t>  45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31125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35 + 48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327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146 + 29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624217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77 + 59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884B56-2B2D-B19E-E837-CEB7E7FBE134}"/>
              </a:ext>
            </a:extLst>
          </p:cNvPr>
          <p:cNvSpPr/>
          <p:nvPr/>
        </p:nvSpPr>
        <p:spPr>
          <a:xfrm>
            <a:off x="8985379" y="1443220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394 - 158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378334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65094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67EDAA-D8B6-DFC4-39AC-3204C5A31ABB}"/>
              </a:ext>
            </a:extLst>
          </p:cNvPr>
          <p:cNvSpPr txBox="1"/>
          <p:nvPr/>
        </p:nvSpPr>
        <p:spPr>
          <a:xfrm>
            <a:off x="172853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35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63403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923B34E-AA43-2E79-D207-B14C16E2AA2B}"/>
              </a:ext>
            </a:extLst>
          </p:cNvPr>
          <p:cNvSpPr txBox="1"/>
          <p:nvPr/>
        </p:nvSpPr>
        <p:spPr>
          <a:xfrm>
            <a:off x="147487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79894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282122" y="423250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53400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6DD7DFB-CF1C-E2CA-ED76-86DCCAC6B075}"/>
              </a:ext>
            </a:extLst>
          </p:cNvPr>
          <p:cNvSpPr txBox="1"/>
          <p:nvPr/>
        </p:nvSpPr>
        <p:spPr>
          <a:xfrm>
            <a:off x="171608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62481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83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4384CF-50B0-9611-C2FF-5AF0A8C09F81}"/>
              </a:ext>
            </a:extLst>
          </p:cNvPr>
          <p:cNvSpPr txBox="1"/>
          <p:nvPr/>
        </p:nvSpPr>
        <p:spPr>
          <a:xfrm>
            <a:off x="43323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146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415835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6F21CB-B9C2-F146-89E9-EBF5BB5BD648}"/>
              </a:ext>
            </a:extLst>
          </p:cNvPr>
          <p:cNvSpPr txBox="1"/>
          <p:nvPr/>
        </p:nvSpPr>
        <p:spPr>
          <a:xfrm>
            <a:off x="40787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0EDA3-B3D0-C647-7781-C952C1A9F318}"/>
              </a:ext>
            </a:extLst>
          </p:cNvPr>
          <p:cNvSpPr txBox="1"/>
          <p:nvPr/>
        </p:nvSpPr>
        <p:spPr>
          <a:xfrm>
            <a:off x="43275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29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90876A-6608-CE4D-6F7E-B8EB49BC67B3}"/>
              </a:ext>
            </a:extLst>
          </p:cNvPr>
          <p:cNvSpPr txBox="1"/>
          <p:nvPr/>
        </p:nvSpPr>
        <p:spPr>
          <a:xfrm>
            <a:off x="4332366" y="458994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B0B8B2-62D7-10C5-8925-D05E9211C5BD}"/>
              </a:ext>
            </a:extLst>
          </p:cNvPr>
          <p:cNvSpPr txBox="1"/>
          <p:nvPr/>
        </p:nvSpPr>
        <p:spPr>
          <a:xfrm>
            <a:off x="703339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77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692965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363E07F-8FC5-F3D5-E9E6-94B26D806E75}"/>
              </a:ext>
            </a:extLst>
          </p:cNvPr>
          <p:cNvSpPr txBox="1"/>
          <p:nvPr/>
        </p:nvSpPr>
        <p:spPr>
          <a:xfrm>
            <a:off x="6779744" y="37636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04BCD8-4B1C-4E59-DDB3-5FFA0EA003C7}"/>
              </a:ext>
            </a:extLst>
          </p:cNvPr>
          <p:cNvSpPr txBox="1"/>
          <p:nvPr/>
        </p:nvSpPr>
        <p:spPr>
          <a:xfrm>
            <a:off x="7032776" y="4023635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59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B038DD-2ED7-1BD9-9B63-BF62570E38AC}"/>
              </a:ext>
            </a:extLst>
          </p:cNvPr>
          <p:cNvSpPr txBox="1"/>
          <p:nvPr/>
        </p:nvSpPr>
        <p:spPr>
          <a:xfrm>
            <a:off x="7059542" y="459108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136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2E9A7C8-EDC8-3D50-C86E-A4D6C217DFC8}"/>
              </a:ext>
            </a:extLst>
          </p:cNvPr>
          <p:cNvSpPr/>
          <p:nvPr/>
        </p:nvSpPr>
        <p:spPr>
          <a:xfrm>
            <a:off x="9129241" y="328536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A4DBD1-65C8-C14C-3A67-B9674E741834}"/>
              </a:ext>
            </a:extLst>
          </p:cNvPr>
          <p:cNvSpPr txBox="1"/>
          <p:nvPr/>
        </p:nvSpPr>
        <p:spPr>
          <a:xfrm>
            <a:off x="9669688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394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575603B-2B89-9782-C452-FD1A2FCC407C}"/>
              </a:ext>
            </a:extLst>
          </p:cNvPr>
          <p:cNvCxnSpPr>
            <a:cxnSpLocks/>
          </p:cNvCxnSpPr>
          <p:nvPr/>
        </p:nvCxnSpPr>
        <p:spPr>
          <a:xfrm>
            <a:off x="9522179" y="4561341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3B8B3A9-7CCB-4C5C-328F-14A78991C174}"/>
              </a:ext>
            </a:extLst>
          </p:cNvPr>
          <p:cNvSpPr txBox="1"/>
          <p:nvPr/>
        </p:nvSpPr>
        <p:spPr>
          <a:xfrm>
            <a:off x="9483799" y="370998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91DC01-74DE-9EC4-AA59-65525B1DE05E}"/>
              </a:ext>
            </a:extLst>
          </p:cNvPr>
          <p:cNvSpPr txBox="1"/>
          <p:nvPr/>
        </p:nvSpPr>
        <p:spPr>
          <a:xfrm>
            <a:off x="9394540" y="3986010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FF"/>
                </a:solidFill>
                <a:latin typeface="+mj-lt"/>
              </a:rPr>
              <a:t>158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60A81F5-2A08-9AA1-2680-35AD406DD055}"/>
              </a:ext>
            </a:extLst>
          </p:cNvPr>
          <p:cNvSpPr txBox="1"/>
          <p:nvPr/>
        </p:nvSpPr>
        <p:spPr>
          <a:xfrm>
            <a:off x="9707788" y="457363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236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C4296A5-A470-3A1E-2214-BF82FBCF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675732" y="4313018"/>
            <a:ext cx="424937" cy="75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 animBg="1"/>
      <p:bldP spid="61" grpId="0"/>
      <p:bldP spid="63" grpId="0"/>
      <p:bldP spid="64" grpId="0"/>
      <p:bldP spid="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/>
          <p:nvPr/>
        </p:nvSpPr>
        <p:spPr>
          <a:xfrm>
            <a:off x="1490696" y="519773"/>
            <a:ext cx="1212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11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81" name="Google Shape;781;p11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EC4B37C-C3D4-7D90-E17F-49CAE6E6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10418"/>
              </p:ext>
            </p:extLst>
          </p:nvPr>
        </p:nvGraphicFramePr>
        <p:xfrm>
          <a:off x="1378569" y="1932427"/>
          <a:ext cx="8241291" cy="29931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8144">
                  <a:extLst>
                    <a:ext uri="{9D8B030D-6E8A-4147-A177-3AD203B41FA5}">
                      <a16:colId xmlns:a16="http://schemas.microsoft.com/office/drawing/2014/main" val="2806060098"/>
                    </a:ext>
                  </a:extLst>
                </a:gridCol>
                <a:gridCol w="1409642">
                  <a:extLst>
                    <a:ext uri="{9D8B030D-6E8A-4147-A177-3AD203B41FA5}">
                      <a16:colId xmlns:a16="http://schemas.microsoft.com/office/drawing/2014/main" val="110540200"/>
                    </a:ext>
                  </a:extLst>
                </a:gridCol>
                <a:gridCol w="1323337">
                  <a:extLst>
                    <a:ext uri="{9D8B030D-6E8A-4147-A177-3AD203B41FA5}">
                      <a16:colId xmlns:a16="http://schemas.microsoft.com/office/drawing/2014/main" val="85928518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3180777627"/>
                    </a:ext>
                  </a:extLst>
                </a:gridCol>
                <a:gridCol w="1067330">
                  <a:extLst>
                    <a:ext uri="{9D8B030D-6E8A-4147-A177-3AD203B41FA5}">
                      <a16:colId xmlns:a16="http://schemas.microsoft.com/office/drawing/2014/main" val="2446393250"/>
                    </a:ext>
                  </a:extLst>
                </a:gridCol>
                <a:gridCol w="1343607">
                  <a:extLst>
                    <a:ext uri="{9D8B030D-6E8A-4147-A177-3AD203B41FA5}">
                      <a16:colId xmlns:a16="http://schemas.microsoft.com/office/drawing/2014/main" val="3035127114"/>
                    </a:ext>
                  </a:extLst>
                </a:gridCol>
              </a:tblGrid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961066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678230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Tổng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6631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7B31A2-EBE0-B25A-E816-6E7A9E3B56E2}"/>
              </a:ext>
            </a:extLst>
          </p:cNvPr>
          <p:cNvSpPr/>
          <p:nvPr/>
        </p:nvSpPr>
        <p:spPr>
          <a:xfrm>
            <a:off x="4674638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15806FE-B837-DAE4-3B0F-4D5F09586EDB}"/>
              </a:ext>
            </a:extLst>
          </p:cNvPr>
          <p:cNvSpPr/>
          <p:nvPr/>
        </p:nvSpPr>
        <p:spPr>
          <a:xfrm>
            <a:off x="6018246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CB6513-2B9F-9150-6C21-6608C045C338}"/>
              </a:ext>
            </a:extLst>
          </p:cNvPr>
          <p:cNvSpPr/>
          <p:nvPr/>
        </p:nvSpPr>
        <p:spPr>
          <a:xfrm>
            <a:off x="7268548" y="412463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6643E88-3DB6-5045-250E-0CC74E9ADAE5}"/>
              </a:ext>
            </a:extLst>
          </p:cNvPr>
          <p:cNvSpPr/>
          <p:nvPr/>
        </p:nvSpPr>
        <p:spPr>
          <a:xfrm>
            <a:off x="8350898" y="4124631"/>
            <a:ext cx="1119674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0"/>
            <a:ext cx="10729192" cy="1537923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1000384" y="2584580"/>
            <a:ext cx="69492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lang="vi-VN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05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650 + 150 = 800 (ki-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-gam)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800 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375" y="4050295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44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650 - 150 = 500 (ki-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-gam)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500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22"/>
          <p:cNvSpPr txBox="1"/>
          <p:nvPr/>
        </p:nvSpPr>
        <p:spPr>
          <a:xfrm>
            <a:off x="547946" y="227257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 … ngày … tháng … năm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 =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– 40 =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400 =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194471" y="257900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– 50 =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  <a:endParaRPr kumimoji="0" lang="en-US" sz="32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500 =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244204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A9A96C-73CA-85FB-53C6-5DAF399C4AB8}"/>
              </a:ext>
            </a:extLst>
          </p:cNvPr>
          <p:cNvGrpSpPr/>
          <p:nvPr/>
        </p:nvGrpSpPr>
        <p:grpSpPr>
          <a:xfrm>
            <a:off x="3650159" y="696941"/>
            <a:ext cx="4260741" cy="648195"/>
            <a:chOff x="-3743611" y="1087849"/>
            <a:chExt cx="4185321" cy="6826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5DCB917-0045-A384-2E43-EDA6742914D5}"/>
                </a:ext>
              </a:extLst>
            </p:cNvPr>
            <p:cNvSpPr/>
            <p:nvPr/>
          </p:nvSpPr>
          <p:spPr>
            <a:xfrm>
              <a:off x="-3554618" y="1087849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83384FA-0901-AB14-AF19-407DC224D807}"/>
                </a:ext>
              </a:extLst>
            </p:cNvPr>
            <p:cNvSpPr/>
            <p:nvPr/>
          </p:nvSpPr>
          <p:spPr>
            <a:xfrm>
              <a:off x="-3743611" y="1087849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1BE3E94-E6B6-11AC-AB24-0785AA0B70AF}"/>
              </a:ext>
            </a:extLst>
          </p:cNvPr>
          <p:cNvSpPr txBox="1"/>
          <p:nvPr/>
        </p:nvSpPr>
        <p:spPr>
          <a:xfrm>
            <a:off x="913246" y="340844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48 + 52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A8674E-D2E0-CFB7-1B6A-C83E92D426C1}"/>
              </a:ext>
            </a:extLst>
          </p:cNvPr>
          <p:cNvSpPr txBox="1"/>
          <p:nvPr/>
        </p:nvSpPr>
        <p:spPr>
          <a:xfrm>
            <a:off x="3548133" y="3428024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75 + 25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6A5105-2896-ACEA-D57A-83DB88E1DB98}"/>
              </a:ext>
            </a:extLst>
          </p:cNvPr>
          <p:cNvSpPr txBox="1"/>
          <p:nvPr/>
        </p:nvSpPr>
        <p:spPr>
          <a:xfrm>
            <a:off x="6257532" y="340383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E29B2D-D840-7E79-D810-B6DA5FB65B47}"/>
              </a:ext>
            </a:extLst>
          </p:cNvPr>
          <p:cNvSpPr txBox="1"/>
          <p:nvPr/>
        </p:nvSpPr>
        <p:spPr>
          <a:xfrm>
            <a:off x="8954473" y="338869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100 - 45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054FB-308D-DB06-3F3C-C78E5D675834}"/>
              </a:ext>
            </a:extLst>
          </p:cNvPr>
          <p:cNvGrpSpPr/>
          <p:nvPr/>
        </p:nvGrpSpPr>
        <p:grpSpPr>
          <a:xfrm>
            <a:off x="3650159" y="1708063"/>
            <a:ext cx="4891681" cy="1542289"/>
            <a:chOff x="4007858" y="1249716"/>
            <a:chExt cx="4891681" cy="154228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0B4A74C-0F7E-E407-0FF5-AEF2CF48003F}"/>
                </a:ext>
              </a:extLst>
            </p:cNvPr>
            <p:cNvSpPr/>
            <p:nvPr/>
          </p:nvSpPr>
          <p:spPr>
            <a:xfrm>
              <a:off x="4007858" y="1249716"/>
              <a:ext cx="4891681" cy="143401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Mẫu</a:t>
              </a:r>
              <a:r>
                <a:rPr lang="en-US" sz="2400" dirty="0">
                  <a:solidFill>
                    <a:schemeClr val="bg1"/>
                  </a:solidFill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84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 16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8C363B1-0EFD-4B79-A429-548FEA23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428" y="2330772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37BB63-5D0C-ABDF-753C-50007DB06B11}"/>
                </a:ext>
              </a:extLst>
            </p:cNvPr>
            <p:cNvSpPr txBox="1"/>
            <p:nvPr/>
          </p:nvSpPr>
          <p:spPr>
            <a:xfrm>
              <a:off x="5976136" y="178679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A31A38-7393-799C-493E-57251F7D0B9F}"/>
                </a:ext>
              </a:extLst>
            </p:cNvPr>
            <p:cNvSpPr txBox="1"/>
            <p:nvPr/>
          </p:nvSpPr>
          <p:spPr>
            <a:xfrm>
              <a:off x="7182417" y="1591676"/>
              <a:ext cx="1392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37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63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54965E3-036C-8868-E46D-41F6B5B3396C}"/>
                </a:ext>
              </a:extLst>
            </p:cNvPr>
            <p:cNvCxnSpPr>
              <a:cxnSpLocks/>
            </p:cNvCxnSpPr>
            <p:nvPr/>
          </p:nvCxnSpPr>
          <p:spPr>
            <a:xfrm>
              <a:off x="7380228" y="2340889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A671DB-4562-64C6-3FD4-BE1DB3CAFF56}"/>
                </a:ext>
              </a:extLst>
            </p:cNvPr>
            <p:cNvSpPr txBox="1"/>
            <p:nvPr/>
          </p:nvSpPr>
          <p:spPr>
            <a:xfrm>
              <a:off x="7061165" y="187401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-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0732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4" name="Picture 13">
            <a:hlinkClick r:id="rId22" action="ppaction://hlinksldjump"/>
            <a:extLst>
              <a:ext uri="{FF2B5EF4-FFF2-40B4-BE49-F238E27FC236}">
                <a16:creationId xmlns:a16="http://schemas.microsoft.com/office/drawing/2014/main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221187" y="5846939"/>
            <a:ext cx="462488" cy="596176"/>
          </a:xfrm>
          <a:prstGeom prst="rect">
            <a:avLst/>
          </a:prstGeom>
        </p:spPr>
      </p:pic>
      <p:sp>
        <p:nvSpPr>
          <p:cNvPr id="2" name="Rectangle: Rounded Corners 1">
            <a:hlinkClick r:id="rId23" action="ppaction://hlinksldjump"/>
            <a:extLst>
              <a:ext uri="{FF2B5EF4-FFF2-40B4-BE49-F238E27FC236}">
                <a16:creationId xmlns:a16="http://schemas.microsoft.com/office/drawing/2014/main" id="{C4280E09-C106-4DEA-9D40-83F8A43785F0}"/>
              </a:ext>
            </a:extLst>
          </p:cNvPr>
          <p:cNvSpPr/>
          <p:nvPr/>
        </p:nvSpPr>
        <p:spPr>
          <a:xfrm>
            <a:off x="142240" y="142240"/>
            <a:ext cx="1188720" cy="436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470089" cy="1706231"/>
              <a:chOff x="7543800" y="1237875"/>
              <a:chExt cx="1470089" cy="170623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48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52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632628" y="2359331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497</Words>
  <Application>Microsoft Office PowerPoint</Application>
  <PresentationFormat>Widescreen</PresentationFormat>
  <Paragraphs>142</Paragraphs>
  <Slides>18</Slides>
  <Notes>10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Calibri Light</vt:lpstr>
      <vt:lpstr>HP001 4 hàng</vt:lpstr>
      <vt:lpstr>Neucha</vt:lpstr>
      <vt:lpstr>Poppins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Diêm Công Dũng - 66KOC2</cp:lastModifiedBy>
  <cp:revision>20</cp:revision>
  <dcterms:created xsi:type="dcterms:W3CDTF">2022-05-03T09:34:37Z</dcterms:created>
  <dcterms:modified xsi:type="dcterms:W3CDTF">2024-08-13T08:11:52Z</dcterms:modified>
</cp:coreProperties>
</file>