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1" r:id="rId2"/>
    <p:sldMasterId id="2147483693" r:id="rId3"/>
  </p:sldMasterIdLst>
  <p:notesMasterIdLst>
    <p:notesMasterId r:id="rId16"/>
  </p:notesMasterIdLst>
  <p:sldIdLst>
    <p:sldId id="256" r:id="rId4"/>
    <p:sldId id="340" r:id="rId5"/>
    <p:sldId id="265" r:id="rId6"/>
    <p:sldId id="315" r:id="rId7"/>
    <p:sldId id="334" r:id="rId8"/>
    <p:sldId id="333" r:id="rId9"/>
    <p:sldId id="319" r:id="rId10"/>
    <p:sldId id="332" r:id="rId11"/>
    <p:sldId id="335" r:id="rId12"/>
    <p:sldId id="339" r:id="rId13"/>
    <p:sldId id="33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6E76-5EFA-4CED-8350-3E06160325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56420-2269-4B95-9861-5554F84E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38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0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710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1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73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3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9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021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73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63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726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12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889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7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907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06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913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93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497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0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058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80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2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297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8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69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006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4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623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12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8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61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09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4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11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22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71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6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77696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0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285135" y="1255790"/>
            <a:ext cx="993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CÁC EM ĐẾN VỚI 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1127410" y="5300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624295" y="368768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</a:t>
            </a:r>
            <a:r>
              <a:rPr lang="en-US" sz="2800">
                <a:solidFill>
                  <a:prstClr val="black"/>
                </a:solidFill>
                <a:latin typeface="Arial"/>
              </a:rPr>
              <a:t>-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5299306" y="1774020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3453744" y="2374469"/>
            <a:ext cx="5671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3084293" y="2944507"/>
            <a:ext cx="7805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– 4 = 4 (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Ta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: 2 = 2 (con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err="1">
                <a:solidFill>
                  <a:prstClr val="black"/>
                </a:solidFill>
                <a:latin typeface="Arial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2 con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thỏ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8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800" err="1">
                <a:solidFill>
                  <a:prstClr val="black"/>
                </a:solidFill>
                <a:latin typeface="Arial"/>
              </a:rPr>
              <a:t>Vô</a:t>
            </a:r>
            <a:r>
              <a:rPr lang="en-US" sz="2800">
                <a:solidFill>
                  <a:prstClr val="black"/>
                </a:solidFill>
                <a:latin typeface="Arial"/>
              </a:rPr>
              <a:t> lí)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5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397" y="2280451"/>
            <a:ext cx="515341" cy="85055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44D309C0-77A7-4640-A82A-6280FC4AB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397" y="4152702"/>
            <a:ext cx="745036" cy="850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604655" y="2137963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củng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cố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chia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phạm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endParaRPr lang="vi-VN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vi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học, thực hiện phép tính trong trường hợp</a:t>
            </a:r>
          </a:p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có 2 dấu phép tính. 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87FB0-3742-4F87-B88D-4900CC2094B2}"/>
              </a:ext>
            </a:extLst>
          </p:cNvPr>
          <p:cNvSpPr txBox="1"/>
          <p:nvPr/>
        </p:nvSpPr>
        <p:spPr>
          <a:xfrm>
            <a:off x="2714749" y="4101281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Ôn tập về giải toán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 lời văn và phát triển năng </a:t>
            </a:r>
          </a:p>
          <a:p>
            <a:pPr>
              <a:defRPr/>
            </a:pP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lực lập luận toán học, giải quyết vấn đề.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2"/>
            <a:chOff x="1523998" y="0"/>
            <a:chExt cx="2208945" cy="9806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2"/>
              <a:chOff x="1523999" y="0"/>
              <a:chExt cx="1285462" cy="1828802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 dirty="0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87290" y="119064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92526" y="574506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16062" y="2082407"/>
            <a:ext cx="9035459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71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PHÉP NHÂN</a:t>
            </a:r>
            <a:r>
              <a:rPr lang="en-US" sz="36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, PHÉP CHIA</a:t>
            </a:r>
          </a:p>
          <a:p>
            <a:pPr algn="ctr">
              <a:lnSpc>
                <a:spcPct val="120000"/>
              </a:lnSpc>
            </a:pPr>
            <a:r>
              <a:rPr lang="en-US" sz="36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(Tiết 3 – Luyện tập, tr 125)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8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397" y="2280451"/>
            <a:ext cx="515341" cy="85055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44D309C0-77A7-4640-A82A-6280FC4AB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397" y="4152702"/>
            <a:ext cx="745036" cy="850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604655" y="2137963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củng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cố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chia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phạm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endParaRPr lang="vi-VN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vi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học, thực hiện phép tính trong trường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có 2 dấu phép tính.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87FB0-3742-4F87-B88D-4900CC2094B2}"/>
              </a:ext>
            </a:extLst>
          </p:cNvPr>
          <p:cNvSpPr txBox="1"/>
          <p:nvPr/>
        </p:nvSpPr>
        <p:spPr>
          <a:xfrm>
            <a:off x="2714749" y="4101281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Ôn tập về giải toán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 lời văn và phát triển năng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lực lập luận toán học, giải quyết vấn đề.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/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/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446954" y="301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884276" y="301066"/>
            <a:ext cx="1037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97851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đợt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207623" y="3867183"/>
            <a:ext cx="9108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lang="en-US" sz="2800" i="1">
                <a:solidFill>
                  <a:srgbClr val="002060"/>
                </a:solidFill>
                <a:latin typeface="Arial"/>
              </a:rPr>
              <a:t>Ba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3 = 15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Đáp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15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1025988" y="5708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0" y="345082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</a:t>
            </a:r>
            <a:r>
              <a:rPr lang="en-US" sz="2800">
                <a:solidFill>
                  <a:prstClr val="black"/>
                </a:solidFill>
                <a:latin typeface="Arial"/>
              </a:rPr>
              <a:t>-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508</Words>
  <Application>Microsoft Office PowerPoint</Application>
  <PresentationFormat>Widescreen</PresentationFormat>
  <Paragraphs>130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Arial</vt:lpstr>
      <vt:lpstr>Barlow Condensed</vt:lpstr>
      <vt:lpstr>Barriecito</vt:lpstr>
      <vt:lpstr>Calibri</vt:lpstr>
      <vt:lpstr>Cambria</vt:lpstr>
      <vt:lpstr>Gochi Hand</vt:lpstr>
      <vt:lpstr>Handlee</vt:lpstr>
      <vt:lpstr>Ranchers</vt:lpstr>
      <vt:lpstr>UTM Cookies</vt:lpstr>
      <vt:lpstr>Wingdings</vt:lpstr>
      <vt:lpstr>SlidesMania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Diêm Công Dũng - 66KOC2</cp:lastModifiedBy>
  <cp:revision>11</cp:revision>
  <dcterms:created xsi:type="dcterms:W3CDTF">2022-03-31T13:15:51Z</dcterms:created>
  <dcterms:modified xsi:type="dcterms:W3CDTF">2024-05-20T03:06:20Z</dcterms:modified>
</cp:coreProperties>
</file>