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8" r:id="rId2"/>
    <p:sldMasterId id="2147483733" r:id="rId3"/>
  </p:sldMasterIdLst>
  <p:notesMasterIdLst>
    <p:notesMasterId r:id="rId14"/>
  </p:notesMasterIdLst>
  <p:sldIdLst>
    <p:sldId id="2007577174" r:id="rId4"/>
    <p:sldId id="2007577166" r:id="rId5"/>
    <p:sldId id="291" r:id="rId6"/>
    <p:sldId id="330" r:id="rId7"/>
    <p:sldId id="331" r:id="rId8"/>
    <p:sldId id="312" r:id="rId9"/>
    <p:sldId id="318" r:id="rId10"/>
    <p:sldId id="2007577169" r:id="rId11"/>
    <p:sldId id="2007577173" r:id="rId12"/>
    <p:sldId id="20075771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C0BD-CFDE-496E-836F-1AE098CCF2B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64BD3-BBAB-4D2F-8BEE-99258473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3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5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45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65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1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142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510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7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68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8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3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512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1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817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06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82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65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32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519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0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706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317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8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7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8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2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970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4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074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33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702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460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5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8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2"/>
            <a:chOff x="1523998" y="0"/>
            <a:chExt cx="2208945" cy="9806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2"/>
              <a:chOff x="1523999" y="0"/>
              <a:chExt cx="1285462" cy="1828802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 dirty="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87290" y="11906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92526" y="574506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16062" y="2082407"/>
            <a:ext cx="9035459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71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PHÉP NHÂN</a:t>
            </a: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, PHÉP CHIA</a:t>
            </a:r>
          </a:p>
          <a:p>
            <a:pPr algn="ctr">
              <a:lnSpc>
                <a:spcPct val="120000"/>
              </a:lnSpc>
            </a:pP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(Tiết 2 – Luyện tập, tr 123)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5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6164" y="169949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2860797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Ôn tập, củng cố phép nhân, chia trong phạm vi đã học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24364" y="4412165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Ôn tập về giải toán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B3B4DE0-0A75-4E34-9D1E-B0A361255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124364" y="2870070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Thực hiện tính trong trường hợp có hai dấu phép tính.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/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/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87749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14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-493323" y="3734075"/>
            <a:ext cx="10961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lang="en-US" sz="2800" i="1">
                <a:solidFill>
                  <a:srgbClr val="002060"/>
                </a:solidFill>
                <a:latin typeface="Arial"/>
              </a:rPr>
              <a:t>Bốn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múa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x 4 = 8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8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045E70-B4CA-4184-AB46-3471D97BD931}"/>
              </a:ext>
            </a:extLst>
          </p:cNvPr>
          <p:cNvCxnSpPr/>
          <p:nvPr/>
        </p:nvCxnSpPr>
        <p:spPr>
          <a:xfrm>
            <a:off x="4987636" y="877455"/>
            <a:ext cx="822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A4CDCB-D44C-452A-AE33-7B8F6F7509FB}"/>
              </a:ext>
            </a:extLst>
          </p:cNvPr>
          <p:cNvCxnSpPr/>
          <p:nvPr/>
        </p:nvCxnSpPr>
        <p:spPr>
          <a:xfrm>
            <a:off x="8160327" y="872837"/>
            <a:ext cx="822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1D09D1-AA23-4BE5-B731-01317C2425D4}"/>
              </a:ext>
            </a:extLst>
          </p:cNvPr>
          <p:cNvCxnSpPr>
            <a:cxnSpLocks/>
          </p:cNvCxnSpPr>
          <p:nvPr/>
        </p:nvCxnSpPr>
        <p:spPr>
          <a:xfrm>
            <a:off x="2863272" y="1570934"/>
            <a:ext cx="2124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4DE8090-924B-4952-8BFB-BBE2D79C6351}"/>
              </a:ext>
            </a:extLst>
          </p:cNvPr>
          <p:cNvSpPr/>
          <p:nvPr/>
        </p:nvSpPr>
        <p:spPr>
          <a:xfrm>
            <a:off x="492882" y="472923"/>
            <a:ext cx="437322" cy="4322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3859D-DC08-4BD2-9743-86C19D84EE90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thợ mộc cưa một thanh gỗ dài 20dm thành 5 đoạn bằng nhau. Hỏi mỗi đoạn dài bao nhiêu đề-xi-mét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1246-B22A-4E2F-AB05-712729384206}"/>
              </a:ext>
            </a:extLst>
          </p:cNvPr>
          <p:cNvSpPr txBox="1"/>
          <p:nvPr/>
        </p:nvSpPr>
        <p:spPr>
          <a:xfrm>
            <a:off x="314773" y="1980221"/>
            <a:ext cx="83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Mỗi</a:t>
            </a:r>
            <a:r>
              <a:rPr kumimoji="0" lang="en-US" sz="28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đoạn dài số đề-xi-mét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</a:t>
            </a:r>
            <a:r>
              <a:rPr lang="en-US" sz="2800" i="1">
                <a:solidFill>
                  <a:srgbClr val="002060"/>
                </a:solidFill>
                <a:latin typeface="Arial"/>
              </a:rPr>
              <a:t>: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Arial"/>
              </a:rPr>
              <a:t>5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4 (</a:t>
            </a:r>
            <a:r>
              <a:rPr lang="en-US" sz="2800" i="1">
                <a:solidFill>
                  <a:srgbClr val="002060"/>
                </a:solidFill>
                <a:latin typeface="Arial"/>
              </a:rPr>
              <a:t>dm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4dm.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CD459-426E-4701-9968-CB0CF00B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43" y="1358390"/>
            <a:ext cx="3841491" cy="38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2860797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tập, củng cố phép nhân, chia trong phạm vi đã học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24364" y="4412165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 về giải toán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B3B4DE0-0A75-4E34-9D1E-B0A361255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124364" y="2870070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Thực hiện tính trong trường hợp có hai dấu phép tính.</a:t>
            </a:r>
          </a:p>
          <a:p>
            <a:pPr>
              <a:defRPr/>
            </a:pP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304</Words>
  <Application>Microsoft Office PowerPoint</Application>
  <PresentationFormat>Widescreen</PresentationFormat>
  <Paragraphs>101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Cambria</vt:lpstr>
      <vt:lpstr>UTM Cookies</vt:lpstr>
      <vt:lpstr>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Diêm Công Dũng - 66KOC2</cp:lastModifiedBy>
  <cp:revision>6</cp:revision>
  <dcterms:created xsi:type="dcterms:W3CDTF">2022-03-31T11:53:50Z</dcterms:created>
  <dcterms:modified xsi:type="dcterms:W3CDTF">2024-05-20T03:05:58Z</dcterms:modified>
</cp:coreProperties>
</file>