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271" r:id="rId3"/>
    <p:sldId id="295" r:id="rId4"/>
    <p:sldId id="296" r:id="rId5"/>
    <p:sldId id="290" r:id="rId6"/>
    <p:sldId id="283" r:id="rId7"/>
    <p:sldId id="258" r:id="rId8"/>
    <p:sldId id="261" r:id="rId9"/>
    <p:sldId id="292" r:id="rId10"/>
    <p:sldId id="293" r:id="rId11"/>
    <p:sldId id="288" r:id="rId12"/>
    <p:sldId id="286" r:id="rId13"/>
    <p:sldId id="297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8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4.wdp"/><Relationship Id="rId18" Type="http://schemas.openxmlformats.org/officeDocument/2006/relationships/image" Target="../media/image41.png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32.png"/><Relationship Id="rId15" Type="http://schemas.microsoft.com/office/2007/relationships/hdphoto" Target="../media/hdphoto5.wdp"/><Relationship Id="rId10" Type="http://schemas.openxmlformats.org/officeDocument/2006/relationships/image" Target="../media/image37.png"/><Relationship Id="rId19" Type="http://schemas.microsoft.com/office/2007/relationships/hdphoto" Target="../media/hdphoto7.wdp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microsoft.com/office/2007/relationships/hdphoto" Target="../media/hdphoto7.wdp"/><Relationship Id="rId3" Type="http://schemas.openxmlformats.org/officeDocument/2006/relationships/image" Target="../media/image31.jpeg"/><Relationship Id="rId21" Type="http://schemas.microsoft.com/office/2007/relationships/hdphoto" Target="../media/hdphoto8.wdp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19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AE65C-8C99-4280-A3FB-0816BCBE4B44}"/>
              </a:ext>
            </a:extLst>
          </p:cNvPr>
          <p:cNvSpPr/>
          <p:nvPr/>
        </p:nvSpPr>
        <p:spPr>
          <a:xfrm>
            <a:off x="731520" y="944880"/>
            <a:ext cx="10556240" cy="55007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21E3F6A-218D-4081-9B14-2E9BE2D9D6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-375920"/>
            <a:ext cx="2112177" cy="408432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64A3D07-8E3C-471A-A5EF-BBF8855F9E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-375920"/>
            <a:ext cx="2112177" cy="408432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434B3B5-17B5-4353-A673-011CB60B67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23" y="-375920"/>
            <a:ext cx="2112177" cy="408432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8A9708B-A528-4C13-B0AC-137063288B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-375920"/>
            <a:ext cx="2112177" cy="40843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258E3A9-A054-47B0-A069-8D9AB318A4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-375920"/>
            <a:ext cx="2112177" cy="408432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1C0ACDC-4130-4B02-9F0A-62104DF1E0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26" y="-375920"/>
            <a:ext cx="2112177" cy="408432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E40511A-B675-407A-81F9-EA57DB0BDD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031" y="-375920"/>
            <a:ext cx="2112177" cy="4084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DE8A00-3BEC-4FDB-BA27-7A6EF1BAB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5029200"/>
            <a:ext cx="4173322" cy="1925247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985A474-0A9C-4B1E-96E0-03FE49984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10754360" y="599182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AEC5017-1288-4AE3-B6FE-A348E98638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05" y="975360"/>
            <a:ext cx="2112177" cy="408432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6F4B5C3-F791-4A77-AD7C-E1733B9D5E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30" y="2361330"/>
            <a:ext cx="2112177" cy="408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05F06757-74F6-44C0-8EA4-BED6A66CE0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68" y="2422290"/>
            <a:ext cx="2112177" cy="408432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CA99A7A-FC22-4264-B01E-0790F823D1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47" y="2415108"/>
            <a:ext cx="2112177" cy="408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9BC0F19D-D48C-402C-A644-A9F4A738D5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4" y="3682130"/>
            <a:ext cx="2112177" cy="4084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ECBD8C-C559-4EA5-B485-415F1A4AF3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21" y="944880"/>
            <a:ext cx="1416450" cy="14164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8B9015-87AE-4A17-9A4F-9C489D886E47}"/>
              </a:ext>
            </a:extLst>
          </p:cNvPr>
          <p:cNvCxnSpPr/>
          <p:nvPr/>
        </p:nvCxnSpPr>
        <p:spPr>
          <a:xfrm>
            <a:off x="731520" y="1645920"/>
            <a:ext cx="15341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C0CCA0D-192C-46EE-A451-06282BB8AF59}"/>
              </a:ext>
            </a:extLst>
          </p:cNvPr>
          <p:cNvSpPr txBox="1"/>
          <p:nvPr/>
        </p:nvSpPr>
        <p:spPr>
          <a:xfrm>
            <a:off x="1158239" y="1219200"/>
            <a:ext cx="79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图片 1">
            <a:extLst>
              <a:ext uri="{FF2B5EF4-FFF2-40B4-BE49-F238E27FC236}">
                <a16:creationId xmlns:a16="http://schemas.microsoft.com/office/drawing/2014/main" id="{AAEF03F4-52DE-4A27-B36A-9DE44134FF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31494" r="33570" b="47742"/>
          <a:stretch/>
        </p:blipFill>
        <p:spPr>
          <a:xfrm>
            <a:off x="8087087" y="3175870"/>
            <a:ext cx="4286880" cy="34162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DD658E5-240C-416C-8402-59D5F1194896}"/>
              </a:ext>
            </a:extLst>
          </p:cNvPr>
          <p:cNvSpPr txBox="1"/>
          <p:nvPr/>
        </p:nvSpPr>
        <p:spPr>
          <a:xfrm>
            <a:off x="8699312" y="4161679"/>
            <a:ext cx="27790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ao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7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súng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5C21C0-B127-405F-B7BF-4BC672218DE0}"/>
              </a:ext>
            </a:extLst>
          </p:cNvPr>
          <p:cNvSpPr txBox="1"/>
          <p:nvPr/>
        </p:nvSpPr>
        <p:spPr>
          <a:xfrm>
            <a:off x="8889872" y="4538364"/>
            <a:ext cx="269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x 1 = 7 (dm)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8" name="图片 1">
            <a:extLst>
              <a:ext uri="{FF2B5EF4-FFF2-40B4-BE49-F238E27FC236}">
                <a16:creationId xmlns:a16="http://schemas.microsoft.com/office/drawing/2014/main" id="{7DA1F074-EDB3-47E8-95F4-17FC9D1555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31494" r="33570" b="47742"/>
          <a:stretch/>
        </p:blipFill>
        <p:spPr>
          <a:xfrm>
            <a:off x="-300806" y="3682130"/>
            <a:ext cx="4286880" cy="341623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FD48D86-70B3-4494-A4D3-157C2533F34C}"/>
              </a:ext>
            </a:extLst>
          </p:cNvPr>
          <p:cNvSpPr txBox="1"/>
          <p:nvPr/>
        </p:nvSpPr>
        <p:spPr>
          <a:xfrm>
            <a:off x="325148" y="4691099"/>
            <a:ext cx="27790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ao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súng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843E9E-A7A5-4BD8-B939-8322D79A2A34}"/>
              </a:ext>
            </a:extLst>
          </p:cNvPr>
          <p:cNvCxnSpPr>
            <a:cxnSpLocks/>
            <a:stCxn id="18" idx="0"/>
            <a:endCxn id="19" idx="2"/>
          </p:cNvCxnSpPr>
          <p:nvPr/>
        </p:nvCxnSpPr>
        <p:spPr>
          <a:xfrm>
            <a:off x="4413694" y="975360"/>
            <a:ext cx="12225" cy="54702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1">
            <a:extLst>
              <a:ext uri="{FF2B5EF4-FFF2-40B4-BE49-F238E27FC236}">
                <a16:creationId xmlns:a16="http://schemas.microsoft.com/office/drawing/2014/main" id="{7DFD6273-2745-4BD7-9D98-4EFD60EE44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31494" r="33570" b="47742"/>
          <a:stretch/>
        </p:blipFill>
        <p:spPr>
          <a:xfrm>
            <a:off x="-334227" y="3722405"/>
            <a:ext cx="4286880" cy="341623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34D69D4-2AE4-49EF-8044-F3F7B81633A3}"/>
              </a:ext>
            </a:extLst>
          </p:cNvPr>
          <p:cNvSpPr txBox="1"/>
          <p:nvPr/>
        </p:nvSpPr>
        <p:spPr>
          <a:xfrm>
            <a:off x="291727" y="4731374"/>
            <a:ext cx="27790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ao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1 = 4 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15 0.02732 L -0.04115 0.02732 C -0.04948 0.01968 -0.05743 0.01088 -0.06589 0.0044 C -0.07331 -0.00116 -0.08112 -0.00463 -0.08881 -0.00856 C -0.12279 -0.02569 -0.09623 -0.01018 -0.10717 -0.01666 C -0.11107 -0.0162 -0.11511 -0.0162 -0.11901 -0.01504 C -0.13243 -0.01134 -0.11928 -0.0118 -0.12722 -0.0118 " pathEditMode="relative" ptsTypes="AAA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56 -0.00023 L -0.15456 -0.00023 L -0.21407 -0.01504 C -0.21875 -0.0162 -0.22331 -0.01643 -0.22787 -0.01828 C -0.23034 -0.01944 -0.23269 -0.02083 -0.23516 -0.02153 C -0.24167 -0.02361 -0.24362 -0.02315 -0.24974 -0.02315 " pathEditMode="relative" ptsTypes="AAAA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178 0.00301 L -0.28178 0.00301 C -0.28412 0.00278 -0.30769 0.00185 -0.31472 -0.00046 C -0.32058 -0.00208 -0.32631 -0.00509 -0.33217 -0.00694 C -0.33724 -0.00833 -0.34245 -0.00903 -0.34766 -0.01018 C -0.34974 -0.01065 -0.35196 -0.01111 -0.35404 -0.0118 C -0.35586 -0.01227 -0.35769 -0.01319 -0.35951 -0.01342 C -0.36407 -0.01366 -0.36862 -0.01342 -0.37318 -0.01342 " pathEditMode="relative" ptsTypes="AAAAAA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01 0.00787 L -0.39701 0.00787 C -0.41003 -0.00879 -0.39831 0.00394 -0.42357 -0.00856 C -0.428 -0.01065 -0.43217 -0.01389 -0.43646 -0.01666 C -0.44011 -0.01921 -0.44362 -0.02291 -0.4474 -0.02477 C -0.44974 -0.02616 -0.45222 -0.02592 -0.45469 -0.02662 C -0.47579 -0.03078 -0.46498 -0.02778 -0.48125 -0.0331 C -0.48763 -0.03241 -0.49441 -0.03518 -0.5004 -0.03148 C -0.50248 -0.03009 -0.50222 -0.01991 -0.50222 -0.01991 " pathEditMode="relative" ptsTypes="AAAAAAAAA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318 0.00301 L -0.52318 0.00301 L -0.54792 -0.01018 C -0.55339 -0.01296 -0.55912 -0.01481 -0.56446 -0.01828 C -0.56693 -0.01991 -0.56915 -0.02245 -0.57175 -0.02315 C -0.57813 -0.02523 -0.59102 -0.02639 -0.59102 -0.02639 C -0.59649 -0.02546 -0.60248 -0.02754 -0.60743 -0.02315 C -0.61081 -0.02037 -0.61224 -0.01296 -0.61381 -0.00694 C -0.6142 -0.00532 -0.61381 -0.00278 -0.6129 -0.00208 C -0.61185 -0.00092 -0.61055 -0.00208 -0.60925 -0.00208 " pathEditMode="relative" ptsTypes="AAAAAAAAAA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019 0.01273 L -0.62019 0.01273 L -0.70443 0.01088 C -0.70612 0.01088 -0.70651 0.00579 -0.70808 0.0044 C -0.71029 0.00255 -0.71537 0.00116 -0.71537 0.00116 C -0.71667 -0.00092 -0.71797 -0.00301 -0.71901 -0.00532 C -0.72006 -0.00741 -0.72058 -0.01041 -0.72175 -0.0118 C -0.72279 -0.01319 -0.7254 -0.01342 -0.7254 -0.01342 " pathEditMode="relative" ptsTypes="AAAAAAAA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25989 0.0069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2" grpId="1"/>
      <p:bldP spid="35" grpId="0"/>
      <p:bldP spid="35" grpId="1"/>
      <p:bldP spid="39" grpId="0"/>
      <p:bldP spid="39" grpId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9FD062-FF5E-40D2-C67B-67022BA74267}"/>
              </a:ext>
            </a:extLst>
          </p:cNvPr>
          <p:cNvSpPr txBox="1"/>
          <p:nvPr/>
        </p:nvSpPr>
        <p:spPr>
          <a:xfrm>
            <a:off x="6248400" y="2962275"/>
            <a:ext cx="378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AFB09E5-C951-C3C7-9F54-E7721030A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3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CD67AEAA-C27D-0A68-F04D-08390AEA3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4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3A4954BC-3493-ABFB-B8BB-4E2380C9A3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5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F8C5237B-627E-A296-2D1E-FB090F9AAC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7DDF5D30-3E6F-F634-99ED-D9CD909A98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7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B96A1FF6-E380-5A98-4537-C29590FBE2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782D2D87-A324-1AC8-2E6A-7487D6D44043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lập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文本框 34">
            <a:extLst>
              <a:ext uri="{FF2B5EF4-FFF2-40B4-BE49-F238E27FC236}">
                <a16:creationId xmlns:a16="http://schemas.microsoft.com/office/drawing/2014/main" id="{686010CE-1640-9CD5-50C6-453EFFF73216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7A4F46-5852-B5CE-8855-58C4EC3C087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2" name="图片 39">
              <a:extLst>
                <a:ext uri="{FF2B5EF4-FFF2-40B4-BE49-F238E27FC236}">
                  <a16:creationId xmlns:a16="http://schemas.microsoft.com/office/drawing/2014/main" id="{38719EA2-45B8-05FD-5633-AFD382DFF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3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772CBCC0-9FE4-F70E-6437-25C82F2B0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F7CB2-D4A8-3CBD-155D-F429026368AA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7" name="图片 43">
              <a:extLst>
                <a:ext uri="{FF2B5EF4-FFF2-40B4-BE49-F238E27FC236}">
                  <a16:creationId xmlns:a16="http://schemas.microsoft.com/office/drawing/2014/main" id="{29279496-CC52-DFF9-A534-5566ACAF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8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0B567D44-77E9-89D6-CCAE-686F135CE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40623E-F106-3466-1548-89CE24104C7F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20" name="图片 40">
              <a:extLst>
                <a:ext uri="{FF2B5EF4-FFF2-40B4-BE49-F238E27FC236}">
                  <a16:creationId xmlns:a16="http://schemas.microsoft.com/office/drawing/2014/main" id="{62FA29A6-AE10-55B1-0C6D-4ABAEE347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1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04C021A0-B662-4CC1-13EE-BDB2A3204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59F615-9C4B-6947-4027-ABAF1265F2BE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A5CF000-8788-4D1C-FE93-DC6C2E2C1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4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E71A74AE-2DFC-A074-D354-1E93CE6B1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489C9F-A98F-D946-8E7A-AC4A0333E232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6" name="图片 42">
              <a:extLst>
                <a:ext uri="{FF2B5EF4-FFF2-40B4-BE49-F238E27FC236}">
                  <a16:creationId xmlns:a16="http://schemas.microsoft.com/office/drawing/2014/main" id="{6840933E-17E4-3A4A-4D15-F85174CB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7" name="Picture 10" descr="Coca lon 330ml siêu ngon | Shopee Việt Nam">
              <a:extLst>
                <a:ext uri="{FF2B5EF4-FFF2-40B4-BE49-F238E27FC236}">
                  <a16:creationId xmlns:a16="http://schemas.microsoft.com/office/drawing/2014/main" id="{E6F4AB04-47F8-5DAF-ECCD-6F8999E40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ABE09-8714-6C10-4E16-2DD5E628DB25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9" name="图片 44">
              <a:extLst>
                <a:ext uri="{FF2B5EF4-FFF2-40B4-BE49-F238E27FC236}">
                  <a16:creationId xmlns:a16="http://schemas.microsoft.com/office/drawing/2014/main" id="{AF9444F2-A203-EC6D-B344-36AB8500E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30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BEA2F9E1-D62E-8E50-5C02-865380668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D091715-C39E-CF20-27E5-9EDC9767AE75}"/>
              </a:ext>
            </a:extLst>
          </p:cNvPr>
          <p:cNvSpPr/>
          <p:nvPr/>
        </p:nvSpPr>
        <p:spPr>
          <a:xfrm>
            <a:off x="578010" y="1946278"/>
            <a:ext cx="3063240" cy="21611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A2DEEE-E008-3D1D-F1A8-006FFCCBA928}"/>
              </a:ext>
            </a:extLst>
          </p:cNvPr>
          <p:cNvSpPr/>
          <p:nvPr/>
        </p:nvSpPr>
        <p:spPr>
          <a:xfrm>
            <a:off x="6557351" y="4225485"/>
            <a:ext cx="3063240" cy="24672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575B484-1021-CD74-732A-1E813D2AE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5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0E42678B-BA68-906A-CEAB-CB6705FE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6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60790C2E-9D9C-5366-A27D-A3E5EBD50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B23C810E-EA36-11EB-F484-DA72080A3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1D7D26F-B90C-66DF-C5D7-34C270A92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9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2F19CEAE-C0AD-127F-C4D3-9B61CDC17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6F770F8-30E2-3A13-3E72-AA70406CDC0A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hộp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chữ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nhật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文本框 34">
            <a:extLst>
              <a:ext uri="{FF2B5EF4-FFF2-40B4-BE49-F238E27FC236}">
                <a16:creationId xmlns:a16="http://schemas.microsoft.com/office/drawing/2014/main" id="{EE2B85FB-45C4-984D-95DF-A4C7FE40753C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463DA5-2D62-7D32-4232-52A435F0E19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3" name="图片 39">
              <a:extLst>
                <a:ext uri="{FF2B5EF4-FFF2-40B4-BE49-F238E27FC236}">
                  <a16:creationId xmlns:a16="http://schemas.microsoft.com/office/drawing/2014/main" id="{8CF434A9-C19F-8679-0CA1-9B9EE290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4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34577FEB-1C26-C33E-7BA8-6A8060B13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17F383-ADDF-EBEE-3231-CB00C1211D77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6" name="图片 43">
              <a:extLst>
                <a:ext uri="{FF2B5EF4-FFF2-40B4-BE49-F238E27FC236}">
                  <a16:creationId xmlns:a16="http://schemas.microsoft.com/office/drawing/2014/main" id="{D22E3616-64A1-143E-FDE2-77F0A2632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7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B3D46AF5-DFAC-908D-AB39-A650E48A4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471D6D-85D4-6496-BB00-C1CBE35A583B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19" name="图片 40">
              <a:extLst>
                <a:ext uri="{FF2B5EF4-FFF2-40B4-BE49-F238E27FC236}">
                  <a16:creationId xmlns:a16="http://schemas.microsoft.com/office/drawing/2014/main" id="{9CA1787B-1F57-5DFC-3F52-59EF61243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0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2841E982-4B88-CCDF-9CCE-5A203BDD3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721534-09E7-D5BE-C0E9-CA875CCB7582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2" name="图片 41">
              <a:extLst>
                <a:ext uri="{FF2B5EF4-FFF2-40B4-BE49-F238E27FC236}">
                  <a16:creationId xmlns:a16="http://schemas.microsoft.com/office/drawing/2014/main" id="{BFC51A6B-C6F9-B0BC-80F2-CD1CF67CA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3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41A1A386-FA5E-5221-DAC1-F554E38FD7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A8201-71B1-431B-FE84-3DF4D3DCB6F8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5" name="图片 42">
              <a:extLst>
                <a:ext uri="{FF2B5EF4-FFF2-40B4-BE49-F238E27FC236}">
                  <a16:creationId xmlns:a16="http://schemas.microsoft.com/office/drawing/2014/main" id="{F2D0796F-0EBE-26B3-93E7-A0F0E6687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6" name="Picture 10" descr="Coca lon 330ml siêu ngon | Shopee Việt Nam">
              <a:extLst>
                <a:ext uri="{FF2B5EF4-FFF2-40B4-BE49-F238E27FC236}">
                  <a16:creationId xmlns:a16="http://schemas.microsoft.com/office/drawing/2014/main" id="{EB37B5DC-F461-78B0-71D9-1FE5E2C7BC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0479E-443E-AD8D-0540-1923F8C2F167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8" name="图片 44">
              <a:extLst>
                <a:ext uri="{FF2B5EF4-FFF2-40B4-BE49-F238E27FC236}">
                  <a16:creationId xmlns:a16="http://schemas.microsoft.com/office/drawing/2014/main" id="{CF98DD78-CFE8-57EA-886F-470DC00FF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29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00DF595F-4AAD-9AD7-53D4-950767B58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8A2B8CAE-EB21-DBED-8A55-E22C80F4CAF0}"/>
              </a:ext>
            </a:extLst>
          </p:cNvPr>
          <p:cNvSpPr/>
          <p:nvPr/>
        </p:nvSpPr>
        <p:spPr>
          <a:xfrm>
            <a:off x="3510594" y="2016629"/>
            <a:ext cx="3063240" cy="40111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D7550D-E37C-C8A4-F778-D16362B11EDA}"/>
              </a:ext>
            </a:extLst>
          </p:cNvPr>
          <p:cNvSpPr/>
          <p:nvPr/>
        </p:nvSpPr>
        <p:spPr>
          <a:xfrm>
            <a:off x="8983605" y="2104605"/>
            <a:ext cx="3063240" cy="42564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9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614429" y="1791692"/>
            <a:ext cx="3314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giữa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thẳng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9" y="1791692"/>
            <a:ext cx="4915812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396435" y="2530356"/>
            <a:ext cx="322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 án: Trung điểm của đoạn thằng</a:t>
            </a:r>
            <a:endParaRPr lang="en-US" sz="2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614429" y="1791692"/>
            <a:ext cx="3314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đường 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614429" y="1791692"/>
            <a:ext cx="3314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kumimoji="0" lang="nl-NL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lần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50" y="87085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1397217" y="1137678"/>
            <a:ext cx="908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69BC4A-FEE1-4628-AFD5-A25C4BF1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327" y="1901678"/>
            <a:ext cx="2499577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92AA6-7C9F-4022-8725-0958B50FA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161" y="2923981"/>
            <a:ext cx="9205758" cy="1518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491320-7AC4-49BE-BA6F-5AAB83BBB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0327" y="4014557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8288D8B-40F8-4E13-BA6A-1A3BD5ED09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8003" y="2798411"/>
            <a:ext cx="486503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B62C386C-A14A-D282-5C8F-95442927C13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8E3DA-8C75-5FB4-CDE1-064937C5E37B}"/>
              </a:ext>
            </a:extLst>
          </p:cNvPr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A5F3E-BE09-D50C-61F4-882104A67A11}"/>
              </a:ext>
            </a:extLst>
          </p:cNvPr>
          <p:cNvGrpSpPr/>
          <p:nvPr/>
        </p:nvGrpSpPr>
        <p:grpSpPr>
          <a:xfrm>
            <a:off x="1249960" y="2718510"/>
            <a:ext cx="9986332" cy="3330597"/>
            <a:chOff x="1117237" y="1580535"/>
            <a:chExt cx="9986332" cy="33305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AD01DA-AA0B-4084-227B-4E6B80D08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038" b="40577"/>
            <a:stretch/>
          </p:blipFill>
          <p:spPr>
            <a:xfrm>
              <a:off x="1117237" y="1580535"/>
              <a:ext cx="5016612" cy="33305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6E1519-8CC5-F5AF-1144-2203FFC93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038" b="40577"/>
            <a:stretch/>
          </p:blipFill>
          <p:spPr>
            <a:xfrm>
              <a:off x="6086957" y="1580535"/>
              <a:ext cx="5016612" cy="333059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205446-D05F-B2AF-3E4D-E42E7ABB7597}"/>
              </a:ext>
            </a:extLst>
          </p:cNvPr>
          <p:cNvSpPr/>
          <p:nvPr/>
        </p:nvSpPr>
        <p:spPr>
          <a:xfrm>
            <a:off x="1771483" y="3319564"/>
            <a:ext cx="3550794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DE2B4-343D-6D74-99A8-8BBFC02E19DD}"/>
              </a:ext>
            </a:extLst>
          </p:cNvPr>
          <p:cNvSpPr/>
          <p:nvPr/>
        </p:nvSpPr>
        <p:spPr>
          <a:xfrm>
            <a:off x="6266572" y="3319563"/>
            <a:ext cx="1822351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4C1F9-909A-A5A1-A46D-95027B440944}"/>
              </a:ext>
            </a:extLst>
          </p:cNvPr>
          <p:cNvSpPr/>
          <p:nvPr/>
        </p:nvSpPr>
        <p:spPr>
          <a:xfrm>
            <a:off x="8986326" y="3343009"/>
            <a:ext cx="1705059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67407-296C-C2EA-E8B0-BDA356DCB157}"/>
              </a:ext>
            </a:extLst>
          </p:cNvPr>
          <p:cNvSpPr/>
          <p:nvPr/>
        </p:nvSpPr>
        <p:spPr>
          <a:xfrm>
            <a:off x="3423138" y="322577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A6D7DD-7988-419C-3E74-FA08EF735A72}"/>
              </a:ext>
            </a:extLst>
          </p:cNvPr>
          <p:cNvSpPr/>
          <p:nvPr/>
        </p:nvSpPr>
        <p:spPr>
          <a:xfrm>
            <a:off x="3434862" y="490216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29273B-845B-E836-C276-B9AF3E5623DA}"/>
              </a:ext>
            </a:extLst>
          </p:cNvPr>
          <p:cNvSpPr/>
          <p:nvPr/>
        </p:nvSpPr>
        <p:spPr>
          <a:xfrm>
            <a:off x="7514467" y="321405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5C04C4-496A-4919-259D-AF26F2B8AFAA}"/>
              </a:ext>
            </a:extLst>
          </p:cNvPr>
          <p:cNvSpPr/>
          <p:nvPr/>
        </p:nvSpPr>
        <p:spPr>
          <a:xfrm>
            <a:off x="7526191" y="489044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9021AB-26D8-1A8D-0C9E-59E4E56D5735}"/>
              </a:ext>
            </a:extLst>
          </p:cNvPr>
          <p:cNvSpPr/>
          <p:nvPr/>
        </p:nvSpPr>
        <p:spPr>
          <a:xfrm>
            <a:off x="9706675" y="324922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1D217B-AF00-9A75-20C9-13E64BC7F318}"/>
              </a:ext>
            </a:extLst>
          </p:cNvPr>
          <p:cNvSpPr/>
          <p:nvPr/>
        </p:nvSpPr>
        <p:spPr>
          <a:xfrm>
            <a:off x="9718399" y="492561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76AA2C-FAFF-B79A-FC51-08980619EAF1}"/>
              </a:ext>
            </a:extLst>
          </p:cNvPr>
          <p:cNvSpPr/>
          <p:nvPr/>
        </p:nvSpPr>
        <p:spPr>
          <a:xfrm>
            <a:off x="1711579" y="4093283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0C43F5-8D6F-ADDD-0412-BD1DF62904E9}"/>
              </a:ext>
            </a:extLst>
          </p:cNvPr>
          <p:cNvSpPr/>
          <p:nvPr/>
        </p:nvSpPr>
        <p:spPr>
          <a:xfrm>
            <a:off x="5216684" y="4032737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B8D84E-33FF-B2A5-EE15-5B5FDC1E15BE}"/>
              </a:ext>
            </a:extLst>
          </p:cNvPr>
          <p:cNvSpPr/>
          <p:nvPr/>
        </p:nvSpPr>
        <p:spPr>
          <a:xfrm>
            <a:off x="6160620" y="3995926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523655-07D3-41E0-BF4B-4BEECF2FBA90}"/>
              </a:ext>
            </a:extLst>
          </p:cNvPr>
          <p:cNvSpPr/>
          <p:nvPr/>
        </p:nvSpPr>
        <p:spPr>
          <a:xfrm>
            <a:off x="7974392" y="4028832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57E0E7-F5A6-76A7-1701-F7A8FC5C9A68}"/>
              </a:ext>
            </a:extLst>
          </p:cNvPr>
          <p:cNvSpPr/>
          <p:nvPr/>
        </p:nvSpPr>
        <p:spPr>
          <a:xfrm>
            <a:off x="8889423" y="4009909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A6FC24-96FE-BD4D-3A9E-FA41592B4196}"/>
              </a:ext>
            </a:extLst>
          </p:cNvPr>
          <p:cNvSpPr/>
          <p:nvPr/>
        </p:nvSpPr>
        <p:spPr>
          <a:xfrm>
            <a:off x="10585965" y="4042815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BDD78C81-C896-8018-9139-17812FF4E81B}"/>
              </a:ext>
            </a:extLst>
          </p:cNvPr>
          <p:cNvSpPr/>
          <p:nvPr/>
        </p:nvSpPr>
        <p:spPr>
          <a:xfrm>
            <a:off x="2481275" y="5696038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BF0FA83E-D733-E4B5-46C4-5DD04BEA5DF2}"/>
              </a:ext>
            </a:extLst>
          </p:cNvPr>
          <p:cNvSpPr/>
          <p:nvPr/>
        </p:nvSpPr>
        <p:spPr>
          <a:xfrm>
            <a:off x="6104572" y="5690197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00401BAE-19F3-1994-0E4F-3E6C736ECBF2}"/>
              </a:ext>
            </a:extLst>
          </p:cNvPr>
          <p:cNvSpPr/>
          <p:nvPr/>
        </p:nvSpPr>
        <p:spPr>
          <a:xfrm>
            <a:off x="8758103" y="5681309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7CA212-96BB-D702-CD32-8C3D556DDCA1}"/>
              </a:ext>
            </a:extLst>
          </p:cNvPr>
          <p:cNvCxnSpPr/>
          <p:nvPr/>
        </p:nvCxnSpPr>
        <p:spPr>
          <a:xfrm>
            <a:off x="4501161" y="1101970"/>
            <a:ext cx="2676586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E02CE9-0202-4645-6926-C9C40E9E7398}"/>
              </a:ext>
            </a:extLst>
          </p:cNvPr>
          <p:cNvCxnSpPr/>
          <p:nvPr/>
        </p:nvCxnSpPr>
        <p:spPr>
          <a:xfrm>
            <a:off x="2730476" y="1720588"/>
            <a:ext cx="8686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tờ giấy hình tròn được dán vào hình vuông (như hình vẽ). Biết bán kính của hình tròn là 2cm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cạnh hình vuông dài bao nhiêu xăng -ti -mét?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495CB5-F554-490E-A8C0-2D8195054F86}"/>
              </a:ext>
            </a:extLst>
          </p:cNvPr>
          <p:cNvGrpSpPr/>
          <p:nvPr/>
        </p:nvGrpSpPr>
        <p:grpSpPr>
          <a:xfrm>
            <a:off x="752022" y="2252797"/>
            <a:ext cx="3190240" cy="2987040"/>
            <a:chOff x="8001398" y="2100603"/>
            <a:chExt cx="3190240" cy="29870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78BB07-716C-49E4-B021-E903D8006965}"/>
                </a:ext>
              </a:extLst>
            </p:cNvPr>
            <p:cNvSpPr/>
            <p:nvPr/>
          </p:nvSpPr>
          <p:spPr>
            <a:xfrm>
              <a:off x="8001398" y="2100603"/>
              <a:ext cx="3190240" cy="2987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7567E5-35F7-48BF-8210-1FE70FD17C6B}"/>
                </a:ext>
              </a:extLst>
            </p:cNvPr>
            <p:cNvSpPr/>
            <p:nvPr/>
          </p:nvSpPr>
          <p:spPr>
            <a:xfrm>
              <a:off x="8001398" y="2100603"/>
              <a:ext cx="3190240" cy="295907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46949F-28C6-46C8-A887-F436A2939171}"/>
              </a:ext>
            </a:extLst>
          </p:cNvPr>
          <p:cNvGrpSpPr/>
          <p:nvPr/>
        </p:nvGrpSpPr>
        <p:grpSpPr>
          <a:xfrm>
            <a:off x="6207760" y="2909917"/>
            <a:ext cx="5232218" cy="2987040"/>
            <a:chOff x="6617505" y="3569230"/>
            <a:chExt cx="4338667" cy="2652104"/>
          </a:xfrm>
        </p:grpSpPr>
        <p:pic>
          <p:nvPicPr>
            <p:cNvPr id="21" name="图片 1">
              <a:extLst>
                <a:ext uri="{FF2B5EF4-FFF2-40B4-BE49-F238E27FC236}">
                  <a16:creationId xmlns:a16="http://schemas.microsoft.com/office/drawing/2014/main" id="{7633B24F-BC6D-4A0E-8AA3-3FE5B03CD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5" t="31494" r="33570" b="47742"/>
            <a:stretch/>
          </p:blipFill>
          <p:spPr>
            <a:xfrm>
              <a:off x="6617505" y="3569230"/>
              <a:ext cx="4338667" cy="265210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308BE7-C9DA-4DF9-817C-39F57CAD0159}"/>
                </a:ext>
              </a:extLst>
            </p:cNvPr>
            <p:cNvSpPr txBox="1"/>
            <p:nvPr/>
          </p:nvSpPr>
          <p:spPr>
            <a:xfrm>
              <a:off x="7113243" y="4562112"/>
              <a:ext cx="3177513" cy="122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nl-NL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 </a:t>
              </a:r>
              <a:r>
                <a:rPr lang="nl-NL" sz="28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 vẽ </a:t>
              </a:r>
              <a:r>
                <a:rPr lang="nl-NL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 chỉ rồi nêu bán kính, đường kính hình tròn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45A8CD9E-2346-467E-A3C8-E519CC6386C5}"/>
              </a:ext>
            </a:extLst>
          </p:cNvPr>
          <p:cNvSpPr/>
          <p:nvPr/>
        </p:nvSpPr>
        <p:spPr>
          <a:xfrm flipH="1">
            <a:off x="2301422" y="3704385"/>
            <a:ext cx="86177" cy="736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455E700E-D118-4579-9ADC-F235B8509499}"/>
              </a:ext>
            </a:extLst>
          </p:cNvPr>
          <p:cNvSpPr/>
          <p:nvPr/>
        </p:nvSpPr>
        <p:spPr>
          <a:xfrm rot="16200000">
            <a:off x="2235696" y="2306883"/>
            <a:ext cx="222894" cy="3190241"/>
          </a:xfrm>
          <a:prstGeom prst="leftBrace">
            <a:avLst>
              <a:gd name="adj1" fmla="val 25851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AAB1119C-659E-4502-A876-EC73DDBBE889}"/>
              </a:ext>
            </a:extLst>
          </p:cNvPr>
          <p:cNvSpPr/>
          <p:nvPr/>
        </p:nvSpPr>
        <p:spPr>
          <a:xfrm rot="5400000">
            <a:off x="3000198" y="2767571"/>
            <a:ext cx="281112" cy="1592489"/>
          </a:xfrm>
          <a:prstGeom prst="leftBrace">
            <a:avLst>
              <a:gd name="adj1" fmla="val 25851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E03662-763D-4E2A-9B46-E86CA005218A}"/>
              </a:ext>
            </a:extLst>
          </p:cNvPr>
          <p:cNvSpPr txBox="1"/>
          <p:nvPr/>
        </p:nvSpPr>
        <p:spPr>
          <a:xfrm>
            <a:off x="5103222" y="2499062"/>
            <a:ext cx="6435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sz="28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ường kính hình tròn nằm khít trong hình vuông và trùng với cạnh hình vuông</a:t>
            </a:r>
            <a:r>
              <a:rPr lang="en-US" sz="28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PA_库_任意多边形 184">
            <a:extLst>
              <a:ext uri="{FF2B5EF4-FFF2-40B4-BE49-F238E27FC236}">
                <a16:creationId xmlns:a16="http://schemas.microsoft.com/office/drawing/2014/main" id="{B5A1FE3A-74BC-4255-9BEA-95008E52E9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53610" y="2252797"/>
            <a:ext cx="7091725" cy="1723651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D78C8A-E384-4D5C-A781-9E116D7AD91D}"/>
              </a:ext>
            </a:extLst>
          </p:cNvPr>
          <p:cNvSpPr txBox="1"/>
          <p:nvPr/>
        </p:nvSpPr>
        <p:spPr>
          <a:xfrm>
            <a:off x="5427132" y="4610970"/>
            <a:ext cx="658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28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xăng-ti-mét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PA_库_任意多边形 184">
            <a:extLst>
              <a:ext uri="{FF2B5EF4-FFF2-40B4-BE49-F238E27FC236}">
                <a16:creationId xmlns:a16="http://schemas.microsoft.com/office/drawing/2014/main" id="{32227CB4-8F51-454F-A615-36E6AC39D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58968" y="4387303"/>
            <a:ext cx="6986367" cy="1077626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E191C2-59A3-4CCA-BF9D-E07DEEDD7E74}"/>
              </a:ext>
            </a:extLst>
          </p:cNvPr>
          <p:cNvSpPr txBox="1"/>
          <p:nvPr/>
        </p:nvSpPr>
        <p:spPr>
          <a:xfrm>
            <a:off x="7112000" y="3462282"/>
            <a:ext cx="362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x 2 = 4 (cm)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8" grpId="0" animBg="1"/>
      <p:bldP spid="29" grpId="0"/>
      <p:bldP spid="30" grpId="0" animBg="1"/>
      <p:bldP spid="31" grpId="0"/>
      <p:bldP spid="31" grpId="1"/>
      <p:bldP spid="32" grpId="0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9B43DF-4EAF-4C72-AFA6-47B77D94D129}"/>
              </a:ext>
            </a:extLst>
          </p:cNvPr>
          <p:cNvGrpSpPr/>
          <p:nvPr/>
        </p:nvGrpSpPr>
        <p:grpSpPr>
          <a:xfrm>
            <a:off x="650240" y="741679"/>
            <a:ext cx="11074400" cy="2113079"/>
            <a:chOff x="670560" y="782319"/>
            <a:chExt cx="11074400" cy="211307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D090F4-66DA-4F1C-B151-DEB1803BD8DB}"/>
                </a:ext>
              </a:extLst>
            </p:cNvPr>
            <p:cNvSpPr txBox="1"/>
            <p:nvPr/>
          </p:nvSpPr>
          <p:spPr>
            <a:xfrm>
              <a:off x="1229360" y="782319"/>
              <a:ext cx="10515600" cy="2113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Cái ao của chú ếch có dạng hình chữ nhật (như hình vẽ). Mỗi lá súng có dạng hình tròn đường kính 1 dm. Em hãy tìm: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LcPeriod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Chiều dài của cái ao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LcPeriod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Chiều rộng của cái ao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AD9702-DC2F-4AF9-B1DA-D274AD678322}"/>
                </a:ext>
              </a:extLst>
            </p:cNvPr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8EECFE-3DA6-49C0-A576-11CFFB447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480" y="4201796"/>
            <a:ext cx="1371600" cy="1914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D4DEE4-40B0-482C-8581-5F04CA2AD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080" y="2066290"/>
            <a:ext cx="40576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382</Words>
  <Application>Microsoft Office PowerPoint</Application>
  <PresentationFormat>Widescreen</PresentationFormat>
  <Paragraphs>48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等线</vt:lpstr>
      <vt:lpstr>等线 Light</vt:lpstr>
      <vt:lpstr>思源黑体 CN Normal</vt:lpstr>
      <vt:lpstr>胡晓波真帅体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 Mai</cp:lastModifiedBy>
  <cp:revision>40</cp:revision>
  <dcterms:created xsi:type="dcterms:W3CDTF">2022-07-15T05:41:18Z</dcterms:created>
  <dcterms:modified xsi:type="dcterms:W3CDTF">2024-10-27T15:49:03Z</dcterms:modified>
</cp:coreProperties>
</file>