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5.wav" ContentType="audio/wav"/>
  <Override PartName="/ppt/media/audio6.wav" ContentType="audio/wav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4"/>
  </p:notesMasterIdLst>
  <p:sldIdLst>
    <p:sldId id="266" r:id="rId5"/>
    <p:sldId id="1143" r:id="rId6"/>
    <p:sldId id="1144" r:id="rId7"/>
    <p:sldId id="1145" r:id="rId8"/>
    <p:sldId id="1146" r:id="rId9"/>
    <p:sldId id="263" r:id="rId10"/>
    <p:sldId id="1137" r:id="rId11"/>
    <p:sldId id="260" r:id="rId12"/>
    <p:sldId id="257" r:id="rId13"/>
    <p:sldId id="1123" r:id="rId14"/>
    <p:sldId id="1130" r:id="rId15"/>
    <p:sldId id="1138" r:id="rId16"/>
    <p:sldId id="1139" r:id="rId17"/>
    <p:sldId id="1140" r:id="rId18"/>
    <p:sldId id="1141" r:id="rId19"/>
    <p:sldId id="1142" r:id="rId20"/>
    <p:sldId id="258" r:id="rId21"/>
    <p:sldId id="262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79" autoAdjust="0"/>
  </p:normalViewPr>
  <p:slideViewPr>
    <p:cSldViewPr snapToGrid="0">
      <p:cViewPr varScale="1">
        <p:scale>
          <a:sx n="78" d="100"/>
          <a:sy n="78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1FBF7-77C7-41A4-9013-14250B6462D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BFE22-30E6-4F03-9500-540989D2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99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35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2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3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6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8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3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6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8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3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04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67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6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50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6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7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12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86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13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8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9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56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43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2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3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2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6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68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4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8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6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84BA97-5F61-4E41-AFEF-D4D61CBFEB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527" y="413047"/>
            <a:ext cx="1412578" cy="1412578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AAAE673-5119-4C62-AEA0-034E52482B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6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665D2B-C696-4DE9-B463-61DEA6FC81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3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A0C954-887F-421B-8D42-CDE6FF722A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2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3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34.sv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png"/><Relationship Id="rId5" Type="http://schemas.openxmlformats.org/officeDocument/2006/relationships/slide" Target="slide15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9.xml"/><Relationship Id="rId9" Type="http://schemas.microsoft.com/office/2007/relationships/hdphoto" Target="../media/hdphoto1.wdp"/><Relationship Id="rId1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7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7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4.xml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emf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5.xml"/><Relationship Id="rId10" Type="http://schemas.openxmlformats.org/officeDocument/2006/relationships/image" Target="../media/image21.png"/><Relationship Id="rId19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openxmlformats.org/officeDocument/2006/relationships/image" Target="../media/image40.sv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image" Target="../media/image34.sv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58979" y="4326007"/>
            <a:ext cx="4372201" cy="1147483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22883" y="4908702"/>
              <a:ext cx="4097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Ta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thực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phép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thứ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tự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9D88EC4-734B-4369-90C5-FAE97CB32D69}"/>
              </a:ext>
            </a:extLst>
          </p:cNvPr>
          <p:cNvGrpSpPr/>
          <p:nvPr/>
        </p:nvGrpSpPr>
        <p:grpSpPr>
          <a:xfrm>
            <a:off x="1131289" y="1426878"/>
            <a:ext cx="8807563" cy="1644755"/>
            <a:chOff x="828675" y="1361927"/>
            <a:chExt cx="6452297" cy="10383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5EE850-6972-4B53-807D-3C8FA27D2776}"/>
                </a:ext>
              </a:extLst>
            </p:cNvPr>
            <p:cNvSpPr/>
            <p:nvPr/>
          </p:nvSpPr>
          <p:spPr>
            <a:xfrm>
              <a:off x="828675" y="1571625"/>
              <a:ext cx="1062579" cy="8286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572B881-0F29-4D63-B096-F104A795DDCE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891254" y="1985963"/>
              <a:ext cx="15567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FA0C4F-526F-484C-BAB1-36385DE29CA9}"/>
                </a:ext>
              </a:extLst>
            </p:cNvPr>
            <p:cNvSpPr/>
            <p:nvPr/>
          </p:nvSpPr>
          <p:spPr>
            <a:xfrm>
              <a:off x="3448050" y="1457325"/>
              <a:ext cx="1062579" cy="942968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5250AFB-6E4F-43D3-B2A3-D8BD452429AB}"/>
                </a:ext>
              </a:extLst>
            </p:cNvPr>
            <p:cNvCxnSpPr>
              <a:cxnSpLocks/>
            </p:cNvCxnSpPr>
            <p:nvPr/>
          </p:nvCxnSpPr>
          <p:spPr>
            <a:xfrm>
              <a:off x="4510629" y="1985962"/>
              <a:ext cx="15567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FE8C04C0-BA87-407A-AAA1-1FBC72F420C4}"/>
                </a:ext>
              </a:extLst>
            </p:cNvPr>
            <p:cNvSpPr/>
            <p:nvPr/>
          </p:nvSpPr>
          <p:spPr>
            <a:xfrm>
              <a:off x="5725450" y="1361927"/>
              <a:ext cx="1555522" cy="942968"/>
            </a:xfrm>
            <a:prstGeom prst="triangl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B24CE0-4972-41B2-8CF2-200870200F70}"/>
                </a:ext>
              </a:extLst>
            </p:cNvPr>
            <p:cNvSpPr txBox="1"/>
            <p:nvPr/>
          </p:nvSpPr>
          <p:spPr>
            <a:xfrm>
              <a:off x="2199858" y="1478693"/>
              <a:ext cx="1325513" cy="446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x 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992683-1E73-4E2D-BDDC-D2C017268E46}"/>
                </a:ext>
              </a:extLst>
            </p:cNvPr>
            <p:cNvSpPr txBox="1"/>
            <p:nvPr/>
          </p:nvSpPr>
          <p:spPr>
            <a:xfrm>
              <a:off x="4680064" y="1482952"/>
              <a:ext cx="1325513" cy="446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+ 16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E4156059-1604-4737-B4C6-78641A1AA08A}"/>
              </a:ext>
            </a:extLst>
          </p:cNvPr>
          <p:cNvSpPr/>
          <p:nvPr/>
        </p:nvSpPr>
        <p:spPr>
          <a:xfrm>
            <a:off x="4821296" y="2011480"/>
            <a:ext cx="1173457" cy="68447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E823F2-974E-49BA-B019-01E46D24DF14}"/>
              </a:ext>
            </a:extLst>
          </p:cNvPr>
          <p:cNvSpPr/>
          <p:nvPr/>
        </p:nvSpPr>
        <p:spPr>
          <a:xfrm>
            <a:off x="8248128" y="2137654"/>
            <a:ext cx="1218276" cy="76943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2181710" y="560899"/>
            <a:ext cx="75199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022213" y="582425"/>
            <a:ext cx="824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EF1AD3F-BD69-45E4-A55F-EEC73C41BD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8088" y="1788436"/>
            <a:ext cx="4200238" cy="3727191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8E2EE593-0131-4F80-8BED-624367C95AC7}"/>
              </a:ext>
            </a:extLst>
          </p:cNvPr>
          <p:cNvSpPr/>
          <p:nvPr/>
        </p:nvSpPr>
        <p:spPr>
          <a:xfrm>
            <a:off x="4024240" y="3361612"/>
            <a:ext cx="740973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2BBD36E-FC2B-4BE3-AF19-148865202E95}"/>
              </a:ext>
            </a:extLst>
          </p:cNvPr>
          <p:cNvSpPr/>
          <p:nvPr/>
        </p:nvSpPr>
        <p:spPr>
          <a:xfrm>
            <a:off x="4562475" y="2301357"/>
            <a:ext cx="87552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7F03667-EFB0-4003-9FA1-079C64BE68C4}"/>
              </a:ext>
            </a:extLst>
          </p:cNvPr>
          <p:cNvSpPr/>
          <p:nvPr/>
        </p:nvSpPr>
        <p:spPr>
          <a:xfrm>
            <a:off x="5383239" y="3429000"/>
            <a:ext cx="696401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0948524-AEFF-4AC1-A4D1-7428CFF249F3}"/>
              </a:ext>
            </a:extLst>
          </p:cNvPr>
          <p:cNvSpPr/>
          <p:nvPr/>
        </p:nvSpPr>
        <p:spPr>
          <a:xfrm>
            <a:off x="5901107" y="2189820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C367FAC-75BD-4C4F-8C02-60323028A81C}"/>
              </a:ext>
            </a:extLst>
          </p:cNvPr>
          <p:cNvSpPr/>
          <p:nvPr/>
        </p:nvSpPr>
        <p:spPr>
          <a:xfrm>
            <a:off x="6678316" y="3387643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56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ACB156-D179-47E2-A2E1-9F0D7EE2E9FA}"/>
              </a:ext>
            </a:extLst>
          </p:cNvPr>
          <p:cNvGrpSpPr/>
          <p:nvPr/>
        </p:nvGrpSpPr>
        <p:grpSpPr>
          <a:xfrm>
            <a:off x="685504" y="621300"/>
            <a:ext cx="3445213" cy="3445213"/>
            <a:chOff x="685504" y="621300"/>
            <a:chExt cx="3445213" cy="3445213"/>
          </a:xfrm>
        </p:grpSpPr>
        <p:pic>
          <p:nvPicPr>
            <p:cNvPr id="82" name="Picture 81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E890CF65-4183-4DD3-80C2-0888CF42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504" y="621300"/>
              <a:ext cx="3445213" cy="3445213"/>
            </a:xfrm>
            <a:prstGeom prst="rect">
              <a:avLst/>
            </a:prstGeom>
          </p:spPr>
        </p:pic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270A247-BC3C-44FA-82CD-EA301E61689B}"/>
                </a:ext>
              </a:extLst>
            </p:cNvPr>
            <p:cNvSpPr/>
            <p:nvPr/>
          </p:nvSpPr>
          <p:spPr>
            <a:xfrm>
              <a:off x="1559434" y="245484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64 : 8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26AF74D-E7E5-45D5-BB43-4932494566B6}"/>
              </a:ext>
            </a:extLst>
          </p:cNvPr>
          <p:cNvGrpSpPr/>
          <p:nvPr/>
        </p:nvGrpSpPr>
        <p:grpSpPr>
          <a:xfrm>
            <a:off x="8402929" y="1525030"/>
            <a:ext cx="2018607" cy="2018607"/>
            <a:chOff x="8402929" y="1525030"/>
            <a:chExt cx="2018607" cy="201860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74FFFD-CA60-4C6A-B5E8-C7A0B5CB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929" y="1525030"/>
              <a:ext cx="2018607" cy="2018607"/>
            </a:xfrm>
            <a:prstGeom prst="rect">
              <a:avLst/>
            </a:prstGeom>
          </p:spPr>
        </p:pic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DCE0A3C-6CAB-43F0-A112-5BEDF9590D8E}"/>
                </a:ext>
              </a:extLst>
            </p:cNvPr>
            <p:cNvSpPr/>
            <p:nvPr/>
          </p:nvSpPr>
          <p:spPr>
            <a:xfrm>
              <a:off x="9371466" y="2060888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x 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1E6A37-92BA-4DBD-B7A9-2799C5FE8FC7}"/>
              </a:ext>
            </a:extLst>
          </p:cNvPr>
          <p:cNvGrpSpPr/>
          <p:nvPr/>
        </p:nvGrpSpPr>
        <p:grpSpPr>
          <a:xfrm>
            <a:off x="9625510" y="3274570"/>
            <a:ext cx="2018607" cy="2018607"/>
            <a:chOff x="9625510" y="3274570"/>
            <a:chExt cx="2018607" cy="201860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B86361B-6897-4E79-9318-2C8BFEA6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510" y="3274570"/>
              <a:ext cx="2018607" cy="2018607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0CC404-B8FE-4F99-A3B4-E02472BA765E}"/>
                </a:ext>
              </a:extLst>
            </p:cNvPr>
            <p:cNvSpPr/>
            <p:nvPr/>
          </p:nvSpPr>
          <p:spPr>
            <a:xfrm>
              <a:off x="10569670" y="372590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x 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6BD225-42A2-4001-A4C2-A34C0C90091D}"/>
              </a:ext>
            </a:extLst>
          </p:cNvPr>
          <p:cNvGrpSpPr/>
          <p:nvPr/>
        </p:nvGrpSpPr>
        <p:grpSpPr>
          <a:xfrm>
            <a:off x="7675149" y="4548497"/>
            <a:ext cx="2018607" cy="2018607"/>
            <a:chOff x="7288238" y="4422165"/>
            <a:chExt cx="2018607" cy="2018607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B438546-BBB3-4832-A9D5-2511DCF6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8" y="4422165"/>
              <a:ext cx="2018607" cy="2018607"/>
            </a:xfrm>
            <a:prstGeom prst="rect">
              <a:avLst/>
            </a:prstGeom>
          </p:spPr>
        </p:pic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5A415928-BB50-4072-8AA3-612C2D4EE78B}"/>
                </a:ext>
              </a:extLst>
            </p:cNvPr>
            <p:cNvSpPr/>
            <p:nvPr/>
          </p:nvSpPr>
          <p:spPr>
            <a:xfrm>
              <a:off x="8331006" y="4948100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x 7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C4952258-AF7C-4BC2-8848-DABBFBCED71A}"/>
              </a:ext>
            </a:extLst>
          </p:cNvPr>
          <p:cNvSpPr txBox="1"/>
          <p:nvPr/>
        </p:nvSpPr>
        <p:spPr>
          <a:xfrm>
            <a:off x="1685586" y="299129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8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574DF13-68AF-4B74-8812-4C827DD609AA}"/>
              </a:ext>
            </a:extLst>
          </p:cNvPr>
          <p:cNvGrpSpPr/>
          <p:nvPr/>
        </p:nvGrpSpPr>
        <p:grpSpPr>
          <a:xfrm>
            <a:off x="859141" y="3782162"/>
            <a:ext cx="3445213" cy="3445213"/>
            <a:chOff x="685165" y="3064740"/>
            <a:chExt cx="3445213" cy="3445213"/>
          </a:xfrm>
        </p:grpSpPr>
        <p:pic>
          <p:nvPicPr>
            <p:cNvPr id="95" name="Picture 94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1051C546-5F55-4442-A7BE-F4C553BD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165" y="3064740"/>
              <a:ext cx="3445213" cy="3445213"/>
            </a:xfrm>
            <a:prstGeom prst="rect">
              <a:avLst/>
            </a:prstGeom>
          </p:spPr>
        </p:pic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CD8B48F-8725-49CC-A29B-B7EEA318ECD2}"/>
                </a:ext>
              </a:extLst>
            </p:cNvPr>
            <p:cNvSpPr/>
            <p:nvPr/>
          </p:nvSpPr>
          <p:spPr>
            <a:xfrm>
              <a:off x="1515436" y="4869336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40 : 8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85A4E05-2B95-4674-BDFD-B528F6E01BEE}"/>
              </a:ext>
            </a:extLst>
          </p:cNvPr>
          <p:cNvSpPr txBox="1"/>
          <p:nvPr/>
        </p:nvSpPr>
        <p:spPr>
          <a:xfrm>
            <a:off x="1817966" y="6078624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3A591D-AF7B-4DCD-9D41-F9F52DACBC0A}"/>
              </a:ext>
            </a:extLst>
          </p:cNvPr>
          <p:cNvSpPr txBox="1"/>
          <p:nvPr/>
        </p:nvSpPr>
        <p:spPr>
          <a:xfrm>
            <a:off x="9579893" y="2647845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630E13A-2513-445B-B69A-C4CE94A01D3F}"/>
              </a:ext>
            </a:extLst>
          </p:cNvPr>
          <p:cNvSpPr txBox="1"/>
          <p:nvPr/>
        </p:nvSpPr>
        <p:spPr>
          <a:xfrm>
            <a:off x="10757604" y="4346136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C942EA5-9518-4D63-B464-8081EB234E21}"/>
              </a:ext>
            </a:extLst>
          </p:cNvPr>
          <p:cNvSpPr txBox="1"/>
          <p:nvPr/>
        </p:nvSpPr>
        <p:spPr>
          <a:xfrm>
            <a:off x="8800781" y="558675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56</a:t>
            </a:r>
          </a:p>
        </p:txBody>
      </p:sp>
    </p:spTree>
    <p:extLst>
      <p:ext uri="{BB962C8B-B14F-4D97-AF65-F5344CB8AC3E}">
        <p14:creationId xmlns:p14="http://schemas.microsoft.com/office/powerpoint/2010/main" val="135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1666 L 0.0056 0.01666 C 0.01132 0.01713 0.01705 0.01689 0.02278 0.01805 C 0.0319 0.01967 0.04101 0.02245 0.05013 0.025 C 0.12421 0.04514 0.08125 0.03495 0.122 0.04444 C 0.17096 0.0706 0.12539 0.04467 0.17044 0.075 C 0.17786 0.07986 0.18541 0.08449 0.1931 0.08889 C 0.19661 0.09097 0.20039 0.09213 0.20403 0.09444 C 0.20768 0.09676 0.21119 0.10046 0.21497 0.10277 C 0.22669 0.10995 0.22851 0.10949 0.23997 0.1125 C 0.24895 0.11852 0.24349 0.11597 0.25403 0.11805 C 0.25612 0.11828 0.26028 0.11944 0.26028 0.11944 " pathEditMode="relative" ptsTypes="AAAAAAAAAAAA">
                                      <p:cBhvr>
                                        <p:cTn id="1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8 -0.06644 L 0.03828 -0.06644 C 0.0418 -0.09167 0.04336 -0.10741 0.04844 -0.13033 C 0.05104 -0.1426 0.05456 -0.15417 0.05703 -0.16644 C 0.05846 -0.17454 0.05885 -0.18334 0.06016 -0.19144 C 0.06172 -0.20186 0.06393 -0.21181 0.06562 -0.22199 C 0.0668 -0.2294 0.06706 -0.23727 0.06875 -0.24422 C 0.07305 -0.26343 0.07604 -0.2669 0.08125 -0.28172 C 0.09245 -0.31459 0.07877 -0.27917 0.08906 -0.30116 C 0.09023 -0.30394 0.09088 -0.30718 0.09219 -0.30949 C 0.09271 -0.31088 0.09375 -0.31135 0.09453 -0.31227 C 0.09557 -0.31366 0.09648 -0.31551 0.09766 -0.31644 C 0.09935 -0.31829 0.1013 -0.31922 0.10312 -0.32061 C 0.10833 -0.325 0.10404 -0.32223 0.10859 -0.32477 " pathEditMode="relative" ptsTypes="AAAAAAAAAAAAAA">
                                      <p:cBhvr>
                                        <p:cTn id="2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57 -0.01388 L -0.04857 -0.01388 C -0.05326 -0.01666 -0.05795 -0.02013 -0.06263 -0.02222 C -0.09336 -0.03564 -0.07409 -0.02175 -0.10248 -0.03888 C -0.11576 -0.04699 -0.1517 -0.07361 -0.1642 -0.075 L -0.17592 -0.07638 L -0.18998 -0.08055 C -0.19688 -0.08287 -0.20352 -0.08564 -0.21029 -0.0875 C -0.22813 -0.09259 -0.23152 -0.09189 -0.24935 -0.09305 L -0.3306 -0.08888 C -0.3336 -0.08888 -0.33646 -0.08912 -0.3392 -0.0875 C -0.34206 -0.08611 -0.34441 -0.08287 -0.34701 -0.08055 C -0.34805 -0.07963 -0.34935 -0.07939 -0.35013 -0.07777 C -0.35144 -0.07569 -0.35573 -0.06759 -0.35717 -0.06666 C -0.35899 -0.06574 -0.36081 -0.06666 -0.36263 -0.06666 " pathEditMode="relative" ptsTypes="AAAAAAAAAAAAAAA">
                                      <p:cBhvr>
                                        <p:cTn id="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02593 L -0.05039 -0.02593 C -0.05664 -0.04074 -0.05951 -0.04815 -0.0668 -0.06227 C -0.07162 -0.0713 -0.07709 -0.07917 -0.08164 -0.08866 C -0.09857 -0.12246 -0.09623 -0.13056 -0.11993 -0.1581 C -0.13112 -0.17107 -0.1418 -0.18565 -0.15352 -0.19699 C -0.16602 -0.20903 -0.17982 -0.21783 -0.19102 -0.2331 C -0.21185 -0.26135 -0.21303 -0.26435 -0.24102 -0.29144 L -0.26993 -0.31922 C -0.27201 -0.32107 -0.27396 -0.32361 -0.27618 -0.32477 C -0.28217 -0.32801 -0.28829 -0.33102 -0.29414 -0.33449 C -0.31237 -0.34514 -0.30495 -0.34283 -0.31602 -0.3456 C -0.3181 -0.34699 -0.32019 -0.34838 -0.32227 -0.34977 C -0.33086 -0.35486 -0.34271 -0.34977 -0.34961 -0.34838 C -0.35039 -0.34815 -0.35066 -0.34653 -0.35118 -0.3456 " pathEditMode="relative" ptsTypes="AAAAAAAAAAAAA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05 -0.02848 L -0.04505 -0.02848 C -0.04609 -0.04838 -0.04792 -0.06829 -0.04818 -0.0882 C -0.04844 -0.10625 -0.04883 -0.12431 -0.04896 -0.14236 C -0.04935 -0.16505 -0.0487 -0.18797 -0.04974 -0.21042 C -0.05039 -0.22431 -0.05495 -0.25093 -0.05677 -0.26598 C -0.06159 -0.30371 -0.05404 -0.2551 -0.06224 -0.30209 C -0.06341 -0.30857 -0.06393 -0.31551 -0.06536 -0.32153 C -0.06758 -0.33079 -0.07057 -0.33936 -0.07318 -0.34792 C -0.07474 -0.35301 -0.07617 -0.35973 -0.07943 -0.36181 C -0.08203 -0.36343 -0.08724 -0.36459 -0.08724 -0.36459 C -0.10456 -0.3632 -0.09805 -0.36621 -0.10755 -0.36042 " pathEditMode="relative" ptsTypes="AAAAAAAAAAAA">
                                      <p:cBhvr>
                                        <p:cTn id="5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-107936" y="-226075"/>
            <a:ext cx="1632372" cy="113967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0B59AF1-8145-4382-811B-2495B70AFE90}"/>
              </a:ext>
            </a:extLst>
          </p:cNvPr>
          <p:cNvSpPr txBox="1"/>
          <p:nvPr/>
        </p:nvSpPr>
        <p:spPr>
          <a:xfrm>
            <a:off x="523876" y="1047489"/>
            <a:ext cx="62079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3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6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BFCC9B-AE0C-4419-B6A7-BFB4A70DD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2483" y="754278"/>
            <a:ext cx="5249070" cy="323850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4F23E16-3524-4F11-92E1-112990EE7092}"/>
              </a:ext>
            </a:extLst>
          </p:cNvPr>
          <p:cNvSpPr txBox="1"/>
          <p:nvPr/>
        </p:nvSpPr>
        <p:spPr>
          <a:xfrm>
            <a:off x="3540122" y="3879440"/>
            <a:ext cx="6404721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33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33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3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3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8 </a:t>
            </a:r>
            <a:r>
              <a:rPr lang="en-US" sz="33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endParaRPr lang="en-US" sz="33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3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3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 </a:t>
            </a:r>
            <a:r>
              <a:rPr lang="en-US" sz="33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càng</a:t>
            </a:r>
            <a:endParaRPr lang="en-US" sz="33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con </a:t>
            </a:r>
            <a:r>
              <a:rPr lang="en-US" sz="33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… </a:t>
            </a:r>
            <a:r>
              <a:rPr lang="en-US" sz="33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 con </a:t>
            </a:r>
            <a:r>
              <a:rPr lang="en-US" sz="33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….</a:t>
            </a:r>
            <a:r>
              <a:rPr lang="en-US" sz="33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càng</a:t>
            </a:r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D3A7D5-451B-4706-9668-25D123799793}"/>
              </a:ext>
            </a:extLst>
          </p:cNvPr>
          <p:cNvSpPr txBox="1"/>
          <p:nvPr/>
        </p:nvSpPr>
        <p:spPr>
          <a:xfrm>
            <a:off x="517071" y="4246204"/>
            <a:ext cx="64047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con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 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8 x 3 = 24 (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24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AB1A36C-B320-4DB6-BD55-1A8361385B1B}"/>
              </a:ext>
            </a:extLst>
          </p:cNvPr>
          <p:cNvSpPr txBox="1"/>
          <p:nvPr/>
        </p:nvSpPr>
        <p:spPr>
          <a:xfrm>
            <a:off x="6436724" y="4390126"/>
            <a:ext cx="64047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con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x 6 = 12 (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12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8" grpId="0"/>
      <p:bldP spid="58" grpId="1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233E4-8465-4D74-9D93-61E545140F56}"/>
              </a:ext>
            </a:extLst>
          </p:cNvPr>
          <p:cNvSpPr txBox="1"/>
          <p:nvPr/>
        </p:nvSpPr>
        <p:spPr>
          <a:xfrm>
            <a:off x="3478260" y="2682163"/>
            <a:ext cx="535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endParaRPr lang="en-US" sz="9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32 : 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hlinkClick r:id="" action="ppaction://hlinkshowjump?jump=nextslide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56 : 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72 : 8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723199" y="207183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8 x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40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55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2440" y="300724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8 x 7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64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72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422" y="386179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8 x 1</a:t>
            </a:r>
            <a:r>
              <a:rPr lang="en-US" sz="8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0 =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80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90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72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64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8717" y="19754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8 x 3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4921173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30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32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3534" y="36110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C1000C-7CB3-4C81-A78B-675BE91247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7192" y="2384331"/>
            <a:ext cx="8437595" cy="2847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D888F-2C8E-4FF7-937A-8C56AD299F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6154" y="5056859"/>
            <a:ext cx="296900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5694" y="2155797"/>
            <a:ext cx="810838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-107936" y="-226075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14165" y="468854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7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luật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8" y="5506463"/>
              <a:ext cx="6098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bảng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con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2932918" y="342475"/>
            <a:ext cx="9084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B89FD778-3252-4D2F-8850-AB3C6C370ECC}"/>
              </a:ext>
            </a:extLst>
          </p:cNvPr>
          <p:cNvSpPr/>
          <p:nvPr/>
        </p:nvSpPr>
        <p:spPr>
          <a:xfrm rot="5400000">
            <a:off x="1831428" y="1919425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A8C4D911-71C2-4324-86B3-57CBE6791245}"/>
              </a:ext>
            </a:extLst>
          </p:cNvPr>
          <p:cNvSpPr/>
          <p:nvPr/>
        </p:nvSpPr>
        <p:spPr>
          <a:xfrm rot="16200000">
            <a:off x="2824030" y="835048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8F72E60-4383-4935-A8BD-7DC41ECF4518}"/>
              </a:ext>
            </a:extLst>
          </p:cNvPr>
          <p:cNvSpPr txBox="1"/>
          <p:nvPr/>
        </p:nvSpPr>
        <p:spPr>
          <a:xfrm>
            <a:off x="2548424" y="857746"/>
            <a:ext cx="180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BA6BD4-5F80-4B04-892E-B6F89D1AAAA7}"/>
              </a:ext>
            </a:extLst>
          </p:cNvPr>
          <p:cNvSpPr txBox="1"/>
          <p:nvPr/>
        </p:nvSpPr>
        <p:spPr>
          <a:xfrm>
            <a:off x="1719091" y="2635232"/>
            <a:ext cx="180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423032-A52B-4C27-8962-843E7F30D74B}"/>
              </a:ext>
            </a:extLst>
          </p:cNvPr>
          <p:cNvSpPr txBox="1"/>
          <p:nvPr/>
        </p:nvSpPr>
        <p:spPr>
          <a:xfrm>
            <a:off x="457200" y="546410"/>
            <a:ext cx="1246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BE7EDE-1F30-4C7F-B056-E89A3C670B0C}"/>
              </a:ext>
            </a:extLst>
          </p:cNvPr>
          <p:cNvSpPr txBox="1"/>
          <p:nvPr/>
        </p:nvSpPr>
        <p:spPr>
          <a:xfrm>
            <a:off x="123060" y="3524385"/>
            <a:ext cx="16101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11B988F-3282-43CF-A39D-8F9E74DCE756}"/>
              </a:ext>
            </a:extLst>
          </p:cNvPr>
          <p:cNvSpPr/>
          <p:nvPr/>
        </p:nvSpPr>
        <p:spPr>
          <a:xfrm>
            <a:off x="620920" y="3424291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A97AB8C-79F3-4097-82D4-2893C0C1370D}"/>
              </a:ext>
            </a:extLst>
          </p:cNvPr>
          <p:cNvSpPr/>
          <p:nvPr/>
        </p:nvSpPr>
        <p:spPr>
          <a:xfrm>
            <a:off x="1774301" y="3444424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E33D33C-2C43-4D0C-B347-AC8F1AB8405D}"/>
              </a:ext>
            </a:extLst>
          </p:cNvPr>
          <p:cNvSpPr/>
          <p:nvPr/>
        </p:nvSpPr>
        <p:spPr>
          <a:xfrm>
            <a:off x="2927496" y="3431548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652318F-C5EC-4085-9A36-EA1B99F51DB4}"/>
              </a:ext>
            </a:extLst>
          </p:cNvPr>
          <p:cNvSpPr/>
          <p:nvPr/>
        </p:nvSpPr>
        <p:spPr>
          <a:xfrm>
            <a:off x="4120537" y="3450882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0C2570A-24B4-422F-BE4B-E75B018F3AFE}"/>
              </a:ext>
            </a:extLst>
          </p:cNvPr>
          <p:cNvSpPr/>
          <p:nvPr/>
        </p:nvSpPr>
        <p:spPr>
          <a:xfrm>
            <a:off x="6416096" y="3442397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F5FF6A4-CC32-4467-A152-3AB3C3377882}"/>
              </a:ext>
            </a:extLst>
          </p:cNvPr>
          <p:cNvSpPr/>
          <p:nvPr/>
        </p:nvSpPr>
        <p:spPr>
          <a:xfrm>
            <a:off x="5317097" y="3408459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92E6375-F82B-4BF7-B3BF-0009ECDC3CF1}"/>
              </a:ext>
            </a:extLst>
          </p:cNvPr>
          <p:cNvSpPr/>
          <p:nvPr/>
        </p:nvSpPr>
        <p:spPr>
          <a:xfrm>
            <a:off x="8710987" y="3371059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145C72D-2B9A-4BC7-A2C8-EF83A7816359}"/>
              </a:ext>
            </a:extLst>
          </p:cNvPr>
          <p:cNvSpPr/>
          <p:nvPr/>
        </p:nvSpPr>
        <p:spPr>
          <a:xfrm>
            <a:off x="7550156" y="3400863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4FF1C23-B153-4243-8A70-09728F8C308F}"/>
              </a:ext>
            </a:extLst>
          </p:cNvPr>
          <p:cNvSpPr/>
          <p:nvPr/>
        </p:nvSpPr>
        <p:spPr>
          <a:xfrm>
            <a:off x="11039567" y="3363968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010D74D-DB30-4167-A56C-4C30B7FB3519}"/>
              </a:ext>
            </a:extLst>
          </p:cNvPr>
          <p:cNvSpPr/>
          <p:nvPr/>
        </p:nvSpPr>
        <p:spPr>
          <a:xfrm>
            <a:off x="9880992" y="3372491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9" name="Right Brace 88">
            <a:extLst>
              <a:ext uri="{FF2B5EF4-FFF2-40B4-BE49-F238E27FC236}">
                <a16:creationId xmlns:a16="http://schemas.microsoft.com/office/drawing/2014/main" id="{9BA95673-F57E-41DC-AD59-02C48E9E65AC}"/>
              </a:ext>
            </a:extLst>
          </p:cNvPr>
          <p:cNvSpPr/>
          <p:nvPr/>
        </p:nvSpPr>
        <p:spPr>
          <a:xfrm rot="5400000">
            <a:off x="1394318" y="3704295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0" name="Right Brace 89">
            <a:extLst>
              <a:ext uri="{FF2B5EF4-FFF2-40B4-BE49-F238E27FC236}">
                <a16:creationId xmlns:a16="http://schemas.microsoft.com/office/drawing/2014/main" id="{E6BBEA10-7650-4C15-9A82-BF38314EDF8C}"/>
              </a:ext>
            </a:extLst>
          </p:cNvPr>
          <p:cNvSpPr/>
          <p:nvPr/>
        </p:nvSpPr>
        <p:spPr>
          <a:xfrm rot="5400000">
            <a:off x="2956003" y="3838647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9C68898-7D0E-4A52-81F5-82FE8A35C5FF}"/>
              </a:ext>
            </a:extLst>
          </p:cNvPr>
          <p:cNvSpPr/>
          <p:nvPr/>
        </p:nvSpPr>
        <p:spPr>
          <a:xfrm>
            <a:off x="4157698" y="3504636"/>
            <a:ext cx="1028536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185F9AA-E069-4FA3-8248-BAB300960B28}"/>
              </a:ext>
            </a:extLst>
          </p:cNvPr>
          <p:cNvSpPr/>
          <p:nvPr/>
        </p:nvSpPr>
        <p:spPr>
          <a:xfrm>
            <a:off x="8739466" y="3447370"/>
            <a:ext cx="100817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466B2F6-6AF7-4518-A90F-27C5E5A73D57}"/>
              </a:ext>
            </a:extLst>
          </p:cNvPr>
          <p:cNvSpPr/>
          <p:nvPr/>
        </p:nvSpPr>
        <p:spPr>
          <a:xfrm>
            <a:off x="9941983" y="3459430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1CBC5A5-07F0-4F7F-AC36-5B2C1D4C9874}"/>
              </a:ext>
            </a:extLst>
          </p:cNvPr>
          <p:cNvSpPr txBox="1"/>
          <p:nvPr/>
        </p:nvSpPr>
        <p:spPr>
          <a:xfrm>
            <a:off x="1127046" y="4454959"/>
            <a:ext cx="1809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BC00B60-A990-4B45-8980-F1E0DB0DC271}"/>
              </a:ext>
            </a:extLst>
          </p:cNvPr>
          <p:cNvSpPr txBox="1"/>
          <p:nvPr/>
        </p:nvSpPr>
        <p:spPr>
          <a:xfrm>
            <a:off x="2581771" y="4490056"/>
            <a:ext cx="1809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F9806200-BCCF-40E4-ACB9-313F68871B1D}"/>
              </a:ext>
            </a:extLst>
          </p:cNvPr>
          <p:cNvSpPr/>
          <p:nvPr/>
        </p:nvSpPr>
        <p:spPr>
          <a:xfrm>
            <a:off x="1085401" y="170548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331C406-E4F8-472D-93A6-3818F674910F}"/>
              </a:ext>
            </a:extLst>
          </p:cNvPr>
          <p:cNvSpPr/>
          <p:nvPr/>
        </p:nvSpPr>
        <p:spPr>
          <a:xfrm>
            <a:off x="2093928" y="171620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649E7F75-45B0-4325-AC97-3D57A1E916A8}"/>
              </a:ext>
            </a:extLst>
          </p:cNvPr>
          <p:cNvSpPr/>
          <p:nvPr/>
        </p:nvSpPr>
        <p:spPr>
          <a:xfrm>
            <a:off x="3102455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4EBB215-C2DB-4FBB-B39F-7A78101D1843}"/>
              </a:ext>
            </a:extLst>
          </p:cNvPr>
          <p:cNvSpPr/>
          <p:nvPr/>
        </p:nvSpPr>
        <p:spPr>
          <a:xfrm>
            <a:off x="4092372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607ADBD-7F98-4C8C-A345-7A92277BDE91}"/>
              </a:ext>
            </a:extLst>
          </p:cNvPr>
          <p:cNvSpPr/>
          <p:nvPr/>
        </p:nvSpPr>
        <p:spPr>
          <a:xfrm>
            <a:off x="6066903" y="170548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0F1AAFCC-76EB-4981-B27B-181ABD3D0CF2}"/>
              </a:ext>
            </a:extLst>
          </p:cNvPr>
          <p:cNvSpPr/>
          <p:nvPr/>
        </p:nvSpPr>
        <p:spPr>
          <a:xfrm>
            <a:off x="7984614" y="1689121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42E8ED-3F4A-4248-B01E-16A06D65E893}"/>
              </a:ext>
            </a:extLst>
          </p:cNvPr>
          <p:cNvSpPr/>
          <p:nvPr/>
        </p:nvSpPr>
        <p:spPr>
          <a:xfrm>
            <a:off x="9926868" y="165706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FD9554B1-D218-4988-B9D6-DF703EBF985C}"/>
              </a:ext>
            </a:extLst>
          </p:cNvPr>
          <p:cNvSpPr/>
          <p:nvPr/>
        </p:nvSpPr>
        <p:spPr>
          <a:xfrm>
            <a:off x="5058376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D99A646-F03B-43B2-AC0C-8D6EF5853356}"/>
              </a:ext>
            </a:extLst>
          </p:cNvPr>
          <p:cNvSpPr/>
          <p:nvPr/>
        </p:nvSpPr>
        <p:spPr>
          <a:xfrm>
            <a:off x="7030797" y="1683546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A0FF7587-197A-491A-B7B1-864DCB45F7AF}"/>
              </a:ext>
            </a:extLst>
          </p:cNvPr>
          <p:cNvSpPr/>
          <p:nvPr/>
        </p:nvSpPr>
        <p:spPr>
          <a:xfrm>
            <a:off x="9000170" y="1677540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813B9F-447C-4D41-BBE7-EA36DCCBD03D}"/>
              </a:ext>
            </a:extLst>
          </p:cNvPr>
          <p:cNvSpPr/>
          <p:nvPr/>
        </p:nvSpPr>
        <p:spPr>
          <a:xfrm>
            <a:off x="415769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EB63105D-773D-4525-B965-B6E4946D77DF}"/>
              </a:ext>
            </a:extLst>
          </p:cNvPr>
          <p:cNvSpPr/>
          <p:nvPr/>
        </p:nvSpPr>
        <p:spPr>
          <a:xfrm>
            <a:off x="510792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42B12D1-CC29-4EE3-B75A-0277C8D8A52C}"/>
              </a:ext>
            </a:extLst>
          </p:cNvPr>
          <p:cNvSpPr/>
          <p:nvPr/>
        </p:nvSpPr>
        <p:spPr>
          <a:xfrm>
            <a:off x="7109028" y="1760612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69D0B02-99A6-41F5-810E-E610D0E0A329}"/>
              </a:ext>
            </a:extLst>
          </p:cNvPr>
          <p:cNvSpPr/>
          <p:nvPr/>
        </p:nvSpPr>
        <p:spPr>
          <a:xfrm>
            <a:off x="9053245" y="1769630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34A5038-3E67-4E74-B2D8-E4F2BED9A9A4}"/>
              </a:ext>
            </a:extLst>
          </p:cNvPr>
          <p:cNvSpPr/>
          <p:nvPr/>
        </p:nvSpPr>
        <p:spPr>
          <a:xfrm>
            <a:off x="6482071" y="3542908"/>
            <a:ext cx="1016713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/>
      <p:bldP spid="76" grpId="0"/>
      <p:bldP spid="89" grpId="0" animBg="1"/>
      <p:bldP spid="90" grpId="0" animBg="1"/>
      <p:bldP spid="91" grpId="0" animBg="1"/>
      <p:bldP spid="93" grpId="0" animBg="1"/>
      <p:bldP spid="94" grpId="0" animBg="1"/>
      <p:bldP spid="95" grpId="0"/>
      <p:bldP spid="96" grpId="0"/>
      <p:bldP spid="7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369</Words>
  <Application>Microsoft Office PowerPoint</Application>
  <PresentationFormat>Widescreen</PresentationFormat>
  <Paragraphs>134</Paragraphs>
  <Slides>19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Cambria</vt:lpstr>
      <vt:lpstr>等线</vt:lpstr>
      <vt:lpstr>等线 Light</vt:lpstr>
      <vt:lpstr>Tahoma</vt:lpstr>
      <vt:lpstr>Times New Roman</vt:lpstr>
      <vt:lpstr>字魂107号-萌趣欢乐体</vt:lpstr>
      <vt:lpstr>Office 主题​​</vt:lpstr>
      <vt:lpstr>Office 主题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 Mai</cp:lastModifiedBy>
  <cp:revision>39</cp:revision>
  <dcterms:created xsi:type="dcterms:W3CDTF">2022-06-24T08:55:06Z</dcterms:created>
  <dcterms:modified xsi:type="dcterms:W3CDTF">2024-10-02T15:50:03Z</dcterms:modified>
</cp:coreProperties>
</file>