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0"/>
  </p:notesMasterIdLst>
  <p:sldIdLst>
    <p:sldId id="361" r:id="rId4"/>
    <p:sldId id="296" r:id="rId5"/>
    <p:sldId id="300" r:id="rId6"/>
    <p:sldId id="257" r:id="rId7"/>
    <p:sldId id="363" r:id="rId8"/>
    <p:sldId id="258" r:id="rId9"/>
    <p:sldId id="259" r:id="rId10"/>
    <p:sldId id="346" r:id="rId11"/>
    <p:sldId id="364" r:id="rId12"/>
    <p:sldId id="352" r:id="rId13"/>
    <p:sldId id="362" r:id="rId14"/>
    <p:sldId id="348" r:id="rId15"/>
    <p:sldId id="366" r:id="rId16"/>
    <p:sldId id="256" r:id="rId17"/>
    <p:sldId id="36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3C1623-1F93-4D4E-ADAF-94FA435BC6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13341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9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17" Type="http://schemas.openxmlformats.org/officeDocument/2006/relationships/image" Target="../media/image1.png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8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chơi: </a:t>
            </a:r>
          </a:p>
          <a:p>
            <a:pPr marL="0" indent="0"/>
            <a:r>
              <a:rPr lang="en" sz="48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Vòng quay diệu kì</a:t>
            </a:r>
            <a:endParaRPr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A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B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C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E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F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5" action="ppaction://hlinksldjump"/>
            <a:extLst>
              <a:ext uri="{FF2B5EF4-FFF2-40B4-BE49-F238E27FC236}">
                <a16:creationId xmlns:a16="http://schemas.microsoft.com/office/drawing/2014/main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6" action="ppaction://hlinksldjump"/>
            <a:extLst>
              <a:ext uri="{FF2B5EF4-FFF2-40B4-BE49-F238E27FC236}">
                <a16:creationId xmlns:a16="http://schemas.microsoft.com/office/drawing/2014/main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7" action="ppaction://hlinksldjump"/>
            <a:extLst>
              <a:ext uri="{FF2B5EF4-FFF2-40B4-BE49-F238E27FC236}">
                <a16:creationId xmlns:a16="http://schemas.microsoft.com/office/drawing/2014/main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5" action="ppaction://hlinksldjump"/>
            <a:extLst>
              <a:ext uri="{FF2B5EF4-FFF2-40B4-BE49-F238E27FC236}">
                <a16:creationId xmlns:a16="http://schemas.microsoft.com/office/drawing/2014/main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8" action="ppaction://hlinksldjump"/>
            <a:extLst>
              <a:ext uri="{FF2B5EF4-FFF2-40B4-BE49-F238E27FC236}">
                <a16:creationId xmlns:a16="http://schemas.microsoft.com/office/drawing/2014/main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D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8" action="ppaction://hlinksldjump"/>
              <a:extLst>
                <a:ext uri="{FF2B5EF4-FFF2-40B4-BE49-F238E27FC236}">
                  <a16:creationId xmlns:a16="http://schemas.microsoft.com/office/drawing/2014/main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Sep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Oct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Nov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Dec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Jan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Feb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Mar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Apr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May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Jun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Jul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Aug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5" action="ppaction://hlinksldjump"/>
            <a:extLst>
              <a:ext uri="{FF2B5EF4-FFF2-40B4-BE49-F238E27FC236}">
                <a16:creationId xmlns:a16="http://schemas.microsoft.com/office/drawing/2014/main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6" action="ppaction://hlinksldjump"/>
            <a:extLst>
              <a:ext uri="{FF2B5EF4-FFF2-40B4-BE49-F238E27FC236}">
                <a16:creationId xmlns:a16="http://schemas.microsoft.com/office/drawing/2014/main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7" action="ppaction://hlinksldjump"/>
            <a:extLst>
              <a:ext uri="{FF2B5EF4-FFF2-40B4-BE49-F238E27FC236}">
                <a16:creationId xmlns:a16="http://schemas.microsoft.com/office/drawing/2014/main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5" action="ppaction://hlinksldjump"/>
            <a:extLst>
              <a:ext uri="{FF2B5EF4-FFF2-40B4-BE49-F238E27FC236}">
                <a16:creationId xmlns:a16="http://schemas.microsoft.com/office/drawing/2014/main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8" action="ppaction://hlinksldjump"/>
            <a:extLst>
              <a:ext uri="{FF2B5EF4-FFF2-40B4-BE49-F238E27FC236}">
                <a16:creationId xmlns:a16="http://schemas.microsoft.com/office/drawing/2014/main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35425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44236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:a16="http://schemas.microsoft.com/office/drawing/2014/main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:a16="http://schemas.microsoft.com/office/drawing/2014/main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:a16="http://schemas.microsoft.com/office/drawing/2014/main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:a16="http://schemas.microsoft.com/office/drawing/2014/main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:a16="http://schemas.microsoft.com/office/drawing/2014/main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:a16="http://schemas.microsoft.com/office/drawing/2014/main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:a16="http://schemas.microsoft.com/office/drawing/2014/main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:a16="http://schemas.microsoft.com/office/drawing/2014/main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:a16="http://schemas.microsoft.com/office/drawing/2014/main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:a16="http://schemas.microsoft.com/office/drawing/2014/main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:a16="http://schemas.microsoft.com/office/drawing/2014/main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:a16="http://schemas.microsoft.com/office/drawing/2014/main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:a16="http://schemas.microsoft.com/office/drawing/2014/main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:a16="http://schemas.microsoft.com/office/drawing/2014/main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:a16="http://schemas.microsoft.com/office/drawing/2014/main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:a16="http://schemas.microsoft.com/office/drawing/2014/main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:a16="http://schemas.microsoft.com/office/drawing/2014/main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:a16="http://schemas.microsoft.com/office/drawing/2014/main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:a16="http://schemas.microsoft.com/office/drawing/2014/main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:a16="http://schemas.microsoft.com/office/drawing/2014/main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:a16="http://schemas.microsoft.com/office/drawing/2014/main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:a16="http://schemas.microsoft.com/office/drawing/2014/main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:a16="http://schemas.microsoft.com/office/drawing/2014/main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:a16="http://schemas.microsoft.com/office/drawing/2014/main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:a16="http://schemas.microsoft.com/office/drawing/2014/main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:a16="http://schemas.microsoft.com/office/drawing/2014/main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:a16="http://schemas.microsoft.com/office/drawing/2014/main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:a16="http://schemas.microsoft.com/office/drawing/2014/main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:a16="http://schemas.microsoft.com/office/drawing/2014/main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:a16="http://schemas.microsoft.com/office/drawing/2014/main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C910A7-FADE-4050-B6F0-B8E7721DBC5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528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681328"/>
            <a:chOff x="-2315375" y="567247"/>
            <a:chExt cx="2582947" cy="4372175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957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674972"/>
            <a:chOff x="-2315375" y="567247"/>
            <a:chExt cx="2582947" cy="4361811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957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679339"/>
            <a:chOff x="-2288603" y="560126"/>
            <a:chExt cx="2582947" cy="436893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95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674972"/>
            <a:chOff x="-2315375" y="567247"/>
            <a:chExt cx="2582947" cy="4361811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957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674972"/>
            <a:chOff x="-2315375" y="567247"/>
            <a:chExt cx="2582947" cy="4361811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957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5545171" y="1215479"/>
            <a:ext cx="33820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ĐẾM CÁCH 8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03470" y="961412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sz="4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4" name="Google Shape;5682;p37">
            <a:extLst>
              <a:ext uri="{FF2B5EF4-FFF2-40B4-BE49-F238E27FC236}">
                <a16:creationId xmlns:a16="http://schemas.microsoft.com/office/drawing/2014/main" id="{7DA4A631-8E2B-4FD8-928B-86A8519FE496}"/>
              </a:ext>
            </a:extLst>
          </p:cNvPr>
          <p:cNvSpPr/>
          <p:nvPr/>
        </p:nvSpPr>
        <p:spPr>
          <a:xfrm>
            <a:off x="3189767" y="1058630"/>
            <a:ext cx="5925880" cy="60824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….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667" b="1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…..</a:t>
            </a:r>
            <a:r>
              <a:rPr lang="vi-VN" sz="2667" b="1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tháng 10 năm 2024</a:t>
            </a:r>
            <a:endParaRPr sz="2667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475" y="2228803"/>
            <a:ext cx="8632684" cy="22191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1" y="377735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322B4B4-7C0A-44E6-AE41-C3C2344FA8FC}"/>
              </a:ext>
            </a:extLst>
          </p:cNvPr>
          <p:cNvSpPr/>
          <p:nvPr/>
        </p:nvSpPr>
        <p:spPr>
          <a:xfrm>
            <a:off x="8678238" y="3065940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x 2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16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:a16="http://schemas.microsoft.com/office/drawing/2014/main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3710408" y="180687"/>
            <a:ext cx="62776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1C8ACEE-43E7-4B31-84F5-1A444337A6D0}"/>
                </a:ext>
              </a:extLst>
            </p:cNvPr>
            <p:cNvSpPr/>
            <p:nvPr/>
          </p:nvSpPr>
          <p:spPr>
            <a:xfrm>
              <a:off x="1660214" y="3397054"/>
              <a:ext cx="2195858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764</Words>
  <Application>Microsoft Office PowerPoint</Application>
  <PresentationFormat>Widescreen</PresentationFormat>
  <Paragraphs>337</Paragraphs>
  <Slides>16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.VnBodoniH</vt:lpstr>
      <vt:lpstr>Arial</vt:lpstr>
      <vt:lpstr>Calibri</vt:lpstr>
      <vt:lpstr>Calibri Light</vt:lpstr>
      <vt:lpstr>Cambria</vt:lpstr>
      <vt:lpstr>等线</vt:lpstr>
      <vt:lpstr>Montserrat</vt:lpstr>
      <vt:lpstr>Montserrat Alternates</vt:lpstr>
      <vt:lpstr>Pangolin</vt:lpstr>
      <vt:lpstr>Times New Roman</vt:lpstr>
      <vt:lpstr>UTM Avo</vt:lpstr>
      <vt:lpstr>Wingdings</vt:lpstr>
      <vt:lpstr>字魂27号-布丁体</vt:lpstr>
      <vt:lpstr>Forest Animals Planner by Slidesgo</vt:lpstr>
      <vt:lpstr>Office Theme</vt:lpstr>
      <vt:lpstr>1_Office Theme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Quynh Mai</cp:lastModifiedBy>
  <cp:revision>40</cp:revision>
  <dcterms:created xsi:type="dcterms:W3CDTF">2022-06-23T02:13:52Z</dcterms:created>
  <dcterms:modified xsi:type="dcterms:W3CDTF">2024-10-02T15:48:20Z</dcterms:modified>
</cp:coreProperties>
</file>