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7" r:id="rId4"/>
    <p:sldMasterId id="2147483728" r:id="rId5"/>
    <p:sldMasterId id="2147483742" r:id="rId6"/>
  </p:sldMasterIdLst>
  <p:notesMasterIdLst>
    <p:notesMasterId r:id="rId27"/>
  </p:notesMasterIdLst>
  <p:sldIdLst>
    <p:sldId id="2905" r:id="rId7"/>
    <p:sldId id="266" r:id="rId8"/>
    <p:sldId id="256" r:id="rId9"/>
    <p:sldId id="262" r:id="rId10"/>
    <p:sldId id="259" r:id="rId11"/>
    <p:sldId id="260" r:id="rId12"/>
    <p:sldId id="258" r:id="rId13"/>
    <p:sldId id="264" r:id="rId14"/>
    <p:sldId id="263" r:id="rId15"/>
    <p:sldId id="2902" r:id="rId16"/>
    <p:sldId id="2884" r:id="rId17"/>
    <p:sldId id="2906" r:id="rId18"/>
    <p:sldId id="2907" r:id="rId19"/>
    <p:sldId id="265" r:id="rId20"/>
    <p:sldId id="2901" r:id="rId21"/>
    <p:sldId id="2890" r:id="rId22"/>
    <p:sldId id="2886" r:id="rId23"/>
    <p:sldId id="2896" r:id="rId24"/>
    <p:sldId id="2908" r:id="rId25"/>
    <p:sldId id="29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2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53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0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3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5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0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9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1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6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22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33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3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121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8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2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1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89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778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2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0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63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69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709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99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98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95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284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740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2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3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13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213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50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88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7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3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10" Type="http://schemas.openxmlformats.org/officeDocument/2006/relationships/image" Target="../media/image85.png"/><Relationship Id="rId4" Type="http://schemas.openxmlformats.org/officeDocument/2006/relationships/image" Target="../media/image79.emf"/><Relationship Id="rId9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microsoft.com/office/2007/relationships/hdphoto" Target="../media/hdphoto14.wdp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26" Type="http://schemas.openxmlformats.org/officeDocument/2006/relationships/image" Target="../media/image114.png"/><Relationship Id="rId3" Type="http://schemas.microsoft.com/office/2007/relationships/hdphoto" Target="../media/hdphoto16.wdp"/><Relationship Id="rId21" Type="http://schemas.openxmlformats.org/officeDocument/2006/relationships/image" Target="../media/image88.png"/><Relationship Id="rId7" Type="http://schemas.microsoft.com/office/2007/relationships/hdphoto" Target="../media/hdphoto18.wdp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3.png"/><Relationship Id="rId2" Type="http://schemas.openxmlformats.org/officeDocument/2006/relationships/image" Target="../media/image99.png"/><Relationship Id="rId16" Type="http://schemas.openxmlformats.org/officeDocument/2006/relationships/image" Target="../media/image108.png"/><Relationship Id="rId20" Type="http://schemas.openxmlformats.org/officeDocument/2006/relationships/image" Target="../media/image111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11" Type="http://schemas.microsoft.com/office/2007/relationships/hdphoto" Target="../media/hdphoto20.wdp"/><Relationship Id="rId24" Type="http://schemas.microsoft.com/office/2007/relationships/hdphoto" Target="../media/hdphoto22.wdp"/><Relationship Id="rId5" Type="http://schemas.microsoft.com/office/2007/relationships/hdphoto" Target="../media/hdphoto17.wdp"/><Relationship Id="rId15" Type="http://schemas.openxmlformats.org/officeDocument/2006/relationships/image" Target="../media/image107.png"/><Relationship Id="rId23" Type="http://schemas.openxmlformats.org/officeDocument/2006/relationships/image" Target="../media/image112.png"/><Relationship Id="rId28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microsoft.com/office/2007/relationships/hdphoto" Target="../media/hdphoto21.wdp"/><Relationship Id="rId4" Type="http://schemas.openxmlformats.org/officeDocument/2006/relationships/image" Target="../media/image100.png"/><Relationship Id="rId9" Type="http://schemas.microsoft.com/office/2007/relationships/hdphoto" Target="../media/hdphoto19.wdp"/><Relationship Id="rId14" Type="http://schemas.openxmlformats.org/officeDocument/2006/relationships/image" Target="../media/image106.png"/><Relationship Id="rId22" Type="http://schemas.microsoft.com/office/2007/relationships/hdphoto" Target="../media/hdphoto14.wdp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10" Type="http://schemas.openxmlformats.org/officeDocument/2006/relationships/image" Target="../media/image85.png"/><Relationship Id="rId4" Type="http://schemas.openxmlformats.org/officeDocument/2006/relationships/image" Target="../media/image79.emf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18" Type="http://schemas.openxmlformats.org/officeDocument/2006/relationships/image" Target="../media/image54.png"/><Relationship Id="rId3" Type="http://schemas.openxmlformats.org/officeDocument/2006/relationships/image" Target="../media/image46.png"/><Relationship Id="rId21" Type="http://schemas.openxmlformats.org/officeDocument/2006/relationships/image" Target="../media/image56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microsoft.com/office/2007/relationships/hdphoto" Target="../media/hdphoto7.wdp"/><Relationship Id="rId2" Type="http://schemas.openxmlformats.org/officeDocument/2006/relationships/image" Target="../media/image45.jpeg"/><Relationship Id="rId16" Type="http://schemas.openxmlformats.org/officeDocument/2006/relationships/image" Target="../media/image53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3" Type="http://schemas.microsoft.com/office/2007/relationships/hdphoto" Target="../media/hdphoto8.wdp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54.png"/><Relationship Id="rId5" Type="http://schemas.openxmlformats.org/officeDocument/2006/relationships/image" Target="../media/image59.gif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9.wdp"/><Relationship Id="rId1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gif"/><Relationship Id="rId9" Type="http://schemas.openxmlformats.org/officeDocument/2006/relationships/image" Target="../media/image54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3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5.png"/><Relationship Id="rId3" Type="http://schemas.microsoft.com/office/2007/relationships/hdphoto" Target="../media/hdphoto8.wdp"/><Relationship Id="rId7" Type="http://schemas.openxmlformats.org/officeDocument/2006/relationships/image" Target="../media/image62.png"/><Relationship Id="rId12" Type="http://schemas.openxmlformats.org/officeDocument/2006/relationships/image" Target="../media/image55.png"/><Relationship Id="rId2" Type="http://schemas.openxmlformats.org/officeDocument/2006/relationships/image" Target="../media/image5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gif"/><Relationship Id="rId1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047577" y="2700406"/>
              <a:ext cx="3740741" cy="9508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Khởi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7A910DA-FA19-4590-A5B8-E7BD01F93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883" y="0"/>
            <a:ext cx="1554642" cy="17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734914" y="546064"/>
            <a:ext cx="668407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1284098"/>
            <a:chOff x="1523998" y="0"/>
            <a:chExt cx="2190751" cy="1284098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258812" y="710386"/>
            <a:ext cx="839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031422" y="2449360"/>
            <a:ext cx="8935459" cy="119904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lang="en-US" sz="66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BẢNG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 5</a:t>
            </a:r>
            <a:endParaRPr kumimoji="0" lang="vi-VN" sz="6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ngày 24 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3478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4684" y="2437144"/>
            <a:ext cx="653934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</a:t>
            </a:r>
            <a:r>
              <a:rPr lang="en-US" sz="3047" b="1">
                <a:solidFill>
                  <a:srgbClr val="FFFF00"/>
                </a:solidFill>
                <a:latin typeface="HP001 4 hàng" panose="020B0603050302020204" pitchFamily="34" charset="0"/>
              </a:rPr>
              <a:t>40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Bảng nhân 5 (tiết 1)</a:t>
            </a:r>
          </a:p>
        </p:txBody>
      </p:sp>
    </p:spTree>
    <p:extLst>
      <p:ext uri="{BB962C8B-B14F-4D97-AF65-F5344CB8AC3E}">
        <p14:creationId xmlns:p14="http://schemas.microsoft.com/office/powerpoint/2010/main" val="21324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6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83834" y="1702833"/>
            <a:ext cx="10056923" cy="835719"/>
            <a:chOff x="774356" y="888444"/>
            <a:chExt cx="10056923" cy="835719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Lập bảng nhân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08450" y="3262059"/>
            <a:ext cx="10209001" cy="1432595"/>
            <a:chOff x="752655" y="2065203"/>
            <a:chExt cx="10209001" cy="143259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đếm thêm 5. Nối phép tính trong bảng nhân 5 với kết quả phù hợp.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705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94689" y="392286"/>
            <a:ext cx="7206396" cy="5529817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5552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5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73009" y="3331777"/>
                <a:ext cx="2509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1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009" y="3331777"/>
                <a:ext cx="2509020" cy="461665"/>
              </a:xfrm>
              <a:prstGeom prst="rect">
                <a:avLst/>
              </a:prstGeom>
              <a:blipFill>
                <a:blip r:embed="rId6"/>
                <a:stretch>
                  <a:fillRect l="-3641" t="-9333" r="-291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99A470F-C30A-4487-8C91-90C2ABC6339A}"/>
              </a:ext>
            </a:extLst>
          </p:cNvPr>
          <p:cNvSpPr txBox="1"/>
          <p:nvPr/>
        </p:nvSpPr>
        <p:spPr>
          <a:xfrm>
            <a:off x="2659191" y="2971168"/>
            <a:ext cx="2504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509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1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509020" cy="461665"/>
              </a:xfrm>
              <a:prstGeom prst="rect">
                <a:avLst/>
              </a:prstGeom>
              <a:blipFill>
                <a:blip r:embed="rId7"/>
                <a:stretch>
                  <a:fillRect l="-3893" t="-9333" r="-292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7010252" cy="958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010252" cy="958660"/>
              </a:xfrm>
              <a:prstGeom prst="rect">
                <a:avLst/>
              </a:prstGeom>
              <a:blipFill>
                <a:blip r:embed="rId10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nhân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9901833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nhân</a:t>
                          </a:r>
                          <a:r>
                            <a:rPr lang="en-US" sz="2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5</a:t>
                          </a:r>
                          <a:endParaRPr lang="vi-VN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</a:t>
                          </a:r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9901833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nhân</a:t>
                          </a:r>
                          <a:r>
                            <a:rPr lang="en-US" sz="2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5</a:t>
                          </a:r>
                          <a:endParaRPr lang="vi-VN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0217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192308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289130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389130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489130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589130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689130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797802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888043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88043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CFA16-2F70-4FDE-A1F1-90EB3B03ADAC}"/>
              </a:ext>
            </a:extLst>
          </p:cNvPr>
          <p:cNvGrpSpPr/>
          <p:nvPr/>
        </p:nvGrpSpPr>
        <p:grpSpPr>
          <a:xfrm>
            <a:off x="-252792" y="1743075"/>
            <a:ext cx="5159375" cy="4735099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6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</a:t>
              </a:r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nhân mười </a:t>
              </a:r>
              <a:r>
                <a:rPr lang="vi-VN" sz="2200" i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 năm </a:t>
              </a:r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4906583" y="3070106"/>
            <a:ext cx="162416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</a:t>
            </a:r>
            <a:endParaRPr lang="vi-VN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2361695" y="3860941"/>
            <a:ext cx="57526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E0003-9CBE-4CE3-8FBF-6767AF18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321" y="3922102"/>
            <a:ext cx="1371600" cy="117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D531E-2C2E-425F-B6A8-8B8239898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372" y="3816247"/>
            <a:ext cx="1857375" cy="2028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503DC7-C28D-4354-BFBE-56D0410392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737" y="3848768"/>
            <a:ext cx="2238375" cy="195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CAD2A-72C7-4A3C-BC0D-DC5C8E082EF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859" y="3481853"/>
            <a:ext cx="2581275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A1116D-1395-4956-A971-1098DA8DD3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295" y="3511046"/>
            <a:ext cx="260985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BCCC-19F4-4CF3-9EC4-B03E7D7C9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5646" y="3312979"/>
            <a:ext cx="1791248" cy="1463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B878B-4BE7-41C9-8489-76B635F45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0938" y="4861798"/>
            <a:ext cx="1557098" cy="1525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CE0F8E-5B4F-4EA7-933E-6B4F03AF4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5183" y="3304504"/>
            <a:ext cx="1440023" cy="1479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C6F0E7-54D0-4BA4-942C-B734906E0C6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309" y="3409505"/>
            <a:ext cx="1557098" cy="1498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B4CD58-36D7-4CAA-8F7F-74693BB0E4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0695" y="4912994"/>
            <a:ext cx="1506365" cy="1463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F3DA19-7375-4072-93A8-80ECF9A6166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0501" y="3391156"/>
            <a:ext cx="1521975" cy="1525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4C783-9F38-4600-9EF3-A7BBF66F5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658" y="3422917"/>
            <a:ext cx="2590800" cy="234315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5D8886C-B8BF-4252-B397-4A65ED948AF7}"/>
              </a:ext>
            </a:extLst>
          </p:cNvPr>
          <p:cNvSpPr/>
          <p:nvPr/>
        </p:nvSpPr>
        <p:spPr>
          <a:xfrm>
            <a:off x="951899" y="153415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8F0740-AA4D-4877-87B1-24AD78CEBAAA}"/>
              </a:ext>
            </a:extLst>
          </p:cNvPr>
          <p:cNvGrpSpPr/>
          <p:nvPr/>
        </p:nvGrpSpPr>
        <p:grpSpPr>
          <a:xfrm>
            <a:off x="1569706" y="1554118"/>
            <a:ext cx="1116312" cy="461666"/>
            <a:chOff x="1870518" y="1440653"/>
            <a:chExt cx="1116312" cy="4515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9644B-8706-45E7-8E25-75AA56C29274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4845191-D7A6-460E-9F33-BBEDF778F4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DA0756-2AD9-44DD-A25C-B3ADE4BB97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6CEA4F-3008-49E4-9786-025C23542C0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575350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575350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717" t="-1523" r="-368817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4" descr="Không có mô tả.">
            <a:extLst>
              <a:ext uri="{FF2B5EF4-FFF2-40B4-BE49-F238E27FC236}">
                <a16:creationId xmlns:a16="http://schemas.microsoft.com/office/drawing/2014/main" id="{FAB3631E-BA74-48DA-A60D-AE9E1B8D2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C2D955-B32A-4109-94BF-4C2C69B71414}"/>
              </a:ext>
            </a:extLst>
          </p:cNvPr>
          <p:cNvSpPr txBox="1"/>
          <p:nvPr/>
        </p:nvSpPr>
        <p:spPr>
          <a:xfrm>
            <a:off x="6038849" y="184558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FA7F45-9365-40E9-8289-F134939AB7EC}"/>
              </a:ext>
            </a:extLst>
          </p:cNvPr>
          <p:cNvSpPr txBox="1"/>
          <p:nvPr/>
        </p:nvSpPr>
        <p:spPr>
          <a:xfrm>
            <a:off x="7091582" y="184060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FA4DEE-B2DC-4483-91F6-875694EADE21}"/>
              </a:ext>
            </a:extLst>
          </p:cNvPr>
          <p:cNvSpPr txBox="1"/>
          <p:nvPr/>
        </p:nvSpPr>
        <p:spPr>
          <a:xfrm>
            <a:off x="8150665" y="183561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F25A57-4E80-4FC4-AD1D-054EB80E5AA2}"/>
              </a:ext>
            </a:extLst>
          </p:cNvPr>
          <p:cNvSpPr txBox="1"/>
          <p:nvPr/>
        </p:nvSpPr>
        <p:spPr>
          <a:xfrm>
            <a:off x="9222448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4A404-BEB0-4D89-A88A-2647B6DBAE7E}"/>
              </a:ext>
            </a:extLst>
          </p:cNvPr>
          <p:cNvSpPr txBox="1"/>
          <p:nvPr/>
        </p:nvSpPr>
        <p:spPr>
          <a:xfrm>
            <a:off x="10281531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4148C40-83AF-406D-9702-8EE0EDCCF7D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8425" y="3296746"/>
            <a:ext cx="2828925" cy="2619375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B2B27493-7889-480A-A30E-00B4D1085D1F}"/>
              </a:ext>
            </a:extLst>
          </p:cNvPr>
          <p:cNvSpPr/>
          <p:nvPr/>
        </p:nvSpPr>
        <p:spPr>
          <a:xfrm>
            <a:off x="920943" y="257897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A3D4E6-F519-4C7C-93CC-DE2F6CAC9705}"/>
              </a:ext>
            </a:extLst>
          </p:cNvPr>
          <p:cNvSpPr txBox="1"/>
          <p:nvPr/>
        </p:nvSpPr>
        <p:spPr>
          <a:xfrm>
            <a:off x="1358265" y="2578975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 cánh hoa cho ong đậu.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78373F-A655-443E-B69A-71F4418F5A5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10150">
            <a:off x="2532452" y="2895125"/>
            <a:ext cx="1364260" cy="11579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AFE0D3-5AB1-475E-B1B2-5692078AFA0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74127">
            <a:off x="1423618" y="3996478"/>
            <a:ext cx="1435479" cy="12199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D3AC1B-4658-4946-A787-67254000B6FD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7983">
            <a:off x="2891210" y="5014781"/>
            <a:ext cx="1714736" cy="12199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24AAF9-DF39-499E-924F-E2D41EABD48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7671" y="5069022"/>
            <a:ext cx="1489372" cy="12052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ADC299-FF26-465F-86C9-0ED510CAEFE3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99390">
            <a:off x="8120476" y="3960602"/>
            <a:ext cx="1680442" cy="14452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50F2A3-7FB0-4C34-9D5F-66B018D070E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25325">
            <a:off x="7292605" y="2860909"/>
            <a:ext cx="1420782" cy="11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54098E-17 L -0.04088 -0.05509 C -0.04935 -0.06713 -0.06211 -0.07338 -0.07552 -0.07338 C -0.09075 -0.07338 -0.10299 -0.06713 -0.11146 -0.05509 L -0.15221 -9.54098E-17 " pathEditMode="relative" rAng="0" ptsTypes="AAAAA">
                                      <p:cBhvr>
                                        <p:cTn id="1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01537 0.037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04375 -0.3136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672 L 0.05 -0.05 C 0.06042 -0.0595 0.07617 -0.06459 0.09258 -0.06459 C 0.1112 -0.06459 0.1263 -0.0595 0.13672 -0.05 L 0.18698 -0.00672 " pathEditMode="relative" rAng="0" ptsTypes="AAAAA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5261 -0.182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12747 -0.11898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6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83834" y="1702833"/>
            <a:ext cx="10056923" cy="835719"/>
            <a:chOff x="774356" y="888444"/>
            <a:chExt cx="10056923" cy="835719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Lập bảng nhân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08450" y="3262059"/>
            <a:ext cx="10209001" cy="1432595"/>
            <a:chOff x="752655" y="2065203"/>
            <a:chExt cx="10209001" cy="143259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 đếm thêm 5. Nối phép tính trong bảng nhân 5 với kết quả phù hợp.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14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6851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và học thuộc bảng nhân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4" y="3375891"/>
            <a:ext cx="577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-Chuẩn bị bài bảng nhân 5 (tiết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3C9B04-27B4-413D-8C6E-9D723F81FFA9}"/>
              </a:ext>
            </a:extLst>
          </p:cNvPr>
          <p:cNvSpPr/>
          <p:nvPr/>
        </p:nvSpPr>
        <p:spPr>
          <a:xfrm>
            <a:off x="9277350" y="123825"/>
            <a:ext cx="2705100" cy="152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3628" y="750909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16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X 3 = 6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669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774878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398964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49790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599272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67641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83756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11696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74275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440216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12566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38304" y="379312"/>
            <a:ext cx="675517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347261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0423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19542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19879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19879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19542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14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31899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16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 = 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14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7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601</Words>
  <Application>Microsoft Office PowerPoint</Application>
  <PresentationFormat>Widescreen</PresentationFormat>
  <Paragraphs>140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Microsoft YaHei</vt:lpstr>
      <vt:lpstr>Microsoft YaHei</vt:lpstr>
      <vt:lpstr>Arial</vt:lpstr>
      <vt:lpstr>Arial-Rounded</vt:lpstr>
      <vt:lpstr>Calibri</vt:lpstr>
      <vt:lpstr>Calibri Light</vt:lpstr>
      <vt:lpstr>Cambria Math</vt:lpstr>
      <vt:lpstr>HP001 4 hàng</vt:lpstr>
      <vt:lpstr>自定义设计方案</vt:lpstr>
      <vt:lpstr>第一PPT，www.1ppt.com</vt:lpstr>
      <vt:lpstr>Office Theme</vt:lpstr>
      <vt:lpstr>1_Office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19</cp:revision>
  <dcterms:created xsi:type="dcterms:W3CDTF">2021-07-09T06:30:31Z</dcterms:created>
  <dcterms:modified xsi:type="dcterms:W3CDTF">2022-01-24T02:17:30Z</dcterms:modified>
</cp:coreProperties>
</file>