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media/image10.svg" ContentType="image/svg+xml"/>
  <Override PartName="/ppt/media/image12.svg" ContentType="image/svg+xml"/>
  <Override PartName="/ppt/media/image14.svg" ContentType="image/svg+xml"/>
  <Override PartName="/ppt/media/image16.svg" ContentType="image/svg+xml"/>
  <Override PartName="/ppt/media/image18.svg" ContentType="image/svg+xml"/>
  <Override PartName="/ppt/media/image2.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28.svg" ContentType="image/svg+xml"/>
  <Override PartName="/ppt/media/image30.svg" ContentType="image/svg+xml"/>
  <Override PartName="/ppt/media/image32.svg" ContentType="image/svg+xml"/>
  <Override PartName="/ppt/media/image34.svg" ContentType="image/svg+xml"/>
  <Override PartName="/ppt/media/image37.svg" ContentType="image/svg+xml"/>
  <Override PartName="/ppt/media/image39.svg" ContentType="image/svg+xml"/>
  <Override PartName="/ppt/media/image4.svg" ContentType="image/svg+xml"/>
  <Override PartName="/ppt/media/image41.svg" ContentType="image/svg+xml"/>
  <Override PartName="/ppt/media/image43.svg" ContentType="image/svg+xml"/>
  <Override PartName="/ppt/media/image45.svg" ContentType="image/svg+xml"/>
  <Override PartName="/ppt/media/image47.svg" ContentType="image/svg+xml"/>
  <Override PartName="/ppt/media/image49.svg" ContentType="image/svg+xml"/>
  <Override PartName="/ppt/media/image52.svg" ContentType="image/svg+xml"/>
  <Override PartName="/ppt/media/image54.svg" ContentType="image/svg+xml"/>
  <Override PartName="/ppt/media/image56.svg" ContentType="image/svg+xml"/>
  <Override PartName="/ppt/media/image58.svg" ContentType="image/svg+xml"/>
  <Override PartName="/ppt/media/image6.svg" ContentType="image/svg+xml"/>
  <Override PartName="/ppt/media/image61.svg" ContentType="image/svg+xml"/>
  <Override PartName="/ppt/media/image64.svg" ContentType="image/svg+xml"/>
  <Override PartName="/ppt/media/image66.svg" ContentType="image/svg+xml"/>
  <Override PartName="/ppt/media/image68.svg" ContentType="image/svg+xml"/>
  <Override PartName="/ppt/media/image70.svg" ContentType="image/svg+xml"/>
  <Override PartName="/ppt/media/image72.svg" ContentType="image/svg+xml"/>
  <Override PartName="/ppt/media/image74.svg" ContentType="image/svg+xml"/>
  <Override PartName="/ppt/media/image76.svg" ContentType="image/svg+xml"/>
  <Override PartName="/ppt/media/image78.svg" ContentType="image/svg+xml"/>
  <Override PartName="/ppt/media/image8.svg" ContentType="image/svg+xml"/>
  <Override PartName="/ppt/media/image80.svg" ContentType="image/svg+xml"/>
  <Override PartName="/ppt/media/image83.svg" ContentType="image/svg+xml"/>
  <Override PartName="/ppt/media/image85.svg" ContentType="image/svg+xml"/>
  <Override PartName="/ppt/media/image87.svg" ContentType="image/svg+xml"/>
  <Override PartName="/ppt/media/image89.svg" ContentType="image/svg+xml"/>
  <Override PartName="/ppt/media/image91.svg" ContentType="image/svg+xml"/>
  <Override PartName="/ppt/media/image93.svg" ContentType="image/svg+xml"/>
  <Override PartName="/ppt/media/image95.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18288000" cy="10287000"/>
  <p:notesSz cx="6858000" cy="9144000"/>
  <p:embeddedFontLst>
    <p:embeddedFont>
      <p:font typeface="Paytone One" panose="00000500000000000000"/>
      <p:regular r:id="rId17"/>
    </p:embeddedFont>
    <p:embeddedFont>
      <p:font typeface="Poppins" panose="00000500000000000000"/>
      <p:regular r:id="rId18"/>
    </p:embeddedFont>
    <p:embeddedFont>
      <p:font typeface="Cabin Bold" panose="00000800000000000000"/>
      <p:bold r:id="rId19"/>
    </p:embeddedFont>
    <p:embeddedFont>
      <p:font typeface="Cabin Bold Italics" panose="00000800000000000000"/>
      <p:boldItalic r:id="rId20"/>
    </p:embeddedFont>
    <p:embeddedFont>
      <p:font typeface="Calibri" panose="020F050202020403020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8" userDrawn="1">
          <p15:clr>
            <a:srgbClr val="A4A3A4"/>
          </p15:clr>
        </p15:guide>
        <p15:guide id="2" pos="2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2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68"/>
        <p:guide pos="288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font" Target="fonts/font8.fntdata"/><Relationship Id="rId23" Type="http://schemas.openxmlformats.org/officeDocument/2006/relationships/font" Target="fonts/font7.fntdata"/><Relationship Id="rId22" Type="http://schemas.openxmlformats.org/officeDocument/2006/relationships/font" Target="fonts/font6.fntdata"/><Relationship Id="rId21" Type="http://schemas.openxmlformats.org/officeDocument/2006/relationships/font" Target="fonts/font5.fntdata"/><Relationship Id="rId20" Type="http://schemas.openxmlformats.org/officeDocument/2006/relationships/font" Target="fonts/font4.fntdata"/><Relationship Id="rId2" Type="http://schemas.openxmlformats.org/officeDocument/2006/relationships/theme" Target="theme/theme1.xml"/><Relationship Id="rId19" Type="http://schemas.openxmlformats.org/officeDocument/2006/relationships/font" Target="fonts/font3.fntdata"/><Relationship Id="rId18" Type="http://schemas.openxmlformats.org/officeDocument/2006/relationships/font" Target="fonts/font2.fntdata"/><Relationship Id="rId17" Type="http://schemas.openxmlformats.org/officeDocument/2006/relationships/font" Target="fonts/font1.fntdata"/><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svg"/><Relationship Id="rId7" Type="http://schemas.openxmlformats.org/officeDocument/2006/relationships/image" Target="../media/image7.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3" Type="http://schemas.openxmlformats.org/officeDocument/2006/relationships/image" Target="../media/image3.png"/><Relationship Id="rId23" Type="http://schemas.openxmlformats.org/officeDocument/2006/relationships/slideLayout" Target="../slideLayouts/slideLayout7.xml"/><Relationship Id="rId22" Type="http://schemas.openxmlformats.org/officeDocument/2006/relationships/image" Target="../media/image22.svg"/><Relationship Id="rId21" Type="http://schemas.openxmlformats.org/officeDocument/2006/relationships/image" Target="../media/image21.png"/><Relationship Id="rId20" Type="http://schemas.openxmlformats.org/officeDocument/2006/relationships/image" Target="../media/image20.svg"/><Relationship Id="rId2" Type="http://schemas.openxmlformats.org/officeDocument/2006/relationships/image" Target="../media/image2.svg"/><Relationship Id="rId19" Type="http://schemas.openxmlformats.org/officeDocument/2006/relationships/image" Target="../media/image19.png"/><Relationship Id="rId18" Type="http://schemas.openxmlformats.org/officeDocument/2006/relationships/image" Target="../media/image18.svg"/><Relationship Id="rId17" Type="http://schemas.openxmlformats.org/officeDocument/2006/relationships/image" Target="../media/image17.png"/><Relationship Id="rId16" Type="http://schemas.openxmlformats.org/officeDocument/2006/relationships/image" Target="../media/image16.svg"/><Relationship Id="rId15" Type="http://schemas.openxmlformats.org/officeDocument/2006/relationships/image" Target="../media/image15.png"/><Relationship Id="rId14" Type="http://schemas.openxmlformats.org/officeDocument/2006/relationships/image" Target="../media/image14.svg"/><Relationship Id="rId13" Type="http://schemas.openxmlformats.org/officeDocument/2006/relationships/image" Target="../media/image13.png"/><Relationship Id="rId12" Type="http://schemas.openxmlformats.org/officeDocument/2006/relationships/image" Target="../media/image12.svg"/><Relationship Id="rId11" Type="http://schemas.openxmlformats.org/officeDocument/2006/relationships/image" Target="../media/image11.png"/><Relationship Id="rId10" Type="http://schemas.openxmlformats.org/officeDocument/2006/relationships/image" Target="../media/image10.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94.png"/><Relationship Id="rId8" Type="http://schemas.openxmlformats.org/officeDocument/2006/relationships/image" Target="../media/image93.svg"/><Relationship Id="rId7" Type="http://schemas.openxmlformats.org/officeDocument/2006/relationships/image" Target="../media/image9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87.svg"/><Relationship Id="rId3" Type="http://schemas.openxmlformats.org/officeDocument/2006/relationships/image" Target="../media/image86.png"/><Relationship Id="rId2" Type="http://schemas.openxmlformats.org/officeDocument/2006/relationships/image" Target="../media/image91.svg"/><Relationship Id="rId13" Type="http://schemas.openxmlformats.org/officeDocument/2006/relationships/slideLayout" Target="../slideLayouts/slideLayout7.xml"/><Relationship Id="rId12" Type="http://schemas.openxmlformats.org/officeDocument/2006/relationships/image" Target="../media/image20.svg"/><Relationship Id="rId11" Type="http://schemas.openxmlformats.org/officeDocument/2006/relationships/image" Target="../media/image19.png"/><Relationship Id="rId10" Type="http://schemas.openxmlformats.org/officeDocument/2006/relationships/image" Target="../media/image95.svg"/><Relationship Id="rId1" Type="http://schemas.openxmlformats.org/officeDocument/2006/relationships/image" Target="../media/image90.png"/></Relationships>
</file>

<file path=ppt/slides/_rels/slide11.xml.rels><?xml version="1.0" encoding="UTF-8" standalone="yes"?>
<Relationships xmlns="http://schemas.openxmlformats.org/package/2006/relationships"><Relationship Id="rId9" Type="http://schemas.openxmlformats.org/officeDocument/2006/relationships/image" Target="../media/image57.png"/><Relationship Id="rId8" Type="http://schemas.openxmlformats.org/officeDocument/2006/relationships/image" Target="../media/image56.svg"/><Relationship Id="rId7" Type="http://schemas.openxmlformats.org/officeDocument/2006/relationships/image" Target="../media/image55.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78.svg"/><Relationship Id="rId3" Type="http://schemas.openxmlformats.org/officeDocument/2006/relationships/image" Target="../media/image77.png"/><Relationship Id="rId2" Type="http://schemas.openxmlformats.org/officeDocument/2006/relationships/image" Target="../media/image52.svg"/><Relationship Id="rId15" Type="http://schemas.openxmlformats.org/officeDocument/2006/relationships/slideLayout" Target="../slideLayouts/slideLayout7.xml"/><Relationship Id="rId14" Type="http://schemas.openxmlformats.org/officeDocument/2006/relationships/image" Target="../media/image43.svg"/><Relationship Id="rId13" Type="http://schemas.openxmlformats.org/officeDocument/2006/relationships/image" Target="../media/image42.png"/><Relationship Id="rId12" Type="http://schemas.openxmlformats.org/officeDocument/2006/relationships/image" Target="../media/image45.svg"/><Relationship Id="rId11" Type="http://schemas.openxmlformats.org/officeDocument/2006/relationships/image" Target="../media/image44.png"/><Relationship Id="rId10" Type="http://schemas.openxmlformats.org/officeDocument/2006/relationships/image" Target="../media/image58.svg"/><Relationship Id="rId1" Type="http://schemas.openxmlformats.org/officeDocument/2006/relationships/image" Target="../media/image51.png"/></Relationships>
</file>

<file path=ppt/slides/_rels/slide2.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30.svg"/><Relationship Id="rId7" Type="http://schemas.openxmlformats.org/officeDocument/2006/relationships/image" Target="../media/image29.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 Id="rId3" Type="http://schemas.openxmlformats.org/officeDocument/2006/relationships/image" Target="../media/image25.png"/><Relationship Id="rId2" Type="http://schemas.openxmlformats.org/officeDocument/2006/relationships/image" Target="../media/image24.svg"/><Relationship Id="rId14" Type="http://schemas.openxmlformats.org/officeDocument/2006/relationships/slideLayout" Target="../slideLayouts/slideLayout7.xml"/><Relationship Id="rId13" Type="http://schemas.openxmlformats.org/officeDocument/2006/relationships/image" Target="../media/image35.png"/><Relationship Id="rId12" Type="http://schemas.openxmlformats.org/officeDocument/2006/relationships/image" Target="../media/image34.svg"/><Relationship Id="rId11" Type="http://schemas.openxmlformats.org/officeDocument/2006/relationships/image" Target="../media/image33.png"/><Relationship Id="rId10" Type="http://schemas.openxmlformats.org/officeDocument/2006/relationships/image" Target="../media/image32.svg"/><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image" Target="../media/image41.svg"/><Relationship Id="rId7" Type="http://schemas.openxmlformats.org/officeDocument/2006/relationships/image" Target="../media/image40.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0.svg"/><Relationship Id="rId3" Type="http://schemas.openxmlformats.org/officeDocument/2006/relationships/image" Target="../media/image29.png"/><Relationship Id="rId2" Type="http://schemas.openxmlformats.org/officeDocument/2006/relationships/image" Target="../media/image37.svg"/><Relationship Id="rId18" Type="http://schemas.openxmlformats.org/officeDocument/2006/relationships/slideLayout" Target="../slideLayouts/slideLayout7.xml"/><Relationship Id="rId17" Type="http://schemas.openxmlformats.org/officeDocument/2006/relationships/image" Target="../media/image50.png"/><Relationship Id="rId16" Type="http://schemas.openxmlformats.org/officeDocument/2006/relationships/image" Target="../media/image49.svg"/><Relationship Id="rId15" Type="http://schemas.openxmlformats.org/officeDocument/2006/relationships/image" Target="../media/image48.png"/><Relationship Id="rId14" Type="http://schemas.openxmlformats.org/officeDocument/2006/relationships/image" Target="../media/image47.svg"/><Relationship Id="rId13" Type="http://schemas.openxmlformats.org/officeDocument/2006/relationships/image" Target="../media/image46.png"/><Relationship Id="rId12" Type="http://schemas.openxmlformats.org/officeDocument/2006/relationships/image" Target="../media/image45.svg"/><Relationship Id="rId11" Type="http://schemas.openxmlformats.org/officeDocument/2006/relationships/image" Target="../media/image44.png"/><Relationship Id="rId10" Type="http://schemas.openxmlformats.org/officeDocument/2006/relationships/image" Target="../media/image43.svg"/><Relationship Id="rId1" Type="http://schemas.openxmlformats.org/officeDocument/2006/relationships/image" Target="../media/image36.png"/></Relationships>
</file>

<file path=ppt/slides/_rels/slide4.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image" Target="../media/image58.svg"/><Relationship Id="rId7" Type="http://schemas.openxmlformats.org/officeDocument/2006/relationships/image" Target="../media/image57.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3" Type="http://schemas.openxmlformats.org/officeDocument/2006/relationships/image" Target="../media/image53.png"/><Relationship Id="rId2" Type="http://schemas.openxmlformats.org/officeDocument/2006/relationships/image" Target="../media/image52.svg"/><Relationship Id="rId14" Type="http://schemas.openxmlformats.org/officeDocument/2006/relationships/slideLayout" Target="../slideLayouts/slideLayout7.xml"/><Relationship Id="rId13" Type="http://schemas.openxmlformats.org/officeDocument/2006/relationships/image" Target="../media/image59.png"/><Relationship Id="rId12" Type="http://schemas.openxmlformats.org/officeDocument/2006/relationships/image" Target="../media/image45.svg"/><Relationship Id="rId11" Type="http://schemas.openxmlformats.org/officeDocument/2006/relationships/image" Target="../media/image44.png"/><Relationship Id="rId10" Type="http://schemas.openxmlformats.org/officeDocument/2006/relationships/image" Target="../media/image43.svg"/><Relationship Id="rId1" Type="http://schemas.openxmlformats.org/officeDocument/2006/relationships/image" Target="../media/image51.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svg"/><Relationship Id="rId3" Type="http://schemas.openxmlformats.org/officeDocument/2006/relationships/image" Target="../media/image60.png"/><Relationship Id="rId2" Type="http://schemas.openxmlformats.org/officeDocument/2006/relationships/image" Target="../media/image39.svg"/><Relationship Id="rId1" Type="http://schemas.openxmlformats.org/officeDocument/2006/relationships/image" Target="../media/image38.png"/></Relationships>
</file>

<file path=ppt/slides/_rels/slide6.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image" Target="../media/image45.svg"/><Relationship Id="rId7"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39.svg"/><Relationship Id="rId3" Type="http://schemas.openxmlformats.org/officeDocument/2006/relationships/image" Target="../media/image38.png"/><Relationship Id="rId2" Type="http://schemas.openxmlformats.org/officeDocument/2006/relationships/image" Target="../media/image64.svg"/><Relationship Id="rId15" Type="http://schemas.openxmlformats.org/officeDocument/2006/relationships/slideLayout" Target="../slideLayouts/slideLayout7.xml"/><Relationship Id="rId14" Type="http://schemas.openxmlformats.org/officeDocument/2006/relationships/image" Target="../media/image68.svg"/><Relationship Id="rId13" Type="http://schemas.openxmlformats.org/officeDocument/2006/relationships/image" Target="../media/image67.png"/><Relationship Id="rId12" Type="http://schemas.openxmlformats.org/officeDocument/2006/relationships/image" Target="../media/image66.svg"/><Relationship Id="rId11" Type="http://schemas.openxmlformats.org/officeDocument/2006/relationships/image" Target="../media/image65.png"/><Relationship Id="rId10" Type="http://schemas.openxmlformats.org/officeDocument/2006/relationships/image" Target="../media/image43.svg"/><Relationship Id="rId1" Type="http://schemas.openxmlformats.org/officeDocument/2006/relationships/image" Target="../media/image63.png"/></Relationships>
</file>

<file path=ppt/slides/_rels/slide7.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image" Target="../media/image41.svg"/><Relationship Id="rId7" Type="http://schemas.openxmlformats.org/officeDocument/2006/relationships/image" Target="../media/image40.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0.svg"/><Relationship Id="rId3" Type="http://schemas.openxmlformats.org/officeDocument/2006/relationships/image" Target="../media/image29.png"/><Relationship Id="rId2" Type="http://schemas.openxmlformats.org/officeDocument/2006/relationships/image" Target="../media/image37.svg"/><Relationship Id="rId15" Type="http://schemas.openxmlformats.org/officeDocument/2006/relationships/slideLayout" Target="../slideLayouts/slideLayout7.xml"/><Relationship Id="rId14" Type="http://schemas.openxmlformats.org/officeDocument/2006/relationships/image" Target="../media/image47.svg"/><Relationship Id="rId13" Type="http://schemas.openxmlformats.org/officeDocument/2006/relationships/image" Target="../media/image46.png"/><Relationship Id="rId12" Type="http://schemas.openxmlformats.org/officeDocument/2006/relationships/image" Target="../media/image45.svg"/><Relationship Id="rId11" Type="http://schemas.openxmlformats.org/officeDocument/2006/relationships/image" Target="../media/image44.png"/><Relationship Id="rId10" Type="http://schemas.openxmlformats.org/officeDocument/2006/relationships/image" Target="../media/image43.svg"/><Relationship Id="rId1" Type="http://schemas.openxmlformats.org/officeDocument/2006/relationships/image" Target="../media/image36.png"/></Relationships>
</file>

<file path=ppt/slides/_rels/slide8.xml.rels><?xml version="1.0" encoding="UTF-8" standalone="yes"?>
<Relationships xmlns="http://schemas.openxmlformats.org/package/2006/relationships"><Relationship Id="rId9" Type="http://schemas.openxmlformats.org/officeDocument/2006/relationships/image" Target="../media/image44.png"/><Relationship Id="rId8" Type="http://schemas.openxmlformats.org/officeDocument/2006/relationships/image" Target="../media/image43.svg"/><Relationship Id="rId7" Type="http://schemas.openxmlformats.org/officeDocument/2006/relationships/image" Target="../media/image42.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72.svg"/><Relationship Id="rId3" Type="http://schemas.openxmlformats.org/officeDocument/2006/relationships/image" Target="../media/image71.png"/><Relationship Id="rId22" Type="http://schemas.openxmlformats.org/officeDocument/2006/relationships/slideLayout" Target="../slideLayouts/slideLayout7.xml"/><Relationship Id="rId21" Type="http://schemas.openxmlformats.org/officeDocument/2006/relationships/image" Target="../media/image81.png"/><Relationship Id="rId20" Type="http://schemas.openxmlformats.org/officeDocument/2006/relationships/image" Target="../media/image80.svg"/><Relationship Id="rId2" Type="http://schemas.openxmlformats.org/officeDocument/2006/relationships/image" Target="../media/image70.svg"/><Relationship Id="rId19" Type="http://schemas.openxmlformats.org/officeDocument/2006/relationships/image" Target="../media/image79.png"/><Relationship Id="rId18" Type="http://schemas.openxmlformats.org/officeDocument/2006/relationships/image" Target="../media/image39.svg"/><Relationship Id="rId17" Type="http://schemas.openxmlformats.org/officeDocument/2006/relationships/image" Target="../media/image38.png"/><Relationship Id="rId16" Type="http://schemas.openxmlformats.org/officeDocument/2006/relationships/image" Target="../media/image78.svg"/><Relationship Id="rId15" Type="http://schemas.openxmlformats.org/officeDocument/2006/relationships/image" Target="../media/image77.png"/><Relationship Id="rId14" Type="http://schemas.openxmlformats.org/officeDocument/2006/relationships/image" Target="../media/image76.svg"/><Relationship Id="rId13" Type="http://schemas.openxmlformats.org/officeDocument/2006/relationships/image" Target="../media/image75.png"/><Relationship Id="rId12" Type="http://schemas.openxmlformats.org/officeDocument/2006/relationships/image" Target="../media/image74.svg"/><Relationship Id="rId11" Type="http://schemas.openxmlformats.org/officeDocument/2006/relationships/image" Target="../media/image73.png"/><Relationship Id="rId10" Type="http://schemas.openxmlformats.org/officeDocument/2006/relationships/image" Target="../media/image45.svg"/><Relationship Id="rId1" Type="http://schemas.openxmlformats.org/officeDocument/2006/relationships/image" Target="../media/image69.png"/></Relationships>
</file>

<file path=ppt/slides/_rels/slide9.xml.rels><?xml version="1.0" encoding="UTF-8" standalone="yes"?>
<Relationships xmlns="http://schemas.openxmlformats.org/package/2006/relationships"><Relationship Id="rId9" Type="http://schemas.openxmlformats.org/officeDocument/2006/relationships/image" Target="../media/image84.png"/><Relationship Id="rId8" Type="http://schemas.openxmlformats.org/officeDocument/2006/relationships/image" Target="../media/image52.svg"/><Relationship Id="rId7" Type="http://schemas.openxmlformats.org/officeDocument/2006/relationships/image" Target="../media/image5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83.svg"/><Relationship Id="rId3" Type="http://schemas.openxmlformats.org/officeDocument/2006/relationships/image" Target="../media/image82.png"/><Relationship Id="rId2" Type="http://schemas.openxmlformats.org/officeDocument/2006/relationships/image" Target="../media/image58.svg"/><Relationship Id="rId19" Type="http://schemas.openxmlformats.org/officeDocument/2006/relationships/slideLayout" Target="../slideLayouts/slideLayout7.xml"/><Relationship Id="rId18" Type="http://schemas.openxmlformats.org/officeDocument/2006/relationships/image" Target="../media/image89.svg"/><Relationship Id="rId17" Type="http://schemas.openxmlformats.org/officeDocument/2006/relationships/image" Target="../media/image88.png"/><Relationship Id="rId16" Type="http://schemas.openxmlformats.org/officeDocument/2006/relationships/image" Target="../media/image87.svg"/><Relationship Id="rId15" Type="http://schemas.openxmlformats.org/officeDocument/2006/relationships/image" Target="../media/image86.png"/><Relationship Id="rId14" Type="http://schemas.openxmlformats.org/officeDocument/2006/relationships/image" Target="../media/image43.svg"/><Relationship Id="rId13" Type="http://schemas.openxmlformats.org/officeDocument/2006/relationships/image" Target="../media/image42.png"/><Relationship Id="rId12" Type="http://schemas.openxmlformats.org/officeDocument/2006/relationships/image" Target="../media/image45.svg"/><Relationship Id="rId11" Type="http://schemas.openxmlformats.org/officeDocument/2006/relationships/image" Target="../media/image44.png"/><Relationship Id="rId10" Type="http://schemas.openxmlformats.org/officeDocument/2006/relationships/image" Target="../media/image85.svg"/><Relationship Id="rId1"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2" name="Freeform 2"/>
          <p:cNvSpPr/>
          <p:nvPr/>
        </p:nvSpPr>
        <p:spPr>
          <a:xfrm>
            <a:off x="-9312974" y="-1975677"/>
            <a:ext cx="19144006" cy="14238354"/>
          </a:xfrm>
          <a:custGeom>
            <a:avLst/>
            <a:gdLst/>
            <a:ahLst/>
            <a:cxnLst/>
            <a:rect l="l" t="t" r="r" b="b"/>
            <a:pathLst>
              <a:path w="19144006" h="14238354">
                <a:moveTo>
                  <a:pt x="0" y="0"/>
                </a:moveTo>
                <a:lnTo>
                  <a:pt x="19144005" y="0"/>
                </a:lnTo>
                <a:lnTo>
                  <a:pt x="19144005" y="14238354"/>
                </a:lnTo>
                <a:lnTo>
                  <a:pt x="0" y="14238354"/>
                </a:lnTo>
                <a:lnTo>
                  <a:pt x="0" y="0"/>
                </a:lnTo>
                <a:close/>
              </a:path>
            </a:pathLst>
          </a:custGeom>
          <a:blipFill>
            <a:blip r:embed="rId1">
              <a:alphaModFix amt="40000"/>
              <a:extLst>
                <a:ext uri="{96DAC541-7B7A-43D3-8B79-37D633B846F1}">
                  <asvg:svgBlip xmlns:asvg="http://schemas.microsoft.com/office/drawing/2016/SVG/main" r:embed="rId2"/>
                </a:ext>
              </a:extLst>
            </a:blip>
            <a:stretch>
              <a:fillRect/>
            </a:stretch>
          </a:blipFill>
        </p:spPr>
      </p:sp>
      <p:sp>
        <p:nvSpPr>
          <p:cNvPr id="3" name="Freeform 3"/>
          <p:cNvSpPr/>
          <p:nvPr/>
        </p:nvSpPr>
        <p:spPr>
          <a:xfrm>
            <a:off x="9144000" y="-1975677"/>
            <a:ext cx="19144006" cy="14238354"/>
          </a:xfrm>
          <a:custGeom>
            <a:avLst/>
            <a:gdLst/>
            <a:ahLst/>
            <a:cxnLst/>
            <a:rect l="l" t="t" r="r" b="b"/>
            <a:pathLst>
              <a:path w="19144006" h="14238354">
                <a:moveTo>
                  <a:pt x="0" y="0"/>
                </a:moveTo>
                <a:lnTo>
                  <a:pt x="19144006" y="0"/>
                </a:lnTo>
                <a:lnTo>
                  <a:pt x="19144006" y="14238354"/>
                </a:lnTo>
                <a:lnTo>
                  <a:pt x="0" y="14238354"/>
                </a:lnTo>
                <a:lnTo>
                  <a:pt x="0" y="0"/>
                </a:lnTo>
                <a:close/>
              </a:path>
            </a:pathLst>
          </a:custGeom>
          <a:blipFill>
            <a:blip r:embed="rId1">
              <a:alphaModFix amt="40000"/>
              <a:extLst>
                <a:ext uri="{96DAC541-7B7A-43D3-8B79-37D633B846F1}">
                  <asvg:svgBlip xmlns:asvg="http://schemas.microsoft.com/office/drawing/2016/SVG/main" r:embed="rId2"/>
                </a:ext>
              </a:extLst>
            </a:blip>
            <a:stretch>
              <a:fillRect/>
            </a:stretch>
          </a:blipFill>
        </p:spPr>
      </p:sp>
      <p:sp>
        <p:nvSpPr>
          <p:cNvPr id="4" name="Freeform 4"/>
          <p:cNvSpPr/>
          <p:nvPr/>
        </p:nvSpPr>
        <p:spPr>
          <a:xfrm>
            <a:off x="3289607" y="1472444"/>
            <a:ext cx="11562380" cy="7342111"/>
          </a:xfrm>
          <a:custGeom>
            <a:avLst/>
            <a:gdLst/>
            <a:ahLst/>
            <a:cxnLst/>
            <a:rect l="l" t="t" r="r" b="b"/>
            <a:pathLst>
              <a:path w="11562380" h="7342111">
                <a:moveTo>
                  <a:pt x="0" y="0"/>
                </a:moveTo>
                <a:lnTo>
                  <a:pt x="11562380" y="0"/>
                </a:lnTo>
                <a:lnTo>
                  <a:pt x="11562380" y="7342112"/>
                </a:lnTo>
                <a:lnTo>
                  <a:pt x="0" y="73421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603092" y="2656991"/>
            <a:ext cx="1214540" cy="1228359"/>
          </a:xfrm>
          <a:custGeom>
            <a:avLst/>
            <a:gdLst/>
            <a:ahLst/>
            <a:cxnLst/>
            <a:rect l="l" t="t" r="r" b="b"/>
            <a:pathLst>
              <a:path w="1214540" h="1228359">
                <a:moveTo>
                  <a:pt x="0" y="0"/>
                </a:moveTo>
                <a:lnTo>
                  <a:pt x="1214540" y="0"/>
                </a:lnTo>
                <a:lnTo>
                  <a:pt x="1214540" y="1228359"/>
                </a:lnTo>
                <a:lnTo>
                  <a:pt x="0" y="12283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7893736" y="7654757"/>
            <a:ext cx="2500527" cy="459472"/>
          </a:xfrm>
          <a:custGeom>
            <a:avLst/>
            <a:gdLst/>
            <a:ahLst/>
            <a:cxnLst/>
            <a:rect l="l" t="t" r="r" b="b"/>
            <a:pathLst>
              <a:path w="2500527" h="459472">
                <a:moveTo>
                  <a:pt x="0" y="0"/>
                </a:moveTo>
                <a:lnTo>
                  <a:pt x="2500528" y="0"/>
                </a:lnTo>
                <a:lnTo>
                  <a:pt x="2500528" y="459472"/>
                </a:lnTo>
                <a:lnTo>
                  <a:pt x="0" y="4594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5853567" y="6683188"/>
            <a:ext cx="705489" cy="691379"/>
          </a:xfrm>
          <a:custGeom>
            <a:avLst/>
            <a:gdLst/>
            <a:ahLst/>
            <a:cxnLst/>
            <a:rect l="l" t="t" r="r" b="b"/>
            <a:pathLst>
              <a:path w="705489" h="691379">
                <a:moveTo>
                  <a:pt x="0" y="0"/>
                </a:moveTo>
                <a:lnTo>
                  <a:pt x="705489" y="0"/>
                </a:lnTo>
                <a:lnTo>
                  <a:pt x="705489" y="691379"/>
                </a:lnTo>
                <a:lnTo>
                  <a:pt x="0" y="69137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Freeform 8"/>
          <p:cNvSpPr/>
          <p:nvPr/>
        </p:nvSpPr>
        <p:spPr>
          <a:xfrm>
            <a:off x="12002731" y="6690548"/>
            <a:ext cx="705489" cy="691379"/>
          </a:xfrm>
          <a:custGeom>
            <a:avLst/>
            <a:gdLst/>
            <a:ahLst/>
            <a:cxnLst/>
            <a:rect l="l" t="t" r="r" b="b"/>
            <a:pathLst>
              <a:path w="705489" h="691379">
                <a:moveTo>
                  <a:pt x="0" y="0"/>
                </a:moveTo>
                <a:lnTo>
                  <a:pt x="705489" y="0"/>
                </a:lnTo>
                <a:lnTo>
                  <a:pt x="705489" y="691379"/>
                </a:lnTo>
                <a:lnTo>
                  <a:pt x="0" y="69137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a:off x="-900384" y="-667819"/>
            <a:ext cx="3407246" cy="4002639"/>
          </a:xfrm>
          <a:custGeom>
            <a:avLst/>
            <a:gdLst/>
            <a:ahLst/>
            <a:cxnLst/>
            <a:rect l="l" t="t" r="r" b="b"/>
            <a:pathLst>
              <a:path w="3407246" h="4002639">
                <a:moveTo>
                  <a:pt x="0" y="0"/>
                </a:moveTo>
                <a:lnTo>
                  <a:pt x="3407246" y="0"/>
                </a:lnTo>
                <a:lnTo>
                  <a:pt x="3407246" y="4002638"/>
                </a:lnTo>
                <a:lnTo>
                  <a:pt x="0" y="40026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rot="-1356929">
            <a:off x="15625565" y="8002584"/>
            <a:ext cx="4089083" cy="4114800"/>
          </a:xfrm>
          <a:custGeom>
            <a:avLst/>
            <a:gdLst/>
            <a:ahLst/>
            <a:cxnLst/>
            <a:rect l="l" t="t" r="r" b="b"/>
            <a:pathLst>
              <a:path w="4089083" h="4114800">
                <a:moveTo>
                  <a:pt x="0" y="0"/>
                </a:moveTo>
                <a:lnTo>
                  <a:pt x="4089082" y="0"/>
                </a:lnTo>
                <a:lnTo>
                  <a:pt x="4089082"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1" name="Freeform 11"/>
          <p:cNvSpPr/>
          <p:nvPr/>
        </p:nvSpPr>
        <p:spPr>
          <a:xfrm rot="-7306239">
            <a:off x="-845975" y="8160553"/>
            <a:ext cx="4214684" cy="2818570"/>
          </a:xfrm>
          <a:custGeom>
            <a:avLst/>
            <a:gdLst/>
            <a:ahLst/>
            <a:cxnLst/>
            <a:rect l="l" t="t" r="r" b="b"/>
            <a:pathLst>
              <a:path w="4214684" h="2818570">
                <a:moveTo>
                  <a:pt x="0" y="0"/>
                </a:moveTo>
                <a:lnTo>
                  <a:pt x="4214684" y="0"/>
                </a:lnTo>
                <a:lnTo>
                  <a:pt x="4214684" y="2818570"/>
                </a:lnTo>
                <a:lnTo>
                  <a:pt x="0" y="281857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2" name="Freeform 12"/>
          <p:cNvSpPr/>
          <p:nvPr/>
        </p:nvSpPr>
        <p:spPr>
          <a:xfrm rot="4957828">
            <a:off x="15215187" y="-469778"/>
            <a:ext cx="5250144" cy="4114800"/>
          </a:xfrm>
          <a:custGeom>
            <a:avLst/>
            <a:gdLst/>
            <a:ahLst/>
            <a:cxnLst/>
            <a:rect l="l" t="t" r="r" b="b"/>
            <a:pathLst>
              <a:path w="5250144" h="4114800">
                <a:moveTo>
                  <a:pt x="0" y="0"/>
                </a:moveTo>
                <a:lnTo>
                  <a:pt x="5250143" y="0"/>
                </a:lnTo>
                <a:lnTo>
                  <a:pt x="5250143" y="4114800"/>
                </a:lnTo>
                <a:lnTo>
                  <a:pt x="0" y="41148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grpSp>
        <p:nvGrpSpPr>
          <p:cNvPr id="13" name="Group 13"/>
          <p:cNvGrpSpPr/>
          <p:nvPr/>
        </p:nvGrpSpPr>
        <p:grpSpPr>
          <a:xfrm rot="0">
            <a:off x="4584686" y="767392"/>
            <a:ext cx="9118628" cy="1889599"/>
            <a:chOff x="0" y="0"/>
            <a:chExt cx="12158171" cy="2519466"/>
          </a:xfrm>
        </p:grpSpPr>
        <p:grpSp>
          <p:nvGrpSpPr>
            <p:cNvPr id="14" name="Group 14"/>
            <p:cNvGrpSpPr/>
            <p:nvPr/>
          </p:nvGrpSpPr>
          <p:grpSpPr>
            <a:xfrm rot="0">
              <a:off x="0" y="0"/>
              <a:ext cx="12158171" cy="2519466"/>
              <a:chOff x="0" y="0"/>
              <a:chExt cx="1627962" cy="337353"/>
            </a:xfrm>
          </p:grpSpPr>
          <p:sp>
            <p:nvSpPr>
              <p:cNvPr id="15" name="Freeform 15"/>
              <p:cNvSpPr/>
              <p:nvPr/>
            </p:nvSpPr>
            <p:spPr>
              <a:xfrm>
                <a:off x="0" y="0"/>
                <a:ext cx="1627962" cy="337353"/>
              </a:xfrm>
              <a:custGeom>
                <a:avLst/>
                <a:gdLst/>
                <a:ahLst/>
                <a:cxnLst/>
                <a:rect l="l" t="t" r="r" b="b"/>
                <a:pathLst>
                  <a:path w="1627962" h="337353">
                    <a:moveTo>
                      <a:pt x="32565" y="0"/>
                    </a:moveTo>
                    <a:lnTo>
                      <a:pt x="1595397" y="0"/>
                    </a:lnTo>
                    <a:cubicBezTo>
                      <a:pt x="1613382" y="0"/>
                      <a:pt x="1627962" y="14580"/>
                      <a:pt x="1627962" y="32565"/>
                    </a:cubicBezTo>
                    <a:lnTo>
                      <a:pt x="1627962" y="304788"/>
                    </a:lnTo>
                    <a:cubicBezTo>
                      <a:pt x="1627962" y="313425"/>
                      <a:pt x="1624531" y="321708"/>
                      <a:pt x="1618424" y="327815"/>
                    </a:cubicBezTo>
                    <a:cubicBezTo>
                      <a:pt x="1612317" y="333922"/>
                      <a:pt x="1604034" y="337353"/>
                      <a:pt x="1595397" y="337353"/>
                    </a:cubicBezTo>
                    <a:lnTo>
                      <a:pt x="32565" y="337353"/>
                    </a:lnTo>
                    <a:cubicBezTo>
                      <a:pt x="14580" y="337353"/>
                      <a:pt x="0" y="322773"/>
                      <a:pt x="0" y="304788"/>
                    </a:cubicBezTo>
                    <a:lnTo>
                      <a:pt x="0" y="32565"/>
                    </a:lnTo>
                    <a:cubicBezTo>
                      <a:pt x="0" y="14580"/>
                      <a:pt x="14580" y="0"/>
                      <a:pt x="32565" y="0"/>
                    </a:cubicBezTo>
                    <a:close/>
                  </a:path>
                </a:pathLst>
              </a:custGeom>
              <a:solidFill>
                <a:srgbClr val="FFD0E6"/>
              </a:solidFill>
              <a:ln w="57150" cap="rnd">
                <a:solidFill>
                  <a:srgbClr val="132B4F"/>
                </a:solidFill>
                <a:prstDash val="solid"/>
                <a:round/>
              </a:ln>
            </p:spPr>
          </p:sp>
          <p:sp>
            <p:nvSpPr>
              <p:cNvPr id="16" name="TextBox 16"/>
              <p:cNvSpPr txBox="1"/>
              <p:nvPr/>
            </p:nvSpPr>
            <p:spPr>
              <a:xfrm>
                <a:off x="0" y="0"/>
                <a:ext cx="1627962" cy="337353"/>
              </a:xfrm>
              <a:prstGeom prst="rect">
                <a:avLst/>
              </a:prstGeom>
            </p:spPr>
            <p:txBody>
              <a:bodyPr lIns="50800" tIns="50800" rIns="50800" bIns="50800" rtlCol="0" anchor="ctr"/>
              <a:lstStyle/>
              <a:p>
                <a:pPr algn="ctr">
                  <a:lnSpc>
                    <a:spcPts val="2850"/>
                  </a:lnSpc>
                </a:pPr>
              </a:p>
            </p:txBody>
          </p:sp>
        </p:grpSp>
        <p:sp>
          <p:nvSpPr>
            <p:cNvPr id="17" name="TextBox 17"/>
            <p:cNvSpPr txBox="1"/>
            <p:nvPr/>
          </p:nvSpPr>
          <p:spPr>
            <a:xfrm>
              <a:off x="0" y="313084"/>
              <a:ext cx="11812893" cy="1740897"/>
            </a:xfrm>
            <a:prstGeom prst="rect">
              <a:avLst/>
            </a:prstGeom>
          </p:spPr>
          <p:txBody>
            <a:bodyPr lIns="0" tIns="0" rIns="0" bIns="0" rtlCol="0" anchor="t">
              <a:spAutoFit/>
            </a:bodyPr>
            <a:lstStyle/>
            <a:p>
              <a:pPr algn="ctr">
                <a:lnSpc>
                  <a:spcPts val="11005"/>
                </a:lnSpc>
              </a:pPr>
              <a:r>
                <a:rPr lang="en-US" sz="7860">
                  <a:solidFill>
                    <a:srgbClr val="1B1B1B"/>
                  </a:solidFill>
                  <a:latin typeface="Paytone One" panose="00000500000000000000"/>
                </a:rPr>
                <a:t>Kiểm tra bài cũ</a:t>
              </a:r>
              <a:endParaRPr lang="en-US" sz="7860">
                <a:solidFill>
                  <a:srgbClr val="1B1B1B"/>
                </a:solidFill>
                <a:latin typeface="Paytone One" panose="00000500000000000000"/>
              </a:endParaRPr>
            </a:p>
          </p:txBody>
        </p:sp>
      </p:grpSp>
      <p:sp>
        <p:nvSpPr>
          <p:cNvPr id="18" name="Freeform 18"/>
          <p:cNvSpPr/>
          <p:nvPr/>
        </p:nvSpPr>
        <p:spPr>
          <a:xfrm>
            <a:off x="2662608" y="6538732"/>
            <a:ext cx="2546129" cy="3031106"/>
          </a:xfrm>
          <a:custGeom>
            <a:avLst/>
            <a:gdLst/>
            <a:ahLst/>
            <a:cxnLst/>
            <a:rect l="l" t="t" r="r" b="b"/>
            <a:pathLst>
              <a:path w="2546129" h="3031106">
                <a:moveTo>
                  <a:pt x="0" y="0"/>
                </a:moveTo>
                <a:lnTo>
                  <a:pt x="2546130" y="0"/>
                </a:lnTo>
                <a:lnTo>
                  <a:pt x="2546130" y="3031106"/>
                </a:lnTo>
                <a:lnTo>
                  <a:pt x="0" y="303110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9" name="Freeform 19"/>
          <p:cNvSpPr/>
          <p:nvPr/>
        </p:nvSpPr>
        <p:spPr>
          <a:xfrm rot="2321092">
            <a:off x="13161877" y="6025749"/>
            <a:ext cx="3380220" cy="2388689"/>
          </a:xfrm>
          <a:custGeom>
            <a:avLst/>
            <a:gdLst/>
            <a:ahLst/>
            <a:cxnLst/>
            <a:rect l="l" t="t" r="r" b="b"/>
            <a:pathLst>
              <a:path w="3380220" h="2388689">
                <a:moveTo>
                  <a:pt x="0" y="0"/>
                </a:moveTo>
                <a:lnTo>
                  <a:pt x="3380220" y="0"/>
                </a:lnTo>
                <a:lnTo>
                  <a:pt x="3380220" y="2388689"/>
                </a:lnTo>
                <a:lnTo>
                  <a:pt x="0" y="2388689"/>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20" name="TextBox 20"/>
          <p:cNvSpPr txBox="1"/>
          <p:nvPr/>
        </p:nvSpPr>
        <p:spPr>
          <a:xfrm>
            <a:off x="6852780" y="6816234"/>
            <a:ext cx="4582441" cy="403860"/>
          </a:xfrm>
          <a:prstGeom prst="rect">
            <a:avLst/>
          </a:prstGeom>
        </p:spPr>
        <p:txBody>
          <a:bodyPr lIns="0" tIns="0" rIns="0" bIns="0" rtlCol="0" anchor="t">
            <a:spAutoFit/>
          </a:bodyPr>
          <a:lstStyle/>
          <a:p>
            <a:pPr algn="ctr">
              <a:lnSpc>
                <a:spcPts val="3000"/>
              </a:lnSpc>
            </a:pPr>
            <a:r>
              <a:rPr lang="en-US" sz="2400">
                <a:solidFill>
                  <a:srgbClr val="FFFFFF"/>
                </a:solidFill>
                <a:latin typeface="Poppins" panose="00000500000000000000"/>
              </a:rPr>
              <a:t>BY KORINA VILLANUEVA</a:t>
            </a:r>
            <a:endParaRPr lang="en-US" sz="2400">
              <a:solidFill>
                <a:srgbClr val="FFFFFF"/>
              </a:solidFill>
              <a:latin typeface="Poppins" panose="00000500000000000000"/>
            </a:endParaRPr>
          </a:p>
        </p:txBody>
      </p:sp>
      <p:sp>
        <p:nvSpPr>
          <p:cNvPr id="21" name="TextBox 21"/>
          <p:cNvSpPr txBox="1"/>
          <p:nvPr/>
        </p:nvSpPr>
        <p:spPr>
          <a:xfrm>
            <a:off x="4223385" y="3695700"/>
            <a:ext cx="9833610" cy="2660015"/>
          </a:xfrm>
          <a:prstGeom prst="rect">
            <a:avLst/>
          </a:prstGeom>
        </p:spPr>
        <p:txBody>
          <a:bodyPr lIns="0" tIns="0" rIns="0" bIns="0" rtlCol="0" anchor="t">
            <a:noAutofit/>
          </a:bodyPr>
          <a:lstStyle/>
          <a:p>
            <a:pPr algn="ctr">
              <a:lnSpc>
                <a:spcPts val="10305"/>
              </a:lnSpc>
            </a:pPr>
            <a:r>
              <a:rPr lang="en-US" sz="6060">
                <a:solidFill>
                  <a:srgbClr val="1E1E1E"/>
                </a:solidFill>
                <a:latin typeface="Cabin Bold" panose="00000800000000000000"/>
              </a:rPr>
              <a:t>Em hãy trình bày các thao tác với chuột máy tính. </a:t>
            </a:r>
            <a:endParaRPr lang="en-US" sz="6060">
              <a:solidFill>
                <a:srgbClr val="1E1E1E"/>
              </a:solidFill>
              <a:latin typeface="Cabin Bold" panose="0000080000000000000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2374271" y="1028700"/>
            <a:ext cx="13456793" cy="9258300"/>
            <a:chOff x="0" y="0"/>
            <a:chExt cx="1692046" cy="1164131"/>
          </a:xfrm>
        </p:grpSpPr>
        <p:sp>
          <p:nvSpPr>
            <p:cNvPr id="3" name="Freeform 3"/>
            <p:cNvSpPr/>
            <p:nvPr/>
          </p:nvSpPr>
          <p:spPr>
            <a:xfrm>
              <a:off x="0" y="0"/>
              <a:ext cx="1692046" cy="1164131"/>
            </a:xfrm>
            <a:custGeom>
              <a:avLst/>
              <a:gdLst/>
              <a:ahLst/>
              <a:cxnLst/>
              <a:rect l="l" t="t" r="r" b="b"/>
              <a:pathLst>
                <a:path w="1692046" h="1164131">
                  <a:moveTo>
                    <a:pt x="564320" y="1145062"/>
                  </a:moveTo>
                  <a:cubicBezTo>
                    <a:pt x="651067" y="1156576"/>
                    <a:pt x="749687" y="1164131"/>
                    <a:pt x="846479" y="1164131"/>
                  </a:cubicBezTo>
                  <a:cubicBezTo>
                    <a:pt x="943273" y="1164131"/>
                    <a:pt x="1036414" y="1157654"/>
                    <a:pt x="1122246" y="1146140"/>
                  </a:cubicBezTo>
                  <a:cubicBezTo>
                    <a:pt x="1124075" y="1145781"/>
                    <a:pt x="1125900" y="1145781"/>
                    <a:pt x="1127726" y="1145421"/>
                  </a:cubicBezTo>
                  <a:cubicBezTo>
                    <a:pt x="1450064" y="1099366"/>
                    <a:pt x="1687481" y="977752"/>
                    <a:pt x="1692046" y="827825"/>
                  </a:cubicBezTo>
                  <a:lnTo>
                    <a:pt x="1692046" y="0"/>
                  </a:lnTo>
                  <a:lnTo>
                    <a:pt x="0" y="0"/>
                  </a:lnTo>
                  <a:lnTo>
                    <a:pt x="0" y="827211"/>
                  </a:lnTo>
                  <a:cubicBezTo>
                    <a:pt x="4566" y="978471"/>
                    <a:pt x="238329" y="1100086"/>
                    <a:pt x="564320" y="1145062"/>
                  </a:cubicBezTo>
                  <a:close/>
                </a:path>
              </a:pathLst>
            </a:custGeom>
            <a:solidFill>
              <a:srgbClr val="B7D5A1"/>
            </a:solidFill>
          </p:spPr>
        </p:sp>
        <p:sp>
          <p:nvSpPr>
            <p:cNvPr id="4" name="TextBox 4"/>
            <p:cNvSpPr txBox="1"/>
            <p:nvPr/>
          </p:nvSpPr>
          <p:spPr>
            <a:xfrm>
              <a:off x="0" y="-38100"/>
              <a:ext cx="1692046" cy="1075231"/>
            </a:xfrm>
            <a:prstGeom prst="rect">
              <a:avLst/>
            </a:prstGeom>
          </p:spPr>
          <p:txBody>
            <a:bodyPr lIns="50800" tIns="50800" rIns="50800" bIns="50800" rtlCol="0" anchor="ctr"/>
            <a:lstStyle/>
            <a:p>
              <a:pPr algn="ctr">
                <a:lnSpc>
                  <a:spcPts val="2660"/>
                </a:lnSpc>
                <a:spcBef>
                  <a:spcPct val="0"/>
                </a:spcBef>
              </a:pPr>
            </a:p>
          </p:txBody>
        </p:sp>
      </p:grpSp>
      <p:sp>
        <p:nvSpPr>
          <p:cNvPr id="5" name="Freeform 5"/>
          <p:cNvSpPr/>
          <p:nvPr/>
        </p:nvSpPr>
        <p:spPr>
          <a:xfrm>
            <a:off x="7970743" y="1326449"/>
            <a:ext cx="2346514" cy="853278"/>
          </a:xfrm>
          <a:custGeom>
            <a:avLst/>
            <a:gdLst/>
            <a:ahLst/>
            <a:cxnLst/>
            <a:rect l="l" t="t" r="r" b="b"/>
            <a:pathLst>
              <a:path w="2346514" h="853278">
                <a:moveTo>
                  <a:pt x="0" y="0"/>
                </a:moveTo>
                <a:lnTo>
                  <a:pt x="2346514" y="0"/>
                </a:lnTo>
                <a:lnTo>
                  <a:pt x="2346514" y="853278"/>
                </a:lnTo>
                <a:lnTo>
                  <a:pt x="0" y="85327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a:off x="16075627" y="5380105"/>
            <a:ext cx="1461327" cy="1381619"/>
          </a:xfrm>
          <a:custGeom>
            <a:avLst/>
            <a:gdLst/>
            <a:ahLst/>
            <a:cxnLst/>
            <a:rect l="l" t="t" r="r" b="b"/>
            <a:pathLst>
              <a:path w="1461327" h="1381619">
                <a:moveTo>
                  <a:pt x="0" y="0"/>
                </a:moveTo>
                <a:lnTo>
                  <a:pt x="1461327" y="0"/>
                </a:lnTo>
                <a:lnTo>
                  <a:pt x="1461327" y="1381619"/>
                </a:lnTo>
                <a:lnTo>
                  <a:pt x="0" y="13816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5400000">
            <a:off x="13781651" y="8735714"/>
            <a:ext cx="1460008" cy="676913"/>
          </a:xfrm>
          <a:custGeom>
            <a:avLst/>
            <a:gdLst/>
            <a:ahLst/>
            <a:cxnLst/>
            <a:rect l="l" t="t" r="r" b="b"/>
            <a:pathLst>
              <a:path w="1460008" h="676913">
                <a:moveTo>
                  <a:pt x="0" y="0"/>
                </a:moveTo>
                <a:lnTo>
                  <a:pt x="1460008" y="0"/>
                </a:lnTo>
                <a:lnTo>
                  <a:pt x="1460008" y="676913"/>
                </a:lnTo>
                <a:lnTo>
                  <a:pt x="0" y="6769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10800000">
            <a:off x="13379810" y="0"/>
            <a:ext cx="4902507" cy="2355000"/>
          </a:xfrm>
          <a:custGeom>
            <a:avLst/>
            <a:gdLst/>
            <a:ahLst/>
            <a:cxnLst/>
            <a:rect l="l" t="t" r="r" b="b"/>
            <a:pathLst>
              <a:path w="4902507" h="2355000">
                <a:moveTo>
                  <a:pt x="0" y="0"/>
                </a:moveTo>
                <a:lnTo>
                  <a:pt x="4902507" y="0"/>
                </a:lnTo>
                <a:lnTo>
                  <a:pt x="4902507" y="2355000"/>
                </a:lnTo>
                <a:lnTo>
                  <a:pt x="0" y="23550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10800000">
            <a:off x="0" y="0"/>
            <a:ext cx="2068068" cy="2179727"/>
          </a:xfrm>
          <a:custGeom>
            <a:avLst/>
            <a:gdLst/>
            <a:ahLst/>
            <a:cxnLst/>
            <a:rect l="l" t="t" r="r" b="b"/>
            <a:pathLst>
              <a:path w="2068068" h="2179727">
                <a:moveTo>
                  <a:pt x="0" y="0"/>
                </a:moveTo>
                <a:lnTo>
                  <a:pt x="2068068" y="0"/>
                </a:lnTo>
                <a:lnTo>
                  <a:pt x="2068068" y="2179727"/>
                </a:lnTo>
                <a:lnTo>
                  <a:pt x="0" y="2179727"/>
                </a:lnTo>
                <a:lnTo>
                  <a:pt x="0" y="0"/>
                </a:lnTo>
                <a:close/>
              </a:path>
            </a:pathLst>
          </a:custGeom>
          <a:blipFill>
            <a:blip r:embed="rId9">
              <a:extLst>
                <a:ext uri="{96DAC541-7B7A-43D3-8B79-37D633B846F1}">
                  <asvg:svgBlip xmlns:asvg="http://schemas.microsoft.com/office/drawing/2016/SVG/main" r:embed="rId10"/>
                </a:ext>
              </a:extLst>
            </a:blip>
            <a:stretch>
              <a:fillRect r="-24080" b="-15369"/>
            </a:stretch>
          </a:blipFill>
        </p:spPr>
      </p:sp>
      <p:grpSp>
        <p:nvGrpSpPr>
          <p:cNvPr id="10" name="Group 10"/>
          <p:cNvGrpSpPr/>
          <p:nvPr/>
        </p:nvGrpSpPr>
        <p:grpSpPr>
          <a:xfrm rot="0">
            <a:off x="7094503" y="2233859"/>
            <a:ext cx="4098993" cy="1277322"/>
            <a:chOff x="0" y="0"/>
            <a:chExt cx="5465324" cy="1703096"/>
          </a:xfrm>
        </p:grpSpPr>
        <p:grpSp>
          <p:nvGrpSpPr>
            <p:cNvPr id="11" name="Group 11"/>
            <p:cNvGrpSpPr/>
            <p:nvPr/>
          </p:nvGrpSpPr>
          <p:grpSpPr>
            <a:xfrm rot="0">
              <a:off x="0" y="0"/>
              <a:ext cx="5465324" cy="1703096"/>
              <a:chOff x="0" y="0"/>
              <a:chExt cx="1082583" cy="337353"/>
            </a:xfrm>
          </p:grpSpPr>
          <p:sp>
            <p:nvSpPr>
              <p:cNvPr id="12" name="Freeform 12"/>
              <p:cNvSpPr/>
              <p:nvPr/>
            </p:nvSpPr>
            <p:spPr>
              <a:xfrm>
                <a:off x="0" y="0"/>
                <a:ext cx="1082583" cy="337353"/>
              </a:xfrm>
              <a:custGeom>
                <a:avLst/>
                <a:gdLst/>
                <a:ahLst/>
                <a:cxnLst/>
                <a:rect l="l" t="t" r="r" b="b"/>
                <a:pathLst>
                  <a:path w="1082583" h="337353">
                    <a:moveTo>
                      <a:pt x="48970" y="0"/>
                    </a:moveTo>
                    <a:lnTo>
                      <a:pt x="1033613" y="0"/>
                    </a:lnTo>
                    <a:cubicBezTo>
                      <a:pt x="1046600" y="0"/>
                      <a:pt x="1059056" y="5159"/>
                      <a:pt x="1068240" y="14343"/>
                    </a:cubicBezTo>
                    <a:cubicBezTo>
                      <a:pt x="1077424" y="23527"/>
                      <a:pt x="1082583" y="35983"/>
                      <a:pt x="1082583" y="48970"/>
                    </a:cubicBezTo>
                    <a:lnTo>
                      <a:pt x="1082583" y="288382"/>
                    </a:lnTo>
                    <a:cubicBezTo>
                      <a:pt x="1082583" y="301370"/>
                      <a:pt x="1077424" y="313826"/>
                      <a:pt x="1068240" y="323010"/>
                    </a:cubicBezTo>
                    <a:cubicBezTo>
                      <a:pt x="1059056" y="332194"/>
                      <a:pt x="1046600" y="337353"/>
                      <a:pt x="1033613" y="337353"/>
                    </a:cubicBezTo>
                    <a:lnTo>
                      <a:pt x="48970" y="337353"/>
                    </a:lnTo>
                    <a:cubicBezTo>
                      <a:pt x="35983" y="337353"/>
                      <a:pt x="23527" y="332194"/>
                      <a:pt x="14343" y="323010"/>
                    </a:cubicBezTo>
                    <a:cubicBezTo>
                      <a:pt x="5159" y="313826"/>
                      <a:pt x="0" y="301370"/>
                      <a:pt x="0" y="288382"/>
                    </a:cubicBezTo>
                    <a:lnTo>
                      <a:pt x="0" y="48970"/>
                    </a:lnTo>
                    <a:cubicBezTo>
                      <a:pt x="0" y="35983"/>
                      <a:pt x="5159" y="23527"/>
                      <a:pt x="14343" y="14343"/>
                    </a:cubicBezTo>
                    <a:cubicBezTo>
                      <a:pt x="23527" y="5159"/>
                      <a:pt x="35983" y="0"/>
                      <a:pt x="48970" y="0"/>
                    </a:cubicBezTo>
                    <a:close/>
                  </a:path>
                </a:pathLst>
              </a:custGeom>
              <a:solidFill>
                <a:srgbClr val="FFD0E6"/>
              </a:solidFill>
              <a:ln w="57150" cap="rnd">
                <a:solidFill>
                  <a:srgbClr val="132B4F"/>
                </a:solidFill>
                <a:prstDash val="solid"/>
                <a:round/>
              </a:ln>
            </p:spPr>
          </p:sp>
          <p:sp>
            <p:nvSpPr>
              <p:cNvPr id="13" name="TextBox 13"/>
              <p:cNvSpPr txBox="1"/>
              <p:nvPr/>
            </p:nvSpPr>
            <p:spPr>
              <a:xfrm>
                <a:off x="0" y="0"/>
                <a:ext cx="1082583" cy="337353"/>
              </a:xfrm>
              <a:prstGeom prst="rect">
                <a:avLst/>
              </a:prstGeom>
            </p:spPr>
            <p:txBody>
              <a:bodyPr lIns="50800" tIns="50800" rIns="50800" bIns="50800" rtlCol="0" anchor="ctr"/>
              <a:lstStyle/>
              <a:p>
                <a:pPr algn="ctr">
                  <a:lnSpc>
                    <a:spcPts val="2850"/>
                  </a:lnSpc>
                </a:pPr>
              </a:p>
            </p:txBody>
          </p:sp>
        </p:grpSp>
        <p:sp>
          <p:nvSpPr>
            <p:cNvPr id="14" name="TextBox 14"/>
            <p:cNvSpPr txBox="1"/>
            <p:nvPr/>
          </p:nvSpPr>
          <p:spPr>
            <a:xfrm>
              <a:off x="0" y="219406"/>
              <a:ext cx="5310115" cy="1169035"/>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Ghi nhớ</a:t>
              </a:r>
              <a:endParaRPr lang="en-US" sz="5315">
                <a:solidFill>
                  <a:srgbClr val="1B1B1B"/>
                </a:solidFill>
                <a:latin typeface="Paytone One" panose="00000500000000000000"/>
              </a:endParaRPr>
            </a:p>
          </p:txBody>
        </p:sp>
      </p:grpSp>
      <p:sp>
        <p:nvSpPr>
          <p:cNvPr id="15" name="TextBox 15"/>
          <p:cNvSpPr txBox="1"/>
          <p:nvPr/>
        </p:nvSpPr>
        <p:spPr>
          <a:xfrm>
            <a:off x="3116580" y="4176395"/>
            <a:ext cx="11972290" cy="4053205"/>
          </a:xfrm>
          <a:prstGeom prst="rect">
            <a:avLst/>
          </a:prstGeom>
        </p:spPr>
        <p:txBody>
          <a:bodyPr lIns="0" tIns="0" rIns="0" bIns="0" rtlCol="0" anchor="t">
            <a:noAutofit/>
          </a:bodyPr>
          <a:lstStyle/>
          <a:p>
            <a:pPr>
              <a:lnSpc>
                <a:spcPts val="7420"/>
              </a:lnSpc>
            </a:pPr>
            <a:r>
              <a:rPr lang="en-US" sz="5300">
                <a:solidFill>
                  <a:schemeClr val="tx1"/>
                </a:solidFill>
                <a:effectLst>
                  <a:outerShdw blurRad="38100" dist="19050" dir="2700000" algn="tl" rotWithShape="0">
                    <a:schemeClr val="dk1">
                      <a:alpha val="40000"/>
                    </a:schemeClr>
                  </a:outerShdw>
                </a:effectLst>
                <a:latin typeface="Cabin Bold" panose="00000800000000000000"/>
              </a:rPr>
              <a:t>Nên đặt máy tính ở vị trí để ánh sáng không chiếu thẳng vào mắt và màn hình. Em cần ngồi đúng tư thế và đảm bảo thời gian theo quy định khi sử dụng máy tính.</a:t>
            </a:r>
            <a:endParaRPr lang="en-US" sz="5300">
              <a:solidFill>
                <a:schemeClr val="tx1"/>
              </a:solidFill>
              <a:effectLst>
                <a:outerShdw blurRad="38100" dist="19050" dir="2700000" algn="tl" rotWithShape="0">
                  <a:schemeClr val="dk1">
                    <a:alpha val="40000"/>
                  </a:schemeClr>
                </a:outerShdw>
              </a:effectLst>
              <a:latin typeface="Cabin Bold" panose="00000800000000000000"/>
            </a:endParaRPr>
          </a:p>
        </p:txBody>
      </p:sp>
      <p:sp>
        <p:nvSpPr>
          <p:cNvPr id="18" name="Freeform 18"/>
          <p:cNvSpPr/>
          <p:nvPr/>
        </p:nvSpPr>
        <p:spPr>
          <a:xfrm>
            <a:off x="570283" y="6773682"/>
            <a:ext cx="2546129" cy="3031106"/>
          </a:xfrm>
          <a:custGeom>
            <a:avLst/>
            <a:gdLst/>
            <a:ahLst/>
            <a:cxnLst/>
            <a:rect l="l" t="t" r="r" b="b"/>
            <a:pathLst>
              <a:path w="2546129" h="3031106">
                <a:moveTo>
                  <a:pt x="0" y="0"/>
                </a:moveTo>
                <a:lnTo>
                  <a:pt x="2546130" y="0"/>
                </a:lnTo>
                <a:lnTo>
                  <a:pt x="2546130" y="3031106"/>
                </a:lnTo>
                <a:lnTo>
                  <a:pt x="0" y="303110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TextBox 2"/>
          <p:cNvSpPr txBox="1"/>
          <p:nvPr/>
        </p:nvSpPr>
        <p:spPr>
          <a:xfrm>
            <a:off x="3373311" y="3467341"/>
            <a:ext cx="11916641" cy="5797946"/>
          </a:xfrm>
          <a:prstGeom prst="rect">
            <a:avLst/>
          </a:prstGeom>
        </p:spPr>
        <p:txBody>
          <a:bodyPr lIns="0" tIns="0" rIns="0" bIns="0" rtlCol="0" anchor="t">
            <a:spAutoFit/>
          </a:bodyPr>
          <a:lstStyle/>
          <a:p>
            <a:pPr algn="ctr">
              <a:lnSpc>
                <a:spcPts val="15350"/>
              </a:lnSpc>
            </a:pPr>
            <a:r>
              <a:rPr lang="en-US" sz="11900">
                <a:solidFill>
                  <a:srgbClr val="8E9D7D"/>
                </a:solidFill>
                <a:latin typeface="Paytone One" panose="00000500000000000000"/>
              </a:rPr>
              <a:t>CHÀO TẠM BIỆT</a:t>
            </a:r>
            <a:endParaRPr lang="en-US" sz="11900">
              <a:solidFill>
                <a:srgbClr val="8E9D7D"/>
              </a:solidFill>
              <a:latin typeface="Paytone One" panose="00000500000000000000"/>
            </a:endParaRPr>
          </a:p>
          <a:p>
            <a:pPr algn="ctr">
              <a:lnSpc>
                <a:spcPts val="15350"/>
              </a:lnSpc>
            </a:pPr>
            <a:r>
              <a:rPr lang="en-US" sz="11900">
                <a:solidFill>
                  <a:srgbClr val="8E9D7D"/>
                </a:solidFill>
                <a:latin typeface="Paytone One" panose="00000500000000000000"/>
              </a:rPr>
              <a:t>CÁC EM!</a:t>
            </a:r>
            <a:endParaRPr lang="en-US" sz="11900">
              <a:solidFill>
                <a:srgbClr val="8E9D7D"/>
              </a:solidFill>
              <a:latin typeface="Paytone One" panose="00000500000000000000"/>
            </a:endParaRPr>
          </a:p>
          <a:p>
            <a:pPr algn="ctr">
              <a:lnSpc>
                <a:spcPts val="15350"/>
              </a:lnSpc>
            </a:pPr>
          </a:p>
        </p:txBody>
      </p:sp>
      <p:sp>
        <p:nvSpPr>
          <p:cNvPr id="3" name="Freeform 3"/>
          <p:cNvSpPr/>
          <p:nvPr/>
        </p:nvSpPr>
        <p:spPr>
          <a:xfrm rot="7210448">
            <a:off x="6177916" y="1175544"/>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5400000">
            <a:off x="12776980" y="7454060"/>
            <a:ext cx="355835" cy="1677870"/>
          </a:xfrm>
          <a:custGeom>
            <a:avLst/>
            <a:gdLst/>
            <a:ahLst/>
            <a:cxnLst/>
            <a:rect l="l" t="t" r="r" b="b"/>
            <a:pathLst>
              <a:path w="355835" h="1677870">
                <a:moveTo>
                  <a:pt x="0" y="0"/>
                </a:moveTo>
                <a:lnTo>
                  <a:pt x="355835" y="0"/>
                </a:lnTo>
                <a:lnTo>
                  <a:pt x="355835" y="1677869"/>
                </a:lnTo>
                <a:lnTo>
                  <a:pt x="0" y="1677869"/>
                </a:lnTo>
                <a:lnTo>
                  <a:pt x="0" y="0"/>
                </a:lnTo>
                <a:close/>
              </a:path>
            </a:pathLst>
          </a:custGeom>
          <a:blipFill>
            <a:blip r:embed="rId3">
              <a:extLst>
                <a:ext uri="{96DAC541-7B7A-43D3-8B79-37D633B846F1}">
                  <asvg:svgBlip xmlns:asvg="http://schemas.microsoft.com/office/drawing/2016/SVG/main" r:embed="rId4"/>
                </a:ext>
              </a:extLst>
            </a:blip>
            <a:stretch>
              <a:fillRect r="-11398"/>
            </a:stretch>
          </a:blipFill>
        </p:spPr>
      </p:sp>
      <p:sp>
        <p:nvSpPr>
          <p:cNvPr id="6" name="Freeform 6"/>
          <p:cNvSpPr/>
          <p:nvPr/>
        </p:nvSpPr>
        <p:spPr>
          <a:xfrm>
            <a:off x="0" y="7932000"/>
            <a:ext cx="4902507" cy="2355000"/>
          </a:xfrm>
          <a:custGeom>
            <a:avLst/>
            <a:gdLst/>
            <a:ahLst/>
            <a:cxnLst/>
            <a:rect l="l" t="t" r="r" b="b"/>
            <a:pathLst>
              <a:path w="4902507" h="2355000">
                <a:moveTo>
                  <a:pt x="0" y="0"/>
                </a:moveTo>
                <a:lnTo>
                  <a:pt x="4902507" y="0"/>
                </a:lnTo>
                <a:lnTo>
                  <a:pt x="4902507" y="2355000"/>
                </a:lnTo>
                <a:lnTo>
                  <a:pt x="0" y="2355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028700" y="0"/>
            <a:ext cx="1404583" cy="3334322"/>
          </a:xfrm>
          <a:custGeom>
            <a:avLst/>
            <a:gdLst/>
            <a:ahLst/>
            <a:cxnLst/>
            <a:rect l="l" t="t" r="r" b="b"/>
            <a:pathLst>
              <a:path w="1404583" h="3334322">
                <a:moveTo>
                  <a:pt x="0" y="0"/>
                </a:moveTo>
                <a:lnTo>
                  <a:pt x="1404583" y="0"/>
                </a:lnTo>
                <a:lnTo>
                  <a:pt x="1404583" y="3334322"/>
                </a:lnTo>
                <a:lnTo>
                  <a:pt x="0" y="33343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flipH="1" flipV="1">
            <a:off x="15457326" y="0"/>
            <a:ext cx="2830674" cy="2640247"/>
          </a:xfrm>
          <a:custGeom>
            <a:avLst/>
            <a:gdLst/>
            <a:ahLst/>
            <a:cxnLst/>
            <a:rect l="l" t="t" r="r" b="b"/>
            <a:pathLst>
              <a:path w="2830674" h="2640247">
                <a:moveTo>
                  <a:pt x="2830674" y="2640247"/>
                </a:moveTo>
                <a:lnTo>
                  <a:pt x="0" y="2640247"/>
                </a:lnTo>
                <a:lnTo>
                  <a:pt x="0" y="0"/>
                </a:lnTo>
                <a:lnTo>
                  <a:pt x="2830674" y="0"/>
                </a:lnTo>
                <a:lnTo>
                  <a:pt x="2830674" y="2640247"/>
                </a:lnTo>
                <a:close/>
              </a:path>
            </a:pathLst>
          </a:custGeom>
          <a:blipFill>
            <a:blip r:embed="rId9">
              <a:extLst>
                <a:ext uri="{96DAC541-7B7A-43D3-8B79-37D633B846F1}">
                  <asvg:svgBlip xmlns:asvg="http://schemas.microsoft.com/office/drawing/2016/SVG/main" r:embed="rId10"/>
                </a:ext>
              </a:extLst>
            </a:blip>
            <a:stretch>
              <a:fillRect l="-40130" t="-30204" b="-9925"/>
            </a:stretch>
          </a:blipFill>
        </p:spPr>
      </p:sp>
      <p:sp>
        <p:nvSpPr>
          <p:cNvPr id="10" name="Freeform 10"/>
          <p:cNvSpPr/>
          <p:nvPr/>
        </p:nvSpPr>
        <p:spPr>
          <a:xfrm>
            <a:off x="16229980" y="4707674"/>
            <a:ext cx="493854" cy="435826"/>
          </a:xfrm>
          <a:custGeom>
            <a:avLst/>
            <a:gdLst/>
            <a:ahLst/>
            <a:cxnLst/>
            <a:rect l="l" t="t" r="r" b="b"/>
            <a:pathLst>
              <a:path w="493854" h="435826">
                <a:moveTo>
                  <a:pt x="0" y="0"/>
                </a:moveTo>
                <a:lnTo>
                  <a:pt x="493854" y="0"/>
                </a:lnTo>
                <a:lnTo>
                  <a:pt x="493854" y="435826"/>
                </a:lnTo>
                <a:lnTo>
                  <a:pt x="0" y="43582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Freeform 11"/>
          <p:cNvSpPr/>
          <p:nvPr/>
        </p:nvSpPr>
        <p:spPr>
          <a:xfrm>
            <a:off x="5619807" y="7071889"/>
            <a:ext cx="493854" cy="435826"/>
          </a:xfrm>
          <a:custGeom>
            <a:avLst/>
            <a:gdLst/>
            <a:ahLst/>
            <a:cxnLst/>
            <a:rect l="l" t="t" r="r" b="b"/>
            <a:pathLst>
              <a:path w="493854" h="435826">
                <a:moveTo>
                  <a:pt x="0" y="0"/>
                </a:moveTo>
                <a:lnTo>
                  <a:pt x="493854" y="0"/>
                </a:lnTo>
                <a:lnTo>
                  <a:pt x="493854" y="435827"/>
                </a:lnTo>
                <a:lnTo>
                  <a:pt x="0" y="43582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2" name="Freeform 12"/>
          <p:cNvSpPr/>
          <p:nvPr/>
        </p:nvSpPr>
        <p:spPr>
          <a:xfrm>
            <a:off x="1939429" y="4271847"/>
            <a:ext cx="493854" cy="435826"/>
          </a:xfrm>
          <a:custGeom>
            <a:avLst/>
            <a:gdLst/>
            <a:ahLst/>
            <a:cxnLst/>
            <a:rect l="l" t="t" r="r" b="b"/>
            <a:pathLst>
              <a:path w="493854" h="435826">
                <a:moveTo>
                  <a:pt x="0" y="0"/>
                </a:moveTo>
                <a:lnTo>
                  <a:pt x="493854" y="0"/>
                </a:lnTo>
                <a:lnTo>
                  <a:pt x="493854" y="435827"/>
                </a:lnTo>
                <a:lnTo>
                  <a:pt x="0" y="43582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121208" y="860216"/>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1642079" y="2573835"/>
            <a:ext cx="789078" cy="990851"/>
          </a:xfrm>
          <a:custGeom>
            <a:avLst/>
            <a:gdLst/>
            <a:ahLst/>
            <a:cxnLst/>
            <a:rect l="l" t="t" r="r" b="b"/>
            <a:pathLst>
              <a:path w="789078" h="990851">
                <a:moveTo>
                  <a:pt x="0" y="0"/>
                </a:moveTo>
                <a:lnTo>
                  <a:pt x="789078" y="0"/>
                </a:lnTo>
                <a:lnTo>
                  <a:pt x="789078" y="990851"/>
                </a:lnTo>
                <a:lnTo>
                  <a:pt x="0" y="9908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446367">
            <a:off x="16408479" y="780404"/>
            <a:ext cx="1160536" cy="1112004"/>
          </a:xfrm>
          <a:custGeom>
            <a:avLst/>
            <a:gdLst/>
            <a:ahLst/>
            <a:cxnLst/>
            <a:rect l="l" t="t" r="r" b="b"/>
            <a:pathLst>
              <a:path w="1160536" h="1112004">
                <a:moveTo>
                  <a:pt x="0" y="0"/>
                </a:moveTo>
                <a:lnTo>
                  <a:pt x="1160536" y="0"/>
                </a:lnTo>
                <a:lnTo>
                  <a:pt x="1160536" y="1112004"/>
                </a:lnTo>
                <a:lnTo>
                  <a:pt x="0" y="111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rot="5400000" flipV="1">
            <a:off x="-84751" y="84751"/>
            <a:ext cx="2861685" cy="2692182"/>
          </a:xfrm>
          <a:custGeom>
            <a:avLst/>
            <a:gdLst/>
            <a:ahLst/>
            <a:cxnLst/>
            <a:rect l="l" t="t" r="r" b="b"/>
            <a:pathLst>
              <a:path w="2861685" h="2692182">
                <a:moveTo>
                  <a:pt x="0" y="2692182"/>
                </a:moveTo>
                <a:lnTo>
                  <a:pt x="2861684" y="2692182"/>
                </a:lnTo>
                <a:lnTo>
                  <a:pt x="2861684" y="0"/>
                </a:lnTo>
                <a:lnTo>
                  <a:pt x="0" y="0"/>
                </a:lnTo>
                <a:lnTo>
                  <a:pt x="0" y="2692182"/>
                </a:lnTo>
                <a:close/>
              </a:path>
            </a:pathLst>
          </a:custGeom>
          <a:blipFill>
            <a:blip r:embed="rId7">
              <a:extLst>
                <a:ext uri="{96DAC541-7B7A-43D3-8B79-37D633B846F1}">
                  <asvg:svgBlip xmlns:asvg="http://schemas.microsoft.com/office/drawing/2016/SVG/main" r:embed="rId8"/>
                </a:ext>
              </a:extLst>
            </a:blip>
            <a:stretch>
              <a:fillRect l="-31086" t="-29760"/>
            </a:stretch>
          </a:blipFill>
        </p:spPr>
      </p:sp>
      <p:sp>
        <p:nvSpPr>
          <p:cNvPr id="6" name="Freeform 6"/>
          <p:cNvSpPr/>
          <p:nvPr/>
        </p:nvSpPr>
        <p:spPr>
          <a:xfrm rot="-7674156">
            <a:off x="14094925" y="8244271"/>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16689020" y="8058590"/>
            <a:ext cx="1218664" cy="1756633"/>
          </a:xfrm>
          <a:custGeom>
            <a:avLst/>
            <a:gdLst/>
            <a:ahLst/>
            <a:cxnLst/>
            <a:rect l="l" t="t" r="r" b="b"/>
            <a:pathLst>
              <a:path w="1218664" h="1756633">
                <a:moveTo>
                  <a:pt x="0" y="0"/>
                </a:moveTo>
                <a:lnTo>
                  <a:pt x="1218664" y="0"/>
                </a:lnTo>
                <a:lnTo>
                  <a:pt x="1218664" y="1756632"/>
                </a:lnTo>
                <a:lnTo>
                  <a:pt x="0" y="175663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a:off x="234069" y="7483408"/>
            <a:ext cx="3262553" cy="2557026"/>
          </a:xfrm>
          <a:custGeom>
            <a:avLst/>
            <a:gdLst/>
            <a:ahLst/>
            <a:cxnLst/>
            <a:rect l="l" t="t" r="r" b="b"/>
            <a:pathLst>
              <a:path w="3262553" h="2557026">
                <a:moveTo>
                  <a:pt x="0" y="0"/>
                </a:moveTo>
                <a:lnTo>
                  <a:pt x="3262553" y="0"/>
                </a:lnTo>
                <a:lnTo>
                  <a:pt x="3262553" y="2557026"/>
                </a:lnTo>
                <a:lnTo>
                  <a:pt x="0" y="2557026"/>
                </a:lnTo>
                <a:lnTo>
                  <a:pt x="0" y="0"/>
                </a:lnTo>
                <a:close/>
              </a:path>
            </a:pathLst>
          </a:custGeom>
          <a:blipFill>
            <a:blip r:embed="rId13"/>
            <a:stretch>
              <a:fillRect/>
            </a:stretch>
          </a:blipFill>
        </p:spPr>
      </p:sp>
      <p:sp>
        <p:nvSpPr>
          <p:cNvPr id="9" name="TextBox 9"/>
          <p:cNvSpPr txBox="1"/>
          <p:nvPr/>
        </p:nvSpPr>
        <p:spPr>
          <a:xfrm>
            <a:off x="2431157" y="2185413"/>
            <a:ext cx="13425687" cy="1247768"/>
          </a:xfrm>
          <a:prstGeom prst="rect">
            <a:avLst/>
          </a:prstGeom>
        </p:spPr>
        <p:txBody>
          <a:bodyPr lIns="0" tIns="0" rIns="0" bIns="0" rtlCol="0" anchor="t">
            <a:spAutoFit/>
          </a:bodyPr>
          <a:lstStyle/>
          <a:p>
            <a:pPr>
              <a:lnSpc>
                <a:spcPts val="10125"/>
              </a:lnSpc>
            </a:pPr>
            <a:r>
              <a:rPr lang="en-US" sz="7500" u="sng">
                <a:solidFill>
                  <a:srgbClr val="1E1E1E"/>
                </a:solidFill>
                <a:latin typeface="Paytone One" panose="00000500000000000000"/>
              </a:rPr>
              <a:t>CHƯƠNG 1:</a:t>
            </a:r>
            <a:r>
              <a:rPr lang="en-US" sz="7500">
                <a:solidFill>
                  <a:srgbClr val="1E1E1E"/>
                </a:solidFill>
                <a:latin typeface="Paytone One" panose="00000500000000000000"/>
              </a:rPr>
              <a:t>  MÁY TÍNH VÀ EM</a:t>
            </a:r>
            <a:endParaRPr lang="en-US" sz="7500">
              <a:solidFill>
                <a:srgbClr val="1E1E1E"/>
              </a:solidFill>
              <a:latin typeface="Paytone One" panose="00000500000000000000"/>
            </a:endParaRPr>
          </a:p>
        </p:txBody>
      </p:sp>
      <p:sp>
        <p:nvSpPr>
          <p:cNvPr id="10" name="TextBox 10"/>
          <p:cNvSpPr txBox="1"/>
          <p:nvPr/>
        </p:nvSpPr>
        <p:spPr>
          <a:xfrm>
            <a:off x="2431415" y="4297680"/>
            <a:ext cx="13425805" cy="3080385"/>
          </a:xfrm>
          <a:prstGeom prst="rect">
            <a:avLst/>
          </a:prstGeom>
        </p:spPr>
        <p:txBody>
          <a:bodyPr lIns="0" tIns="0" rIns="0" bIns="0" rtlCol="0" anchor="t">
            <a:noAutofit/>
          </a:bodyPr>
          <a:lstStyle/>
          <a:p>
            <a:pPr algn="ctr">
              <a:lnSpc>
                <a:spcPts val="11430"/>
              </a:lnSpc>
            </a:pPr>
            <a:r>
              <a:rPr lang="en-US" sz="10295">
                <a:solidFill>
                  <a:srgbClr val="1E1E1E"/>
                </a:solidFill>
                <a:latin typeface="Cabin Bold" panose="00000800000000000000"/>
              </a:rPr>
              <a:t>Bài 7:</a:t>
            </a:r>
            <a:endParaRPr lang="en-US" sz="10295">
              <a:solidFill>
                <a:srgbClr val="1E1E1E"/>
              </a:solidFill>
              <a:latin typeface="Cabin Bold" panose="00000800000000000000"/>
            </a:endParaRPr>
          </a:p>
          <a:p>
            <a:pPr algn="ctr">
              <a:lnSpc>
                <a:spcPts val="11430"/>
              </a:lnSpc>
            </a:pPr>
            <a:r>
              <a:rPr lang="en-US" sz="10295">
                <a:solidFill>
                  <a:srgbClr val="1E1E1E"/>
                </a:solidFill>
                <a:latin typeface="Cabin Bold" panose="00000800000000000000"/>
              </a:rPr>
              <a:t>Làm việc với máy tính</a:t>
            </a:r>
            <a:endParaRPr lang="en-US" sz="10295">
              <a:solidFill>
                <a:srgbClr val="1E1E1E"/>
              </a:solidFill>
              <a:latin typeface="Cabin Bold" panose="000008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500"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rot="-10800000">
            <a:off x="15716907" y="8242154"/>
            <a:ext cx="2571093" cy="2044846"/>
          </a:xfrm>
          <a:custGeom>
            <a:avLst/>
            <a:gdLst/>
            <a:ahLst/>
            <a:cxnLst/>
            <a:rect l="l" t="t" r="r" b="b"/>
            <a:pathLst>
              <a:path w="2571093" h="2044846">
                <a:moveTo>
                  <a:pt x="0" y="0"/>
                </a:moveTo>
                <a:lnTo>
                  <a:pt x="2571093" y="0"/>
                </a:lnTo>
                <a:lnTo>
                  <a:pt x="2571093" y="2044846"/>
                </a:lnTo>
                <a:lnTo>
                  <a:pt x="0" y="2044846"/>
                </a:lnTo>
                <a:lnTo>
                  <a:pt x="0" y="0"/>
                </a:lnTo>
                <a:close/>
              </a:path>
            </a:pathLst>
          </a:custGeom>
          <a:blipFill>
            <a:blip r:embed="rId1">
              <a:extLst>
                <a:ext uri="{96DAC541-7B7A-43D3-8B79-37D633B846F1}">
                  <asvg:svgBlip xmlns:asvg="http://schemas.microsoft.com/office/drawing/2016/SVG/main" r:embed="rId2"/>
                </a:ext>
              </a:extLst>
            </a:blip>
            <a:stretch>
              <a:fillRect l="-62585" t="-105196"/>
            </a:stretch>
          </a:blipFill>
        </p:spPr>
      </p:sp>
      <p:sp>
        <p:nvSpPr>
          <p:cNvPr id="3" name="Freeform 3"/>
          <p:cNvSpPr/>
          <p:nvPr/>
        </p:nvSpPr>
        <p:spPr>
          <a:xfrm rot="5400000" flipV="1">
            <a:off x="-658271" y="105071"/>
            <a:ext cx="3547783" cy="3337641"/>
          </a:xfrm>
          <a:custGeom>
            <a:avLst/>
            <a:gdLst/>
            <a:ahLst/>
            <a:cxnLst/>
            <a:rect l="l" t="t" r="r" b="b"/>
            <a:pathLst>
              <a:path w="3547783" h="3337641">
                <a:moveTo>
                  <a:pt x="0" y="3337641"/>
                </a:moveTo>
                <a:lnTo>
                  <a:pt x="3547784" y="3337641"/>
                </a:lnTo>
                <a:lnTo>
                  <a:pt x="3547784" y="0"/>
                </a:lnTo>
                <a:lnTo>
                  <a:pt x="0" y="0"/>
                </a:lnTo>
                <a:lnTo>
                  <a:pt x="0" y="3337641"/>
                </a:lnTo>
                <a:close/>
              </a:path>
            </a:pathLst>
          </a:custGeom>
          <a:blipFill>
            <a:blip r:embed="rId3">
              <a:extLst>
                <a:ext uri="{96DAC541-7B7A-43D3-8B79-37D633B846F1}">
                  <asvg:svgBlip xmlns:asvg="http://schemas.microsoft.com/office/drawing/2016/SVG/main" r:embed="rId4"/>
                </a:ext>
              </a:extLst>
            </a:blip>
            <a:stretch>
              <a:fillRect l="-31086" t="-29760"/>
            </a:stretch>
          </a:blipFill>
        </p:spPr>
      </p:sp>
      <p:sp>
        <p:nvSpPr>
          <p:cNvPr id="4" name="Freeform 4"/>
          <p:cNvSpPr/>
          <p:nvPr/>
        </p:nvSpPr>
        <p:spPr>
          <a:xfrm>
            <a:off x="682257" y="5143500"/>
            <a:ext cx="866728" cy="1088357"/>
          </a:xfrm>
          <a:custGeom>
            <a:avLst/>
            <a:gdLst/>
            <a:ahLst/>
            <a:cxnLst/>
            <a:rect l="l" t="t" r="r" b="b"/>
            <a:pathLst>
              <a:path w="866728" h="1088357">
                <a:moveTo>
                  <a:pt x="0" y="0"/>
                </a:moveTo>
                <a:lnTo>
                  <a:pt x="866728" y="0"/>
                </a:lnTo>
                <a:lnTo>
                  <a:pt x="866728" y="1088357"/>
                </a:lnTo>
                <a:lnTo>
                  <a:pt x="0" y="10883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flipH="1" flipV="1">
            <a:off x="15716907" y="-371651"/>
            <a:ext cx="3231130" cy="3013763"/>
          </a:xfrm>
          <a:custGeom>
            <a:avLst/>
            <a:gdLst/>
            <a:ahLst/>
            <a:cxnLst/>
            <a:rect l="l" t="t" r="r" b="b"/>
            <a:pathLst>
              <a:path w="3231130" h="3013763">
                <a:moveTo>
                  <a:pt x="3231130" y="3013763"/>
                </a:moveTo>
                <a:lnTo>
                  <a:pt x="0" y="3013763"/>
                </a:lnTo>
                <a:lnTo>
                  <a:pt x="0" y="0"/>
                </a:lnTo>
                <a:lnTo>
                  <a:pt x="3231130" y="0"/>
                </a:lnTo>
                <a:lnTo>
                  <a:pt x="3231130" y="3013763"/>
                </a:lnTo>
                <a:close/>
              </a:path>
            </a:pathLst>
          </a:custGeom>
          <a:blipFill>
            <a:blip r:embed="rId7">
              <a:extLst>
                <a:ext uri="{96DAC541-7B7A-43D3-8B79-37D633B846F1}">
                  <asvg:svgBlip xmlns:asvg="http://schemas.microsoft.com/office/drawing/2016/SVG/main" r:embed="rId8"/>
                </a:ext>
              </a:extLst>
            </a:blip>
            <a:stretch>
              <a:fillRect l="-40130" t="-30204" b="-9925"/>
            </a:stretch>
          </a:blipFill>
        </p:spPr>
      </p:sp>
      <p:sp>
        <p:nvSpPr>
          <p:cNvPr id="6" name="Freeform 6"/>
          <p:cNvSpPr/>
          <p:nvPr/>
        </p:nvSpPr>
        <p:spPr>
          <a:xfrm>
            <a:off x="682257" y="8952564"/>
            <a:ext cx="692886" cy="611472"/>
          </a:xfrm>
          <a:custGeom>
            <a:avLst/>
            <a:gdLst/>
            <a:ahLst/>
            <a:cxnLst/>
            <a:rect l="l" t="t" r="r" b="b"/>
            <a:pathLst>
              <a:path w="692886" h="611472">
                <a:moveTo>
                  <a:pt x="0" y="0"/>
                </a:moveTo>
                <a:lnTo>
                  <a:pt x="692886" y="0"/>
                </a:lnTo>
                <a:lnTo>
                  <a:pt x="692886" y="611472"/>
                </a:lnTo>
                <a:lnTo>
                  <a:pt x="0" y="6114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5689879" y="8057463"/>
            <a:ext cx="418564" cy="369382"/>
          </a:xfrm>
          <a:custGeom>
            <a:avLst/>
            <a:gdLst/>
            <a:ahLst/>
            <a:cxnLst/>
            <a:rect l="l" t="t" r="r" b="b"/>
            <a:pathLst>
              <a:path w="418564" h="369382">
                <a:moveTo>
                  <a:pt x="0" y="0"/>
                </a:moveTo>
                <a:lnTo>
                  <a:pt x="418563" y="0"/>
                </a:lnTo>
                <a:lnTo>
                  <a:pt x="418563" y="369382"/>
                </a:lnTo>
                <a:lnTo>
                  <a:pt x="0" y="36938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a:off x="14685927" y="5143500"/>
            <a:ext cx="418564" cy="369382"/>
          </a:xfrm>
          <a:custGeom>
            <a:avLst/>
            <a:gdLst/>
            <a:ahLst/>
            <a:cxnLst/>
            <a:rect l="l" t="t" r="r" b="b"/>
            <a:pathLst>
              <a:path w="418564" h="369382">
                <a:moveTo>
                  <a:pt x="0" y="0"/>
                </a:moveTo>
                <a:lnTo>
                  <a:pt x="418563" y="0"/>
                </a:lnTo>
                <a:lnTo>
                  <a:pt x="418563" y="369382"/>
                </a:lnTo>
                <a:lnTo>
                  <a:pt x="0" y="36938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rot="-10800000">
            <a:off x="2784442" y="6642844"/>
            <a:ext cx="1254429" cy="581599"/>
          </a:xfrm>
          <a:custGeom>
            <a:avLst/>
            <a:gdLst/>
            <a:ahLst/>
            <a:cxnLst/>
            <a:rect l="l" t="t" r="r" b="b"/>
            <a:pathLst>
              <a:path w="1254429" h="581599">
                <a:moveTo>
                  <a:pt x="0" y="0"/>
                </a:moveTo>
                <a:lnTo>
                  <a:pt x="1254429" y="0"/>
                </a:lnTo>
                <a:lnTo>
                  <a:pt x="1254429" y="581599"/>
                </a:lnTo>
                <a:lnTo>
                  <a:pt x="0" y="58159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0" name="Freeform 10"/>
          <p:cNvSpPr/>
          <p:nvPr/>
        </p:nvSpPr>
        <p:spPr>
          <a:xfrm rot="5400000">
            <a:off x="16158015" y="5964680"/>
            <a:ext cx="410987" cy="1937926"/>
          </a:xfrm>
          <a:custGeom>
            <a:avLst/>
            <a:gdLst/>
            <a:ahLst/>
            <a:cxnLst/>
            <a:rect l="l" t="t" r="r" b="b"/>
            <a:pathLst>
              <a:path w="410987" h="1937926">
                <a:moveTo>
                  <a:pt x="0" y="0"/>
                </a:moveTo>
                <a:lnTo>
                  <a:pt x="410987" y="0"/>
                </a:lnTo>
                <a:lnTo>
                  <a:pt x="410987" y="1937926"/>
                </a:lnTo>
                <a:lnTo>
                  <a:pt x="0" y="1937926"/>
                </a:lnTo>
                <a:lnTo>
                  <a:pt x="0" y="0"/>
                </a:lnTo>
                <a:close/>
              </a:path>
            </a:pathLst>
          </a:custGeom>
          <a:blipFill>
            <a:blip r:embed="rId15">
              <a:extLst>
                <a:ext uri="{96DAC541-7B7A-43D3-8B79-37D633B846F1}">
                  <asvg:svgBlip xmlns:asvg="http://schemas.microsoft.com/office/drawing/2016/SVG/main" r:embed="rId16"/>
                </a:ext>
              </a:extLst>
            </a:blip>
            <a:stretch>
              <a:fillRect r="-11398"/>
            </a:stretch>
          </a:blipFill>
        </p:spPr>
      </p:sp>
      <p:grpSp>
        <p:nvGrpSpPr>
          <p:cNvPr id="11" name="Group 11"/>
          <p:cNvGrpSpPr/>
          <p:nvPr/>
        </p:nvGrpSpPr>
        <p:grpSpPr>
          <a:xfrm rot="0">
            <a:off x="7171569" y="496569"/>
            <a:ext cx="4098993" cy="1277322"/>
            <a:chOff x="0" y="0"/>
            <a:chExt cx="5465324" cy="1703096"/>
          </a:xfrm>
        </p:grpSpPr>
        <p:grpSp>
          <p:nvGrpSpPr>
            <p:cNvPr id="12" name="Group 12"/>
            <p:cNvGrpSpPr/>
            <p:nvPr/>
          </p:nvGrpSpPr>
          <p:grpSpPr>
            <a:xfrm rot="0">
              <a:off x="0" y="0"/>
              <a:ext cx="5465324" cy="1703096"/>
              <a:chOff x="0" y="0"/>
              <a:chExt cx="1082583" cy="337353"/>
            </a:xfrm>
          </p:grpSpPr>
          <p:sp>
            <p:nvSpPr>
              <p:cNvPr id="13" name="Freeform 13"/>
              <p:cNvSpPr/>
              <p:nvPr/>
            </p:nvSpPr>
            <p:spPr>
              <a:xfrm>
                <a:off x="0" y="0"/>
                <a:ext cx="1082583" cy="337353"/>
              </a:xfrm>
              <a:custGeom>
                <a:avLst/>
                <a:gdLst/>
                <a:ahLst/>
                <a:cxnLst/>
                <a:rect l="l" t="t" r="r" b="b"/>
                <a:pathLst>
                  <a:path w="1082583" h="337353">
                    <a:moveTo>
                      <a:pt x="48970" y="0"/>
                    </a:moveTo>
                    <a:lnTo>
                      <a:pt x="1033613" y="0"/>
                    </a:lnTo>
                    <a:cubicBezTo>
                      <a:pt x="1046600" y="0"/>
                      <a:pt x="1059056" y="5159"/>
                      <a:pt x="1068240" y="14343"/>
                    </a:cubicBezTo>
                    <a:cubicBezTo>
                      <a:pt x="1077424" y="23527"/>
                      <a:pt x="1082583" y="35983"/>
                      <a:pt x="1082583" y="48970"/>
                    </a:cubicBezTo>
                    <a:lnTo>
                      <a:pt x="1082583" y="288382"/>
                    </a:lnTo>
                    <a:cubicBezTo>
                      <a:pt x="1082583" y="301370"/>
                      <a:pt x="1077424" y="313826"/>
                      <a:pt x="1068240" y="323010"/>
                    </a:cubicBezTo>
                    <a:cubicBezTo>
                      <a:pt x="1059056" y="332194"/>
                      <a:pt x="1046600" y="337353"/>
                      <a:pt x="1033613" y="337353"/>
                    </a:cubicBezTo>
                    <a:lnTo>
                      <a:pt x="48970" y="337353"/>
                    </a:lnTo>
                    <a:cubicBezTo>
                      <a:pt x="35983" y="337353"/>
                      <a:pt x="23527" y="332194"/>
                      <a:pt x="14343" y="323010"/>
                    </a:cubicBezTo>
                    <a:cubicBezTo>
                      <a:pt x="5159" y="313826"/>
                      <a:pt x="0" y="301370"/>
                      <a:pt x="0" y="288382"/>
                    </a:cubicBezTo>
                    <a:lnTo>
                      <a:pt x="0" y="48970"/>
                    </a:lnTo>
                    <a:cubicBezTo>
                      <a:pt x="0" y="35983"/>
                      <a:pt x="5159" y="23527"/>
                      <a:pt x="14343" y="14343"/>
                    </a:cubicBezTo>
                    <a:cubicBezTo>
                      <a:pt x="23527" y="5159"/>
                      <a:pt x="35983" y="0"/>
                      <a:pt x="48970" y="0"/>
                    </a:cubicBezTo>
                    <a:close/>
                  </a:path>
                </a:pathLst>
              </a:custGeom>
              <a:solidFill>
                <a:srgbClr val="FFD0E6"/>
              </a:solidFill>
              <a:ln w="57150" cap="rnd">
                <a:solidFill>
                  <a:srgbClr val="132B4F"/>
                </a:solidFill>
                <a:prstDash val="solid"/>
                <a:round/>
              </a:ln>
            </p:spPr>
          </p:sp>
          <p:sp>
            <p:nvSpPr>
              <p:cNvPr id="14" name="TextBox 14"/>
              <p:cNvSpPr txBox="1"/>
              <p:nvPr/>
            </p:nvSpPr>
            <p:spPr>
              <a:xfrm>
                <a:off x="0" y="0"/>
                <a:ext cx="1082583" cy="337353"/>
              </a:xfrm>
              <a:prstGeom prst="rect">
                <a:avLst/>
              </a:prstGeom>
            </p:spPr>
            <p:txBody>
              <a:bodyPr lIns="50800" tIns="50800" rIns="50800" bIns="50800" rtlCol="0" anchor="ctr"/>
              <a:lstStyle/>
              <a:p>
                <a:pPr algn="ctr">
                  <a:lnSpc>
                    <a:spcPts val="2850"/>
                  </a:lnSpc>
                </a:pPr>
              </a:p>
            </p:txBody>
          </p:sp>
        </p:grpSp>
        <p:sp>
          <p:nvSpPr>
            <p:cNvPr id="15" name="TextBox 15"/>
            <p:cNvSpPr txBox="1"/>
            <p:nvPr/>
          </p:nvSpPr>
          <p:spPr>
            <a:xfrm>
              <a:off x="0" y="219406"/>
              <a:ext cx="5310115" cy="1169035"/>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Khám phá</a:t>
              </a:r>
              <a:endParaRPr lang="en-US" sz="5315">
                <a:solidFill>
                  <a:srgbClr val="1B1B1B"/>
                </a:solidFill>
                <a:latin typeface="Paytone One" panose="00000500000000000000"/>
              </a:endParaRPr>
            </a:p>
          </p:txBody>
        </p:sp>
      </p:grpSp>
      <p:sp>
        <p:nvSpPr>
          <p:cNvPr id="17" name="TextBox 17"/>
          <p:cNvSpPr txBox="1"/>
          <p:nvPr/>
        </p:nvSpPr>
        <p:spPr>
          <a:xfrm>
            <a:off x="1028700" y="2371725"/>
            <a:ext cx="15908655" cy="993140"/>
          </a:xfrm>
          <a:prstGeom prst="rect">
            <a:avLst/>
          </a:prstGeom>
        </p:spPr>
        <p:txBody>
          <a:bodyPr lIns="0" tIns="0" rIns="0" bIns="0" rtlCol="0" anchor="t">
            <a:noAutofit/>
          </a:bodyPr>
          <a:lstStyle/>
          <a:p>
            <a:pPr marL="1250315" lvl="1" indent="-625475" algn="ctr">
              <a:lnSpc>
                <a:spcPts val="5790"/>
              </a:lnSpc>
              <a:buAutoNum type="arabicPeriod"/>
            </a:pPr>
            <a:r>
              <a:rPr lang="en-US" sz="5790">
                <a:solidFill>
                  <a:srgbClr val="1E1E1E"/>
                </a:solidFill>
                <a:latin typeface="Paytone One" panose="00000500000000000000"/>
              </a:rPr>
              <a:t>Tư thế ngồi đúng khi làm việc máy tính</a:t>
            </a:r>
            <a:endParaRPr lang="en-US" sz="5790">
              <a:solidFill>
                <a:srgbClr val="1E1E1E"/>
              </a:solidFill>
              <a:latin typeface="Paytone One" panose="00000500000000000000"/>
            </a:endParaRPr>
          </a:p>
        </p:txBody>
      </p:sp>
      <p:pic>
        <p:nvPicPr>
          <p:cNvPr id="18" name="Picture 17" descr="snapedit_1711191309040"/>
          <p:cNvPicPr>
            <a:picLocks noChangeAspect="1"/>
          </p:cNvPicPr>
          <p:nvPr/>
        </p:nvPicPr>
        <p:blipFill>
          <a:blip r:embed="rId17"/>
          <a:stretch>
            <a:fillRect/>
          </a:stretch>
        </p:blipFill>
        <p:spPr>
          <a:xfrm>
            <a:off x="5562600" y="2739390"/>
            <a:ext cx="7920355" cy="79203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500"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rot="7210448">
            <a:off x="2552494" y="12634"/>
            <a:ext cx="1871481" cy="1796622"/>
          </a:xfrm>
          <a:custGeom>
            <a:avLst/>
            <a:gdLst/>
            <a:ahLst/>
            <a:cxnLst/>
            <a:rect l="l" t="t" r="r" b="b"/>
            <a:pathLst>
              <a:path w="1871481" h="1796622">
                <a:moveTo>
                  <a:pt x="0" y="0"/>
                </a:moveTo>
                <a:lnTo>
                  <a:pt x="1871481" y="0"/>
                </a:lnTo>
                <a:lnTo>
                  <a:pt x="1871481" y="1796621"/>
                </a:lnTo>
                <a:lnTo>
                  <a:pt x="0" y="179662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1016052" y="8414175"/>
            <a:ext cx="4902507" cy="2355000"/>
          </a:xfrm>
          <a:custGeom>
            <a:avLst/>
            <a:gdLst/>
            <a:ahLst/>
            <a:cxnLst/>
            <a:rect l="l" t="t" r="r" b="b"/>
            <a:pathLst>
              <a:path w="4902507" h="2355000">
                <a:moveTo>
                  <a:pt x="0" y="0"/>
                </a:moveTo>
                <a:lnTo>
                  <a:pt x="4902507" y="0"/>
                </a:lnTo>
                <a:lnTo>
                  <a:pt x="4902507" y="2355000"/>
                </a:lnTo>
                <a:lnTo>
                  <a:pt x="0" y="2355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581979" y="-31765"/>
            <a:ext cx="893442" cy="2120930"/>
          </a:xfrm>
          <a:custGeom>
            <a:avLst/>
            <a:gdLst/>
            <a:ahLst/>
            <a:cxnLst/>
            <a:rect l="l" t="t" r="r" b="b"/>
            <a:pathLst>
              <a:path w="893442" h="2120930">
                <a:moveTo>
                  <a:pt x="0" y="0"/>
                </a:moveTo>
                <a:lnTo>
                  <a:pt x="893442" y="0"/>
                </a:lnTo>
                <a:lnTo>
                  <a:pt x="893442" y="2120930"/>
                </a:lnTo>
                <a:lnTo>
                  <a:pt x="0" y="21209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flipH="1" flipV="1">
            <a:off x="15843963" y="-184893"/>
            <a:ext cx="2830674" cy="2640247"/>
          </a:xfrm>
          <a:custGeom>
            <a:avLst/>
            <a:gdLst/>
            <a:ahLst/>
            <a:cxnLst/>
            <a:rect l="l" t="t" r="r" b="b"/>
            <a:pathLst>
              <a:path w="2830674" h="2640247">
                <a:moveTo>
                  <a:pt x="2830674" y="2640247"/>
                </a:moveTo>
                <a:lnTo>
                  <a:pt x="0" y="2640247"/>
                </a:lnTo>
                <a:lnTo>
                  <a:pt x="0" y="0"/>
                </a:lnTo>
                <a:lnTo>
                  <a:pt x="2830674" y="0"/>
                </a:lnTo>
                <a:lnTo>
                  <a:pt x="2830674" y="2640247"/>
                </a:lnTo>
                <a:close/>
              </a:path>
            </a:pathLst>
          </a:custGeom>
          <a:blipFill>
            <a:blip r:embed="rId7">
              <a:extLst>
                <a:ext uri="{96DAC541-7B7A-43D3-8B79-37D633B846F1}">
                  <asvg:svgBlip xmlns:asvg="http://schemas.microsoft.com/office/drawing/2016/SVG/main" r:embed="rId8"/>
                </a:ext>
              </a:extLst>
            </a:blip>
            <a:stretch>
              <a:fillRect l="-40130" t="-30204" b="-9925"/>
            </a:stretch>
          </a:blipFill>
        </p:spPr>
      </p:sp>
      <p:sp>
        <p:nvSpPr>
          <p:cNvPr id="6" name="Freeform 6"/>
          <p:cNvSpPr/>
          <p:nvPr/>
        </p:nvSpPr>
        <p:spPr>
          <a:xfrm>
            <a:off x="12830546" y="3835509"/>
            <a:ext cx="493854" cy="435826"/>
          </a:xfrm>
          <a:custGeom>
            <a:avLst/>
            <a:gdLst/>
            <a:ahLst/>
            <a:cxnLst/>
            <a:rect l="l" t="t" r="r" b="b"/>
            <a:pathLst>
              <a:path w="493854" h="435826">
                <a:moveTo>
                  <a:pt x="0" y="0"/>
                </a:moveTo>
                <a:lnTo>
                  <a:pt x="493854" y="0"/>
                </a:lnTo>
                <a:lnTo>
                  <a:pt x="493854" y="435827"/>
                </a:lnTo>
                <a:lnTo>
                  <a:pt x="0" y="43582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470331" y="9155849"/>
            <a:ext cx="493854" cy="435826"/>
          </a:xfrm>
          <a:custGeom>
            <a:avLst/>
            <a:gdLst/>
            <a:ahLst/>
            <a:cxnLst/>
            <a:rect l="l" t="t" r="r" b="b"/>
            <a:pathLst>
              <a:path w="493854" h="435826">
                <a:moveTo>
                  <a:pt x="0" y="0"/>
                </a:moveTo>
                <a:lnTo>
                  <a:pt x="493854" y="0"/>
                </a:lnTo>
                <a:lnTo>
                  <a:pt x="493854" y="435826"/>
                </a:lnTo>
                <a:lnTo>
                  <a:pt x="0" y="43582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8" name="Group 8"/>
          <p:cNvGrpSpPr/>
          <p:nvPr/>
        </p:nvGrpSpPr>
        <p:grpSpPr>
          <a:xfrm rot="0">
            <a:off x="7171569" y="496569"/>
            <a:ext cx="4098993" cy="1277322"/>
            <a:chOff x="0" y="0"/>
            <a:chExt cx="5465324" cy="1703096"/>
          </a:xfrm>
        </p:grpSpPr>
        <p:grpSp>
          <p:nvGrpSpPr>
            <p:cNvPr id="9" name="Group 9"/>
            <p:cNvGrpSpPr/>
            <p:nvPr/>
          </p:nvGrpSpPr>
          <p:grpSpPr>
            <a:xfrm rot="0">
              <a:off x="0" y="0"/>
              <a:ext cx="5465324" cy="1703096"/>
              <a:chOff x="0" y="0"/>
              <a:chExt cx="1082583" cy="337353"/>
            </a:xfrm>
          </p:grpSpPr>
          <p:sp>
            <p:nvSpPr>
              <p:cNvPr id="10" name="Freeform 10"/>
              <p:cNvSpPr/>
              <p:nvPr/>
            </p:nvSpPr>
            <p:spPr>
              <a:xfrm>
                <a:off x="0" y="0"/>
                <a:ext cx="1082583" cy="337353"/>
              </a:xfrm>
              <a:custGeom>
                <a:avLst/>
                <a:gdLst/>
                <a:ahLst/>
                <a:cxnLst/>
                <a:rect l="l" t="t" r="r" b="b"/>
                <a:pathLst>
                  <a:path w="1082583" h="337353">
                    <a:moveTo>
                      <a:pt x="48970" y="0"/>
                    </a:moveTo>
                    <a:lnTo>
                      <a:pt x="1033613" y="0"/>
                    </a:lnTo>
                    <a:cubicBezTo>
                      <a:pt x="1046600" y="0"/>
                      <a:pt x="1059056" y="5159"/>
                      <a:pt x="1068240" y="14343"/>
                    </a:cubicBezTo>
                    <a:cubicBezTo>
                      <a:pt x="1077424" y="23527"/>
                      <a:pt x="1082583" y="35983"/>
                      <a:pt x="1082583" y="48970"/>
                    </a:cubicBezTo>
                    <a:lnTo>
                      <a:pt x="1082583" y="288382"/>
                    </a:lnTo>
                    <a:cubicBezTo>
                      <a:pt x="1082583" y="301370"/>
                      <a:pt x="1077424" y="313826"/>
                      <a:pt x="1068240" y="323010"/>
                    </a:cubicBezTo>
                    <a:cubicBezTo>
                      <a:pt x="1059056" y="332194"/>
                      <a:pt x="1046600" y="337353"/>
                      <a:pt x="1033613" y="337353"/>
                    </a:cubicBezTo>
                    <a:lnTo>
                      <a:pt x="48970" y="337353"/>
                    </a:lnTo>
                    <a:cubicBezTo>
                      <a:pt x="35983" y="337353"/>
                      <a:pt x="23527" y="332194"/>
                      <a:pt x="14343" y="323010"/>
                    </a:cubicBezTo>
                    <a:cubicBezTo>
                      <a:pt x="5159" y="313826"/>
                      <a:pt x="0" y="301370"/>
                      <a:pt x="0" y="288382"/>
                    </a:cubicBezTo>
                    <a:lnTo>
                      <a:pt x="0" y="48970"/>
                    </a:lnTo>
                    <a:cubicBezTo>
                      <a:pt x="0" y="35983"/>
                      <a:pt x="5159" y="23527"/>
                      <a:pt x="14343" y="14343"/>
                    </a:cubicBezTo>
                    <a:cubicBezTo>
                      <a:pt x="23527" y="5159"/>
                      <a:pt x="35983" y="0"/>
                      <a:pt x="48970" y="0"/>
                    </a:cubicBezTo>
                    <a:close/>
                  </a:path>
                </a:pathLst>
              </a:custGeom>
              <a:solidFill>
                <a:srgbClr val="FFD0E6"/>
              </a:solidFill>
              <a:ln w="57150" cap="rnd">
                <a:solidFill>
                  <a:srgbClr val="132B4F"/>
                </a:solidFill>
                <a:prstDash val="solid"/>
                <a:round/>
              </a:ln>
            </p:spPr>
          </p:sp>
          <p:sp>
            <p:nvSpPr>
              <p:cNvPr id="11" name="TextBox 11"/>
              <p:cNvSpPr txBox="1"/>
              <p:nvPr/>
            </p:nvSpPr>
            <p:spPr>
              <a:xfrm>
                <a:off x="0" y="0"/>
                <a:ext cx="1082583" cy="337353"/>
              </a:xfrm>
              <a:prstGeom prst="rect">
                <a:avLst/>
              </a:prstGeom>
            </p:spPr>
            <p:txBody>
              <a:bodyPr lIns="50800" tIns="50800" rIns="50800" bIns="50800" rtlCol="0" anchor="ctr"/>
              <a:lstStyle/>
              <a:p>
                <a:pPr algn="ctr">
                  <a:lnSpc>
                    <a:spcPts val="2850"/>
                  </a:lnSpc>
                </a:pPr>
              </a:p>
            </p:txBody>
          </p:sp>
        </p:grpSp>
        <p:sp>
          <p:nvSpPr>
            <p:cNvPr id="12" name="TextBox 12"/>
            <p:cNvSpPr txBox="1"/>
            <p:nvPr/>
          </p:nvSpPr>
          <p:spPr>
            <a:xfrm>
              <a:off x="0" y="219406"/>
              <a:ext cx="5310115" cy="1169035"/>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Khám phá</a:t>
              </a:r>
              <a:endParaRPr lang="en-US" sz="5315">
                <a:solidFill>
                  <a:srgbClr val="1B1B1B"/>
                </a:solidFill>
                <a:latin typeface="Paytone One" panose="00000500000000000000"/>
              </a:endParaRPr>
            </a:p>
          </p:txBody>
        </p:sp>
      </p:grpSp>
      <p:sp>
        <p:nvSpPr>
          <p:cNvPr id="13" name="Freeform 13"/>
          <p:cNvSpPr/>
          <p:nvPr/>
        </p:nvSpPr>
        <p:spPr>
          <a:xfrm>
            <a:off x="14140099" y="6011641"/>
            <a:ext cx="4297619" cy="4408050"/>
          </a:xfrm>
          <a:custGeom>
            <a:avLst/>
            <a:gdLst/>
            <a:ahLst/>
            <a:cxnLst/>
            <a:rect l="l" t="t" r="r" b="b"/>
            <a:pathLst>
              <a:path w="4297619" h="4408050">
                <a:moveTo>
                  <a:pt x="0" y="0"/>
                </a:moveTo>
                <a:lnTo>
                  <a:pt x="4297619" y="0"/>
                </a:lnTo>
                <a:lnTo>
                  <a:pt x="4297619" y="4408050"/>
                </a:lnTo>
                <a:lnTo>
                  <a:pt x="0" y="4408050"/>
                </a:lnTo>
                <a:lnTo>
                  <a:pt x="0" y="0"/>
                </a:lnTo>
                <a:close/>
              </a:path>
            </a:pathLst>
          </a:custGeom>
          <a:blipFill>
            <a:blip r:embed="rId13"/>
            <a:stretch>
              <a:fillRect/>
            </a:stretch>
          </a:blipFill>
        </p:spPr>
      </p:sp>
      <p:sp>
        <p:nvSpPr>
          <p:cNvPr id="14" name="TextBox 14"/>
          <p:cNvSpPr txBox="1"/>
          <p:nvPr/>
        </p:nvSpPr>
        <p:spPr>
          <a:xfrm>
            <a:off x="963930" y="2314575"/>
            <a:ext cx="15908655" cy="904875"/>
          </a:xfrm>
          <a:prstGeom prst="rect">
            <a:avLst/>
          </a:prstGeom>
        </p:spPr>
        <p:txBody>
          <a:bodyPr lIns="0" tIns="0" rIns="0" bIns="0" rtlCol="0" anchor="t">
            <a:noAutofit/>
          </a:bodyPr>
          <a:lstStyle/>
          <a:p>
            <a:pPr marL="1250315" lvl="1" indent="-625475" algn="ctr">
              <a:lnSpc>
                <a:spcPts val="5790"/>
              </a:lnSpc>
              <a:buAutoNum type="arabicPeriod"/>
            </a:pPr>
            <a:r>
              <a:rPr lang="en-US" sz="5790">
                <a:solidFill>
                  <a:srgbClr val="1E1E1E"/>
                </a:solidFill>
                <a:latin typeface="Paytone One" panose="00000500000000000000"/>
              </a:rPr>
              <a:t>Tư thế ngồi đúng khi làm việc máy tính</a:t>
            </a:r>
            <a:endParaRPr lang="en-US" sz="5790">
              <a:solidFill>
                <a:srgbClr val="1E1E1E"/>
              </a:solidFill>
              <a:latin typeface="Paytone One" panose="00000500000000000000"/>
            </a:endParaRPr>
          </a:p>
        </p:txBody>
      </p:sp>
      <p:sp>
        <p:nvSpPr>
          <p:cNvPr id="15" name="TextBox 15"/>
          <p:cNvSpPr txBox="1"/>
          <p:nvPr/>
        </p:nvSpPr>
        <p:spPr>
          <a:xfrm>
            <a:off x="1065530" y="4203700"/>
            <a:ext cx="15283815" cy="918210"/>
          </a:xfrm>
          <a:prstGeom prst="rect">
            <a:avLst/>
          </a:prstGeom>
        </p:spPr>
        <p:txBody>
          <a:bodyPr lIns="0" tIns="0" rIns="0" bIns="0" rtlCol="0" anchor="t">
            <a:noAutofit/>
          </a:bodyPr>
          <a:lstStyle/>
          <a:p>
            <a:pPr marL="928370" lvl="1" indent="-464185">
              <a:lnSpc>
                <a:spcPts val="6020"/>
              </a:lnSpc>
              <a:buFont typeface="Arial" panose="020B0604020202020204"/>
              <a:buChar char="•"/>
            </a:pPr>
            <a:r>
              <a:rPr lang="en-US" sz="4300">
                <a:solidFill>
                  <a:srgbClr val="1E1E1E"/>
                </a:solidFill>
                <a:latin typeface="Cabin Bold" panose="00000800000000000000"/>
              </a:rPr>
              <a:t>Ngồi thẳng lưng, vai thả lỏng;</a:t>
            </a:r>
            <a:endParaRPr lang="en-US" sz="4300">
              <a:solidFill>
                <a:srgbClr val="1E1E1E"/>
              </a:solidFill>
              <a:latin typeface="Cabin Bold" panose="00000800000000000000"/>
            </a:endParaRPr>
          </a:p>
        </p:txBody>
      </p:sp>
      <p:sp>
        <p:nvSpPr>
          <p:cNvPr id="16" name="TextBox 16"/>
          <p:cNvSpPr txBox="1"/>
          <p:nvPr/>
        </p:nvSpPr>
        <p:spPr>
          <a:xfrm>
            <a:off x="1588770" y="3326765"/>
            <a:ext cx="15283815" cy="902335"/>
          </a:xfrm>
          <a:prstGeom prst="rect">
            <a:avLst/>
          </a:prstGeom>
        </p:spPr>
        <p:txBody>
          <a:bodyPr lIns="0" tIns="0" rIns="0" bIns="0" rtlCol="0" anchor="t">
            <a:noAutofit/>
          </a:bodyPr>
          <a:lstStyle/>
          <a:p>
            <a:pPr>
              <a:lnSpc>
                <a:spcPts val="6020"/>
              </a:lnSpc>
            </a:pPr>
            <a:r>
              <a:rPr lang="en-US" sz="4300">
                <a:solidFill>
                  <a:srgbClr val="FF5757"/>
                </a:solidFill>
                <a:latin typeface="Cabin Bold" panose="00000800000000000000"/>
              </a:rPr>
              <a:t>Tư thế ngồi đúng khi làm việc máy tính</a:t>
            </a:r>
            <a:endParaRPr lang="en-US" sz="4300">
              <a:solidFill>
                <a:srgbClr val="FF5757"/>
              </a:solidFill>
              <a:latin typeface="Cabin Bold" panose="00000800000000000000"/>
            </a:endParaRPr>
          </a:p>
        </p:txBody>
      </p:sp>
      <p:sp>
        <p:nvSpPr>
          <p:cNvPr id="17" name="TextBox 17"/>
          <p:cNvSpPr txBox="1"/>
          <p:nvPr/>
        </p:nvSpPr>
        <p:spPr>
          <a:xfrm>
            <a:off x="1065530" y="5063490"/>
            <a:ext cx="15283815" cy="858520"/>
          </a:xfrm>
          <a:prstGeom prst="rect">
            <a:avLst/>
          </a:prstGeom>
        </p:spPr>
        <p:txBody>
          <a:bodyPr lIns="0" tIns="0" rIns="0" bIns="0" rtlCol="0" anchor="t">
            <a:noAutofit/>
          </a:bodyPr>
          <a:lstStyle/>
          <a:p>
            <a:pPr marL="928370" lvl="1" indent="-464185">
              <a:lnSpc>
                <a:spcPts val="6020"/>
              </a:lnSpc>
              <a:buFont typeface="Arial" panose="020B0604020202020204"/>
              <a:buChar char="•"/>
            </a:pPr>
            <a:r>
              <a:rPr lang="en-US" sz="4300">
                <a:solidFill>
                  <a:srgbClr val="1E1E1E"/>
                </a:solidFill>
                <a:latin typeface="Cabin Bold" panose="00000800000000000000"/>
              </a:rPr>
              <a:t>Mắt hướng ngang hoặc hơi cao hơn cạnh trên màn hình;</a:t>
            </a:r>
            <a:r>
              <a:rPr lang="en-US" sz="4300">
                <a:solidFill>
                  <a:srgbClr val="1E1E1E"/>
                </a:solidFill>
                <a:latin typeface="Cabin Bold" panose="00000800000000000000"/>
              </a:rPr>
              <a:t> </a:t>
            </a:r>
            <a:endParaRPr lang="en-US" sz="4300">
              <a:solidFill>
                <a:srgbClr val="1E1E1E"/>
              </a:solidFill>
              <a:latin typeface="Cabin Bold" panose="00000800000000000000"/>
            </a:endParaRPr>
          </a:p>
        </p:txBody>
      </p:sp>
      <p:sp>
        <p:nvSpPr>
          <p:cNvPr id="18" name="TextBox 18"/>
          <p:cNvSpPr txBox="1"/>
          <p:nvPr/>
        </p:nvSpPr>
        <p:spPr>
          <a:xfrm>
            <a:off x="1065530" y="5925820"/>
            <a:ext cx="15283815" cy="883285"/>
          </a:xfrm>
          <a:prstGeom prst="rect">
            <a:avLst/>
          </a:prstGeom>
        </p:spPr>
        <p:txBody>
          <a:bodyPr lIns="0" tIns="0" rIns="0" bIns="0" rtlCol="0" anchor="t">
            <a:noAutofit/>
          </a:bodyPr>
          <a:lstStyle/>
          <a:p>
            <a:pPr marL="928370" lvl="1" indent="-464185">
              <a:lnSpc>
                <a:spcPts val="6020"/>
              </a:lnSpc>
              <a:buFont typeface="Arial" panose="020B0604020202020204"/>
              <a:buChar char="•"/>
            </a:pPr>
            <a:r>
              <a:rPr lang="en-US" sz="4300">
                <a:solidFill>
                  <a:srgbClr val="1E1E1E"/>
                </a:solidFill>
                <a:latin typeface="Cabin Bold" panose="00000800000000000000"/>
              </a:rPr>
              <a:t>Khoảng cách từ mắt đến màn hình từ 50 cm đến 80 cm;</a:t>
            </a:r>
            <a:r>
              <a:rPr lang="en-US" sz="4300">
                <a:solidFill>
                  <a:srgbClr val="1E1E1E"/>
                </a:solidFill>
                <a:latin typeface="Cabin Bold" panose="00000800000000000000"/>
              </a:rPr>
              <a:t> </a:t>
            </a:r>
            <a:endParaRPr lang="en-US" sz="4300">
              <a:solidFill>
                <a:srgbClr val="1E1E1E"/>
              </a:solidFill>
              <a:latin typeface="Cabin Bold" panose="00000800000000000000"/>
            </a:endParaRPr>
          </a:p>
        </p:txBody>
      </p:sp>
      <p:sp>
        <p:nvSpPr>
          <p:cNvPr id="19" name="TextBox 19"/>
          <p:cNvSpPr txBox="1"/>
          <p:nvPr/>
        </p:nvSpPr>
        <p:spPr>
          <a:xfrm>
            <a:off x="1065530" y="6788150"/>
            <a:ext cx="15283815" cy="866775"/>
          </a:xfrm>
          <a:prstGeom prst="rect">
            <a:avLst/>
          </a:prstGeom>
        </p:spPr>
        <p:txBody>
          <a:bodyPr lIns="0" tIns="0" rIns="0" bIns="0" rtlCol="0" anchor="t">
            <a:noAutofit/>
          </a:bodyPr>
          <a:lstStyle/>
          <a:p>
            <a:pPr marL="928370" lvl="1" indent="-464185">
              <a:lnSpc>
                <a:spcPts val="6020"/>
              </a:lnSpc>
              <a:buFont typeface="Arial" panose="020B0604020202020204"/>
              <a:buChar char="•"/>
            </a:pPr>
            <a:r>
              <a:rPr lang="en-US" sz="4300">
                <a:solidFill>
                  <a:srgbClr val="1E1E1E"/>
                </a:solidFill>
                <a:latin typeface="Cabin Bold" panose="00000800000000000000"/>
              </a:rPr>
              <a:t>Không để ánh sáng chiếu thẳng vào mắt và màn hình;</a:t>
            </a:r>
            <a:r>
              <a:rPr lang="en-US" sz="4300">
                <a:solidFill>
                  <a:srgbClr val="1E1E1E"/>
                </a:solidFill>
                <a:latin typeface="Cabin Bold" panose="00000800000000000000"/>
              </a:rPr>
              <a:t> </a:t>
            </a:r>
            <a:endParaRPr lang="en-US" sz="4300">
              <a:solidFill>
                <a:srgbClr val="1E1E1E"/>
              </a:solidFill>
              <a:latin typeface="Cabin Bold" panose="00000800000000000000"/>
            </a:endParaRPr>
          </a:p>
        </p:txBody>
      </p:sp>
      <p:sp>
        <p:nvSpPr>
          <p:cNvPr id="20" name="TextBox 20"/>
          <p:cNvSpPr txBox="1"/>
          <p:nvPr/>
        </p:nvSpPr>
        <p:spPr>
          <a:xfrm>
            <a:off x="1065530" y="7650480"/>
            <a:ext cx="8823960" cy="875030"/>
          </a:xfrm>
          <a:prstGeom prst="rect">
            <a:avLst/>
          </a:prstGeom>
        </p:spPr>
        <p:txBody>
          <a:bodyPr lIns="0" tIns="0" rIns="0" bIns="0" rtlCol="0" anchor="t">
            <a:noAutofit/>
          </a:bodyPr>
          <a:lstStyle/>
          <a:p>
            <a:pPr marL="928370" lvl="1" indent="-464185">
              <a:lnSpc>
                <a:spcPts val="6020"/>
              </a:lnSpc>
              <a:buFont typeface="Arial" panose="020B0604020202020204"/>
              <a:buChar char="•"/>
            </a:pPr>
            <a:r>
              <a:rPr lang="en-US" sz="4300">
                <a:solidFill>
                  <a:srgbClr val="1E1E1E"/>
                </a:solidFill>
                <a:latin typeface="Cabin Bold" panose="00000800000000000000"/>
              </a:rPr>
              <a:t>Tay đặt ngang tầm bàn phím;</a:t>
            </a:r>
            <a:r>
              <a:rPr lang="en-US" sz="4300">
                <a:solidFill>
                  <a:srgbClr val="1E1E1E"/>
                </a:solidFill>
                <a:latin typeface="Cabin Bold" panose="00000800000000000000"/>
              </a:rPr>
              <a:t> </a:t>
            </a:r>
            <a:endParaRPr lang="en-US" sz="4300">
              <a:solidFill>
                <a:srgbClr val="1E1E1E"/>
              </a:solidFill>
              <a:latin typeface="Cabin Bold" panose="00000800000000000000"/>
            </a:endParaRPr>
          </a:p>
        </p:txBody>
      </p:sp>
      <p:sp>
        <p:nvSpPr>
          <p:cNvPr id="21" name="TextBox 21"/>
          <p:cNvSpPr txBox="1"/>
          <p:nvPr/>
        </p:nvSpPr>
        <p:spPr>
          <a:xfrm>
            <a:off x="1065530" y="8512810"/>
            <a:ext cx="7339330" cy="918845"/>
          </a:xfrm>
          <a:prstGeom prst="rect">
            <a:avLst/>
          </a:prstGeom>
        </p:spPr>
        <p:txBody>
          <a:bodyPr lIns="0" tIns="0" rIns="0" bIns="0" rtlCol="0" anchor="t">
            <a:noAutofit/>
          </a:bodyPr>
          <a:lstStyle/>
          <a:p>
            <a:pPr marL="928370" lvl="1" indent="-464185">
              <a:lnSpc>
                <a:spcPts val="6020"/>
              </a:lnSpc>
              <a:buFont typeface="Arial" panose="020B0604020202020204"/>
              <a:buChar char="•"/>
            </a:pPr>
            <a:r>
              <a:rPr lang="en-US" sz="4300">
                <a:solidFill>
                  <a:srgbClr val="1E1E1E"/>
                </a:solidFill>
                <a:latin typeface="Cabin Bold" panose="00000800000000000000"/>
              </a:rPr>
              <a:t>Chuột để bên tay phải.</a:t>
            </a:r>
            <a:endParaRPr lang="en-US" sz="4300">
              <a:solidFill>
                <a:srgbClr val="1E1E1E"/>
              </a:solidFill>
              <a:latin typeface="Cabin Bold" panose="000008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500"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500"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500"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500"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500"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grpId="0" nodeType="clickEffect">
                                  <p:stCondLst>
                                    <p:cond delay="0"/>
                                  </p:stCondLst>
                                  <p:childTnLst>
                                    <p:set>
                                      <p:cBhvr>
                                        <p:cTn id="40" dur="500"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grpId="0" nodeType="clickEffect">
                                  <p:stCondLst>
                                    <p:cond delay="0"/>
                                  </p:stCondLst>
                                  <p:childTnLst>
                                    <p:set>
                                      <p:cBhvr>
                                        <p:cTn id="46" dur="500"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5" grpId="0"/>
      <p:bldP spid="15" grpId="1"/>
      <p:bldP spid="17" grpId="0"/>
      <p:bldP spid="17" grpId="1"/>
      <p:bldP spid="18" grpId="0"/>
      <p:bldP spid="18" grpId="1"/>
      <p:bldP spid="19" grpId="0"/>
      <p:bldP spid="19" grpId="1"/>
      <p:bldP spid="20" grpId="0"/>
      <p:bldP spid="20" grpId="1"/>
      <p:bldP spid="21" grpId="0"/>
      <p:bldP spid="21"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502345" y="307751"/>
            <a:ext cx="574138" cy="720949"/>
          </a:xfrm>
          <a:custGeom>
            <a:avLst/>
            <a:gdLst/>
            <a:ahLst/>
            <a:cxnLst/>
            <a:rect l="l" t="t" r="r" b="b"/>
            <a:pathLst>
              <a:path w="574138" h="720949">
                <a:moveTo>
                  <a:pt x="0" y="0"/>
                </a:moveTo>
                <a:lnTo>
                  <a:pt x="574138" y="0"/>
                </a:lnTo>
                <a:lnTo>
                  <a:pt x="574138" y="720949"/>
                </a:lnTo>
                <a:lnTo>
                  <a:pt x="0" y="720949"/>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16172065" y="411851"/>
            <a:ext cx="1530226" cy="1446759"/>
          </a:xfrm>
          <a:custGeom>
            <a:avLst/>
            <a:gdLst/>
            <a:ahLst/>
            <a:cxnLst/>
            <a:rect l="l" t="t" r="r" b="b"/>
            <a:pathLst>
              <a:path w="1530226" h="1446759">
                <a:moveTo>
                  <a:pt x="0" y="0"/>
                </a:moveTo>
                <a:lnTo>
                  <a:pt x="1530226" y="0"/>
                </a:lnTo>
                <a:lnTo>
                  <a:pt x="1530226" y="1446759"/>
                </a:lnTo>
                <a:lnTo>
                  <a:pt x="0" y="14467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rot="0">
            <a:off x="7171569" y="390039"/>
            <a:ext cx="4098993" cy="1277322"/>
            <a:chOff x="0" y="0"/>
            <a:chExt cx="5465324" cy="1703096"/>
          </a:xfrm>
        </p:grpSpPr>
        <p:grpSp>
          <p:nvGrpSpPr>
            <p:cNvPr id="5" name="Group 5"/>
            <p:cNvGrpSpPr/>
            <p:nvPr/>
          </p:nvGrpSpPr>
          <p:grpSpPr>
            <a:xfrm rot="0">
              <a:off x="0" y="0"/>
              <a:ext cx="5465324" cy="1703096"/>
              <a:chOff x="0" y="0"/>
              <a:chExt cx="1082583" cy="337353"/>
            </a:xfrm>
          </p:grpSpPr>
          <p:sp>
            <p:nvSpPr>
              <p:cNvPr id="6" name="Freeform 6"/>
              <p:cNvSpPr/>
              <p:nvPr/>
            </p:nvSpPr>
            <p:spPr>
              <a:xfrm>
                <a:off x="0" y="0"/>
                <a:ext cx="1082583" cy="337353"/>
              </a:xfrm>
              <a:custGeom>
                <a:avLst/>
                <a:gdLst/>
                <a:ahLst/>
                <a:cxnLst/>
                <a:rect l="l" t="t" r="r" b="b"/>
                <a:pathLst>
                  <a:path w="1082583" h="337353">
                    <a:moveTo>
                      <a:pt x="48970" y="0"/>
                    </a:moveTo>
                    <a:lnTo>
                      <a:pt x="1033613" y="0"/>
                    </a:lnTo>
                    <a:cubicBezTo>
                      <a:pt x="1046600" y="0"/>
                      <a:pt x="1059056" y="5159"/>
                      <a:pt x="1068240" y="14343"/>
                    </a:cubicBezTo>
                    <a:cubicBezTo>
                      <a:pt x="1077424" y="23527"/>
                      <a:pt x="1082583" y="35983"/>
                      <a:pt x="1082583" y="48970"/>
                    </a:cubicBezTo>
                    <a:lnTo>
                      <a:pt x="1082583" y="288382"/>
                    </a:lnTo>
                    <a:cubicBezTo>
                      <a:pt x="1082583" y="301370"/>
                      <a:pt x="1077424" y="313826"/>
                      <a:pt x="1068240" y="323010"/>
                    </a:cubicBezTo>
                    <a:cubicBezTo>
                      <a:pt x="1059056" y="332194"/>
                      <a:pt x="1046600" y="337353"/>
                      <a:pt x="1033613" y="337353"/>
                    </a:cubicBezTo>
                    <a:lnTo>
                      <a:pt x="48970" y="337353"/>
                    </a:lnTo>
                    <a:cubicBezTo>
                      <a:pt x="35983" y="337353"/>
                      <a:pt x="23527" y="332194"/>
                      <a:pt x="14343" y="323010"/>
                    </a:cubicBezTo>
                    <a:cubicBezTo>
                      <a:pt x="5159" y="313826"/>
                      <a:pt x="0" y="301370"/>
                      <a:pt x="0" y="288382"/>
                    </a:cubicBezTo>
                    <a:lnTo>
                      <a:pt x="0" y="48970"/>
                    </a:lnTo>
                    <a:cubicBezTo>
                      <a:pt x="0" y="35983"/>
                      <a:pt x="5159" y="23527"/>
                      <a:pt x="14343" y="14343"/>
                    </a:cubicBezTo>
                    <a:cubicBezTo>
                      <a:pt x="23527" y="5159"/>
                      <a:pt x="35983" y="0"/>
                      <a:pt x="48970" y="0"/>
                    </a:cubicBezTo>
                    <a:close/>
                  </a:path>
                </a:pathLst>
              </a:custGeom>
              <a:solidFill>
                <a:srgbClr val="FFD0E6"/>
              </a:solidFill>
              <a:ln w="57150" cap="rnd">
                <a:solidFill>
                  <a:srgbClr val="132B4F"/>
                </a:solidFill>
                <a:prstDash val="solid"/>
                <a:round/>
              </a:ln>
            </p:spPr>
          </p:sp>
          <p:sp>
            <p:nvSpPr>
              <p:cNvPr id="7" name="TextBox 7"/>
              <p:cNvSpPr txBox="1"/>
              <p:nvPr/>
            </p:nvSpPr>
            <p:spPr>
              <a:xfrm>
                <a:off x="0" y="0"/>
                <a:ext cx="1082583" cy="337353"/>
              </a:xfrm>
              <a:prstGeom prst="rect">
                <a:avLst/>
              </a:prstGeom>
            </p:spPr>
            <p:txBody>
              <a:bodyPr lIns="50800" tIns="50800" rIns="50800" bIns="50800" rtlCol="0" anchor="ctr"/>
              <a:lstStyle/>
              <a:p>
                <a:pPr algn="ctr">
                  <a:lnSpc>
                    <a:spcPts val="2850"/>
                  </a:lnSpc>
                </a:pPr>
              </a:p>
            </p:txBody>
          </p:sp>
        </p:grpSp>
        <p:sp>
          <p:nvSpPr>
            <p:cNvPr id="8" name="TextBox 8"/>
            <p:cNvSpPr txBox="1"/>
            <p:nvPr/>
          </p:nvSpPr>
          <p:spPr>
            <a:xfrm>
              <a:off x="0" y="219406"/>
              <a:ext cx="5310115" cy="1169035"/>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Khám phá</a:t>
              </a:r>
              <a:endParaRPr lang="en-US" sz="5315">
                <a:solidFill>
                  <a:srgbClr val="1B1B1B"/>
                </a:solidFill>
                <a:latin typeface="Paytone One" panose="00000500000000000000"/>
              </a:endParaRPr>
            </a:p>
          </p:txBody>
        </p:sp>
      </p:grpSp>
      <p:sp>
        <p:nvSpPr>
          <p:cNvPr id="9" name="Freeform 9"/>
          <p:cNvSpPr/>
          <p:nvPr/>
        </p:nvSpPr>
        <p:spPr>
          <a:xfrm>
            <a:off x="7765053" y="5143500"/>
            <a:ext cx="9937238" cy="3286254"/>
          </a:xfrm>
          <a:custGeom>
            <a:avLst/>
            <a:gdLst/>
            <a:ahLst/>
            <a:cxnLst/>
            <a:rect l="l" t="t" r="r" b="b"/>
            <a:pathLst>
              <a:path w="9937238" h="3286254">
                <a:moveTo>
                  <a:pt x="0" y="0"/>
                </a:moveTo>
                <a:lnTo>
                  <a:pt x="9937238" y="0"/>
                </a:lnTo>
                <a:lnTo>
                  <a:pt x="9937238" y="3286254"/>
                </a:lnTo>
                <a:lnTo>
                  <a:pt x="0" y="3286254"/>
                </a:lnTo>
                <a:lnTo>
                  <a:pt x="0" y="0"/>
                </a:lnTo>
                <a:close/>
              </a:path>
            </a:pathLst>
          </a:custGeom>
          <a:blipFill>
            <a:blip r:embed="rId5"/>
            <a:stretch>
              <a:fillRect/>
            </a:stretch>
          </a:blipFill>
        </p:spPr>
      </p:sp>
      <p:sp>
        <p:nvSpPr>
          <p:cNvPr id="10" name="TextBox 10"/>
          <p:cNvSpPr txBox="1"/>
          <p:nvPr/>
        </p:nvSpPr>
        <p:spPr>
          <a:xfrm>
            <a:off x="1377950" y="1995805"/>
            <a:ext cx="15930880" cy="1822450"/>
          </a:xfrm>
          <a:prstGeom prst="rect">
            <a:avLst/>
          </a:prstGeom>
        </p:spPr>
        <p:txBody>
          <a:bodyPr lIns="0" tIns="0" rIns="0" bIns="0" rtlCol="0" anchor="t">
            <a:noAutofit/>
          </a:bodyPr>
          <a:lstStyle/>
          <a:p>
            <a:pPr>
              <a:lnSpc>
                <a:spcPts val="6285"/>
              </a:lnSpc>
            </a:pPr>
            <a:r>
              <a:rPr lang="en-US" sz="4690" spc="220">
                <a:solidFill>
                  <a:srgbClr val="1E1E1E"/>
                </a:solidFill>
                <a:latin typeface="Paytone One" panose="00000500000000000000"/>
              </a:rPr>
              <a:t>2. Những tác hại khi ngồi sai tư thế hoặc sử dụng máy tính quá thời gian quy định cho lứa tuổi</a:t>
            </a:r>
            <a:endParaRPr lang="en-US" sz="4690" spc="220">
              <a:solidFill>
                <a:srgbClr val="1E1E1E"/>
              </a:solidFill>
              <a:latin typeface="Paytone One" panose="00000500000000000000"/>
            </a:endParaRPr>
          </a:p>
        </p:txBody>
      </p:sp>
      <p:sp>
        <p:nvSpPr>
          <p:cNvPr id="11" name="TextBox 11"/>
          <p:cNvSpPr txBox="1"/>
          <p:nvPr/>
        </p:nvSpPr>
        <p:spPr>
          <a:xfrm>
            <a:off x="155527" y="5641734"/>
            <a:ext cx="7339220" cy="1144893"/>
          </a:xfrm>
          <a:prstGeom prst="rect">
            <a:avLst/>
          </a:prstGeom>
        </p:spPr>
        <p:txBody>
          <a:bodyPr lIns="0" tIns="0" rIns="0" bIns="0" rtlCol="0" anchor="t">
            <a:spAutoFit/>
          </a:bodyPr>
          <a:lstStyle/>
          <a:p>
            <a:pPr marL="712470" lvl="1" indent="-356235">
              <a:lnSpc>
                <a:spcPts val="4620"/>
              </a:lnSpc>
              <a:buFont typeface="Arial" panose="020B0604020202020204"/>
              <a:buChar char="•"/>
            </a:pPr>
            <a:r>
              <a:rPr lang="en-US" sz="3300">
                <a:solidFill>
                  <a:srgbClr val="1E1E1E"/>
                </a:solidFill>
                <a:latin typeface="Cabin Bold" panose="00000800000000000000"/>
              </a:rPr>
              <a:t>Khi ngồi sai tư thế qua việc quan sát hình 7.2</a:t>
            </a:r>
            <a:endParaRPr lang="en-US" sz="3300">
              <a:solidFill>
                <a:srgbClr val="1E1E1E"/>
              </a:solidFill>
              <a:latin typeface="Cabin Bold" panose="00000800000000000000"/>
            </a:endParaRPr>
          </a:p>
        </p:txBody>
      </p:sp>
      <p:sp>
        <p:nvSpPr>
          <p:cNvPr id="12" name="TextBox 12"/>
          <p:cNvSpPr txBox="1"/>
          <p:nvPr/>
        </p:nvSpPr>
        <p:spPr>
          <a:xfrm>
            <a:off x="8158480" y="8656955"/>
            <a:ext cx="9150350" cy="725170"/>
          </a:xfrm>
          <a:prstGeom prst="rect">
            <a:avLst/>
          </a:prstGeom>
        </p:spPr>
        <p:txBody>
          <a:bodyPr lIns="0" tIns="0" rIns="0" bIns="0" rtlCol="0" anchor="t">
            <a:noAutofit/>
          </a:bodyPr>
          <a:lstStyle/>
          <a:p>
            <a:pPr>
              <a:lnSpc>
                <a:spcPts val="4480"/>
              </a:lnSpc>
            </a:pPr>
            <a:r>
              <a:rPr lang="en-US" sz="3200">
                <a:solidFill>
                  <a:srgbClr val="1E1E1E"/>
                </a:solidFill>
                <a:latin typeface="Cabin Bold Italics" panose="00000800000000000000"/>
              </a:rPr>
              <a:t>Hình 7.2. Những tư thế ngồi sai khi sử dụng máy tính</a:t>
            </a:r>
            <a:endParaRPr lang="en-US" sz="3200">
              <a:solidFill>
                <a:srgbClr val="1E1E1E"/>
              </a:solidFill>
              <a:latin typeface="Cabin Bold Italics" panose="00000800000000000000"/>
            </a:endParaRPr>
          </a:p>
        </p:txBody>
      </p:sp>
      <p:sp>
        <p:nvSpPr>
          <p:cNvPr id="13" name="TextBox 13"/>
          <p:cNvSpPr txBox="1"/>
          <p:nvPr/>
        </p:nvSpPr>
        <p:spPr>
          <a:xfrm>
            <a:off x="155575" y="6995795"/>
            <a:ext cx="7339330" cy="1287145"/>
          </a:xfrm>
          <a:prstGeom prst="rect">
            <a:avLst/>
          </a:prstGeom>
        </p:spPr>
        <p:txBody>
          <a:bodyPr lIns="0" tIns="0" rIns="0" bIns="0" rtlCol="0" anchor="t">
            <a:noAutofit/>
          </a:bodyPr>
          <a:lstStyle/>
          <a:p>
            <a:pPr marL="712470" lvl="1" indent="-356235">
              <a:lnSpc>
                <a:spcPts val="4620"/>
              </a:lnSpc>
              <a:buFont typeface="Arial" panose="020B0604020202020204"/>
              <a:buChar char="•"/>
            </a:pPr>
            <a:r>
              <a:rPr lang="en-US" sz="3300">
                <a:solidFill>
                  <a:srgbClr val="1E1E1E"/>
                </a:solidFill>
                <a:latin typeface="Cabin Bold" panose="00000800000000000000"/>
              </a:rPr>
              <a:t>Khi sử dụng máy tính quá thời gian quy định cho lứa tuổi.</a:t>
            </a:r>
            <a:endParaRPr lang="en-US" sz="3300">
              <a:solidFill>
                <a:srgbClr val="1E1E1E"/>
              </a:solidFill>
              <a:latin typeface="Cabin Bold" panose="00000800000000000000"/>
            </a:endParaRPr>
          </a:p>
        </p:txBody>
      </p:sp>
      <p:sp>
        <p:nvSpPr>
          <p:cNvPr id="14" name="TextBox 14"/>
          <p:cNvSpPr txBox="1"/>
          <p:nvPr/>
        </p:nvSpPr>
        <p:spPr>
          <a:xfrm>
            <a:off x="502285" y="4140835"/>
            <a:ext cx="9479280" cy="775970"/>
          </a:xfrm>
          <a:prstGeom prst="rect">
            <a:avLst/>
          </a:prstGeom>
        </p:spPr>
        <p:txBody>
          <a:bodyPr lIns="0" tIns="0" rIns="0" bIns="0" rtlCol="0" anchor="t">
            <a:noAutofit/>
          </a:bodyPr>
          <a:lstStyle/>
          <a:p>
            <a:pPr>
              <a:lnSpc>
                <a:spcPts val="5460"/>
              </a:lnSpc>
            </a:pPr>
            <a:r>
              <a:rPr lang="en-US" sz="3900">
                <a:solidFill>
                  <a:srgbClr val="FF5757"/>
                </a:solidFill>
                <a:latin typeface="Cabin Bold" panose="00000800000000000000"/>
              </a:rPr>
              <a:t>Em hãy thảo luận với bạn để nêu các tác hại:</a:t>
            </a:r>
            <a:endParaRPr lang="en-US" sz="3900">
              <a:solidFill>
                <a:srgbClr val="FF5757"/>
              </a:solidFill>
              <a:latin typeface="Cabin Bold" panose="000008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500"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500"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500"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500"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12"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grpSp>
        <p:nvGrpSpPr>
          <p:cNvPr id="2" name="Group 2"/>
          <p:cNvGrpSpPr/>
          <p:nvPr/>
        </p:nvGrpSpPr>
        <p:grpSpPr>
          <a:xfrm rot="0">
            <a:off x="1470370" y="1313520"/>
            <a:ext cx="15347261" cy="7944780"/>
            <a:chOff x="0" y="0"/>
            <a:chExt cx="4420256" cy="2288224"/>
          </a:xfrm>
        </p:grpSpPr>
        <p:sp>
          <p:nvSpPr>
            <p:cNvPr id="3" name="Freeform 3"/>
            <p:cNvSpPr/>
            <p:nvPr/>
          </p:nvSpPr>
          <p:spPr>
            <a:xfrm>
              <a:off x="0" y="-4262"/>
              <a:ext cx="4428002" cy="2294709"/>
            </a:xfrm>
            <a:custGeom>
              <a:avLst/>
              <a:gdLst/>
              <a:ahLst/>
              <a:cxnLst/>
              <a:rect l="l" t="t" r="r" b="b"/>
              <a:pathLst>
                <a:path w="4428002" h="2294709">
                  <a:moveTo>
                    <a:pt x="3489103" y="2283522"/>
                  </a:moveTo>
                  <a:cubicBezTo>
                    <a:pt x="3489103" y="2283522"/>
                    <a:pt x="3069350" y="2294709"/>
                    <a:pt x="2606765" y="2292088"/>
                  </a:cubicBezTo>
                  <a:cubicBezTo>
                    <a:pt x="1850091"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2353193" y="7673"/>
                  </a:cubicBezTo>
                  <a:cubicBezTo>
                    <a:pt x="2850423" y="0"/>
                    <a:pt x="3314350" y="7673"/>
                    <a:pt x="3314350" y="7673"/>
                  </a:cubicBezTo>
                  <a:cubicBezTo>
                    <a:pt x="3682658" y="15152"/>
                    <a:pt x="4045971" y="84484"/>
                    <a:pt x="4243711" y="207066"/>
                  </a:cubicBezTo>
                  <a:cubicBezTo>
                    <a:pt x="4394728" y="300683"/>
                    <a:pt x="4428002" y="425358"/>
                    <a:pt x="4418862" y="905351"/>
                  </a:cubicBezTo>
                  <a:cubicBezTo>
                    <a:pt x="4418862" y="2041583"/>
                    <a:pt x="4135865" y="2255681"/>
                    <a:pt x="3489103" y="2283522"/>
                  </a:cubicBezTo>
                  <a:close/>
                </a:path>
              </a:pathLst>
            </a:custGeom>
            <a:solidFill>
              <a:srgbClr val="AFBBA2"/>
            </a:solidFill>
          </p:spPr>
        </p:sp>
      </p:grpSp>
      <p:grpSp>
        <p:nvGrpSpPr>
          <p:cNvPr id="4" name="Group 4"/>
          <p:cNvGrpSpPr/>
          <p:nvPr/>
        </p:nvGrpSpPr>
        <p:grpSpPr>
          <a:xfrm rot="0">
            <a:off x="1799720" y="1028700"/>
            <a:ext cx="15017910" cy="7944780"/>
            <a:chOff x="0" y="0"/>
            <a:chExt cx="4325398" cy="2288224"/>
          </a:xfrm>
        </p:grpSpPr>
        <p:sp>
          <p:nvSpPr>
            <p:cNvPr id="5" name="Freeform 5"/>
            <p:cNvSpPr/>
            <p:nvPr/>
          </p:nvSpPr>
          <p:spPr>
            <a:xfrm>
              <a:off x="0" y="-4262"/>
              <a:ext cx="4333144" cy="2294709"/>
            </a:xfrm>
            <a:custGeom>
              <a:avLst/>
              <a:gdLst/>
              <a:ahLst/>
              <a:cxnLst/>
              <a:rect l="l" t="t" r="r" b="b"/>
              <a:pathLst>
                <a:path w="4333144" h="2294709">
                  <a:moveTo>
                    <a:pt x="3394244" y="2283522"/>
                  </a:moveTo>
                  <a:cubicBezTo>
                    <a:pt x="3394244" y="2283522"/>
                    <a:pt x="2974492" y="2294709"/>
                    <a:pt x="2511907" y="2292088"/>
                  </a:cubicBezTo>
                  <a:cubicBezTo>
                    <a:pt x="1824542"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2279190" y="7673"/>
                  </a:cubicBezTo>
                  <a:cubicBezTo>
                    <a:pt x="2755565" y="0"/>
                    <a:pt x="3219492" y="7673"/>
                    <a:pt x="3219492" y="7673"/>
                  </a:cubicBezTo>
                  <a:cubicBezTo>
                    <a:pt x="3587800" y="15152"/>
                    <a:pt x="3951113" y="84484"/>
                    <a:pt x="4148853" y="207066"/>
                  </a:cubicBezTo>
                  <a:cubicBezTo>
                    <a:pt x="4299870" y="300683"/>
                    <a:pt x="4333144" y="425358"/>
                    <a:pt x="4324004" y="905351"/>
                  </a:cubicBezTo>
                  <a:cubicBezTo>
                    <a:pt x="4324004" y="2041583"/>
                    <a:pt x="4041007" y="2255681"/>
                    <a:pt x="3394244" y="2283522"/>
                  </a:cubicBezTo>
                  <a:close/>
                </a:path>
              </a:pathLst>
            </a:custGeom>
            <a:solidFill>
              <a:srgbClr val="FAF9F5"/>
            </a:solidFill>
          </p:spPr>
        </p:sp>
      </p:grpSp>
      <p:sp>
        <p:nvSpPr>
          <p:cNvPr id="6" name="Freeform 6"/>
          <p:cNvSpPr/>
          <p:nvPr/>
        </p:nvSpPr>
        <p:spPr>
          <a:xfrm>
            <a:off x="1028700" y="7671253"/>
            <a:ext cx="1724921" cy="2185960"/>
          </a:xfrm>
          <a:custGeom>
            <a:avLst/>
            <a:gdLst/>
            <a:ahLst/>
            <a:cxnLst/>
            <a:rect l="l" t="t" r="r" b="b"/>
            <a:pathLst>
              <a:path w="1724921" h="2185960">
                <a:moveTo>
                  <a:pt x="0" y="0"/>
                </a:moveTo>
                <a:lnTo>
                  <a:pt x="1724921" y="0"/>
                </a:lnTo>
                <a:lnTo>
                  <a:pt x="1724921" y="2185960"/>
                </a:lnTo>
                <a:lnTo>
                  <a:pt x="0" y="218596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7" name="Freeform 7"/>
          <p:cNvSpPr/>
          <p:nvPr/>
        </p:nvSpPr>
        <p:spPr>
          <a:xfrm>
            <a:off x="4407062" y="1618164"/>
            <a:ext cx="607790" cy="763207"/>
          </a:xfrm>
          <a:custGeom>
            <a:avLst/>
            <a:gdLst/>
            <a:ahLst/>
            <a:cxnLst/>
            <a:rect l="l" t="t" r="r" b="b"/>
            <a:pathLst>
              <a:path w="607790" h="763207">
                <a:moveTo>
                  <a:pt x="0" y="0"/>
                </a:moveTo>
                <a:lnTo>
                  <a:pt x="607790" y="0"/>
                </a:lnTo>
                <a:lnTo>
                  <a:pt x="607790" y="763207"/>
                </a:lnTo>
                <a:lnTo>
                  <a:pt x="0" y="763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5400000">
            <a:off x="14084230" y="652503"/>
            <a:ext cx="355835" cy="1677870"/>
          </a:xfrm>
          <a:custGeom>
            <a:avLst/>
            <a:gdLst/>
            <a:ahLst/>
            <a:cxnLst/>
            <a:rect l="l" t="t" r="r" b="b"/>
            <a:pathLst>
              <a:path w="355835" h="1677870">
                <a:moveTo>
                  <a:pt x="0" y="0"/>
                </a:moveTo>
                <a:lnTo>
                  <a:pt x="355835" y="0"/>
                </a:lnTo>
                <a:lnTo>
                  <a:pt x="355835" y="1677870"/>
                </a:lnTo>
                <a:lnTo>
                  <a:pt x="0" y="1677870"/>
                </a:lnTo>
                <a:lnTo>
                  <a:pt x="0" y="0"/>
                </a:lnTo>
                <a:close/>
              </a:path>
            </a:pathLst>
          </a:custGeom>
          <a:blipFill>
            <a:blip r:embed="rId5">
              <a:extLst>
                <a:ext uri="{96DAC541-7B7A-43D3-8B79-37D633B846F1}">
                  <asvg:svgBlip xmlns:asvg="http://schemas.microsoft.com/office/drawing/2016/SVG/main" r:embed="rId6"/>
                </a:ext>
              </a:extLst>
            </a:blip>
            <a:stretch>
              <a:fillRect r="-11398"/>
            </a:stretch>
          </a:blipFill>
        </p:spPr>
      </p:sp>
      <p:sp>
        <p:nvSpPr>
          <p:cNvPr id="9" name="Freeform 9"/>
          <p:cNvSpPr/>
          <p:nvPr/>
        </p:nvSpPr>
        <p:spPr>
          <a:xfrm>
            <a:off x="16391161" y="2435924"/>
            <a:ext cx="852939" cy="752718"/>
          </a:xfrm>
          <a:custGeom>
            <a:avLst/>
            <a:gdLst/>
            <a:ahLst/>
            <a:cxnLst/>
            <a:rect l="l" t="t" r="r" b="b"/>
            <a:pathLst>
              <a:path w="852939" h="752718">
                <a:moveTo>
                  <a:pt x="0" y="0"/>
                </a:moveTo>
                <a:lnTo>
                  <a:pt x="852939" y="0"/>
                </a:lnTo>
                <a:lnTo>
                  <a:pt x="852939" y="752718"/>
                </a:lnTo>
                <a:lnTo>
                  <a:pt x="0" y="7527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14262147" y="8328407"/>
            <a:ext cx="493854" cy="435826"/>
          </a:xfrm>
          <a:custGeom>
            <a:avLst/>
            <a:gdLst/>
            <a:ahLst/>
            <a:cxnLst/>
            <a:rect l="l" t="t" r="r" b="b"/>
            <a:pathLst>
              <a:path w="493854" h="435826">
                <a:moveTo>
                  <a:pt x="0" y="0"/>
                </a:moveTo>
                <a:lnTo>
                  <a:pt x="493854" y="0"/>
                </a:lnTo>
                <a:lnTo>
                  <a:pt x="493854" y="435826"/>
                </a:lnTo>
                <a:lnTo>
                  <a:pt x="0" y="43582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a:off x="684901" y="1182338"/>
            <a:ext cx="493854" cy="435826"/>
          </a:xfrm>
          <a:custGeom>
            <a:avLst/>
            <a:gdLst/>
            <a:ahLst/>
            <a:cxnLst/>
            <a:rect l="l" t="t" r="r" b="b"/>
            <a:pathLst>
              <a:path w="493854" h="435826">
                <a:moveTo>
                  <a:pt x="0" y="0"/>
                </a:moveTo>
                <a:lnTo>
                  <a:pt x="493854" y="0"/>
                </a:lnTo>
                <a:lnTo>
                  <a:pt x="493854" y="435826"/>
                </a:lnTo>
                <a:lnTo>
                  <a:pt x="0" y="43582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rot="1481072">
            <a:off x="1625288" y="1047916"/>
            <a:ext cx="1031461" cy="1903704"/>
          </a:xfrm>
          <a:custGeom>
            <a:avLst/>
            <a:gdLst/>
            <a:ahLst/>
            <a:cxnLst/>
            <a:rect l="l" t="t" r="r" b="b"/>
            <a:pathLst>
              <a:path w="1031461" h="1903704">
                <a:moveTo>
                  <a:pt x="0" y="0"/>
                </a:moveTo>
                <a:lnTo>
                  <a:pt x="1031462" y="0"/>
                </a:lnTo>
                <a:lnTo>
                  <a:pt x="1031462" y="1903704"/>
                </a:lnTo>
                <a:lnTo>
                  <a:pt x="0" y="190370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3" name="Group 13"/>
          <p:cNvGrpSpPr/>
          <p:nvPr/>
        </p:nvGrpSpPr>
        <p:grpSpPr>
          <a:xfrm rot="0">
            <a:off x="7171569" y="390039"/>
            <a:ext cx="4098993" cy="1277322"/>
            <a:chOff x="0" y="0"/>
            <a:chExt cx="5465324" cy="1703096"/>
          </a:xfrm>
        </p:grpSpPr>
        <p:grpSp>
          <p:nvGrpSpPr>
            <p:cNvPr id="14" name="Group 14"/>
            <p:cNvGrpSpPr/>
            <p:nvPr/>
          </p:nvGrpSpPr>
          <p:grpSpPr>
            <a:xfrm rot="0">
              <a:off x="0" y="0"/>
              <a:ext cx="5465324" cy="1703096"/>
              <a:chOff x="0" y="0"/>
              <a:chExt cx="1082583" cy="337353"/>
            </a:xfrm>
          </p:grpSpPr>
          <p:sp>
            <p:nvSpPr>
              <p:cNvPr id="15" name="Freeform 15"/>
              <p:cNvSpPr/>
              <p:nvPr/>
            </p:nvSpPr>
            <p:spPr>
              <a:xfrm>
                <a:off x="0" y="0"/>
                <a:ext cx="1082583" cy="337353"/>
              </a:xfrm>
              <a:custGeom>
                <a:avLst/>
                <a:gdLst/>
                <a:ahLst/>
                <a:cxnLst/>
                <a:rect l="l" t="t" r="r" b="b"/>
                <a:pathLst>
                  <a:path w="1082583" h="337353">
                    <a:moveTo>
                      <a:pt x="48970" y="0"/>
                    </a:moveTo>
                    <a:lnTo>
                      <a:pt x="1033613" y="0"/>
                    </a:lnTo>
                    <a:cubicBezTo>
                      <a:pt x="1046600" y="0"/>
                      <a:pt x="1059056" y="5159"/>
                      <a:pt x="1068240" y="14343"/>
                    </a:cubicBezTo>
                    <a:cubicBezTo>
                      <a:pt x="1077424" y="23527"/>
                      <a:pt x="1082583" y="35983"/>
                      <a:pt x="1082583" y="48970"/>
                    </a:cubicBezTo>
                    <a:lnTo>
                      <a:pt x="1082583" y="288382"/>
                    </a:lnTo>
                    <a:cubicBezTo>
                      <a:pt x="1082583" y="301370"/>
                      <a:pt x="1077424" y="313826"/>
                      <a:pt x="1068240" y="323010"/>
                    </a:cubicBezTo>
                    <a:cubicBezTo>
                      <a:pt x="1059056" y="332194"/>
                      <a:pt x="1046600" y="337353"/>
                      <a:pt x="1033613" y="337353"/>
                    </a:cubicBezTo>
                    <a:lnTo>
                      <a:pt x="48970" y="337353"/>
                    </a:lnTo>
                    <a:cubicBezTo>
                      <a:pt x="35983" y="337353"/>
                      <a:pt x="23527" y="332194"/>
                      <a:pt x="14343" y="323010"/>
                    </a:cubicBezTo>
                    <a:cubicBezTo>
                      <a:pt x="5159" y="313826"/>
                      <a:pt x="0" y="301370"/>
                      <a:pt x="0" y="288382"/>
                    </a:cubicBezTo>
                    <a:lnTo>
                      <a:pt x="0" y="48970"/>
                    </a:lnTo>
                    <a:cubicBezTo>
                      <a:pt x="0" y="35983"/>
                      <a:pt x="5159" y="23527"/>
                      <a:pt x="14343" y="14343"/>
                    </a:cubicBezTo>
                    <a:cubicBezTo>
                      <a:pt x="23527" y="5159"/>
                      <a:pt x="35983" y="0"/>
                      <a:pt x="48970" y="0"/>
                    </a:cubicBezTo>
                    <a:close/>
                  </a:path>
                </a:pathLst>
              </a:custGeom>
              <a:solidFill>
                <a:srgbClr val="FFD0E6"/>
              </a:solidFill>
              <a:ln w="57150" cap="rnd">
                <a:solidFill>
                  <a:srgbClr val="132B4F"/>
                </a:solidFill>
                <a:prstDash val="solid"/>
                <a:round/>
              </a:ln>
            </p:spPr>
          </p:sp>
          <p:sp>
            <p:nvSpPr>
              <p:cNvPr id="16" name="TextBox 16"/>
              <p:cNvSpPr txBox="1"/>
              <p:nvPr/>
            </p:nvSpPr>
            <p:spPr>
              <a:xfrm>
                <a:off x="0" y="0"/>
                <a:ext cx="1082583" cy="337353"/>
              </a:xfrm>
              <a:prstGeom prst="rect">
                <a:avLst/>
              </a:prstGeom>
            </p:spPr>
            <p:txBody>
              <a:bodyPr lIns="50800" tIns="50800" rIns="50800" bIns="50800" rtlCol="0" anchor="ctr"/>
              <a:lstStyle/>
              <a:p>
                <a:pPr algn="ctr">
                  <a:lnSpc>
                    <a:spcPts val="2850"/>
                  </a:lnSpc>
                </a:pPr>
              </a:p>
            </p:txBody>
          </p:sp>
        </p:grpSp>
        <p:sp>
          <p:nvSpPr>
            <p:cNvPr id="17" name="TextBox 17"/>
            <p:cNvSpPr txBox="1"/>
            <p:nvPr/>
          </p:nvSpPr>
          <p:spPr>
            <a:xfrm>
              <a:off x="0" y="219406"/>
              <a:ext cx="5310115" cy="1169035"/>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Khám phá</a:t>
              </a:r>
              <a:endParaRPr lang="en-US" sz="5315">
                <a:solidFill>
                  <a:srgbClr val="1B1B1B"/>
                </a:solidFill>
                <a:latin typeface="Paytone One" panose="00000500000000000000"/>
              </a:endParaRPr>
            </a:p>
          </p:txBody>
        </p:sp>
      </p:grpSp>
      <p:sp>
        <p:nvSpPr>
          <p:cNvPr id="18" name="Freeform 18"/>
          <p:cNvSpPr/>
          <p:nvPr/>
        </p:nvSpPr>
        <p:spPr>
          <a:xfrm>
            <a:off x="13794588" y="7735533"/>
            <a:ext cx="4123583" cy="2551467"/>
          </a:xfrm>
          <a:custGeom>
            <a:avLst/>
            <a:gdLst/>
            <a:ahLst/>
            <a:cxnLst/>
            <a:rect l="l" t="t" r="r" b="b"/>
            <a:pathLst>
              <a:path w="4123583" h="2551467">
                <a:moveTo>
                  <a:pt x="0" y="0"/>
                </a:moveTo>
                <a:lnTo>
                  <a:pt x="4123583" y="0"/>
                </a:lnTo>
                <a:lnTo>
                  <a:pt x="4123583" y="2551467"/>
                </a:lnTo>
                <a:lnTo>
                  <a:pt x="0" y="25514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9" name="TextBox 19"/>
          <p:cNvSpPr txBox="1"/>
          <p:nvPr/>
        </p:nvSpPr>
        <p:spPr>
          <a:xfrm>
            <a:off x="2172970" y="2876550"/>
            <a:ext cx="14270990" cy="2552065"/>
          </a:xfrm>
          <a:prstGeom prst="rect">
            <a:avLst/>
          </a:prstGeom>
        </p:spPr>
        <p:txBody>
          <a:bodyPr lIns="0" tIns="0" rIns="0" bIns="0" rtlCol="0" anchor="t">
            <a:noAutofit/>
          </a:bodyPr>
          <a:lstStyle/>
          <a:p>
            <a:pPr>
              <a:lnSpc>
                <a:spcPts val="6210"/>
              </a:lnSpc>
            </a:pPr>
            <a:r>
              <a:rPr lang="en-US" sz="5090" spc="229">
                <a:solidFill>
                  <a:srgbClr val="1E1E1E"/>
                </a:solidFill>
                <a:latin typeface="Paytone One" panose="00000500000000000000"/>
              </a:rPr>
              <a:t>2. Những tác hại khi ngồi sai tư thế hoặc sử dụng máy tính quá thời gian quy định cho lứa tuổi</a:t>
            </a:r>
            <a:endParaRPr lang="en-US" sz="5090" spc="229">
              <a:solidFill>
                <a:srgbClr val="1E1E1E"/>
              </a:solidFill>
              <a:latin typeface="Paytone One" panose="00000500000000000000"/>
            </a:endParaRPr>
          </a:p>
        </p:txBody>
      </p:sp>
      <p:sp>
        <p:nvSpPr>
          <p:cNvPr id="20" name="TextBox 20"/>
          <p:cNvSpPr txBox="1"/>
          <p:nvPr/>
        </p:nvSpPr>
        <p:spPr>
          <a:xfrm>
            <a:off x="3155315" y="5626100"/>
            <a:ext cx="12701270" cy="2045970"/>
          </a:xfrm>
          <a:prstGeom prst="rect">
            <a:avLst/>
          </a:prstGeom>
        </p:spPr>
        <p:txBody>
          <a:bodyPr lIns="0" tIns="0" rIns="0" bIns="0" rtlCol="0" anchor="t">
            <a:noAutofit/>
          </a:bodyPr>
          <a:lstStyle/>
          <a:p>
            <a:pPr>
              <a:lnSpc>
                <a:spcPts val="7420"/>
              </a:lnSpc>
            </a:pPr>
            <a:r>
              <a:rPr lang="en-US" sz="5300">
                <a:solidFill>
                  <a:srgbClr val="1E1E1E"/>
                </a:solidFill>
                <a:latin typeface="Cabin Bold" panose="00000800000000000000"/>
              </a:rPr>
              <a:t>Sử dụng máy tính trong thời gian bao lâu các em nên đứng dậy và đi lại nhẹ nhàng?</a:t>
            </a:r>
            <a:endParaRPr lang="en-US" sz="5300">
              <a:solidFill>
                <a:srgbClr val="1E1E1E"/>
              </a:solidFill>
              <a:latin typeface="Cabin Bold" panose="000008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rot="-10800000">
            <a:off x="16146497" y="8628993"/>
            <a:ext cx="2571093" cy="2044846"/>
          </a:xfrm>
          <a:custGeom>
            <a:avLst/>
            <a:gdLst/>
            <a:ahLst/>
            <a:cxnLst/>
            <a:rect l="l" t="t" r="r" b="b"/>
            <a:pathLst>
              <a:path w="2571093" h="2044846">
                <a:moveTo>
                  <a:pt x="0" y="0"/>
                </a:moveTo>
                <a:lnTo>
                  <a:pt x="2571093" y="0"/>
                </a:lnTo>
                <a:lnTo>
                  <a:pt x="2571093" y="2044846"/>
                </a:lnTo>
                <a:lnTo>
                  <a:pt x="0" y="2044846"/>
                </a:lnTo>
                <a:lnTo>
                  <a:pt x="0" y="0"/>
                </a:lnTo>
                <a:close/>
              </a:path>
            </a:pathLst>
          </a:custGeom>
          <a:blipFill>
            <a:blip r:embed="rId1">
              <a:extLst>
                <a:ext uri="{96DAC541-7B7A-43D3-8B79-37D633B846F1}">
                  <asvg:svgBlip xmlns:asvg="http://schemas.microsoft.com/office/drawing/2016/SVG/main" r:embed="rId2"/>
                </a:ext>
              </a:extLst>
            </a:blip>
            <a:stretch>
              <a:fillRect l="-62585" t="-105196"/>
            </a:stretch>
          </a:blipFill>
        </p:spPr>
      </p:sp>
      <p:sp>
        <p:nvSpPr>
          <p:cNvPr id="3" name="Freeform 3"/>
          <p:cNvSpPr/>
          <p:nvPr/>
        </p:nvSpPr>
        <p:spPr>
          <a:xfrm rot="5400000" flipV="1">
            <a:off x="-105071" y="105071"/>
            <a:ext cx="3547783" cy="3337641"/>
          </a:xfrm>
          <a:custGeom>
            <a:avLst/>
            <a:gdLst/>
            <a:ahLst/>
            <a:cxnLst/>
            <a:rect l="l" t="t" r="r" b="b"/>
            <a:pathLst>
              <a:path w="3547783" h="3337641">
                <a:moveTo>
                  <a:pt x="0" y="3337641"/>
                </a:moveTo>
                <a:lnTo>
                  <a:pt x="3547783" y="3337641"/>
                </a:lnTo>
                <a:lnTo>
                  <a:pt x="3547783" y="0"/>
                </a:lnTo>
                <a:lnTo>
                  <a:pt x="0" y="0"/>
                </a:lnTo>
                <a:lnTo>
                  <a:pt x="0" y="3337641"/>
                </a:lnTo>
                <a:close/>
              </a:path>
            </a:pathLst>
          </a:custGeom>
          <a:blipFill>
            <a:blip r:embed="rId3">
              <a:extLst>
                <a:ext uri="{96DAC541-7B7A-43D3-8B79-37D633B846F1}">
                  <asvg:svgBlip xmlns:asvg="http://schemas.microsoft.com/office/drawing/2016/SVG/main" r:embed="rId4"/>
                </a:ext>
              </a:extLst>
            </a:blip>
            <a:stretch>
              <a:fillRect l="-31086" t="-29760"/>
            </a:stretch>
          </a:blipFill>
        </p:spPr>
      </p:sp>
      <p:sp>
        <p:nvSpPr>
          <p:cNvPr id="4" name="Freeform 4"/>
          <p:cNvSpPr/>
          <p:nvPr/>
        </p:nvSpPr>
        <p:spPr>
          <a:xfrm>
            <a:off x="682257" y="3013763"/>
            <a:ext cx="866728" cy="1088357"/>
          </a:xfrm>
          <a:custGeom>
            <a:avLst/>
            <a:gdLst/>
            <a:ahLst/>
            <a:cxnLst/>
            <a:rect l="l" t="t" r="r" b="b"/>
            <a:pathLst>
              <a:path w="866728" h="1088357">
                <a:moveTo>
                  <a:pt x="0" y="0"/>
                </a:moveTo>
                <a:lnTo>
                  <a:pt x="866728" y="0"/>
                </a:lnTo>
                <a:lnTo>
                  <a:pt x="866728" y="1088356"/>
                </a:lnTo>
                <a:lnTo>
                  <a:pt x="0" y="10883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flipH="1" flipV="1">
            <a:off x="15104490" y="0"/>
            <a:ext cx="3231130" cy="3013763"/>
          </a:xfrm>
          <a:custGeom>
            <a:avLst/>
            <a:gdLst/>
            <a:ahLst/>
            <a:cxnLst/>
            <a:rect l="l" t="t" r="r" b="b"/>
            <a:pathLst>
              <a:path w="3231130" h="3013763">
                <a:moveTo>
                  <a:pt x="3231130" y="3013763"/>
                </a:moveTo>
                <a:lnTo>
                  <a:pt x="0" y="3013763"/>
                </a:lnTo>
                <a:lnTo>
                  <a:pt x="0" y="0"/>
                </a:lnTo>
                <a:lnTo>
                  <a:pt x="3231130" y="0"/>
                </a:lnTo>
                <a:lnTo>
                  <a:pt x="3231130" y="3013763"/>
                </a:lnTo>
                <a:close/>
              </a:path>
            </a:pathLst>
          </a:custGeom>
          <a:blipFill>
            <a:blip r:embed="rId7">
              <a:extLst>
                <a:ext uri="{96DAC541-7B7A-43D3-8B79-37D633B846F1}">
                  <asvg:svgBlip xmlns:asvg="http://schemas.microsoft.com/office/drawing/2016/SVG/main" r:embed="rId8"/>
                </a:ext>
              </a:extLst>
            </a:blip>
            <a:stretch>
              <a:fillRect l="-40130" t="-30204" b="-9925"/>
            </a:stretch>
          </a:blipFill>
        </p:spPr>
      </p:sp>
      <p:sp>
        <p:nvSpPr>
          <p:cNvPr id="6" name="Freeform 6"/>
          <p:cNvSpPr/>
          <p:nvPr/>
        </p:nvSpPr>
        <p:spPr>
          <a:xfrm>
            <a:off x="682257" y="8952564"/>
            <a:ext cx="692886" cy="611472"/>
          </a:xfrm>
          <a:custGeom>
            <a:avLst/>
            <a:gdLst/>
            <a:ahLst/>
            <a:cxnLst/>
            <a:rect l="l" t="t" r="r" b="b"/>
            <a:pathLst>
              <a:path w="692886" h="611472">
                <a:moveTo>
                  <a:pt x="0" y="0"/>
                </a:moveTo>
                <a:lnTo>
                  <a:pt x="692886" y="0"/>
                </a:lnTo>
                <a:lnTo>
                  <a:pt x="692886" y="611472"/>
                </a:lnTo>
                <a:lnTo>
                  <a:pt x="0" y="6114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5767004" y="8895195"/>
            <a:ext cx="418564" cy="369382"/>
          </a:xfrm>
          <a:custGeom>
            <a:avLst/>
            <a:gdLst/>
            <a:ahLst/>
            <a:cxnLst/>
            <a:rect l="l" t="t" r="r" b="b"/>
            <a:pathLst>
              <a:path w="418564" h="369382">
                <a:moveTo>
                  <a:pt x="0" y="0"/>
                </a:moveTo>
                <a:lnTo>
                  <a:pt x="418563" y="0"/>
                </a:lnTo>
                <a:lnTo>
                  <a:pt x="418563" y="369382"/>
                </a:lnTo>
                <a:lnTo>
                  <a:pt x="0" y="36938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a:off x="16720055" y="4600575"/>
            <a:ext cx="418564" cy="369382"/>
          </a:xfrm>
          <a:custGeom>
            <a:avLst/>
            <a:gdLst/>
            <a:ahLst/>
            <a:cxnLst/>
            <a:rect l="l" t="t" r="r" b="b"/>
            <a:pathLst>
              <a:path w="418564" h="369382">
                <a:moveTo>
                  <a:pt x="0" y="0"/>
                </a:moveTo>
                <a:lnTo>
                  <a:pt x="418564" y="0"/>
                </a:lnTo>
                <a:lnTo>
                  <a:pt x="418564" y="369382"/>
                </a:lnTo>
                <a:lnTo>
                  <a:pt x="0" y="36938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rot="-10800000">
            <a:off x="8516785" y="8967500"/>
            <a:ext cx="1254429" cy="581599"/>
          </a:xfrm>
          <a:custGeom>
            <a:avLst/>
            <a:gdLst/>
            <a:ahLst/>
            <a:cxnLst/>
            <a:rect l="l" t="t" r="r" b="b"/>
            <a:pathLst>
              <a:path w="1254429" h="581599">
                <a:moveTo>
                  <a:pt x="0" y="0"/>
                </a:moveTo>
                <a:lnTo>
                  <a:pt x="1254430" y="0"/>
                </a:lnTo>
                <a:lnTo>
                  <a:pt x="1254430" y="581600"/>
                </a:lnTo>
                <a:lnTo>
                  <a:pt x="0" y="5816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10" name="Group 10"/>
          <p:cNvGrpSpPr/>
          <p:nvPr/>
        </p:nvGrpSpPr>
        <p:grpSpPr>
          <a:xfrm rot="0">
            <a:off x="7094503" y="496569"/>
            <a:ext cx="4098993" cy="1277322"/>
            <a:chOff x="0" y="0"/>
            <a:chExt cx="5465324" cy="1703096"/>
          </a:xfrm>
        </p:grpSpPr>
        <p:grpSp>
          <p:nvGrpSpPr>
            <p:cNvPr id="11" name="Group 11"/>
            <p:cNvGrpSpPr/>
            <p:nvPr/>
          </p:nvGrpSpPr>
          <p:grpSpPr>
            <a:xfrm rot="0">
              <a:off x="0" y="0"/>
              <a:ext cx="5465324" cy="1703096"/>
              <a:chOff x="0" y="0"/>
              <a:chExt cx="1082583" cy="337353"/>
            </a:xfrm>
          </p:grpSpPr>
          <p:sp>
            <p:nvSpPr>
              <p:cNvPr id="12" name="Freeform 12"/>
              <p:cNvSpPr/>
              <p:nvPr/>
            </p:nvSpPr>
            <p:spPr>
              <a:xfrm>
                <a:off x="0" y="0"/>
                <a:ext cx="1082583" cy="337353"/>
              </a:xfrm>
              <a:custGeom>
                <a:avLst/>
                <a:gdLst/>
                <a:ahLst/>
                <a:cxnLst/>
                <a:rect l="l" t="t" r="r" b="b"/>
                <a:pathLst>
                  <a:path w="1082583" h="337353">
                    <a:moveTo>
                      <a:pt x="48970" y="0"/>
                    </a:moveTo>
                    <a:lnTo>
                      <a:pt x="1033613" y="0"/>
                    </a:lnTo>
                    <a:cubicBezTo>
                      <a:pt x="1046600" y="0"/>
                      <a:pt x="1059056" y="5159"/>
                      <a:pt x="1068240" y="14343"/>
                    </a:cubicBezTo>
                    <a:cubicBezTo>
                      <a:pt x="1077424" y="23527"/>
                      <a:pt x="1082583" y="35983"/>
                      <a:pt x="1082583" y="48970"/>
                    </a:cubicBezTo>
                    <a:lnTo>
                      <a:pt x="1082583" y="288382"/>
                    </a:lnTo>
                    <a:cubicBezTo>
                      <a:pt x="1082583" y="301370"/>
                      <a:pt x="1077424" y="313826"/>
                      <a:pt x="1068240" y="323010"/>
                    </a:cubicBezTo>
                    <a:cubicBezTo>
                      <a:pt x="1059056" y="332194"/>
                      <a:pt x="1046600" y="337353"/>
                      <a:pt x="1033613" y="337353"/>
                    </a:cubicBezTo>
                    <a:lnTo>
                      <a:pt x="48970" y="337353"/>
                    </a:lnTo>
                    <a:cubicBezTo>
                      <a:pt x="35983" y="337353"/>
                      <a:pt x="23527" y="332194"/>
                      <a:pt x="14343" y="323010"/>
                    </a:cubicBezTo>
                    <a:cubicBezTo>
                      <a:pt x="5159" y="313826"/>
                      <a:pt x="0" y="301370"/>
                      <a:pt x="0" y="288382"/>
                    </a:cubicBezTo>
                    <a:lnTo>
                      <a:pt x="0" y="48970"/>
                    </a:lnTo>
                    <a:cubicBezTo>
                      <a:pt x="0" y="35983"/>
                      <a:pt x="5159" y="23527"/>
                      <a:pt x="14343" y="14343"/>
                    </a:cubicBezTo>
                    <a:cubicBezTo>
                      <a:pt x="23527" y="5159"/>
                      <a:pt x="35983" y="0"/>
                      <a:pt x="48970" y="0"/>
                    </a:cubicBezTo>
                    <a:close/>
                  </a:path>
                </a:pathLst>
              </a:custGeom>
              <a:solidFill>
                <a:srgbClr val="FFD0E6"/>
              </a:solidFill>
              <a:ln w="57150" cap="rnd">
                <a:solidFill>
                  <a:srgbClr val="132B4F"/>
                </a:solidFill>
                <a:prstDash val="solid"/>
                <a:round/>
              </a:ln>
            </p:spPr>
          </p:sp>
          <p:sp>
            <p:nvSpPr>
              <p:cNvPr id="13" name="TextBox 13"/>
              <p:cNvSpPr txBox="1"/>
              <p:nvPr/>
            </p:nvSpPr>
            <p:spPr>
              <a:xfrm>
                <a:off x="0" y="0"/>
                <a:ext cx="1082583" cy="337353"/>
              </a:xfrm>
              <a:prstGeom prst="rect">
                <a:avLst/>
              </a:prstGeom>
            </p:spPr>
            <p:txBody>
              <a:bodyPr lIns="50800" tIns="50800" rIns="50800" bIns="50800" rtlCol="0" anchor="ctr"/>
              <a:lstStyle/>
              <a:p>
                <a:pPr algn="ctr">
                  <a:lnSpc>
                    <a:spcPts val="2850"/>
                  </a:lnSpc>
                </a:pPr>
              </a:p>
            </p:txBody>
          </p:sp>
        </p:grpSp>
        <p:sp>
          <p:nvSpPr>
            <p:cNvPr id="14" name="TextBox 14"/>
            <p:cNvSpPr txBox="1"/>
            <p:nvPr/>
          </p:nvSpPr>
          <p:spPr>
            <a:xfrm>
              <a:off x="0" y="219406"/>
              <a:ext cx="5310115" cy="1169035"/>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Luyện tập</a:t>
              </a:r>
              <a:endParaRPr lang="en-US" sz="5315">
                <a:solidFill>
                  <a:srgbClr val="1B1B1B"/>
                </a:solidFill>
                <a:latin typeface="Paytone One" panose="00000500000000000000"/>
              </a:endParaRPr>
            </a:p>
          </p:txBody>
        </p:sp>
      </p:grpSp>
      <p:graphicFrame>
        <p:nvGraphicFramePr>
          <p:cNvPr id="15" name="Table 15"/>
          <p:cNvGraphicFramePr>
            <a:graphicFrameLocks noGrp="1"/>
          </p:cNvGraphicFramePr>
          <p:nvPr/>
        </p:nvGraphicFramePr>
        <p:xfrm>
          <a:off x="1548985" y="5236159"/>
          <a:ext cx="15680822" cy="3718578"/>
        </p:xfrm>
        <a:graphic>
          <a:graphicData uri="http://schemas.openxmlformats.org/drawingml/2006/table">
            <a:tbl>
              <a:tblPr/>
              <a:tblGrid>
                <a:gridCol w="6765290"/>
                <a:gridCol w="8915532"/>
              </a:tblGrid>
              <a:tr h="1239526">
                <a:tc>
                  <a:txBody>
                    <a:bodyPr rtlCol="0"/>
                    <a:lstStyle/>
                    <a:p>
                      <a:pPr algn="ctr">
                        <a:lnSpc>
                          <a:spcPts val="2600"/>
                        </a:lnSpc>
                        <a:defRPr/>
                      </a:pPr>
                      <a:endParaRPr lang="en-US" sz="1100"/>
                    </a:p>
                  </a:txBody>
                  <a:tcPr marL="208790" marR="208790" marT="208790" marB="208790" anchor="t">
                    <a:lnL w="45767" cap="flat" cmpd="sng" algn="ctr">
                      <a:solidFill>
                        <a:srgbClr val="000000"/>
                      </a:solidFill>
                      <a:prstDash val="solid"/>
                      <a:round/>
                      <a:headEnd type="none" w="med" len="med"/>
                      <a:tailEnd type="none" w="med" len="med"/>
                    </a:lnL>
                    <a:lnR w="45767" cap="flat" cmpd="sng" algn="ctr">
                      <a:solidFill>
                        <a:srgbClr val="000000"/>
                      </a:solidFill>
                      <a:prstDash val="solid"/>
                      <a:round/>
                      <a:headEnd type="none" w="med" len="med"/>
                      <a:tailEnd type="none" w="med" len="med"/>
                    </a:lnR>
                    <a:lnT w="45767" cap="flat" cmpd="sng" algn="ctr">
                      <a:solidFill>
                        <a:srgbClr val="000000"/>
                      </a:solidFill>
                      <a:prstDash val="solid"/>
                      <a:round/>
                      <a:headEnd type="none" w="med" len="med"/>
                      <a:tailEnd type="none" w="med" len="med"/>
                    </a:lnT>
                    <a:lnB w="45767" cap="flat" cmpd="sng" algn="ctr">
                      <a:solidFill>
                        <a:srgbClr val="000000"/>
                      </a:solidFill>
                      <a:prstDash val="solid"/>
                      <a:round/>
                      <a:headEnd type="none" w="med" len="med"/>
                      <a:tailEnd type="none" w="med" len="med"/>
                    </a:lnB>
                  </a:tcPr>
                </a:tc>
                <a:tc>
                  <a:txBody>
                    <a:bodyPr rtlCol="0"/>
                    <a:lstStyle/>
                    <a:p>
                      <a:pPr algn="ctr">
                        <a:lnSpc>
                          <a:spcPts val="2600"/>
                        </a:lnSpc>
                        <a:defRPr/>
                      </a:pPr>
                      <a:endParaRPr lang="en-US" sz="1100"/>
                    </a:p>
                  </a:txBody>
                  <a:tcPr marL="208790" marR="208790" marT="208790" marB="208790" anchor="t">
                    <a:lnL w="45767" cap="flat" cmpd="sng" algn="ctr">
                      <a:solidFill>
                        <a:srgbClr val="000000"/>
                      </a:solidFill>
                      <a:prstDash val="solid"/>
                      <a:round/>
                      <a:headEnd type="none" w="med" len="med"/>
                      <a:tailEnd type="none" w="med" len="med"/>
                    </a:lnL>
                    <a:lnR w="45767" cap="flat" cmpd="sng" algn="ctr">
                      <a:solidFill>
                        <a:srgbClr val="000000"/>
                      </a:solidFill>
                      <a:prstDash val="solid"/>
                      <a:round/>
                      <a:headEnd type="none" w="med" len="med"/>
                      <a:tailEnd type="none" w="med" len="med"/>
                    </a:lnR>
                    <a:lnT w="45767" cap="flat" cmpd="sng" algn="ctr">
                      <a:solidFill>
                        <a:srgbClr val="000000"/>
                      </a:solidFill>
                      <a:prstDash val="solid"/>
                      <a:round/>
                      <a:headEnd type="none" w="med" len="med"/>
                      <a:tailEnd type="none" w="med" len="med"/>
                    </a:lnT>
                    <a:lnB w="45767" cap="flat" cmpd="sng" algn="ctr">
                      <a:solidFill>
                        <a:srgbClr val="000000"/>
                      </a:solidFill>
                      <a:prstDash val="solid"/>
                      <a:round/>
                      <a:headEnd type="none" w="med" len="med"/>
                      <a:tailEnd type="none" w="med" len="med"/>
                    </a:lnB>
                  </a:tcPr>
                </a:tc>
              </a:tr>
              <a:tr h="1239526">
                <a:tc>
                  <a:txBody>
                    <a:bodyPr rtlCol="0"/>
                    <a:lstStyle/>
                    <a:p>
                      <a:pPr algn="ctr">
                        <a:lnSpc>
                          <a:spcPts val="2600"/>
                        </a:lnSpc>
                        <a:defRPr/>
                      </a:pPr>
                      <a:endParaRPr lang="en-US" sz="1100"/>
                    </a:p>
                  </a:txBody>
                  <a:tcPr marL="208790" marR="208790" marT="208790" marB="208790" anchor="t">
                    <a:lnL w="45767" cap="flat" cmpd="sng" algn="ctr">
                      <a:solidFill>
                        <a:srgbClr val="000000"/>
                      </a:solidFill>
                      <a:prstDash val="solid"/>
                      <a:round/>
                      <a:headEnd type="none" w="med" len="med"/>
                      <a:tailEnd type="none" w="med" len="med"/>
                    </a:lnL>
                    <a:lnR w="45767" cap="flat" cmpd="sng" algn="ctr">
                      <a:solidFill>
                        <a:srgbClr val="000000"/>
                      </a:solidFill>
                      <a:prstDash val="solid"/>
                      <a:round/>
                      <a:headEnd type="none" w="med" len="med"/>
                      <a:tailEnd type="none" w="med" len="med"/>
                    </a:lnR>
                    <a:lnT w="45767" cap="flat" cmpd="sng" algn="ctr">
                      <a:solidFill>
                        <a:srgbClr val="000000"/>
                      </a:solidFill>
                      <a:prstDash val="solid"/>
                      <a:round/>
                      <a:headEnd type="none" w="med" len="med"/>
                      <a:tailEnd type="none" w="med" len="med"/>
                    </a:lnT>
                    <a:lnB w="45767" cap="flat" cmpd="sng" algn="ctr">
                      <a:solidFill>
                        <a:srgbClr val="000000"/>
                      </a:solidFill>
                      <a:prstDash val="solid"/>
                      <a:round/>
                      <a:headEnd type="none" w="med" len="med"/>
                      <a:tailEnd type="none" w="med" len="med"/>
                    </a:lnB>
                  </a:tcPr>
                </a:tc>
                <a:tc>
                  <a:txBody>
                    <a:bodyPr rtlCol="0"/>
                    <a:lstStyle/>
                    <a:p>
                      <a:pPr algn="ctr">
                        <a:lnSpc>
                          <a:spcPts val="2600"/>
                        </a:lnSpc>
                        <a:defRPr/>
                      </a:pPr>
                      <a:endParaRPr lang="en-US" sz="1100"/>
                    </a:p>
                  </a:txBody>
                  <a:tcPr marL="208790" marR="208790" marT="208790" marB="208790" anchor="t">
                    <a:lnL w="45767" cap="flat" cmpd="sng" algn="ctr">
                      <a:solidFill>
                        <a:srgbClr val="000000"/>
                      </a:solidFill>
                      <a:prstDash val="solid"/>
                      <a:round/>
                      <a:headEnd type="none" w="med" len="med"/>
                      <a:tailEnd type="none" w="med" len="med"/>
                    </a:lnL>
                    <a:lnR w="45767" cap="flat" cmpd="sng" algn="ctr">
                      <a:solidFill>
                        <a:srgbClr val="000000"/>
                      </a:solidFill>
                      <a:prstDash val="solid"/>
                      <a:round/>
                      <a:headEnd type="none" w="med" len="med"/>
                      <a:tailEnd type="none" w="med" len="med"/>
                    </a:lnR>
                    <a:lnT w="45767" cap="flat" cmpd="sng" algn="ctr">
                      <a:solidFill>
                        <a:srgbClr val="000000"/>
                      </a:solidFill>
                      <a:prstDash val="solid"/>
                      <a:round/>
                      <a:headEnd type="none" w="med" len="med"/>
                      <a:tailEnd type="none" w="med" len="med"/>
                    </a:lnT>
                    <a:lnB w="45767" cap="flat" cmpd="sng" algn="ctr">
                      <a:solidFill>
                        <a:srgbClr val="000000"/>
                      </a:solidFill>
                      <a:prstDash val="solid"/>
                      <a:round/>
                      <a:headEnd type="none" w="med" len="med"/>
                      <a:tailEnd type="none" w="med" len="med"/>
                    </a:lnB>
                  </a:tcPr>
                </a:tc>
              </a:tr>
              <a:tr h="1239526">
                <a:tc>
                  <a:txBody>
                    <a:bodyPr rtlCol="0"/>
                    <a:lstStyle/>
                    <a:p>
                      <a:pPr algn="ctr">
                        <a:lnSpc>
                          <a:spcPts val="2600"/>
                        </a:lnSpc>
                        <a:defRPr/>
                      </a:pPr>
                      <a:endParaRPr lang="en-US" sz="1100"/>
                    </a:p>
                  </a:txBody>
                  <a:tcPr marL="208790" marR="208790" marT="208790" marB="208790" anchor="t">
                    <a:lnL w="45767" cap="flat" cmpd="sng" algn="ctr">
                      <a:solidFill>
                        <a:srgbClr val="000000"/>
                      </a:solidFill>
                      <a:prstDash val="solid"/>
                      <a:round/>
                      <a:headEnd type="none" w="med" len="med"/>
                      <a:tailEnd type="none" w="med" len="med"/>
                    </a:lnL>
                    <a:lnR w="45767" cap="flat" cmpd="sng" algn="ctr">
                      <a:solidFill>
                        <a:srgbClr val="000000"/>
                      </a:solidFill>
                      <a:prstDash val="solid"/>
                      <a:round/>
                      <a:headEnd type="none" w="med" len="med"/>
                      <a:tailEnd type="none" w="med" len="med"/>
                    </a:lnR>
                    <a:lnT w="45767" cap="flat" cmpd="sng" algn="ctr">
                      <a:solidFill>
                        <a:srgbClr val="000000"/>
                      </a:solidFill>
                      <a:prstDash val="solid"/>
                      <a:round/>
                      <a:headEnd type="none" w="med" len="med"/>
                      <a:tailEnd type="none" w="med" len="med"/>
                    </a:lnT>
                    <a:lnB w="45767" cap="flat" cmpd="sng" algn="ctr">
                      <a:solidFill>
                        <a:srgbClr val="000000"/>
                      </a:solidFill>
                      <a:prstDash val="solid"/>
                      <a:round/>
                      <a:headEnd type="none" w="med" len="med"/>
                      <a:tailEnd type="none" w="med" len="med"/>
                    </a:lnB>
                  </a:tcPr>
                </a:tc>
                <a:tc>
                  <a:txBody>
                    <a:bodyPr rtlCol="0"/>
                    <a:lstStyle/>
                    <a:p>
                      <a:pPr algn="ctr">
                        <a:lnSpc>
                          <a:spcPts val="2600"/>
                        </a:lnSpc>
                        <a:defRPr/>
                      </a:pPr>
                      <a:endParaRPr lang="en-US" sz="1100"/>
                    </a:p>
                  </a:txBody>
                  <a:tcPr marL="208790" marR="208790" marT="208790" marB="208790" anchor="t">
                    <a:lnL w="45767" cap="flat" cmpd="sng" algn="ctr">
                      <a:solidFill>
                        <a:srgbClr val="000000"/>
                      </a:solidFill>
                      <a:prstDash val="solid"/>
                      <a:round/>
                      <a:headEnd type="none" w="med" len="med"/>
                      <a:tailEnd type="none" w="med" len="med"/>
                    </a:lnL>
                    <a:lnR w="45767" cap="flat" cmpd="sng" algn="ctr">
                      <a:solidFill>
                        <a:srgbClr val="000000"/>
                      </a:solidFill>
                      <a:prstDash val="solid"/>
                      <a:round/>
                      <a:headEnd type="none" w="med" len="med"/>
                      <a:tailEnd type="none" w="med" len="med"/>
                    </a:lnR>
                    <a:lnT w="45767" cap="flat" cmpd="sng" algn="ctr">
                      <a:solidFill>
                        <a:srgbClr val="000000"/>
                      </a:solidFill>
                      <a:prstDash val="solid"/>
                      <a:round/>
                      <a:headEnd type="none" w="med" len="med"/>
                      <a:tailEnd type="none" w="med" len="med"/>
                    </a:lnT>
                    <a:lnB w="45767" cap="flat" cmpd="sng" algn="ctr">
                      <a:solidFill>
                        <a:srgbClr val="000000"/>
                      </a:solidFill>
                      <a:prstDash val="solid"/>
                      <a:round/>
                      <a:headEnd type="none" w="med" len="med"/>
                      <a:tailEnd type="none" w="med" len="med"/>
                    </a:lnB>
                  </a:tcPr>
                </a:tc>
              </a:tr>
            </a:tbl>
          </a:graphicData>
        </a:graphic>
      </p:graphicFrame>
      <p:sp>
        <p:nvSpPr>
          <p:cNvPr id="16" name="TextBox 16"/>
          <p:cNvSpPr txBox="1"/>
          <p:nvPr/>
        </p:nvSpPr>
        <p:spPr>
          <a:xfrm>
            <a:off x="2228215" y="2621915"/>
            <a:ext cx="14910435" cy="2037715"/>
          </a:xfrm>
          <a:prstGeom prst="rect">
            <a:avLst/>
          </a:prstGeom>
        </p:spPr>
        <p:txBody>
          <a:bodyPr lIns="0" tIns="0" rIns="0" bIns="0" rtlCol="0" anchor="t">
            <a:noAutofit/>
          </a:bodyPr>
          <a:lstStyle/>
          <a:p>
            <a:pPr>
              <a:lnSpc>
                <a:spcPts val="7420"/>
              </a:lnSpc>
            </a:pPr>
            <a:r>
              <a:rPr lang="en-US" sz="5300">
                <a:solidFill>
                  <a:srgbClr val="000000"/>
                </a:solidFill>
                <a:latin typeface="Cabin Bold" panose="00000800000000000000"/>
              </a:rPr>
              <a:t>Em hãy chỉ ra những tác hại của việc ngồi sai tư thế khi sử dụng máy tính trong bảng bên dưới.</a:t>
            </a:r>
            <a:endParaRPr lang="en-US" sz="5300">
              <a:solidFill>
                <a:srgbClr val="000000"/>
              </a:solidFill>
              <a:latin typeface="Cabin Bold" panose="00000800000000000000"/>
            </a:endParaRPr>
          </a:p>
        </p:txBody>
      </p:sp>
      <p:sp>
        <p:nvSpPr>
          <p:cNvPr id="17" name="TextBox 17"/>
          <p:cNvSpPr txBox="1"/>
          <p:nvPr/>
        </p:nvSpPr>
        <p:spPr>
          <a:xfrm>
            <a:off x="1938655" y="5448300"/>
            <a:ext cx="3488690" cy="821690"/>
          </a:xfrm>
          <a:prstGeom prst="rect">
            <a:avLst/>
          </a:prstGeom>
        </p:spPr>
        <p:txBody>
          <a:bodyPr lIns="0" tIns="0" rIns="0" bIns="0" rtlCol="0" anchor="t">
            <a:noAutofit/>
          </a:bodyPr>
          <a:lstStyle/>
          <a:p>
            <a:pPr>
              <a:lnSpc>
                <a:spcPts val="5985"/>
              </a:lnSpc>
            </a:pPr>
            <a:r>
              <a:rPr lang="en-US" sz="4275">
                <a:solidFill>
                  <a:srgbClr val="1E1E1E"/>
                </a:solidFill>
                <a:latin typeface="Cabin Bold" panose="00000800000000000000"/>
              </a:rPr>
              <a:t>A. Đau lưng</a:t>
            </a:r>
            <a:endParaRPr lang="en-US" sz="4275">
              <a:solidFill>
                <a:srgbClr val="1E1E1E"/>
              </a:solidFill>
              <a:latin typeface="Cabin Bold" panose="00000800000000000000"/>
            </a:endParaRPr>
          </a:p>
        </p:txBody>
      </p:sp>
      <p:sp>
        <p:nvSpPr>
          <p:cNvPr id="18" name="TextBox 18"/>
          <p:cNvSpPr txBox="1"/>
          <p:nvPr/>
        </p:nvSpPr>
        <p:spPr>
          <a:xfrm>
            <a:off x="1938655" y="6667500"/>
            <a:ext cx="3488690" cy="829310"/>
          </a:xfrm>
          <a:prstGeom prst="rect">
            <a:avLst/>
          </a:prstGeom>
        </p:spPr>
        <p:txBody>
          <a:bodyPr lIns="0" tIns="0" rIns="0" bIns="0" rtlCol="0" anchor="t">
            <a:noAutofit/>
          </a:bodyPr>
          <a:lstStyle/>
          <a:p>
            <a:pPr>
              <a:lnSpc>
                <a:spcPts val="5985"/>
              </a:lnSpc>
            </a:pPr>
            <a:r>
              <a:rPr lang="en-US" sz="4275">
                <a:solidFill>
                  <a:srgbClr val="1E1E1E"/>
                </a:solidFill>
                <a:latin typeface="Cabin Bold" panose="00000800000000000000"/>
              </a:rPr>
              <a:t>C. Mỏi mắt</a:t>
            </a:r>
            <a:endParaRPr lang="en-US" sz="4275">
              <a:solidFill>
                <a:srgbClr val="1E1E1E"/>
              </a:solidFill>
              <a:latin typeface="Cabin Bold" panose="00000800000000000000"/>
            </a:endParaRPr>
          </a:p>
        </p:txBody>
      </p:sp>
      <p:sp>
        <p:nvSpPr>
          <p:cNvPr id="19" name="TextBox 19"/>
          <p:cNvSpPr txBox="1"/>
          <p:nvPr/>
        </p:nvSpPr>
        <p:spPr>
          <a:xfrm>
            <a:off x="1938655" y="7905750"/>
            <a:ext cx="5808345" cy="929005"/>
          </a:xfrm>
          <a:prstGeom prst="rect">
            <a:avLst/>
          </a:prstGeom>
        </p:spPr>
        <p:txBody>
          <a:bodyPr lIns="0" tIns="0" rIns="0" bIns="0" rtlCol="0" anchor="t">
            <a:noAutofit/>
          </a:bodyPr>
          <a:lstStyle/>
          <a:p>
            <a:pPr>
              <a:lnSpc>
                <a:spcPts val="5985"/>
              </a:lnSpc>
            </a:pPr>
            <a:r>
              <a:rPr lang="en-US" sz="4275">
                <a:solidFill>
                  <a:srgbClr val="1E1E1E"/>
                </a:solidFill>
                <a:latin typeface="Cabin Bold" panose="00000800000000000000"/>
              </a:rPr>
              <a:t>E. Cong vẹo cột sống</a:t>
            </a:r>
            <a:endParaRPr lang="en-US" sz="4275">
              <a:solidFill>
                <a:srgbClr val="1E1E1E"/>
              </a:solidFill>
              <a:latin typeface="Cabin Bold" panose="00000800000000000000"/>
            </a:endParaRPr>
          </a:p>
        </p:txBody>
      </p:sp>
      <p:sp>
        <p:nvSpPr>
          <p:cNvPr id="20" name="TextBox 20"/>
          <p:cNvSpPr txBox="1"/>
          <p:nvPr/>
        </p:nvSpPr>
        <p:spPr>
          <a:xfrm>
            <a:off x="8637270" y="5448300"/>
            <a:ext cx="5808345" cy="867410"/>
          </a:xfrm>
          <a:prstGeom prst="rect">
            <a:avLst/>
          </a:prstGeom>
        </p:spPr>
        <p:txBody>
          <a:bodyPr lIns="0" tIns="0" rIns="0" bIns="0" rtlCol="0" anchor="t">
            <a:noAutofit/>
          </a:bodyPr>
          <a:lstStyle/>
          <a:p>
            <a:pPr>
              <a:lnSpc>
                <a:spcPts val="5985"/>
              </a:lnSpc>
            </a:pPr>
            <a:r>
              <a:rPr lang="en-US" sz="4275">
                <a:solidFill>
                  <a:srgbClr val="1E1E1E"/>
                </a:solidFill>
                <a:latin typeface="Cabin Bold" panose="00000800000000000000"/>
              </a:rPr>
              <a:t>B. Đau vai gáy</a:t>
            </a:r>
            <a:endParaRPr lang="en-US" sz="4275">
              <a:solidFill>
                <a:srgbClr val="1E1E1E"/>
              </a:solidFill>
              <a:latin typeface="Cabin Bold" panose="00000800000000000000"/>
            </a:endParaRPr>
          </a:p>
        </p:txBody>
      </p:sp>
      <p:sp>
        <p:nvSpPr>
          <p:cNvPr id="21" name="TextBox 21"/>
          <p:cNvSpPr txBox="1"/>
          <p:nvPr/>
        </p:nvSpPr>
        <p:spPr>
          <a:xfrm>
            <a:off x="8637270" y="6591300"/>
            <a:ext cx="5808345" cy="861695"/>
          </a:xfrm>
          <a:prstGeom prst="rect">
            <a:avLst/>
          </a:prstGeom>
        </p:spPr>
        <p:txBody>
          <a:bodyPr lIns="0" tIns="0" rIns="0" bIns="0" rtlCol="0" anchor="t">
            <a:noAutofit/>
          </a:bodyPr>
          <a:lstStyle/>
          <a:p>
            <a:pPr>
              <a:lnSpc>
                <a:spcPts val="5985"/>
              </a:lnSpc>
            </a:pPr>
            <a:r>
              <a:rPr lang="en-US" sz="4275">
                <a:solidFill>
                  <a:srgbClr val="1E1E1E"/>
                </a:solidFill>
                <a:latin typeface="Cabin Bold" panose="00000800000000000000"/>
              </a:rPr>
              <a:t>D. Cơ thể dẻo dai</a:t>
            </a:r>
            <a:endParaRPr lang="en-US" sz="4275">
              <a:solidFill>
                <a:srgbClr val="1E1E1E"/>
              </a:solidFill>
              <a:latin typeface="Cabin Bold" panose="00000800000000000000"/>
            </a:endParaRPr>
          </a:p>
        </p:txBody>
      </p:sp>
      <p:sp>
        <p:nvSpPr>
          <p:cNvPr id="22" name="TextBox 22"/>
          <p:cNvSpPr txBox="1"/>
          <p:nvPr/>
        </p:nvSpPr>
        <p:spPr>
          <a:xfrm>
            <a:off x="8686800" y="7850505"/>
            <a:ext cx="9385935" cy="810895"/>
          </a:xfrm>
          <a:prstGeom prst="rect">
            <a:avLst/>
          </a:prstGeom>
        </p:spPr>
        <p:txBody>
          <a:bodyPr lIns="0" tIns="0" rIns="0" bIns="0" rtlCol="0" anchor="t">
            <a:noAutofit/>
          </a:bodyPr>
          <a:lstStyle/>
          <a:p>
            <a:pPr>
              <a:lnSpc>
                <a:spcPts val="5985"/>
              </a:lnSpc>
            </a:pPr>
            <a:r>
              <a:rPr lang="en-US" sz="4275">
                <a:solidFill>
                  <a:srgbClr val="1E1E1E"/>
                </a:solidFill>
                <a:latin typeface="Cabin Bold" panose="00000800000000000000"/>
              </a:rPr>
              <a:t>G. Không ảnh hưởng đến sức khỏe</a:t>
            </a:r>
            <a:endParaRPr lang="en-US" sz="4275">
              <a:solidFill>
                <a:srgbClr val="1E1E1E"/>
              </a:solidFill>
              <a:latin typeface="Cabin Bold" panose="000008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500"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7" presetClass="entr" presetSubtype="4" fill="hold" grpId="0" nodeType="withEffect">
                                  <p:stCondLst>
                                    <p:cond delay="0"/>
                                  </p:stCondLst>
                                  <p:childTnLst>
                                    <p:set>
                                      <p:cBhvr>
                                        <p:cTn id="16" dur="500"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7" presetClass="entr" presetSubtype="4" fill="hold" grpId="0" nodeType="withEffect">
                                  <p:stCondLst>
                                    <p:cond delay="0"/>
                                  </p:stCondLst>
                                  <p:childTnLst>
                                    <p:set>
                                      <p:cBhvr>
                                        <p:cTn id="20" dur="500"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7" presetClass="entr" presetSubtype="4" fill="hold" grpId="0" nodeType="withEffect">
                                  <p:stCondLst>
                                    <p:cond delay="0"/>
                                  </p:stCondLst>
                                  <p:childTnLst>
                                    <p:set>
                                      <p:cBhvr>
                                        <p:cTn id="24" dur="500"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7" presetClass="entr" presetSubtype="4" fill="hold" grpId="0" nodeType="withEffect">
                                  <p:stCondLst>
                                    <p:cond delay="0"/>
                                  </p:stCondLst>
                                  <p:childTnLst>
                                    <p:set>
                                      <p:cBhvr>
                                        <p:cTn id="28" dur="500"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7" presetClass="entr" presetSubtype="4" fill="hold" grpId="0" nodeType="withEffect">
                                  <p:stCondLst>
                                    <p:cond delay="0"/>
                                  </p:stCondLst>
                                  <p:childTnLst>
                                    <p:set>
                                      <p:cBhvr>
                                        <p:cTn id="32" dur="500"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7" presetClass="entr" presetSubtype="4" fill="hold" nodeType="withEffect">
                                  <p:stCondLst>
                                    <p:cond delay="0"/>
                                  </p:stCondLst>
                                  <p:childTnLst>
                                    <p:set>
                                      <p:cBhvr>
                                        <p:cTn id="36" dur="500"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grpId="2" nodeType="clickEffect">
                                  <p:stCondLst>
                                    <p:cond delay="0"/>
                                  </p:stCondLst>
                                  <p:childTnLst>
                                    <p:animClr clrSpc="rgb" dir="cw">
                                      <p:cBhvr override="childStyle">
                                        <p:cTn id="42" dur="indefinite" fill="hold"/>
                                        <p:tgtEl>
                                          <p:spTgt spid="17"/>
                                        </p:tgtEl>
                                        <p:attrNameLst>
                                          <p:attrName>style.color</p:attrName>
                                        </p:attrNameLst>
                                      </p:cBhvr>
                                      <p:to>
                                        <a:srgbClr val="ff120d"/>
                                      </p:to>
                                    </p:animClr>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grpId="2" nodeType="clickEffect">
                                  <p:stCondLst>
                                    <p:cond delay="0"/>
                                  </p:stCondLst>
                                  <p:childTnLst>
                                    <p:animClr clrSpc="rgb" dir="cw">
                                      <p:cBhvr override="childStyle">
                                        <p:cTn id="46" dur="indefinite" fill="hold"/>
                                        <p:tgtEl>
                                          <p:spTgt spid="18"/>
                                        </p:tgtEl>
                                        <p:attrNameLst>
                                          <p:attrName>style.color</p:attrName>
                                        </p:attrNameLst>
                                      </p:cBhvr>
                                      <p:to>
                                        <a:srgbClr val="ff120d"/>
                                      </p:to>
                                    </p:animClr>
                                  </p:childTnLst>
                                </p:cTn>
                              </p:par>
                            </p:childTnLst>
                          </p:cTn>
                        </p:par>
                      </p:childTnLst>
                    </p:cTn>
                  </p:par>
                  <p:par>
                    <p:cTn id="47" fill="hold">
                      <p:stCondLst>
                        <p:cond delay="indefinite"/>
                      </p:stCondLst>
                      <p:childTnLst>
                        <p:par>
                          <p:cTn id="48" fill="hold">
                            <p:stCondLst>
                              <p:cond delay="0"/>
                            </p:stCondLst>
                            <p:childTnLst>
                              <p:par>
                                <p:cTn id="49" presetID="3" presetClass="emph" presetSubtype="2" fill="hold" grpId="2" nodeType="clickEffect">
                                  <p:stCondLst>
                                    <p:cond delay="0"/>
                                  </p:stCondLst>
                                  <p:childTnLst>
                                    <p:animClr clrSpc="rgb" dir="cw">
                                      <p:cBhvr override="childStyle">
                                        <p:cTn id="50" dur="indefinite" fill="hold"/>
                                        <p:tgtEl>
                                          <p:spTgt spid="19"/>
                                        </p:tgtEl>
                                        <p:attrNameLst>
                                          <p:attrName>style.color</p:attrName>
                                        </p:attrNameLst>
                                      </p:cBhvr>
                                      <p:to>
                                        <a:srgbClr val="ff120d"/>
                                      </p:to>
                                    </p:animClr>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grpId="2" nodeType="clickEffect">
                                  <p:stCondLst>
                                    <p:cond delay="0"/>
                                  </p:stCondLst>
                                  <p:childTnLst>
                                    <p:animClr clrSpc="rgb" dir="cw">
                                      <p:cBhvr override="childStyle">
                                        <p:cTn id="54" dur="indefinite" fill="hold"/>
                                        <p:tgtEl>
                                          <p:spTgt spid="20"/>
                                        </p:tgtEl>
                                        <p:attrNameLst>
                                          <p:attrName>style.color</p:attrName>
                                        </p:attrNameLst>
                                      </p:cBhvr>
                                      <p:to>
                                        <a:srgbClr val="ff120d"/>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8" grpId="0"/>
      <p:bldP spid="19" grpId="0"/>
      <p:bldP spid="21" grpId="0"/>
      <p:bldP spid="22" grpId="0"/>
      <p:bldP spid="20" grpId="0"/>
      <p:bldP spid="18" grpId="1"/>
      <p:bldP spid="19" grpId="1"/>
      <p:bldP spid="21" grpId="1"/>
      <p:bldP spid="22" grpId="1"/>
      <p:bldP spid="20" grpId="1"/>
      <p:bldP spid="17" grpId="0"/>
      <p:bldP spid="17" grpId="1"/>
      <p:bldP spid="17" grpId="2"/>
      <p:bldP spid="18" grpId="2"/>
      <p:bldP spid="19" grpId="2"/>
      <p:bldP spid="20" grpId="2"/>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6924893">
            <a:off x="3703685" y="1785060"/>
            <a:ext cx="1594568" cy="1530785"/>
          </a:xfrm>
          <a:custGeom>
            <a:avLst/>
            <a:gdLst/>
            <a:ahLst/>
            <a:cxnLst/>
            <a:rect l="l" t="t" r="r" b="b"/>
            <a:pathLst>
              <a:path w="1594568" h="1530785">
                <a:moveTo>
                  <a:pt x="0" y="0"/>
                </a:moveTo>
                <a:lnTo>
                  <a:pt x="1594568" y="0"/>
                </a:lnTo>
                <a:lnTo>
                  <a:pt x="1594568" y="1530785"/>
                </a:lnTo>
                <a:lnTo>
                  <a:pt x="0" y="15307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6919245" y="901647"/>
            <a:ext cx="680110" cy="600197"/>
          </a:xfrm>
          <a:custGeom>
            <a:avLst/>
            <a:gdLst/>
            <a:ahLst/>
            <a:cxnLst/>
            <a:rect l="l" t="t" r="r" b="b"/>
            <a:pathLst>
              <a:path w="680110" h="600197">
                <a:moveTo>
                  <a:pt x="0" y="0"/>
                </a:moveTo>
                <a:lnTo>
                  <a:pt x="680110" y="0"/>
                </a:lnTo>
                <a:lnTo>
                  <a:pt x="680110" y="600197"/>
                </a:lnTo>
                <a:lnTo>
                  <a:pt x="0" y="6001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3201716" y="7945426"/>
            <a:ext cx="531523" cy="469069"/>
          </a:xfrm>
          <a:custGeom>
            <a:avLst/>
            <a:gdLst/>
            <a:ahLst/>
            <a:cxnLst/>
            <a:rect l="l" t="t" r="r" b="b"/>
            <a:pathLst>
              <a:path w="531523" h="469069">
                <a:moveTo>
                  <a:pt x="0" y="0"/>
                </a:moveTo>
                <a:lnTo>
                  <a:pt x="531523" y="0"/>
                </a:lnTo>
                <a:lnTo>
                  <a:pt x="531523" y="469069"/>
                </a:lnTo>
                <a:lnTo>
                  <a:pt x="0" y="4690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rot="-446367">
            <a:off x="1526769" y="1217566"/>
            <a:ext cx="1316594" cy="1261537"/>
          </a:xfrm>
          <a:custGeom>
            <a:avLst/>
            <a:gdLst/>
            <a:ahLst/>
            <a:cxnLst/>
            <a:rect l="l" t="t" r="r" b="b"/>
            <a:pathLst>
              <a:path w="1316594" h="1261537">
                <a:moveTo>
                  <a:pt x="0" y="0"/>
                </a:moveTo>
                <a:lnTo>
                  <a:pt x="1316594" y="0"/>
                </a:lnTo>
                <a:lnTo>
                  <a:pt x="1316594" y="1261536"/>
                </a:lnTo>
                <a:lnTo>
                  <a:pt x="0" y="126153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rot="-5400000">
            <a:off x="15494272" y="4015487"/>
            <a:ext cx="2992401" cy="537655"/>
          </a:xfrm>
          <a:custGeom>
            <a:avLst/>
            <a:gdLst/>
            <a:ahLst/>
            <a:cxnLst/>
            <a:rect l="l" t="t" r="r" b="b"/>
            <a:pathLst>
              <a:path w="2992401" h="537655">
                <a:moveTo>
                  <a:pt x="0" y="0"/>
                </a:moveTo>
                <a:lnTo>
                  <a:pt x="2992401" y="0"/>
                </a:lnTo>
                <a:lnTo>
                  <a:pt x="2992401" y="537654"/>
                </a:lnTo>
                <a:lnTo>
                  <a:pt x="0" y="53765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9" name="Freeform 9"/>
          <p:cNvSpPr/>
          <p:nvPr/>
        </p:nvSpPr>
        <p:spPr>
          <a:xfrm rot="-5400000">
            <a:off x="8979927" y="7406309"/>
            <a:ext cx="328145" cy="1547303"/>
          </a:xfrm>
          <a:custGeom>
            <a:avLst/>
            <a:gdLst/>
            <a:ahLst/>
            <a:cxnLst/>
            <a:rect l="l" t="t" r="r" b="b"/>
            <a:pathLst>
              <a:path w="328145" h="1547303">
                <a:moveTo>
                  <a:pt x="0" y="0"/>
                </a:moveTo>
                <a:lnTo>
                  <a:pt x="328146" y="0"/>
                </a:lnTo>
                <a:lnTo>
                  <a:pt x="328146" y="1547303"/>
                </a:lnTo>
                <a:lnTo>
                  <a:pt x="0" y="1547303"/>
                </a:lnTo>
                <a:lnTo>
                  <a:pt x="0" y="0"/>
                </a:lnTo>
                <a:close/>
              </a:path>
            </a:pathLst>
          </a:custGeom>
          <a:blipFill>
            <a:blip r:embed="rId15">
              <a:extLst>
                <a:ext uri="{96DAC541-7B7A-43D3-8B79-37D633B846F1}">
                  <asvg:svgBlip xmlns:asvg="http://schemas.microsoft.com/office/drawing/2016/SVG/main" r:embed="rId16"/>
                </a:ext>
              </a:extLst>
            </a:blip>
            <a:stretch>
              <a:fillRect r="-11398"/>
            </a:stretch>
          </a:blipFill>
        </p:spPr>
      </p:sp>
      <p:sp>
        <p:nvSpPr>
          <p:cNvPr id="10" name="Freeform 10"/>
          <p:cNvSpPr/>
          <p:nvPr/>
        </p:nvSpPr>
        <p:spPr>
          <a:xfrm>
            <a:off x="13954148" y="2162805"/>
            <a:ext cx="631075" cy="792446"/>
          </a:xfrm>
          <a:custGeom>
            <a:avLst/>
            <a:gdLst/>
            <a:ahLst/>
            <a:cxnLst/>
            <a:rect l="l" t="t" r="r" b="b"/>
            <a:pathLst>
              <a:path w="631075" h="792446">
                <a:moveTo>
                  <a:pt x="0" y="0"/>
                </a:moveTo>
                <a:lnTo>
                  <a:pt x="631075" y="0"/>
                </a:lnTo>
                <a:lnTo>
                  <a:pt x="631075" y="792446"/>
                </a:lnTo>
                <a:lnTo>
                  <a:pt x="0" y="79244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1" name="Freeform 11"/>
          <p:cNvSpPr/>
          <p:nvPr/>
        </p:nvSpPr>
        <p:spPr>
          <a:xfrm rot="3139905">
            <a:off x="405707" y="8471778"/>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grpSp>
        <p:nvGrpSpPr>
          <p:cNvPr id="12" name="Group 12"/>
          <p:cNvGrpSpPr/>
          <p:nvPr/>
        </p:nvGrpSpPr>
        <p:grpSpPr>
          <a:xfrm rot="0">
            <a:off x="7094503" y="496569"/>
            <a:ext cx="4098993" cy="1277322"/>
            <a:chOff x="0" y="0"/>
            <a:chExt cx="5465324" cy="1703096"/>
          </a:xfrm>
        </p:grpSpPr>
        <p:grpSp>
          <p:nvGrpSpPr>
            <p:cNvPr id="13" name="Group 13"/>
            <p:cNvGrpSpPr/>
            <p:nvPr/>
          </p:nvGrpSpPr>
          <p:grpSpPr>
            <a:xfrm rot="0">
              <a:off x="0" y="0"/>
              <a:ext cx="5465324" cy="1703096"/>
              <a:chOff x="0" y="0"/>
              <a:chExt cx="1082583" cy="337353"/>
            </a:xfrm>
          </p:grpSpPr>
          <p:sp>
            <p:nvSpPr>
              <p:cNvPr id="14" name="Freeform 14"/>
              <p:cNvSpPr/>
              <p:nvPr/>
            </p:nvSpPr>
            <p:spPr>
              <a:xfrm>
                <a:off x="0" y="0"/>
                <a:ext cx="1082583" cy="337353"/>
              </a:xfrm>
              <a:custGeom>
                <a:avLst/>
                <a:gdLst/>
                <a:ahLst/>
                <a:cxnLst/>
                <a:rect l="l" t="t" r="r" b="b"/>
                <a:pathLst>
                  <a:path w="1082583" h="337353">
                    <a:moveTo>
                      <a:pt x="48970" y="0"/>
                    </a:moveTo>
                    <a:lnTo>
                      <a:pt x="1033613" y="0"/>
                    </a:lnTo>
                    <a:cubicBezTo>
                      <a:pt x="1046600" y="0"/>
                      <a:pt x="1059056" y="5159"/>
                      <a:pt x="1068240" y="14343"/>
                    </a:cubicBezTo>
                    <a:cubicBezTo>
                      <a:pt x="1077424" y="23527"/>
                      <a:pt x="1082583" y="35983"/>
                      <a:pt x="1082583" y="48970"/>
                    </a:cubicBezTo>
                    <a:lnTo>
                      <a:pt x="1082583" y="288382"/>
                    </a:lnTo>
                    <a:cubicBezTo>
                      <a:pt x="1082583" y="301370"/>
                      <a:pt x="1077424" y="313826"/>
                      <a:pt x="1068240" y="323010"/>
                    </a:cubicBezTo>
                    <a:cubicBezTo>
                      <a:pt x="1059056" y="332194"/>
                      <a:pt x="1046600" y="337353"/>
                      <a:pt x="1033613" y="337353"/>
                    </a:cubicBezTo>
                    <a:lnTo>
                      <a:pt x="48970" y="337353"/>
                    </a:lnTo>
                    <a:cubicBezTo>
                      <a:pt x="35983" y="337353"/>
                      <a:pt x="23527" y="332194"/>
                      <a:pt x="14343" y="323010"/>
                    </a:cubicBezTo>
                    <a:cubicBezTo>
                      <a:pt x="5159" y="313826"/>
                      <a:pt x="0" y="301370"/>
                      <a:pt x="0" y="288382"/>
                    </a:cubicBezTo>
                    <a:lnTo>
                      <a:pt x="0" y="48970"/>
                    </a:lnTo>
                    <a:cubicBezTo>
                      <a:pt x="0" y="35983"/>
                      <a:pt x="5159" y="23527"/>
                      <a:pt x="14343" y="14343"/>
                    </a:cubicBezTo>
                    <a:cubicBezTo>
                      <a:pt x="23527" y="5159"/>
                      <a:pt x="35983" y="0"/>
                      <a:pt x="48970" y="0"/>
                    </a:cubicBezTo>
                    <a:close/>
                  </a:path>
                </a:pathLst>
              </a:custGeom>
              <a:solidFill>
                <a:srgbClr val="FFD0E6"/>
              </a:solidFill>
              <a:ln w="57150" cap="rnd">
                <a:solidFill>
                  <a:srgbClr val="132B4F"/>
                </a:solidFill>
                <a:prstDash val="solid"/>
                <a:round/>
              </a:ln>
            </p:spPr>
          </p:sp>
          <p:sp>
            <p:nvSpPr>
              <p:cNvPr id="15" name="TextBox 15"/>
              <p:cNvSpPr txBox="1"/>
              <p:nvPr/>
            </p:nvSpPr>
            <p:spPr>
              <a:xfrm>
                <a:off x="0" y="0"/>
                <a:ext cx="1082583" cy="337353"/>
              </a:xfrm>
              <a:prstGeom prst="rect">
                <a:avLst/>
              </a:prstGeom>
            </p:spPr>
            <p:txBody>
              <a:bodyPr lIns="50800" tIns="50800" rIns="50800" bIns="50800" rtlCol="0" anchor="ctr"/>
              <a:lstStyle/>
              <a:p>
                <a:pPr algn="ctr">
                  <a:lnSpc>
                    <a:spcPts val="2850"/>
                  </a:lnSpc>
                </a:pPr>
              </a:p>
            </p:txBody>
          </p:sp>
        </p:grpSp>
        <p:sp>
          <p:nvSpPr>
            <p:cNvPr id="16" name="TextBox 16"/>
            <p:cNvSpPr txBox="1"/>
            <p:nvPr/>
          </p:nvSpPr>
          <p:spPr>
            <a:xfrm>
              <a:off x="0" y="219287"/>
              <a:ext cx="5310293" cy="1453727"/>
            </a:xfrm>
            <a:prstGeom prst="rect">
              <a:avLst/>
            </a:prstGeom>
          </p:spPr>
          <p:txBody>
            <a:bodyPr lIns="0" tIns="0" rIns="0" bIns="0" rtlCol="0" anchor="t">
              <a:noAutofit/>
            </a:bodyPr>
            <a:lstStyle/>
            <a:p>
              <a:pPr algn="ctr">
                <a:lnSpc>
                  <a:spcPts val="7440"/>
                </a:lnSpc>
              </a:pPr>
              <a:r>
                <a:rPr lang="en-US" sz="5315">
                  <a:solidFill>
                    <a:srgbClr val="1B1B1B"/>
                  </a:solidFill>
                  <a:latin typeface="Paytone One" panose="00000500000000000000"/>
                </a:rPr>
                <a:t>Vận dụng</a:t>
              </a:r>
              <a:endParaRPr lang="en-US" sz="5315">
                <a:solidFill>
                  <a:srgbClr val="1B1B1B"/>
                </a:solidFill>
                <a:latin typeface="Paytone One" panose="00000500000000000000"/>
              </a:endParaRPr>
            </a:p>
          </p:txBody>
        </p:sp>
      </p:grpSp>
      <p:sp>
        <p:nvSpPr>
          <p:cNvPr id="17" name="Freeform 17"/>
          <p:cNvSpPr/>
          <p:nvPr/>
        </p:nvSpPr>
        <p:spPr>
          <a:xfrm>
            <a:off x="13415288" y="6343016"/>
            <a:ext cx="4162516" cy="3943984"/>
          </a:xfrm>
          <a:custGeom>
            <a:avLst/>
            <a:gdLst/>
            <a:ahLst/>
            <a:cxnLst/>
            <a:rect l="l" t="t" r="r" b="b"/>
            <a:pathLst>
              <a:path w="4162516" h="3943984">
                <a:moveTo>
                  <a:pt x="0" y="0"/>
                </a:moveTo>
                <a:lnTo>
                  <a:pt x="4162516" y="0"/>
                </a:lnTo>
                <a:lnTo>
                  <a:pt x="4162516" y="3943984"/>
                </a:lnTo>
                <a:lnTo>
                  <a:pt x="0" y="3943984"/>
                </a:lnTo>
                <a:lnTo>
                  <a:pt x="0" y="0"/>
                </a:lnTo>
                <a:close/>
              </a:path>
            </a:pathLst>
          </a:custGeom>
          <a:blipFill>
            <a:blip r:embed="rId21"/>
            <a:stretch>
              <a:fillRect/>
            </a:stretch>
          </a:blipFill>
        </p:spPr>
      </p:sp>
      <p:sp>
        <p:nvSpPr>
          <p:cNvPr id="18" name="TextBox 18"/>
          <p:cNvSpPr txBox="1"/>
          <p:nvPr/>
        </p:nvSpPr>
        <p:spPr>
          <a:xfrm>
            <a:off x="2791460" y="3555365"/>
            <a:ext cx="12705080" cy="3983355"/>
          </a:xfrm>
          <a:prstGeom prst="rect">
            <a:avLst/>
          </a:prstGeom>
        </p:spPr>
        <p:txBody>
          <a:bodyPr lIns="0" tIns="0" rIns="0" bIns="0" rtlCol="0" anchor="t">
            <a:noAutofit/>
          </a:bodyPr>
          <a:lstStyle/>
          <a:p>
            <a:pPr>
              <a:lnSpc>
                <a:spcPts val="7420"/>
              </a:lnSpc>
            </a:pPr>
            <a:r>
              <a:rPr lang="en-US" sz="5300">
                <a:solidFill>
                  <a:srgbClr val="000000"/>
                </a:solidFill>
                <a:latin typeface="Cabin Bold" panose="00000800000000000000"/>
              </a:rPr>
              <a:t>Em hãy ngồi như đang sử dụng máy tính và yêu cầu bạn cùng bàn nhận xét đúng ở đâu, sai ở đâu? </a:t>
            </a:r>
            <a:endParaRPr lang="en-US" sz="5300">
              <a:solidFill>
                <a:srgbClr val="000000"/>
              </a:solidFill>
              <a:latin typeface="Cabin Bold" panose="00000800000000000000"/>
            </a:endParaRPr>
          </a:p>
          <a:p>
            <a:pPr>
              <a:lnSpc>
                <a:spcPts val="7420"/>
              </a:lnSpc>
            </a:pPr>
            <a:r>
              <a:rPr lang="en-US" sz="5300">
                <a:solidFill>
                  <a:srgbClr val="000000"/>
                </a:solidFill>
                <a:latin typeface="Cabin Bold" panose="00000800000000000000"/>
              </a:rPr>
              <a:t>Sau đó hai bạn đổi vai trò cho nhau.</a:t>
            </a:r>
            <a:endParaRPr lang="en-US" sz="5300">
              <a:solidFill>
                <a:srgbClr val="000000"/>
              </a:solidFill>
              <a:latin typeface="Cabin Bold" panose="0000080000000000000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rot="-5400000" flipH="1">
            <a:off x="-104027" y="6553576"/>
            <a:ext cx="3837451" cy="3629397"/>
          </a:xfrm>
          <a:custGeom>
            <a:avLst/>
            <a:gdLst/>
            <a:ahLst/>
            <a:cxnLst/>
            <a:rect l="l" t="t" r="r" b="b"/>
            <a:pathLst>
              <a:path w="3837451" h="3629397">
                <a:moveTo>
                  <a:pt x="3837451" y="0"/>
                </a:moveTo>
                <a:lnTo>
                  <a:pt x="0" y="0"/>
                </a:lnTo>
                <a:lnTo>
                  <a:pt x="0" y="3629397"/>
                </a:lnTo>
                <a:lnTo>
                  <a:pt x="3837451" y="3629397"/>
                </a:lnTo>
                <a:lnTo>
                  <a:pt x="3837451" y="0"/>
                </a:lnTo>
                <a:close/>
              </a:path>
            </a:pathLst>
          </a:custGeom>
          <a:blipFill>
            <a:blip r:embed="rId1">
              <a:extLst>
                <a:ext uri="{96DAC541-7B7A-43D3-8B79-37D633B846F1}">
                  <asvg:svgBlip xmlns:asvg="http://schemas.microsoft.com/office/drawing/2016/SVG/main" r:embed="rId2"/>
                </a:ext>
              </a:extLst>
            </a:blip>
            <a:stretch>
              <a:fillRect l="-771" t="-14210" r="-15037"/>
            </a:stretch>
          </a:blipFill>
        </p:spPr>
      </p:sp>
      <p:grpSp>
        <p:nvGrpSpPr>
          <p:cNvPr id="3" name="Group 3"/>
          <p:cNvGrpSpPr/>
          <p:nvPr/>
        </p:nvGrpSpPr>
        <p:grpSpPr>
          <a:xfrm rot="0">
            <a:off x="2418006" y="1635234"/>
            <a:ext cx="12572650" cy="7942065"/>
            <a:chOff x="0" y="0"/>
            <a:chExt cx="3622362" cy="2288224"/>
          </a:xfrm>
        </p:grpSpPr>
        <p:sp>
          <p:nvSpPr>
            <p:cNvPr id="4" name="Freeform 4"/>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AFBBA2"/>
            </a:solidFill>
          </p:spPr>
        </p:sp>
      </p:grpSp>
      <p:grpSp>
        <p:nvGrpSpPr>
          <p:cNvPr id="5" name="Group 5"/>
          <p:cNvGrpSpPr/>
          <p:nvPr/>
        </p:nvGrpSpPr>
        <p:grpSpPr>
          <a:xfrm rot="0">
            <a:off x="3026930" y="1719395"/>
            <a:ext cx="11896398" cy="7514880"/>
            <a:chOff x="0" y="0"/>
            <a:chExt cx="3622362" cy="2288224"/>
          </a:xfrm>
        </p:grpSpPr>
        <p:sp>
          <p:nvSpPr>
            <p:cNvPr id="6" name="Freeform 6"/>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AF9F5"/>
            </a:solidFill>
          </p:spPr>
        </p:sp>
      </p:grpSp>
      <p:sp>
        <p:nvSpPr>
          <p:cNvPr id="7" name="Freeform 7"/>
          <p:cNvSpPr/>
          <p:nvPr/>
        </p:nvSpPr>
        <p:spPr>
          <a:xfrm rot="-10800000">
            <a:off x="6769976" y="1248116"/>
            <a:ext cx="3868710" cy="942559"/>
          </a:xfrm>
          <a:custGeom>
            <a:avLst/>
            <a:gdLst/>
            <a:ahLst/>
            <a:cxnLst/>
            <a:rect l="l" t="t" r="r" b="b"/>
            <a:pathLst>
              <a:path w="3868710" h="942559">
                <a:moveTo>
                  <a:pt x="0" y="0"/>
                </a:moveTo>
                <a:lnTo>
                  <a:pt x="3868711" y="0"/>
                </a:lnTo>
                <a:lnTo>
                  <a:pt x="3868711" y="942558"/>
                </a:lnTo>
                <a:lnTo>
                  <a:pt x="0" y="9425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3122528" y="5143500"/>
            <a:ext cx="422030" cy="529946"/>
          </a:xfrm>
          <a:custGeom>
            <a:avLst/>
            <a:gdLst/>
            <a:ahLst/>
            <a:cxnLst/>
            <a:rect l="l" t="t" r="r" b="b"/>
            <a:pathLst>
              <a:path w="422030" h="529946">
                <a:moveTo>
                  <a:pt x="0" y="0"/>
                </a:moveTo>
                <a:lnTo>
                  <a:pt x="422030" y="0"/>
                </a:lnTo>
                <a:lnTo>
                  <a:pt x="422030" y="529946"/>
                </a:lnTo>
                <a:lnTo>
                  <a:pt x="0" y="5299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6924893">
            <a:off x="4580516" y="710984"/>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rot="-2388707">
            <a:off x="16283809" y="4094306"/>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a:off x="1188400" y="2706071"/>
            <a:ext cx="626298" cy="552708"/>
          </a:xfrm>
          <a:custGeom>
            <a:avLst/>
            <a:gdLst/>
            <a:ahLst/>
            <a:cxnLst/>
            <a:rect l="l" t="t" r="r" b="b"/>
            <a:pathLst>
              <a:path w="626298" h="552708">
                <a:moveTo>
                  <a:pt x="0" y="0"/>
                </a:moveTo>
                <a:lnTo>
                  <a:pt x="626298" y="0"/>
                </a:lnTo>
                <a:lnTo>
                  <a:pt x="626298" y="552708"/>
                </a:lnTo>
                <a:lnTo>
                  <a:pt x="0" y="55270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Freeform 12"/>
          <p:cNvSpPr/>
          <p:nvPr/>
        </p:nvSpPr>
        <p:spPr>
          <a:xfrm>
            <a:off x="8704331" y="8939301"/>
            <a:ext cx="722943" cy="637997"/>
          </a:xfrm>
          <a:custGeom>
            <a:avLst/>
            <a:gdLst/>
            <a:ahLst/>
            <a:cxnLst/>
            <a:rect l="l" t="t" r="r" b="b"/>
            <a:pathLst>
              <a:path w="722943" h="637997">
                <a:moveTo>
                  <a:pt x="0" y="0"/>
                </a:moveTo>
                <a:lnTo>
                  <a:pt x="722944" y="0"/>
                </a:lnTo>
                <a:lnTo>
                  <a:pt x="722944" y="637998"/>
                </a:lnTo>
                <a:lnTo>
                  <a:pt x="0" y="63799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3" name="Freeform 13"/>
          <p:cNvSpPr/>
          <p:nvPr/>
        </p:nvSpPr>
        <p:spPr>
          <a:xfrm>
            <a:off x="16186564" y="1609295"/>
            <a:ext cx="1530226" cy="1446759"/>
          </a:xfrm>
          <a:custGeom>
            <a:avLst/>
            <a:gdLst/>
            <a:ahLst/>
            <a:cxnLst/>
            <a:rect l="l" t="t" r="r" b="b"/>
            <a:pathLst>
              <a:path w="1530226" h="1446759">
                <a:moveTo>
                  <a:pt x="0" y="0"/>
                </a:moveTo>
                <a:lnTo>
                  <a:pt x="1530226" y="0"/>
                </a:lnTo>
                <a:lnTo>
                  <a:pt x="1530226" y="1446759"/>
                </a:lnTo>
                <a:lnTo>
                  <a:pt x="0" y="144675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4" name="TextBox 14"/>
          <p:cNvSpPr txBox="1"/>
          <p:nvPr/>
        </p:nvSpPr>
        <p:spPr>
          <a:xfrm>
            <a:off x="3890645" y="3670300"/>
            <a:ext cx="10506710" cy="3865245"/>
          </a:xfrm>
          <a:prstGeom prst="rect">
            <a:avLst/>
          </a:prstGeom>
        </p:spPr>
        <p:txBody>
          <a:bodyPr lIns="0" tIns="0" rIns="0" bIns="0" rtlCol="0" anchor="t">
            <a:noAutofit/>
          </a:bodyPr>
          <a:lstStyle/>
          <a:p>
            <a:pPr>
              <a:lnSpc>
                <a:spcPts val="7420"/>
              </a:lnSpc>
            </a:pPr>
            <a:r>
              <a:rPr lang="en-US" sz="5300">
                <a:solidFill>
                  <a:srgbClr val="000000"/>
                </a:solidFill>
                <a:latin typeface="Cabin Bold" panose="00000800000000000000"/>
              </a:rPr>
              <a:t>Qua bài học ngày hôm nay, các em biết được khi làm việc với máy tính ta phải ngồi như thế nào để bảo vệ sức khỏe?</a:t>
            </a:r>
            <a:endParaRPr lang="en-US" sz="5300">
              <a:solidFill>
                <a:srgbClr val="000000"/>
              </a:solidFill>
              <a:latin typeface="Cabin Bold" panose="00000800000000000000"/>
            </a:endParaRPr>
          </a:p>
        </p:txBody>
      </p:sp>
      <p:sp>
        <p:nvSpPr>
          <p:cNvPr id="15" name="Freeform 15"/>
          <p:cNvSpPr/>
          <p:nvPr/>
        </p:nvSpPr>
        <p:spPr>
          <a:xfrm>
            <a:off x="12787578" y="5408473"/>
            <a:ext cx="4471722" cy="4666883"/>
          </a:xfrm>
          <a:custGeom>
            <a:avLst/>
            <a:gdLst/>
            <a:ahLst/>
            <a:cxnLst/>
            <a:rect l="l" t="t" r="r" b="b"/>
            <a:pathLst>
              <a:path w="4471722" h="4666883">
                <a:moveTo>
                  <a:pt x="0" y="0"/>
                </a:moveTo>
                <a:lnTo>
                  <a:pt x="4471722" y="0"/>
                </a:lnTo>
                <a:lnTo>
                  <a:pt x="4471722" y="4666883"/>
                </a:lnTo>
                <a:lnTo>
                  <a:pt x="0" y="466688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1628</Words>
  <Application>WPS Presentation</Application>
  <PresentationFormat>On-screen Show (4:3)</PresentationFormat>
  <Paragraphs>82</Paragraphs>
  <Slides>11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Arial</vt:lpstr>
      <vt:lpstr>SimSun</vt:lpstr>
      <vt:lpstr>Wingdings</vt:lpstr>
      <vt:lpstr>Paytone One</vt:lpstr>
      <vt:lpstr>Poppins</vt:lpstr>
      <vt:lpstr>Cabin Bold</vt:lpstr>
      <vt:lpstr>Arial</vt:lpstr>
      <vt:lpstr>Cabin Bold Italics</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Dụng cụ Học tập Minh họa 3D Về Tôi Trống Bản thuyết trình Giáo dục</dc:title>
  <dc:creator/>
  <cp:lastModifiedBy>pc</cp:lastModifiedBy>
  <cp:revision>5</cp:revision>
  <dcterms:created xsi:type="dcterms:W3CDTF">2006-08-16T00:00:00Z</dcterms:created>
  <dcterms:modified xsi:type="dcterms:W3CDTF">2024-05-08T08:01:37Z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D2672F1912A14296A6B5A12B4791CDE9_12</vt:lpwstr>
  </property>
  <property fmtid="{D5CDD505-2E9C-101B-9397-08002B2CF9AE}" pid="3" name="KSOProductBuildVer">
    <vt:lpwstr>1033-12.2.0.16909</vt:lpwstr>
  </property>
</Properties>
</file>