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26"/>
  </p:notesMasterIdLst>
  <p:sldIdLst>
    <p:sldId id="260" r:id="rId6"/>
    <p:sldId id="262" r:id="rId7"/>
    <p:sldId id="263" r:id="rId8"/>
    <p:sldId id="264" r:id="rId9"/>
    <p:sldId id="265" r:id="rId10"/>
    <p:sldId id="278" r:id="rId11"/>
    <p:sldId id="279" r:id="rId12"/>
    <p:sldId id="280" r:id="rId13"/>
    <p:sldId id="269" r:id="rId14"/>
    <p:sldId id="270" r:id="rId15"/>
    <p:sldId id="271" r:id="rId16"/>
    <p:sldId id="272" r:id="rId17"/>
    <p:sldId id="274" r:id="rId18"/>
    <p:sldId id="281" r:id="rId19"/>
    <p:sldId id="282" r:id="rId20"/>
    <p:sldId id="273" r:id="rId21"/>
    <p:sldId id="283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#9Slide03 AmpleSoft Bold" panose="020B0604020202020204" charset="0"/>
      <p:regular r:id="rId27"/>
    </p:embeddedFont>
    <p:embeddedFont>
      <p:font typeface="#9Slide03 Arima Madurai Black" panose="020B0604020202020204" charset="0"/>
      <p:bold r:id="rId28"/>
    </p:embeddedFon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UTM A&amp;S Graceland" panose="02040603050506020204" pitchFamily="18" charset="0"/>
      <p:regular r:id="rId34"/>
    </p:embeddedFont>
    <p:embeddedFont>
      <p:font typeface="UTM Arruba KT" panose="02040603050506020204" pitchFamily="18" charset="0"/>
      <p:regular r:id="rId35"/>
    </p:embeddedFont>
    <p:embeddedFont>
      <p:font typeface="UTM Bustamalaka" panose="02040603050506020204" pitchFamily="18" charset="0"/>
      <p:regular r:id="rId36"/>
    </p:embeddedFont>
    <p:embeddedFont>
      <p:font typeface="UTM Seagull" panose="02040603050506020204" pitchFamily="18" charset="0"/>
      <p:bold r:id="rId37"/>
      <p:boldItalic r:id="rId38"/>
    </p:embeddedFont>
    <p:embeddedFont>
      <p:font typeface="UTM Showcard" panose="02040603050506020204" pitchFamily="18" charset="0"/>
      <p:regular r:id="rId39"/>
    </p:embeddedFont>
    <p:embeddedFont>
      <p:font typeface="UTM ViceroyJF" panose="02040603050506020204" pitchFamily="18" charset="0"/>
      <p:regular r:id="rId40"/>
    </p:embeddedFont>
    <p:embeddedFont>
      <p:font typeface="UTM Wedding K&amp;T" panose="02040603050506020204" pitchFamily="18" charset="0"/>
      <p:regular r:id="rId41"/>
    </p:embeddedFont>
    <p:embeddedFont>
      <p:font typeface="UVF Slim Tony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2160-FA5C-4557-AB90-0021A9F9742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FDB86-167F-4E1B-8287-0468A2AF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042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41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7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73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5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2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3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51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40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74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63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14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77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57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15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33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83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27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27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62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8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04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6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9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868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27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18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281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2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0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06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4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42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849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07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7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42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59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2" name="Google Shape;2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3" name="Google Shape;2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48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9116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3" name="Google Shape;3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0" name="Google Shape;4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1" name="Google Shape;4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071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47" name="Google Shape;4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933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76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</p:spTree>
    <p:extLst>
      <p:ext uri="{BB962C8B-B14F-4D97-AF65-F5344CB8AC3E}">
        <p14:creationId xmlns:p14="http://schemas.microsoft.com/office/powerpoint/2010/main" val="24662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5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2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23B21-2729-4277-B7D3-6F31D364367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0ADF-55BE-4B06-AFE5-8E46794F44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5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433293" y="6002859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21165326">
            <a:off x="8629483" y="2154436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9225"/>
          <a:stretch/>
        </p:blipFill>
        <p:spPr>
          <a:xfrm>
            <a:off x="-7153" y="-35718"/>
            <a:ext cx="12199153" cy="69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00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43123-92E1-4773-91FC-C5C2EFE110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432BB-8C68-4475-9B94-C8A86F1F6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972"/>
          <a:stretch/>
        </p:blipFill>
        <p:spPr>
          <a:xfrm>
            <a:off x="-19919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F3D16-DA59-4B27-844B-5FE9DC23DE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F7DC5F8-A4F7-488E-962D-7DEE0A09627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D32FAC-60AD-4101-9E2B-7C47BD2B6C60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72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05648-6171-4248-A9AF-4903A388CC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09305-B4EF-4648-A8A9-DD5DE23016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/>
          <a:srcRect b="10153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7D0B-97F2-4953-B80B-873FC8A8DB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88C0C2A-AF63-498D-A740-83A3BA32212C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0CBE60-DB90-46F6-9835-ED17B2AEC479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543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0F388-5D60-4660-80E8-06B6C89472D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F185A-D95E-457D-9B61-3171FACF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/>
          <a:srcRect b="9247"/>
          <a:stretch/>
        </p:blipFill>
        <p:spPr>
          <a:xfrm>
            <a:off x="3342" y="0"/>
            <a:ext cx="12199153" cy="6900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0B7B76-1F9E-40CD-B91F-0CAAB2D49D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9FADB292-4A1B-4CCB-9E16-E10AF666832D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FB9665-7705-4287-9A4D-AE39288E772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0" name="Google Shape;1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1" name="Google Shape;1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i"/>
                <a:ea typeface="Oi"/>
                <a:cs typeface="Oi"/>
                <a:sym typeface="O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i"/>
                <a:sym typeface="O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i"/>
              <a:sym typeface="Oi"/>
            </a:endParaRPr>
          </a:p>
        </p:txBody>
      </p:sp>
      <p:sp>
        <p:nvSpPr>
          <p:cNvPr id="12" name="Google Shape;12;p25"/>
          <p:cNvSpPr/>
          <p:nvPr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3" name="Google Shape;13;p25"/>
          <p:cNvSpPr/>
          <p:nvPr/>
        </p:nvSpPr>
        <p:spPr>
          <a:xfrm>
            <a:off x="34961778" y="-1303020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4;p25"/>
          <p:cNvSpPr/>
          <p:nvPr/>
        </p:nvSpPr>
        <p:spPr>
          <a:xfrm>
            <a:off x="34961778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5" name="Google Shape;15;p25"/>
          <p:cNvSpPr/>
          <p:nvPr/>
        </p:nvSpPr>
        <p:spPr>
          <a:xfrm>
            <a:off x="-23164800" y="19493180"/>
            <a:ext cx="395021" cy="395021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9;p25"/>
          <p:cNvSpPr/>
          <p:nvPr/>
        </p:nvSpPr>
        <p:spPr>
          <a:xfrm>
            <a:off x="-2202100" y="-2224223"/>
            <a:ext cx="16596200" cy="1128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635" y="-1550038"/>
            <a:ext cx="1739230" cy="2577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151" y="-1550038"/>
            <a:ext cx="1739230" cy="25779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2AA4C0-45C5-47D9-8597-5542712BC1F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4B42906-3B63-4742-99F0-A004BBC3D1FA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50BAA-4DA7-4100-A8A7-4E31FE0FA9B2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6302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openxmlformats.org/officeDocument/2006/relationships/image" Target="../media/image2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11" Type="http://schemas.openxmlformats.org/officeDocument/2006/relationships/image" Target="../media/image25.png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1.wdp"/><Relationship Id="rId7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10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1.wdp"/><Relationship Id="rId7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11" Type="http://schemas.openxmlformats.org/officeDocument/2006/relationships/image" Target="../media/image14.gif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openxmlformats.org/officeDocument/2006/relationships/image" Target="../media/image2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g"/><Relationship Id="rId7" Type="http://schemas.openxmlformats.org/officeDocument/2006/relationships/image" Target="../media/image1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684" y="33470"/>
            <a:ext cx="15466958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259596" y="1494146"/>
            <a:ext cx="24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07451" y="2563288"/>
            <a:ext cx="5913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6064" y="3966074"/>
            <a:ext cx="1304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Bustamalaka" panose="02040603050506020204" pitchFamily="18" charset="0"/>
                <a:ea typeface="+mn-ea"/>
                <a:cs typeface="+mn-cs"/>
              </a:rPr>
              <a:t> </a:t>
            </a:r>
            <a:r>
              <a:rPr lang="vi-VN" sz="3200" b="1" dirty="0">
                <a:solidFill>
                  <a:srgbClr val="5B9BD5">
                    <a:lumMod val="50000"/>
                  </a:srgbClr>
                </a:solidFill>
                <a:latin typeface="UTM Bustamalaka" panose="02040603050506020204" pitchFamily="18" charset="0"/>
              </a:rPr>
              <a:t>56, 57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Bustamalaka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004" y="2824674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Nemo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2" y="3091097"/>
            <a:ext cx="1309708" cy="2112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195B25-B207-46F9-9972-6F952D0C1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D491D0-9B6B-49FD-9213-67EBB2BF6C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E39E8B-D2C1-4BEB-8FD7-4DB9FB597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AEB68A-30E5-4027-BDFB-EED2000872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99" y="3274084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DFED9-6D49-4119-BED4-8E01B70541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57" y="3012114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EAB59-9BB9-4312-9CE1-3D22436C0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" y="1328344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Hank’s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44444E-6 L -3.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6605" y="1738887"/>
            <a:ext cx="9352283" cy="5602406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à, đại dương của chúng ta đang báo động vì rác thải quá nhiều, cùng dọn dẹp với tớ nhé?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2F2A2551-ED4E-4C48-B688-6150A138FF29}"/>
              </a:ext>
            </a:extLst>
          </p:cNvPr>
          <p:cNvGrpSpPr/>
          <p:nvPr/>
        </p:nvGrpSpPr>
        <p:grpSpPr>
          <a:xfrm>
            <a:off x="5550925" y="50135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301E5F0-5C38-4B6E-9ACE-511422BEFCC5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6133E238-A402-42E3-8006-05E84D25548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98E54E4-05E9-4F09-999B-4AEB2E6F4DC0}"/>
              </a:ext>
            </a:extLst>
          </p:cNvPr>
          <p:cNvSpPr txBox="1"/>
          <p:nvPr/>
        </p:nvSpPr>
        <p:spPr>
          <a:xfrm>
            <a:off x="6030692" y="631441"/>
            <a:ext cx="3438046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có một thách thức lớn đấy Nemo!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AC3424D8-667F-4069-8821-3B89259921F0}"/>
              </a:ext>
            </a:extLst>
          </p:cNvPr>
          <p:cNvGrpSpPr/>
          <p:nvPr/>
        </p:nvGrpSpPr>
        <p:grpSpPr>
          <a:xfrm>
            <a:off x="794498" y="147969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2E25B163-EDCC-4A6C-AC5E-778D19E8FD2E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CE834FBF-704F-45E2-8DCC-0075CB107447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07A18D-78D6-4B27-97C3-8B247EE87A91}"/>
              </a:ext>
            </a:extLst>
          </p:cNvPr>
          <p:cNvSpPr txBox="1"/>
          <p:nvPr/>
        </p:nvSpPr>
        <p:spPr>
          <a:xfrm>
            <a:off x="1223168" y="955373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sẵn sàng chinh phục.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Let’s go!!!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8B6121-2E47-401C-B2B5-BFB1D75C6A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23942" y="5016511"/>
            <a:ext cx="2879392" cy="2106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B81DA5-53C2-4CFE-B12F-B2A3F488F1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30042" y="5181526"/>
            <a:ext cx="2197748" cy="17682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5C9A8EA-33AB-4D77-BBE2-85748867E3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4362526-3B84-4630-8599-8AF146B32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7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51A8F4-A3D4-4289-991D-446391E90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06271"/>
            <a:ext cx="12192000" cy="1920439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10A5BF6-0C45-475F-B15F-72C9C7F2A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-8710" y="5192013"/>
            <a:ext cx="12192000" cy="1750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1380" y="246925"/>
            <a:ext cx="11312435" cy="6322423"/>
          </a:xfrm>
          <a:prstGeom prst="round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B0D625-79D7-4C47-A133-8D48D7716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06052-5667-4DAA-B53D-FF12BC8FE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3">
            <a:extLst>
              <a:ext uri="{FF2B5EF4-FFF2-40B4-BE49-F238E27FC236}">
                <a16:creationId xmlns:a16="http://schemas.microsoft.com/office/drawing/2014/main" id="{18E3BEAA-5A1E-4614-BBD1-8878B72702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4" b="8127"/>
          <a:stretch>
            <a:fillRect/>
          </a:stretch>
        </p:blipFill>
        <p:spPr>
          <a:xfrm>
            <a:off x="0" y="5149275"/>
            <a:ext cx="12192000" cy="1750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3" y="22745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2296" y="1555176"/>
            <a:ext cx="9352283" cy="5602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34005-8024-4123-A5B3-E456B64B42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304" b="65090" l="4633" r="47125">
                        <a14:foregroundMark x1="4952" y1="60358" x2="4952" y2="60358"/>
                        <a14:foregroundMark x1="7750" y1="62143" x2="7987" y2="62404"/>
                        <a14:foregroundMark x1="12300" y1="64194" x2="29393" y2="62276"/>
                        <a14:foregroundMark x1="27636" y1="43223" x2="27636" y2="43223"/>
                        <a14:foregroundMark x1="46326" y1="56138" x2="46326" y2="56138"/>
                        <a14:foregroundMark x1="45367" y1="60358" x2="45367" y2="60358"/>
                        <a14:foregroundMark x1="46645" y1="61381" x2="36901" y2="61381"/>
                        <a14:foregroundMark x1="39297" y1="62916" x2="33227" y2="62276"/>
                        <a14:foregroundMark x1="26837" y1="41432" x2="26837" y2="41432"/>
                        <a14:foregroundMark x1="34345" y1="63299" x2="34345" y2="63299"/>
                        <a14:foregroundMark x1="25399" y1="64194" x2="25399" y2="64194"/>
                        <a14:foregroundMark x1="20927" y1="63939" x2="27796" y2="64066"/>
                        <a14:foregroundMark x1="40415" y1="64450" x2="40415" y2="64450"/>
                        <a14:foregroundMark x1="42492" y1="63811" x2="39297" y2="64194"/>
                        <a14:foregroundMark x1="46166" y1="59719" x2="44089" y2="59335"/>
                        <a14:foregroundMark x1="43850" y1="57869" x2="41853" y2="58696"/>
                        <a14:foregroundMark x1="46486" y1="56777" x2="45868" y2="57033"/>
                        <a14:foregroundMark x1="44019" y1="57948" x2="42173" y2="59207"/>
                        <a14:foregroundMark x1="46486" y1="56266" x2="45361" y2="57033"/>
                        <a14:foregroundMark x1="45208" y1="62532" x2="45208" y2="62532"/>
                        <a14:foregroundMark x1="8626" y1="58056" x2="7827" y2="60742"/>
                        <a14:foregroundMark x1="47125" y1="57161" x2="47125" y2="57161"/>
                        <a14:foregroundMark x1="46486" y1="57417" x2="43770" y2="57928"/>
                        <a14:foregroundMark x1="7508" y1="60358" x2="5112" y2="60614"/>
                        <a14:foregroundMark x1="5591" y1="61253" x2="6709" y2="62788"/>
                        <a14:backgroundMark x1="39297" y1="62916" x2="39297" y2="62916"/>
                      </a14:backgroundRemoval>
                    </a14:imgEffect>
                  </a14:imgLayer>
                </a14:imgProps>
              </a:ext>
            </a:extLst>
          </a:blip>
          <a:srcRect l="2129" t="40855" r="51567" b="32025"/>
          <a:stretch/>
        </p:blipFill>
        <p:spPr>
          <a:xfrm>
            <a:off x="4067485" y="4984260"/>
            <a:ext cx="2879392" cy="2106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D80886-AA54-444E-B9BB-26A85E6B8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26" b="63555" l="52077" r="88339">
                        <a14:foregroundMark x1="83866" y1="40409" x2="83866" y2="40409"/>
                        <a14:foregroundMark x1="87700" y1="52430" x2="83067" y2="60997"/>
                        <a14:foregroundMark x1="83067" y1="60997" x2="60064" y2="60997"/>
                        <a14:foregroundMark x1="88498" y1="52302" x2="88498" y2="52302"/>
                        <a14:foregroundMark x1="52077" y1="58696" x2="52077" y2="58696"/>
                        <a14:foregroundMark x1="76677" y1="63555" x2="69329" y2="62404"/>
                      </a14:backgroundRemoval>
                    </a14:imgEffect>
                  </a14:imgLayer>
                </a14:imgProps>
              </a:ext>
            </a:extLst>
          </a:blip>
          <a:srcRect l="50145" t="38450" r="9100" b="35300"/>
          <a:stretch/>
        </p:blipFill>
        <p:spPr>
          <a:xfrm>
            <a:off x="6473585" y="5149275"/>
            <a:ext cx="2197748" cy="1768283"/>
          </a:xfrm>
          <a:prstGeom prst="rect">
            <a:avLst/>
          </a:prstGeom>
        </p:spPr>
      </p:pic>
      <p:grpSp>
        <p:nvGrpSpPr>
          <p:cNvPr id="9" name="Google Shape;2442;p12">
            <a:extLst>
              <a:ext uri="{FF2B5EF4-FFF2-40B4-BE49-F238E27FC236}">
                <a16:creationId xmlns:a16="http://schemas.microsoft.com/office/drawing/2014/main" id="{2380C581-9EC5-44F0-80AA-52B814754785}"/>
              </a:ext>
            </a:extLst>
          </p:cNvPr>
          <p:cNvGrpSpPr/>
          <p:nvPr/>
        </p:nvGrpSpPr>
        <p:grpSpPr>
          <a:xfrm>
            <a:off x="5243552" y="11311"/>
            <a:ext cx="4273823" cy="3069772"/>
            <a:chOff x="3317" y="-1457"/>
            <a:chExt cx="5418" cy="4550"/>
          </a:xfrm>
        </p:grpSpPr>
        <p:sp>
          <p:nvSpPr>
            <p:cNvPr id="10" name="Google Shape;2443;p12">
              <a:extLst>
                <a:ext uri="{FF2B5EF4-FFF2-40B4-BE49-F238E27FC236}">
                  <a16:creationId xmlns:a16="http://schemas.microsoft.com/office/drawing/2014/main" id="{D80CDB6C-D61B-4251-9A18-70D355B48D16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>
              <a:extLst>
                <a:ext uri="{FF2B5EF4-FFF2-40B4-BE49-F238E27FC236}">
                  <a16:creationId xmlns:a16="http://schemas.microsoft.com/office/drawing/2014/main" id="{40F77C01-A90E-44C1-A840-EE02F68FBF3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15CE133-9601-4E6B-9DBB-157492BDFD3E}"/>
              </a:ext>
            </a:extLst>
          </p:cNvPr>
          <p:cNvSpPr txBox="1"/>
          <p:nvPr/>
        </p:nvSpPr>
        <p:spPr>
          <a:xfrm>
            <a:off x="5566503" y="931962"/>
            <a:ext cx="343804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Cảm ơn Nemo rất nhiều, cậu thật tuyệt vời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3" name="Google Shape;2442;p12">
            <a:extLst>
              <a:ext uri="{FF2B5EF4-FFF2-40B4-BE49-F238E27FC236}">
                <a16:creationId xmlns:a16="http://schemas.microsoft.com/office/drawing/2014/main" id="{746C358B-AC95-447F-ABF7-1683235F96EA}"/>
              </a:ext>
            </a:extLst>
          </p:cNvPr>
          <p:cNvGrpSpPr/>
          <p:nvPr/>
        </p:nvGrpSpPr>
        <p:grpSpPr>
          <a:xfrm>
            <a:off x="810141" y="420913"/>
            <a:ext cx="3931191" cy="2676711"/>
            <a:chOff x="3317" y="-1457"/>
            <a:chExt cx="5418" cy="4550"/>
          </a:xfrm>
        </p:grpSpPr>
        <p:sp>
          <p:nvSpPr>
            <p:cNvPr id="14" name="Google Shape;2443;p12">
              <a:extLst>
                <a:ext uri="{FF2B5EF4-FFF2-40B4-BE49-F238E27FC236}">
                  <a16:creationId xmlns:a16="http://schemas.microsoft.com/office/drawing/2014/main" id="{2B4DBCAC-1ACD-4821-8C07-59D01F780BE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4;p12">
              <a:extLst>
                <a:ext uri="{FF2B5EF4-FFF2-40B4-BE49-F238E27FC236}">
                  <a16:creationId xmlns:a16="http://schemas.microsoft.com/office/drawing/2014/main" id="{71095DBE-A983-4577-A4D6-6B2950AA6BA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4157128-1907-4C2A-81AE-9DFAEF72668C}"/>
              </a:ext>
            </a:extLst>
          </p:cNvPr>
          <p:cNvSpPr txBox="1"/>
          <p:nvPr/>
        </p:nvSpPr>
        <p:spPr>
          <a:xfrm>
            <a:off x="964984" y="1097548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 rất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hân hạnh!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0C2A19-D9FC-4D41-AC42-1703BC49E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28988B-6CAD-440F-9FC5-3954098643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4DE2F-CD00-4A56-8E25-02BCE78718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6255" y="2410235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Dory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’s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8955B-00A9-4772-AD02-0C37C84E584D}"/>
              </a:ext>
            </a:extLst>
          </p:cNvPr>
          <p:cNvSpPr txBox="1"/>
          <p:nvPr/>
        </p:nvSpPr>
        <p:spPr>
          <a:xfrm>
            <a:off x="5225531" y="864107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Dọn sạch đại dương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89DE-EF79-43A1-A6FE-728F09D4E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A8521-4A00-4541-91F9-2D8925E4A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6D32C-9FD1-4443-9E74-4E7A6AB3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050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45" y="2149096"/>
            <a:ext cx="8763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44444E-6 L -4.375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9648">
            <a:off x="5271200" y="2583704"/>
            <a:ext cx="8133814" cy="440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" y="3012857"/>
            <a:ext cx="4509349" cy="338201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99EEF773-FE94-43D3-8D27-E03E8289CE88}"/>
              </a:ext>
            </a:extLst>
          </p:cNvPr>
          <p:cNvGrpSpPr/>
          <p:nvPr/>
        </p:nvGrpSpPr>
        <p:grpSpPr>
          <a:xfrm>
            <a:off x="5034057" y="147969"/>
            <a:ext cx="5383712" cy="3925624"/>
            <a:chOff x="3317" y="-1457"/>
            <a:chExt cx="5418" cy="4550"/>
          </a:xfrm>
        </p:grpSpPr>
        <p:sp>
          <p:nvSpPr>
            <p:cNvPr id="8" name="Google Shape;2443;p12">
              <a:extLst>
                <a:ext uri="{FF2B5EF4-FFF2-40B4-BE49-F238E27FC236}">
                  <a16:creationId xmlns:a16="http://schemas.microsoft.com/office/drawing/2014/main" id="{D2D015A9-289B-4342-837B-4875E1407C6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" name="Google Shape;2444;p12">
              <a:extLst>
                <a:ext uri="{FF2B5EF4-FFF2-40B4-BE49-F238E27FC236}">
                  <a16:creationId xmlns:a16="http://schemas.microsoft.com/office/drawing/2014/main" id="{9FE71EB7-1094-4EC9-B3CD-23BE9605C9CA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327222-7194-45CA-AA4C-78C16910D565}"/>
              </a:ext>
            </a:extLst>
          </p:cNvPr>
          <p:cNvSpPr txBox="1"/>
          <p:nvPr/>
        </p:nvSpPr>
        <p:spPr>
          <a:xfrm>
            <a:off x="5808306" y="848928"/>
            <a:ext cx="3438046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</a:rPr>
              <a:t>Nemo à, </a:t>
            </a:r>
            <a:r>
              <a:rPr lang="vi-VN" sz="4000" dirty="0">
                <a:solidFill>
                  <a:srgbClr val="DE405A"/>
                </a:solidFill>
                <a:latin typeface="#9Slide03 AmpleSoft Bold" panose="02000000000000000000" pitchFamily="2" charset="0"/>
              </a:rPr>
              <a:t>chúng ta dọn những chai lọ còn ở đáy biển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09580E4C-8B12-4327-857D-E0A4C81A031A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09247D0D-1569-4A51-9281-60EE45990597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71ADA7E3-6752-4B99-A2AA-2C5F2622286E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13710-96D8-4727-A0B1-463EDF9A9732}"/>
              </a:ext>
            </a:extLst>
          </p:cNvPr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sẵn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sàng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DF594B-8751-41F1-82F7-CDE47A673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13" y="1832536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95584D-353A-4717-BC9D-D4B07291B6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635" y="3077398"/>
            <a:ext cx="446935" cy="7547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88AFE6-9474-4E88-AAF1-528A94EFFB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2" y="5552011"/>
            <a:ext cx="1557473" cy="9714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169576-022B-4AB3-80BC-2A0DC8F85B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8252" y="4177826"/>
            <a:ext cx="1557473" cy="9714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907CD8-4BD3-4607-85A6-9C60995B9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12" y="3077398"/>
            <a:ext cx="458226" cy="77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76D408-BC40-4F4D-801E-7B843D9A2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78E4D-BFBB-40FF-97E6-B88CAB6DB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01029 -3.7037E-6 L 0.01029 0.33033 L -1.45833E-6 0.33033 L -1.45833E-6 -3.7037E-6 Z " pathEditMode="relative" rAng="0" ptsTypes="AAAAA">
                                      <p:cBhvr>
                                        <p:cTn id="10" dur="2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9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2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Water Bottle PNG Transparent Images Free Download | Vector Files |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rinking Water Bottle Vector Art PNG, Bottle Of Water Pink Cute, Doodle,  Design, Bottle PNG Image For Free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2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Dory Nemo Animated film, nemo, marine Mammal, film, главная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UTM Seagull" panose="0204060305050602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410" y="2013479"/>
            <a:ext cx="10219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cất giữ </a:t>
            </a:r>
            <a:r>
              <a:rPr lang="vi-VN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117 đồng vàng </a:t>
            </a:r>
            <a:r>
              <a:rPr lang="vi-VN" sz="4400" b="1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kumimoji="0" lang="vi-VN" sz="4400" b="1" i="0" u="none" strike="noStrike" kern="1200" cap="none" spc="0" normalizeH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hòm đựng 100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baseline="0" noProof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túi đựng 10 đồng vàng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vậy Rô-bốt còn lại          đồng vàng bên ngoài.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5316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/>
              <a:t>?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7412407" y="4128281"/>
            <a:ext cx="800100" cy="8001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/>
              <a:t>7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6095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3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3">
            <a:extLst>
              <a:ext uri="{FF2B5EF4-FFF2-40B4-BE49-F238E27FC236}">
                <a16:creationId xmlns:a16="http://schemas.microsoft.com/office/drawing/2014/main" id="{67A5749E-11C9-421E-8870-C8ABECE5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01064006-CCF5-44EB-9D6B-F2FEE84A1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865">
            <a:off x="4028688" y="724550"/>
            <a:ext cx="6709953" cy="570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40E1AC-72D4-4688-BA4C-0A26CA931F8C}"/>
              </a:ext>
            </a:extLst>
          </p:cNvPr>
          <p:cNvSpPr txBox="1"/>
          <p:nvPr/>
        </p:nvSpPr>
        <p:spPr>
          <a:xfrm>
            <a:off x="5019675" y="1356432"/>
            <a:ext cx="404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biển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!!!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744B7-5ED9-4647-A73C-A5E2446BC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23" y="2082777"/>
            <a:ext cx="4124052" cy="2928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960AB-9AE8-44C1-A9F9-1CAF8C23EC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3F7BF-EECD-4EE2-8EC7-286EB67C7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60448-B349-42FE-ACFD-EEC9036B6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0D468">
                    <a:lumMod val="75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A0D468">
                  <a:lumMod val="75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20527" y="1434379"/>
            <a:ext cx="234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133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130158" y="1816207"/>
            <a:ext cx="39180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Nemo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thăm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!!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7AC950-1C92-447C-969A-50204EF97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4B9CE4-EE9D-4C79-AD18-D407D06F84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6" y="3487200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7B76DD-0656-4DC1-9AA7-DECE1BACBB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16941" y="2493070"/>
            <a:ext cx="4349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A2339-CACA-4D39-83C0-2003E204F9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718815-F692-454B-8F91-367DEF061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36F2CA-DCE8-4A75-8258-D6E01E820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48" y="803366"/>
            <a:ext cx="40386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19" y="212106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0582" y="91999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Destiny’s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43" y="2754135"/>
            <a:ext cx="2544913" cy="2544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684F0-BED3-4207-B883-403CF07AF58D}"/>
              </a:ext>
            </a:extLst>
          </p:cNvPr>
          <p:cNvSpPr txBox="1"/>
          <p:nvPr/>
        </p:nvSpPr>
        <p:spPr>
          <a:xfrm>
            <a:off x="3226406" y="2472464"/>
            <a:ext cx="6309480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srgbClr val="FFFF00"/>
                  </a:solidFill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Đi tìm ngọc trai 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93BA18-4641-4D01-A499-26249B3D4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2247916"/>
            <a:ext cx="354649" cy="332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7D063-5D5E-4ECD-9E21-467E975B4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5" y="3110761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07598C-2EA0-48A7-BB5F-3027860A23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32" y="2655144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600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215652"/>
            <a:ext cx="343804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Nemo yêu mến, Cậu có muốn  cùng tớ đi thu thập những viên ngọc trai sáng nhất đáy biển không?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80344" y="503961"/>
            <a:ext cx="30962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Wow tất nhiên rồi,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 thú vị!!!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15" name="Google Shape;2442;p12">
            <a:extLst>
              <a:ext uri="{FF2B5EF4-FFF2-40B4-BE49-F238E27FC236}">
                <a16:creationId xmlns:a16="http://schemas.microsoft.com/office/drawing/2014/main" id="{EBEEA06C-643C-47C9-9894-C56E5609D46B}"/>
              </a:ext>
            </a:extLst>
          </p:cNvPr>
          <p:cNvGrpSpPr/>
          <p:nvPr/>
        </p:nvGrpSpPr>
        <p:grpSpPr>
          <a:xfrm>
            <a:off x="4911633" y="3109647"/>
            <a:ext cx="4857066" cy="3528502"/>
            <a:chOff x="3317" y="-1457"/>
            <a:chExt cx="5418" cy="4550"/>
          </a:xfrm>
        </p:grpSpPr>
        <p:sp>
          <p:nvSpPr>
            <p:cNvPr id="16" name="Google Shape;2443;p12">
              <a:extLst>
                <a:ext uri="{FF2B5EF4-FFF2-40B4-BE49-F238E27FC236}">
                  <a16:creationId xmlns:a16="http://schemas.microsoft.com/office/drawing/2014/main" id="{4761EA6B-0E7C-412C-A273-B2266724AB29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7" name="Google Shape;2444;p12">
              <a:extLst>
                <a:ext uri="{FF2B5EF4-FFF2-40B4-BE49-F238E27FC236}">
                  <a16:creationId xmlns:a16="http://schemas.microsoft.com/office/drawing/2014/main" id="{87A009A9-4857-4F70-A87D-ADF457C0B932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E1960B7-E6EC-4E86-8F9E-D41576B36F85}"/>
              </a:ext>
            </a:extLst>
          </p:cNvPr>
          <p:cNvSpPr txBox="1"/>
          <p:nvPr/>
        </p:nvSpPr>
        <p:spPr>
          <a:xfrm>
            <a:off x="5456193" y="388606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Chúng ta phải vượt qua một số thử thách khó khăn đấy!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9" name="Google Shape;2442;p12">
            <a:extLst>
              <a:ext uri="{FF2B5EF4-FFF2-40B4-BE49-F238E27FC236}">
                <a16:creationId xmlns:a16="http://schemas.microsoft.com/office/drawing/2014/main" id="{45608A62-1977-4D66-AFBB-087292544E9C}"/>
              </a:ext>
            </a:extLst>
          </p:cNvPr>
          <p:cNvGrpSpPr/>
          <p:nvPr/>
        </p:nvGrpSpPr>
        <p:grpSpPr>
          <a:xfrm>
            <a:off x="845528" y="27853"/>
            <a:ext cx="4605993" cy="3069772"/>
            <a:chOff x="3317" y="-1457"/>
            <a:chExt cx="5418" cy="4550"/>
          </a:xfrm>
        </p:grpSpPr>
        <p:sp>
          <p:nvSpPr>
            <p:cNvPr id="20" name="Google Shape;2443;p12">
              <a:extLst>
                <a:ext uri="{FF2B5EF4-FFF2-40B4-BE49-F238E27FC236}">
                  <a16:creationId xmlns:a16="http://schemas.microsoft.com/office/drawing/2014/main" id="{1B340CCF-F651-4B05-BE64-E2547F572460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21" name="Google Shape;2444;p12">
              <a:extLst>
                <a:ext uri="{FF2B5EF4-FFF2-40B4-BE49-F238E27FC236}">
                  <a16:creationId xmlns:a16="http://schemas.microsoft.com/office/drawing/2014/main" id="{8C855D75-F000-45B0-BF1A-6899027020F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6267EB-1A19-438F-9F36-F32A59C22AC8}"/>
              </a:ext>
            </a:extLst>
          </p:cNvPr>
          <p:cNvSpPr txBox="1"/>
          <p:nvPr/>
        </p:nvSpPr>
        <p:spPr>
          <a:xfrm>
            <a:off x="1286795" y="800386"/>
            <a:ext cx="3410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Nào! Đi thôi, tớ thích những thử thách!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FFD5A3-4FFE-4AA3-B864-A4E85FA8C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12" y="3118792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427056-A24C-418B-A86B-03FC259C8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49" y="3054351"/>
            <a:ext cx="354649" cy="33263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CAE0E3-C28C-403D-A2AA-BC3E84629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B7CDE1C-984D-4A08-B354-60DF7AA92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378" y="678384"/>
            <a:ext cx="354649" cy="332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8EB2A-9D01-4B81-8467-B306D293A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9" y="-255067"/>
            <a:ext cx="354649" cy="3326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86BD66-E48C-4266-95E8-74283C24B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44" y="222059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/>
      <p:bldP spid="4" grpId="1"/>
      <p:bldP spid="18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73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471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03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6146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58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6BC5183-171A-4250-B848-215561C56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06A8452-5F8C-4E68-B486-7B0DB41F9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794E6A-5B1E-46E5-AFE6-3014F87F4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E521B07-C6D7-43BB-8A1A-A08C0177B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0" name="Picture 2" descr="Purple Shell PNG, Vector, PSD, and Clipart With Transparent Background for  Free Download | Pngtre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291" y="2655144"/>
            <a:ext cx="2913304" cy="412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grpSp>
        <p:nvGrpSpPr>
          <p:cNvPr id="7" name="Google Shape;2442;p12">
            <a:extLst>
              <a:ext uri="{FF2B5EF4-FFF2-40B4-BE49-F238E27FC236}">
                <a16:creationId xmlns:a16="http://schemas.microsoft.com/office/drawing/2014/main" id="{BBEFC549-E72D-4190-8B68-9BDA80D440F8}"/>
              </a:ext>
            </a:extLst>
          </p:cNvPr>
          <p:cNvGrpSpPr/>
          <p:nvPr/>
        </p:nvGrpSpPr>
        <p:grpSpPr>
          <a:xfrm>
            <a:off x="5226231" y="-378444"/>
            <a:ext cx="5383712" cy="4122599"/>
            <a:chOff x="3317" y="-1457"/>
            <a:chExt cx="5418" cy="4550"/>
          </a:xfrm>
        </p:grpSpPr>
        <p:sp>
          <p:nvSpPr>
            <p:cNvPr id="9" name="Google Shape;2443;p12">
              <a:extLst>
                <a:ext uri="{FF2B5EF4-FFF2-40B4-BE49-F238E27FC236}">
                  <a16:creationId xmlns:a16="http://schemas.microsoft.com/office/drawing/2014/main" id="{8B86372A-4842-4F64-954F-4D4FAE9A4091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" name="Google Shape;2444;p12">
              <a:extLst>
                <a:ext uri="{FF2B5EF4-FFF2-40B4-BE49-F238E27FC236}">
                  <a16:creationId xmlns:a16="http://schemas.microsoft.com/office/drawing/2014/main" id="{D16FDE95-3890-4CC7-8FE4-ECC5F4503D2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62008" y="614274"/>
            <a:ext cx="3438046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DE405A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Hãy nhận lấy những viên ngọc trai này, cậu thật xứng đáng!!!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E405A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11" name="Google Shape;2442;p12">
            <a:extLst>
              <a:ext uri="{FF2B5EF4-FFF2-40B4-BE49-F238E27FC236}">
                <a16:creationId xmlns:a16="http://schemas.microsoft.com/office/drawing/2014/main" id="{3151570C-F63D-4219-97FC-EA915EF4119D}"/>
              </a:ext>
            </a:extLst>
          </p:cNvPr>
          <p:cNvGrpSpPr/>
          <p:nvPr/>
        </p:nvGrpSpPr>
        <p:grpSpPr>
          <a:xfrm>
            <a:off x="810141" y="27853"/>
            <a:ext cx="4605993" cy="3069772"/>
            <a:chOff x="3317" y="-1457"/>
            <a:chExt cx="5418" cy="4550"/>
          </a:xfrm>
        </p:grpSpPr>
        <p:sp>
          <p:nvSpPr>
            <p:cNvPr id="12" name="Google Shape;2443;p12">
              <a:extLst>
                <a:ext uri="{FF2B5EF4-FFF2-40B4-BE49-F238E27FC236}">
                  <a16:creationId xmlns:a16="http://schemas.microsoft.com/office/drawing/2014/main" id="{5AEEB9C9-F333-4236-9A7E-C382FA725ACC}"/>
                </a:ext>
              </a:extLst>
            </p:cNvPr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4;p12">
              <a:extLst>
                <a:ext uri="{FF2B5EF4-FFF2-40B4-BE49-F238E27FC236}">
                  <a16:creationId xmlns:a16="http://schemas.microsoft.com/office/drawing/2014/main" id="{AA3A5F62-E433-45FD-8FE8-BC76AE301514}"/>
                </a:ext>
              </a:extLst>
            </p:cNvPr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9541" y="932341"/>
            <a:ext cx="339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tuyệt vời!!!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#9Slide03 Arima Madurai Black" panose="00000A00000000000000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6CCC9E-4F72-4153-83CA-4AC23DBE2C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816" y="2735399"/>
            <a:ext cx="4122601" cy="41226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842F6D-E358-4874-9129-EDF4AE432D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AB390E-248D-4635-90A7-67759D459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96" y="3396799"/>
            <a:ext cx="354649" cy="33263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3171D51-A2CF-477C-9308-A17A03AD5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19">
      <a:dk1>
        <a:srgbClr val="000000"/>
      </a:dk1>
      <a:lt1>
        <a:srgbClr val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422</Words>
  <Application>Microsoft Office PowerPoint</Application>
  <PresentationFormat>Widescreen</PresentationFormat>
  <Paragraphs>82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Times New Roman</vt:lpstr>
      <vt:lpstr>Oi</vt:lpstr>
      <vt:lpstr>Calibri Light</vt:lpstr>
      <vt:lpstr>UTM Arruba KT</vt:lpstr>
      <vt:lpstr>UTM Bustamalaka</vt:lpstr>
      <vt:lpstr>#9Slide07 HoneyCream</vt:lpstr>
      <vt:lpstr>Calibri</vt:lpstr>
      <vt:lpstr>Cambria</vt:lpstr>
      <vt:lpstr>Archivo</vt:lpstr>
      <vt:lpstr>Arial</vt:lpstr>
      <vt:lpstr>UTM Showcard</vt:lpstr>
      <vt:lpstr>UTM Seagull</vt:lpstr>
      <vt:lpstr>UTM ViceroyJF</vt:lpstr>
      <vt:lpstr>UTM Wedding K&amp;T</vt:lpstr>
      <vt:lpstr>SVN-Newton</vt:lpstr>
      <vt:lpstr>UTM A&amp;S Graceland</vt:lpstr>
      <vt:lpstr>#9Slide03 Arima Madurai Black</vt:lpstr>
      <vt:lpstr>#9Slide03 AmpleSoft Bold</vt:lpstr>
      <vt:lpstr>UVF Slim Tony</vt:lpstr>
      <vt:lpstr>1_Office Theme</vt:lpstr>
      <vt:lpstr>2_Custom Design</vt:lpstr>
      <vt:lpstr>1_Custom Design</vt:lpstr>
      <vt:lpstr>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</cp:lastModifiedBy>
  <cp:revision>9</cp:revision>
  <dcterms:created xsi:type="dcterms:W3CDTF">2023-03-04T10:55:32Z</dcterms:created>
  <dcterms:modified xsi:type="dcterms:W3CDTF">2024-03-10T16:49:38Z</dcterms:modified>
</cp:coreProperties>
</file>