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9" r:id="rId3"/>
    <p:sldId id="260" r:id="rId4"/>
    <p:sldId id="261" r:id="rId5"/>
    <p:sldId id="262" r:id="rId6"/>
    <p:sldId id="263" r:id="rId7"/>
    <p:sldId id="256" r:id="rId8"/>
    <p:sldId id="264" r:id="rId9"/>
    <p:sldId id="258" r:id="rId10"/>
    <p:sldId id="265" r:id="rId11"/>
    <p:sldId id="266" r:id="rId12"/>
    <p:sldId id="267" r:id="rId13"/>
    <p:sldId id="283" r:id="rId14"/>
    <p:sldId id="268" r:id="rId15"/>
    <p:sldId id="269" r:id="rId16"/>
    <p:sldId id="271" r:id="rId17"/>
    <p:sldId id="272" r:id="rId18"/>
    <p:sldId id="270" r:id="rId19"/>
    <p:sldId id="273" r:id="rId20"/>
    <p:sldId id="274" r:id="rId21"/>
    <p:sldId id="275" r:id="rId22"/>
    <p:sldId id="276" r:id="rId23"/>
    <p:sldId id="277" r:id="rId24"/>
    <p:sldId id="278" r:id="rId25"/>
    <p:sldId id="279" r:id="rId26"/>
    <p:sldId id="280" r:id="rId27"/>
    <p:sldId id="281" r:id="rId28"/>
  </p:sldIdLst>
  <p:sldSz cx="12192000" cy="6858000"/>
  <p:notesSz cx="6858000" cy="9144000"/>
  <p:embeddedFontLst>
    <p:embeddedFont>
      <p:font typeface="#9Slide05 SVNMaphylla" panose="020B0604020202020204" charset="0"/>
      <p:regular r:id="rId29"/>
    </p:embeddedFont>
    <p:embeddedFont>
      <p:font typeface="#9Slide07 Cadena" panose="020B0604020202020204" charset="0"/>
      <p:bold r:id="rId30"/>
    </p:embeddedFont>
    <p:embeddedFont>
      <p:font typeface="#9Slide07 Koni" panose="020B0604020202020204" charset="0"/>
      <p:bold r:id="rId31"/>
    </p:embeddedFont>
    <p:embeddedFont>
      <p:font typeface="Tahoma" panose="020B0604030504040204" pitchFamily="34" charset="0"/>
      <p:regular r:id="rId32"/>
      <p:bold r:id="rId33"/>
    </p:embeddedFont>
    <p:embeddedFont>
      <p:font typeface="UTM Alba Matter" panose="02040603050506020204" pitchFamily="18" charset="0"/>
      <p:regular r:id="rId34"/>
    </p:embeddedFont>
    <p:embeddedFont>
      <p:font typeface="UTM Alexander" panose="02040603050506020204" pitchFamily="18" charset="0"/>
      <p:regular r:id="rId35"/>
    </p:embeddedFont>
    <p:embeddedFont>
      <p:font typeface="UTM Aptima" panose="02040603050506020204" pitchFamily="18" charset="0"/>
      <p:regular r:id="rId36"/>
      <p:bold r:id="rId37"/>
      <p:italic r:id="rId38"/>
      <p:boldItalic r:id="rId39"/>
    </p:embeddedFont>
    <p:embeddedFont>
      <p:font typeface="UTM Aurora" panose="02040603050506020204" pitchFamily="18" charset="0"/>
      <p:regular r:id="rId40"/>
    </p:embeddedFont>
    <p:embeddedFont>
      <p:font typeface="UTM Avo" panose="02040603050506020204" pitchFamily="18" charset="0"/>
      <p:regular r:id="rId41"/>
      <p:bold r:id="rId42"/>
      <p:italic r:id="rId43"/>
      <p:boldItalic r:id="rId44"/>
    </p:embeddedFont>
    <p:embeddedFont>
      <p:font typeface="UTM Azuki" panose="02040603050506020204" pitchFamily="18" charset="0"/>
      <p:regular r:id="rId45"/>
    </p:embeddedFont>
    <p:embeddedFont>
      <p:font typeface="UTM Cooper Black" panose="02040603050506020204" pitchFamily="18" charset="0"/>
      <p:regular r:id="rId46"/>
      <p:italic r:id="rId47"/>
    </p:embeddedFont>
    <p:embeddedFont>
      <p:font typeface="UTM Futura Extra" panose="02040603050506020204" pitchFamily="18" charset="0"/>
      <p:bold r:id="rId48"/>
    </p:embeddedFont>
    <p:embeddedFont>
      <p:font typeface="UTM Guanine" panose="02040603050506020204" pitchFamily="18"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66FF"/>
    <a:srgbClr val="FF6600"/>
    <a:srgbClr val="6633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49" Type="http://schemas.openxmlformats.org/officeDocument/2006/relationships/font" Target="fonts/font2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4.xml"/><Relationship Id="rId9"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7.xml"/><Relationship Id="rId7" Type="http://schemas.openxmlformats.org/officeDocument/2006/relationships/image" Target="../media/image2.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8.xml"/><Relationship Id="rId9"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组合 12"/>
          <p:cNvGrpSpPr/>
          <p:nvPr userDrawn="1"/>
        </p:nvGrpSpPr>
        <p:grpSpPr>
          <a:xfrm>
            <a:off x="-106045" y="0"/>
            <a:ext cx="12390120" cy="6857365"/>
            <a:chOff x="-167" y="0"/>
            <a:chExt cx="19512" cy="10799"/>
          </a:xfrm>
        </p:grpSpPr>
        <p:pic>
          <p:nvPicPr>
            <p:cNvPr id="8"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9" name="组合 53"/>
            <p:cNvGrpSpPr/>
            <p:nvPr/>
          </p:nvGrpSpPr>
          <p:grpSpPr>
            <a:xfrm>
              <a:off x="-167" y="0"/>
              <a:ext cx="19512" cy="4812"/>
              <a:chOff x="-167" y="0"/>
              <a:chExt cx="19512" cy="4812"/>
            </a:xfrm>
          </p:grpSpPr>
          <p:pic>
            <p:nvPicPr>
              <p:cNvPr id="16"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10" name="组合 28"/>
            <p:cNvGrpSpPr/>
            <p:nvPr/>
          </p:nvGrpSpPr>
          <p:grpSpPr>
            <a:xfrm>
              <a:off x="-11" y="12"/>
              <a:ext cx="19211" cy="10744"/>
              <a:chOff x="-11" y="12"/>
              <a:chExt cx="19211" cy="10744"/>
            </a:xfrm>
          </p:grpSpPr>
          <p:pic>
            <p:nvPicPr>
              <p:cNvPr id="11"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12" name="组合 30"/>
              <p:cNvGrpSpPr/>
              <p:nvPr/>
            </p:nvGrpSpPr>
            <p:grpSpPr>
              <a:xfrm>
                <a:off x="-11" y="12"/>
                <a:ext cx="19211" cy="10745"/>
                <a:chOff x="-11" y="12"/>
                <a:chExt cx="19211" cy="10745"/>
              </a:xfrm>
            </p:grpSpPr>
            <p:pic>
              <p:nvPicPr>
                <p:cNvPr id="14"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5"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13"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Tree>
    <p:extLst>
      <p:ext uri="{BB962C8B-B14F-4D97-AF65-F5344CB8AC3E}">
        <p14:creationId xmlns:p14="http://schemas.microsoft.com/office/powerpoint/2010/main" val="3542325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组合 12"/>
          <p:cNvGrpSpPr/>
          <p:nvPr userDrawn="1"/>
        </p:nvGrpSpPr>
        <p:grpSpPr>
          <a:xfrm>
            <a:off x="-106045" y="0"/>
            <a:ext cx="12390120" cy="6857365"/>
            <a:chOff x="-167" y="0"/>
            <a:chExt cx="19512" cy="10799"/>
          </a:xfrm>
        </p:grpSpPr>
        <p:pic>
          <p:nvPicPr>
            <p:cNvPr id="8"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9" name="组合 53"/>
            <p:cNvGrpSpPr/>
            <p:nvPr/>
          </p:nvGrpSpPr>
          <p:grpSpPr>
            <a:xfrm>
              <a:off x="-167" y="0"/>
              <a:ext cx="19512" cy="4812"/>
              <a:chOff x="-167" y="0"/>
              <a:chExt cx="19512" cy="4812"/>
            </a:xfrm>
          </p:grpSpPr>
          <p:pic>
            <p:nvPicPr>
              <p:cNvPr id="16"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10" name="组合 28"/>
            <p:cNvGrpSpPr/>
            <p:nvPr/>
          </p:nvGrpSpPr>
          <p:grpSpPr>
            <a:xfrm>
              <a:off x="-11" y="12"/>
              <a:ext cx="19211" cy="10744"/>
              <a:chOff x="-11" y="12"/>
              <a:chExt cx="19211" cy="10744"/>
            </a:xfrm>
          </p:grpSpPr>
          <p:pic>
            <p:nvPicPr>
              <p:cNvPr id="11"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12" name="组合 30"/>
              <p:cNvGrpSpPr/>
              <p:nvPr/>
            </p:nvGrpSpPr>
            <p:grpSpPr>
              <a:xfrm>
                <a:off x="-11" y="12"/>
                <a:ext cx="19211" cy="10745"/>
                <a:chOff x="-11" y="12"/>
                <a:chExt cx="19211" cy="10745"/>
              </a:xfrm>
            </p:grpSpPr>
            <p:pic>
              <p:nvPicPr>
                <p:cNvPr id="14"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5"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13"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
        <p:nvSpPr>
          <p:cNvPr id="18" name="Rounded Rectangle 17"/>
          <p:cNvSpPr/>
          <p:nvPr userDrawn="1"/>
        </p:nvSpPr>
        <p:spPr>
          <a:xfrm>
            <a:off x="192293" y="269999"/>
            <a:ext cx="11692529" cy="6294924"/>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590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719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2" descr="组 7"/>
          <p:cNvPicPr>
            <a:picLocks noChangeAspect="1"/>
          </p:cNvPicPr>
          <p:nvPr userDrawn="1"/>
        </p:nvPicPr>
        <p:blipFill>
          <a:blip r:embed="rId2"/>
          <a:stretch>
            <a:fillRect/>
          </a:stretch>
        </p:blipFill>
        <p:spPr>
          <a:xfrm rot="16200000" flipH="1">
            <a:off x="2667635" y="-2668905"/>
            <a:ext cx="6856730" cy="12192000"/>
          </a:xfrm>
          <a:prstGeom prst="rect">
            <a:avLst/>
          </a:prstGeom>
        </p:spPr>
      </p:pic>
      <p:pic>
        <p:nvPicPr>
          <p:cNvPr id="6" name="图片 3" descr="组 8"/>
          <p:cNvPicPr>
            <a:picLocks noChangeAspect="1"/>
          </p:cNvPicPr>
          <p:nvPr userDrawn="1"/>
        </p:nvPicPr>
        <p:blipFill>
          <a:blip r:embed="rId3"/>
          <a:srcRect t="6889" r="14174" b="13348"/>
          <a:stretch>
            <a:fillRect/>
          </a:stretch>
        </p:blipFill>
        <p:spPr>
          <a:xfrm>
            <a:off x="6895051" y="1048176"/>
            <a:ext cx="5324253" cy="5731925"/>
          </a:xfrm>
          <a:prstGeom prst="rect">
            <a:avLst/>
          </a:prstGeom>
        </p:spPr>
      </p:pic>
      <p:grpSp>
        <p:nvGrpSpPr>
          <p:cNvPr id="7" name="组合 32"/>
          <p:cNvGrpSpPr/>
          <p:nvPr userDrawn="1"/>
        </p:nvGrpSpPr>
        <p:grpSpPr>
          <a:xfrm>
            <a:off x="-1" y="-3811"/>
            <a:ext cx="12192000" cy="6858000"/>
            <a:chOff x="1" y="-43"/>
            <a:chExt cx="19200" cy="10800"/>
          </a:xfrm>
        </p:grpSpPr>
        <p:pic>
          <p:nvPicPr>
            <p:cNvPr id="8" name="图片 35" descr="图层 79 副本"/>
            <p:cNvPicPr>
              <a:picLocks noChangeAspect="1"/>
            </p:cNvPicPr>
            <p:nvPr/>
          </p:nvPicPr>
          <p:blipFill>
            <a:blip r:embed="rId4"/>
            <a:stretch>
              <a:fillRect/>
            </a:stretch>
          </p:blipFill>
          <p:spPr>
            <a:xfrm>
              <a:off x="12362" y="6131"/>
              <a:ext cx="6839" cy="4626"/>
            </a:xfrm>
            <a:prstGeom prst="rect">
              <a:avLst/>
            </a:prstGeom>
          </p:spPr>
        </p:pic>
        <p:pic>
          <p:nvPicPr>
            <p:cNvPr id="9" name="图片 36" descr="图层 79 副本"/>
            <p:cNvPicPr>
              <a:picLocks noChangeAspect="1"/>
            </p:cNvPicPr>
            <p:nvPr/>
          </p:nvPicPr>
          <p:blipFill>
            <a:blip r:embed="rId4"/>
            <a:stretch>
              <a:fillRect/>
            </a:stretch>
          </p:blipFill>
          <p:spPr>
            <a:xfrm flipH="1" flipV="1">
              <a:off x="1" y="-43"/>
              <a:ext cx="6839" cy="4626"/>
            </a:xfrm>
            <a:prstGeom prst="rect">
              <a:avLst/>
            </a:prstGeom>
          </p:spPr>
        </p:pic>
      </p:grpSp>
      <p:pic>
        <p:nvPicPr>
          <p:cNvPr id="10" name="图片 4" descr="组 9"/>
          <p:cNvPicPr>
            <a:picLocks noChangeAspect="1"/>
          </p:cNvPicPr>
          <p:nvPr userDrawn="1"/>
        </p:nvPicPr>
        <p:blipFill>
          <a:blip r:embed="rId5"/>
          <a:srcRect t="53912"/>
          <a:stretch>
            <a:fillRect/>
          </a:stretch>
        </p:blipFill>
        <p:spPr>
          <a:xfrm>
            <a:off x="-27305" y="1586865"/>
            <a:ext cx="4370070" cy="5271135"/>
          </a:xfrm>
          <a:prstGeom prst="rect">
            <a:avLst/>
          </a:prstGeom>
        </p:spPr>
      </p:pic>
    </p:spTree>
    <p:extLst>
      <p:ext uri="{BB962C8B-B14F-4D97-AF65-F5344CB8AC3E}">
        <p14:creationId xmlns:p14="http://schemas.microsoft.com/office/powerpoint/2010/main" val="9486949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001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7A3A0D8-F0F3-4ABB-8D6F-ED8F669190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238"/>
            <a:ext cx="12192000" cy="6857678"/>
          </a:xfrm>
          <a:prstGeom prst="rect">
            <a:avLst/>
          </a:prstGeom>
        </p:spPr>
      </p:pic>
      <p:grpSp>
        <p:nvGrpSpPr>
          <p:cNvPr id="3" name="组合 53"/>
          <p:cNvGrpSpPr/>
          <p:nvPr/>
        </p:nvGrpSpPr>
        <p:grpSpPr>
          <a:xfrm>
            <a:off x="-99060" y="27670"/>
            <a:ext cx="12390120" cy="3055620"/>
            <a:chOff x="-167" y="0"/>
            <a:chExt cx="19512" cy="4812"/>
          </a:xfrm>
        </p:grpSpPr>
        <p:pic>
          <p:nvPicPr>
            <p:cNvPr id="4"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5" name="图片 40" descr="组 6"/>
            <p:cNvPicPr>
              <a:picLocks noChangeAspect="1"/>
            </p:cNvPicPr>
            <p:nvPr/>
          </p:nvPicPr>
          <p:blipFill>
            <a:blip r:embed="rId3"/>
            <a:stretch>
              <a:fillRect/>
            </a:stretch>
          </p:blipFill>
          <p:spPr>
            <a:xfrm>
              <a:off x="-167" y="0"/>
              <a:ext cx="8286" cy="4812"/>
            </a:xfrm>
            <a:prstGeom prst="rect">
              <a:avLst/>
            </a:prstGeom>
          </p:spPr>
        </p:pic>
      </p:grpSp>
      <p:sp>
        <p:nvSpPr>
          <p:cNvPr id="6" name="Rounded Rectangle 5"/>
          <p:cNvSpPr/>
          <p:nvPr/>
        </p:nvSpPr>
        <p:spPr>
          <a:xfrm>
            <a:off x="331304" y="814719"/>
            <a:ext cx="11582400" cy="3094671"/>
          </a:xfrm>
          <a:prstGeom prst="roundRect">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7" name="Rectangle 6"/>
          <p:cNvSpPr/>
          <p:nvPr/>
        </p:nvSpPr>
        <p:spPr>
          <a:xfrm>
            <a:off x="290734" y="1035550"/>
            <a:ext cx="11583215" cy="923330"/>
          </a:xfrm>
          <a:prstGeom prst="rect">
            <a:avLst/>
          </a:prstGeom>
          <a:noFill/>
        </p:spPr>
        <p:txBody>
          <a:bodyPr wrap="square" lIns="91440" tIns="45720" rIns="91440" bIns="45720">
            <a:spAutoFit/>
          </a:bodyPr>
          <a:lstStyle/>
          <a:p>
            <a:pPr algn="ctr"/>
            <a:r>
              <a:rPr lang="en-US" sz="5400" b="1">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Bài 16</a:t>
            </a:r>
            <a:endParaRPr lang="en-US" sz="5400" b="1" cap="none" spc="0" dirty="0">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Cooper Black" panose="02040603050506020204" pitchFamily="18" charset="0"/>
            </a:endParaRPr>
          </a:p>
        </p:txBody>
      </p:sp>
      <p:pic>
        <p:nvPicPr>
          <p:cNvPr id="8" name="Picture 7">
            <a:extLst>
              <a:ext uri="{FF2B5EF4-FFF2-40B4-BE49-F238E27FC236}">
                <a16:creationId xmlns:a16="http://schemas.microsoft.com/office/drawing/2014/main" id="{759B9D0F-746E-8E10-55B9-4EFCA93F9A17}"/>
              </a:ext>
            </a:extLst>
          </p:cNvPr>
          <p:cNvPicPr>
            <a:picLocks noChangeAspect="1"/>
          </p:cNvPicPr>
          <p:nvPr/>
        </p:nvPicPr>
        <p:blipFill>
          <a:blip r:embed="rId4"/>
          <a:stretch>
            <a:fillRect/>
          </a:stretch>
        </p:blipFill>
        <p:spPr>
          <a:xfrm>
            <a:off x="232244" y="-129311"/>
            <a:ext cx="1550593" cy="1535242"/>
          </a:xfrm>
          <a:prstGeom prst="rect">
            <a:avLst/>
          </a:prstGeom>
        </p:spPr>
      </p:pic>
      <p:pic>
        <p:nvPicPr>
          <p:cNvPr id="13" name="Picture 12"/>
          <p:cNvPicPr>
            <a:picLocks noChangeAspect="1"/>
          </p:cNvPicPr>
          <p:nvPr/>
        </p:nvPicPr>
        <p:blipFill>
          <a:blip r:embed="rId5"/>
          <a:stretch>
            <a:fillRect/>
          </a:stretch>
        </p:blipFill>
        <p:spPr>
          <a:xfrm>
            <a:off x="-989762" y="940805"/>
            <a:ext cx="2901948" cy="1103472"/>
          </a:xfrm>
          <a:prstGeom prst="rect">
            <a:avLst/>
          </a:prstGeom>
        </p:spPr>
      </p:pic>
      <p:grpSp>
        <p:nvGrpSpPr>
          <p:cNvPr id="14" name="Group 13"/>
          <p:cNvGrpSpPr/>
          <p:nvPr/>
        </p:nvGrpSpPr>
        <p:grpSpPr>
          <a:xfrm>
            <a:off x="2887467" y="3089146"/>
            <a:ext cx="10129056" cy="3159508"/>
            <a:chOff x="6426947" y="4285094"/>
            <a:chExt cx="8197043" cy="3159508"/>
          </a:xfrm>
        </p:grpSpPr>
        <p:sp>
          <p:nvSpPr>
            <p:cNvPr id="15" name="TextBox 14"/>
            <p:cNvSpPr txBox="1"/>
            <p:nvPr/>
          </p:nvSpPr>
          <p:spPr>
            <a:xfrm>
              <a:off x="6452031" y="4285094"/>
              <a:ext cx="7398870" cy="3154710"/>
            </a:xfrm>
            <a:prstGeom prst="rect">
              <a:avLst/>
            </a:prstGeom>
            <a:noFill/>
          </p:spPr>
          <p:txBody>
            <a:bodyPr wrap="square" rtlCol="0">
              <a:spAutoFit/>
            </a:bodyPr>
            <a:lstStyle/>
            <a:p>
              <a:r>
                <a:rPr lang="en-US" sz="19900" b="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 </a:t>
              </a:r>
              <a:r>
                <a:rPr lang="en-US" sz="19900" b="1">
                  <a:ln w="215900">
                    <a:solidFill>
                      <a:srgbClr val="FFFF00"/>
                    </a:solidFill>
                  </a:ln>
                  <a:solidFill>
                    <a:srgbClr val="FFFF00"/>
                  </a:solidFill>
                  <a:effectLst>
                    <a:outerShdw blurRad="38100" dist="38100" dir="2700000" algn="tl">
                      <a:srgbClr val="000000">
                        <a:alpha val="43137"/>
                      </a:srgbClr>
                    </a:outerShdw>
                  </a:effectLst>
                  <a:latin typeface="#9Slide05 SVNMaphylla" pitchFamily="2" charset="0"/>
                </a:rPr>
                <a:t>cánh cam</a:t>
              </a:r>
            </a:p>
          </p:txBody>
        </p:sp>
        <p:sp>
          <p:nvSpPr>
            <p:cNvPr id="16" name="TextBox 15"/>
            <p:cNvSpPr txBox="1"/>
            <p:nvPr/>
          </p:nvSpPr>
          <p:spPr>
            <a:xfrm>
              <a:off x="6426947" y="4289892"/>
              <a:ext cx="8197043" cy="3154710"/>
            </a:xfrm>
            <a:prstGeom prst="rect">
              <a:avLst/>
            </a:prstGeom>
            <a:noFill/>
          </p:spPr>
          <p:txBody>
            <a:bodyPr wrap="square" rtlCol="0">
              <a:spAutoFit/>
            </a:bodyPr>
            <a:lstStyle/>
            <a:p>
              <a:r>
                <a:rPr lang="en-US" sz="19900" b="1">
                  <a:solidFill>
                    <a:srgbClr val="FF0066"/>
                  </a:solidFill>
                  <a:effectLst>
                    <a:outerShdw blurRad="38100" dist="38100" dir="2700000" algn="tl">
                      <a:srgbClr val="000000">
                        <a:alpha val="43137"/>
                      </a:srgbClr>
                    </a:outerShdw>
                  </a:effectLst>
                  <a:latin typeface="#9Slide05 SVNMaphylla" pitchFamily="2" charset="0"/>
                </a:rPr>
                <a:t> </a:t>
              </a:r>
              <a:r>
                <a:rPr lang="en-US" sz="19900" b="1">
                  <a:solidFill>
                    <a:srgbClr val="FF0000"/>
                  </a:solidFill>
                  <a:effectLst>
                    <a:outerShdw blurRad="38100" dist="38100" dir="2700000" algn="tl">
                      <a:srgbClr val="000000">
                        <a:alpha val="43137"/>
                      </a:srgbClr>
                    </a:outerShdw>
                  </a:effectLst>
                  <a:latin typeface="#9Slide05 SVNMaphylla" pitchFamily="2" charset="0"/>
                </a:rPr>
                <a:t>cánh cam</a:t>
              </a:r>
            </a:p>
          </p:txBody>
        </p:sp>
      </p:grpSp>
      <p:grpSp>
        <p:nvGrpSpPr>
          <p:cNvPr id="17" name="Group 16"/>
          <p:cNvGrpSpPr/>
          <p:nvPr/>
        </p:nvGrpSpPr>
        <p:grpSpPr>
          <a:xfrm>
            <a:off x="1006502" y="1810361"/>
            <a:ext cx="5993703" cy="1570997"/>
            <a:chOff x="681955" y="4536716"/>
            <a:chExt cx="8677903" cy="1570997"/>
          </a:xfrm>
        </p:grpSpPr>
        <p:sp>
          <p:nvSpPr>
            <p:cNvPr id="18" name="TextBox 17"/>
            <p:cNvSpPr txBox="1"/>
            <p:nvPr/>
          </p:nvSpPr>
          <p:spPr>
            <a:xfrm>
              <a:off x="692075" y="4538053"/>
              <a:ext cx="8667783" cy="1569660"/>
            </a:xfrm>
            <a:prstGeom prst="rect">
              <a:avLst/>
            </a:prstGeom>
            <a:noFill/>
            <a:ln>
              <a:noFill/>
            </a:ln>
          </p:spPr>
          <p:txBody>
            <a:bodyPr wrap="square" rtlCol="0">
              <a:spAutoFit/>
            </a:bodyPr>
            <a:lstStyle/>
            <a:p>
              <a:r>
                <a:rPr lang="en-US" sz="9600">
                  <a:ln w="158750">
                    <a:solidFill>
                      <a:schemeClr val="bg1"/>
                    </a:solidFill>
                  </a:ln>
                  <a:solidFill>
                    <a:schemeClr val="bg1"/>
                  </a:solidFill>
                  <a:effectLst>
                    <a:outerShdw blurRad="50800" dist="38100" dir="2700000" algn="tl" rotWithShape="0">
                      <a:prstClr val="black">
                        <a:alpha val="40000"/>
                      </a:prstClr>
                    </a:outerShdw>
                  </a:effectLst>
                  <a:latin typeface="#9Slide07 Koni" pitchFamily="2" charset="0"/>
                </a:rPr>
                <a:t>Tạm biệt </a:t>
              </a:r>
            </a:p>
          </p:txBody>
        </p:sp>
        <p:sp>
          <p:nvSpPr>
            <p:cNvPr id="19" name="TextBox 18"/>
            <p:cNvSpPr txBox="1"/>
            <p:nvPr/>
          </p:nvSpPr>
          <p:spPr>
            <a:xfrm>
              <a:off x="681955" y="4536716"/>
              <a:ext cx="8599101"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sz="9600">
                  <a:solidFill>
                    <a:srgbClr val="00CC00"/>
                  </a:solidFill>
                  <a:latin typeface="#9Slide07 Koni" pitchFamily="2" charset="0"/>
                </a:rPr>
                <a:t>Tạm biệt</a:t>
              </a:r>
            </a:p>
          </p:txBody>
        </p:sp>
      </p:grpSp>
      <p:pic>
        <p:nvPicPr>
          <p:cNvPr id="20" name="Picture 19"/>
          <p:cNvPicPr>
            <a:picLocks noChangeAspect="1"/>
          </p:cNvPicPr>
          <p:nvPr/>
        </p:nvPicPr>
        <p:blipFill>
          <a:blip r:embed="rId6" cstate="print">
            <a:extLst>
              <a:ext uri="{BEBA8EAE-BF5A-486C-A8C5-ECC9F3942E4B}">
                <a14:imgProps xmlns:a14="http://schemas.microsoft.com/office/drawing/2010/main">
                  <a14:imgLayer r:embed="rId7">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7402034" y="3581675"/>
            <a:ext cx="1834920" cy="1834920"/>
          </a:xfrm>
          <a:prstGeom prst="rect">
            <a:avLst/>
          </a:prstGeom>
        </p:spPr>
      </p:pic>
      <p:pic>
        <p:nvPicPr>
          <p:cNvPr id="21" name="Picture 20"/>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13693" y1="46998" x2="39668" y2="44087"/>
                        <a14:foregroundMark x1="37178" y1="41116" x2="9378" y2="45846"/>
                        <a14:foregroundMark x1="67552" y1="2062" x2="93195" y2="26865"/>
                        <a14:foregroundMark x1="90705" y1="7035" x2="54523" y2="21225"/>
                        <a14:foregroundMark x1="54855" y1="8611" x2="69959" y2="14918"/>
                        <a14:foregroundMark x1="86058" y1="17404" x2="99087" y2="17404"/>
                        <a14:foregroundMark x1="82407" y1="24864" x2="85145" y2="32323"/>
                        <a14:foregroundMark x1="77095" y1="27592" x2="72780" y2="33232"/>
                        <a14:foregroundMark x1="67801" y1="24864" x2="61328" y2="268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861690" y="55016"/>
            <a:ext cx="3086017" cy="4223288"/>
          </a:xfrm>
          <a:prstGeom prst="rect">
            <a:avLst/>
          </a:prstGeom>
        </p:spPr>
      </p:pic>
      <p:pic>
        <p:nvPicPr>
          <p:cNvPr id="22" name="Picture 2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99531">
                        <a14:foregroundMark x1="27136" y1="28952" x2="58685" y2="30951"/>
                        <a14:foregroundMark x1="55869" y1="26469" x2="42535" y2="31435"/>
                      </a14:backgroundRemoval>
                    </a14:imgEffect>
                  </a14:imgLayer>
                </a14:imgProps>
              </a:ext>
              <a:ext uri="{28A0092B-C50C-407E-A947-70E740481C1C}">
                <a14:useLocalDpi xmlns:a14="http://schemas.microsoft.com/office/drawing/2010/main" val="0"/>
              </a:ext>
            </a:extLst>
          </a:blip>
          <a:stretch>
            <a:fillRect/>
          </a:stretch>
        </p:blipFill>
        <p:spPr>
          <a:xfrm flipH="1">
            <a:off x="145324" y="3149964"/>
            <a:ext cx="2362185" cy="3661277"/>
          </a:xfrm>
          <a:prstGeom prst="rect">
            <a:avLst/>
          </a:prstGeom>
        </p:spPr>
      </p:pic>
    </p:spTree>
    <p:extLst>
      <p:ext uri="{BB962C8B-B14F-4D97-AF65-F5344CB8AC3E}">
        <p14:creationId xmlns:p14="http://schemas.microsoft.com/office/powerpoint/2010/main" val="334460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 by="(-#ppt_w*2)" calcmode="lin" valueType="num">
                                      <p:cBhvr rctx="PPT">
                                        <p:cTn id="19" dur="250" autoRev="1" fill="hold">
                                          <p:stCondLst>
                                            <p:cond delay="0"/>
                                          </p:stCondLst>
                                        </p:cTn>
                                        <p:tgtEl>
                                          <p:spTgt spid="7"/>
                                        </p:tgtEl>
                                        <p:attrNameLst>
                                          <p:attrName>ppt_w</p:attrName>
                                        </p:attrNameLst>
                                      </p:cBhvr>
                                    </p:anim>
                                    <p:anim by="(#ppt_w*0.50)" calcmode="lin" valueType="num">
                                      <p:cBhvr>
                                        <p:cTn id="20" dur="250" decel="50000" autoRev="1" fill="hold">
                                          <p:stCondLst>
                                            <p:cond delay="0"/>
                                          </p:stCondLst>
                                        </p:cTn>
                                        <p:tgtEl>
                                          <p:spTgt spid="7"/>
                                        </p:tgtEl>
                                        <p:attrNameLst>
                                          <p:attrName>ppt_x</p:attrName>
                                        </p:attrNameLst>
                                      </p:cBhvr>
                                    </p:anim>
                                    <p:anim from="(-#ppt_h/2)" to="(#ppt_y)" calcmode="lin" valueType="num">
                                      <p:cBhvr>
                                        <p:cTn id="21" dur="500" fill="hold">
                                          <p:stCondLst>
                                            <p:cond delay="0"/>
                                          </p:stCondLst>
                                        </p:cTn>
                                        <p:tgtEl>
                                          <p:spTgt spid="7"/>
                                        </p:tgtEl>
                                        <p:attrNameLst>
                                          <p:attrName>ppt_y</p:attrName>
                                        </p:attrNameLst>
                                      </p:cBhvr>
                                    </p:anim>
                                    <p:animRot by="21600000">
                                      <p:cBhvr>
                                        <p:cTn id="22" dur="500" fill="hold">
                                          <p:stCondLst>
                                            <p:cond delay="0"/>
                                          </p:stCondLst>
                                        </p:cTn>
                                        <p:tgtEl>
                                          <p:spTgt spid="7"/>
                                        </p:tgtEl>
                                        <p:attrNameLst>
                                          <p:attrName>r</p:attrName>
                                        </p:attrNameLst>
                                      </p:cBhvr>
                                    </p:animRot>
                                  </p:childTnLst>
                                </p:cTn>
                              </p:par>
                            </p:childTnLst>
                          </p:cTn>
                        </p:par>
                        <p:par>
                          <p:cTn id="23" fill="hold">
                            <p:stCondLst>
                              <p:cond delay="2700"/>
                            </p:stCondLst>
                            <p:childTnLst>
                              <p:par>
                                <p:cTn id="24" presetID="53" presetClass="entr" presetSubtype="16"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par>
                          <p:cTn id="29" fill="hold">
                            <p:stCondLst>
                              <p:cond delay="3200"/>
                            </p:stCondLst>
                            <p:childTnLst>
                              <p:par>
                                <p:cTn id="30" presetID="53" presetClass="entr" presetSubtype="16"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par>
                          <p:cTn id="35" fill="hold">
                            <p:stCondLst>
                              <p:cond delay="3700"/>
                            </p:stCondLst>
                            <p:childTnLst>
                              <p:par>
                                <p:cTn id="36" presetID="53" presetClass="entr" presetSubtype="16"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cTn>
                              </p:par>
                            </p:childTnLst>
                          </p:cTn>
                        </p:par>
                        <p:par>
                          <p:cTn id="41" fill="hold">
                            <p:stCondLst>
                              <p:cond delay="4200"/>
                            </p:stCondLst>
                            <p:childTnLst>
                              <p:par>
                                <p:cTn id="42" presetID="2" presetClass="entr" presetSubtype="2"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1+#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4700"/>
                            </p:stCondLst>
                            <p:childTnLst>
                              <p:par>
                                <p:cTn id="47" presetID="2" presetClass="entr" presetSubtype="8"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0-#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35628" y="-143975"/>
            <a:ext cx="5239045" cy="2853499"/>
            <a:chOff x="2724911" y="-939904"/>
            <a:chExt cx="5239045" cy="2853499"/>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4911" y="-939904"/>
              <a:ext cx="5239045" cy="2853499"/>
            </a:xfrm>
            <a:prstGeom prst="rect">
              <a:avLst/>
            </a:prstGeom>
          </p:spPr>
        </p:pic>
        <p:sp>
          <p:nvSpPr>
            <p:cNvPr id="4" name="TextBox 3"/>
            <p:cNvSpPr txBox="1"/>
            <p:nvPr/>
          </p:nvSpPr>
          <p:spPr>
            <a:xfrm>
              <a:off x="3841803" y="367300"/>
              <a:ext cx="3988990" cy="769441"/>
            </a:xfrm>
            <a:prstGeom prst="rect">
              <a:avLst/>
            </a:prstGeom>
            <a:noFill/>
          </p:spPr>
          <p:txBody>
            <a:bodyPr wrap="square" rtlCol="0">
              <a:spAutoFit/>
            </a:bodyPr>
            <a:lstStyle/>
            <a:p>
              <a:r>
                <a:rPr lang="en-US" sz="4400" b="1">
                  <a:solidFill>
                    <a:srgbClr val="E53B8C"/>
                  </a:solidFill>
                  <a:latin typeface="UTM Avo" panose="02040603050506020204" pitchFamily="18" charset="0"/>
                </a:rPr>
                <a:t>Chia đoạn</a:t>
              </a:r>
            </a:p>
          </p:txBody>
        </p:sp>
      </p:grpSp>
      <p:grpSp>
        <p:nvGrpSpPr>
          <p:cNvPr id="5" name="Group 4"/>
          <p:cNvGrpSpPr/>
          <p:nvPr/>
        </p:nvGrpSpPr>
        <p:grpSpPr>
          <a:xfrm>
            <a:off x="672799" y="2709524"/>
            <a:ext cx="9193202" cy="804820"/>
            <a:chOff x="2182284" y="2809646"/>
            <a:chExt cx="9193202" cy="804820"/>
          </a:xfrm>
        </p:grpSpPr>
        <p:sp>
          <p:nvSpPr>
            <p:cNvPr id="6" name="Oval 5"/>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sp>
          <p:nvSpPr>
            <p:cNvPr id="7" name="TextBox 6"/>
            <p:cNvSpPr txBox="1"/>
            <p:nvPr/>
          </p:nvSpPr>
          <p:spPr>
            <a:xfrm>
              <a:off x="3036915" y="2906580"/>
              <a:ext cx="8338571"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Từ đầu đến …</a:t>
              </a:r>
              <a:r>
                <a:rPr lang="en-US" sz="4000" b="1" i="1">
                  <a:solidFill>
                    <a:srgbClr val="002060"/>
                  </a:solidFill>
                  <a:latin typeface="Arial" panose="020B0604020202020204" pitchFamily="34" charset="0"/>
                  <a:cs typeface="Arial" panose="020B0604020202020204" pitchFamily="34" charset="0"/>
                </a:rPr>
                <a:t>nhỏ xíu của Bống</a:t>
              </a:r>
              <a:r>
                <a:rPr lang="en-US" sz="4000" b="1">
                  <a:solidFill>
                    <a:srgbClr val="002060"/>
                  </a:solidFill>
                  <a:latin typeface="Arial" panose="020B0604020202020204" pitchFamily="34" charset="0"/>
                  <a:cs typeface="Arial" panose="020B0604020202020204" pitchFamily="34" charset="0"/>
                </a:rPr>
                <a:t>.</a:t>
              </a:r>
              <a:endParaRPr lang="en-US" sz="4000" b="1" dirty="0">
                <a:solidFill>
                  <a:srgbClr val="002060"/>
                </a:solidFill>
                <a:latin typeface="Arial" panose="020B0604020202020204" pitchFamily="34" charset="0"/>
                <a:cs typeface="Arial" panose="020B0604020202020204" pitchFamily="34" charset="0"/>
              </a:endParaRPr>
            </a:p>
          </p:txBody>
        </p:sp>
      </p:grpSp>
      <p:grpSp>
        <p:nvGrpSpPr>
          <p:cNvPr id="8" name="Group 7"/>
          <p:cNvGrpSpPr/>
          <p:nvPr/>
        </p:nvGrpSpPr>
        <p:grpSpPr>
          <a:xfrm>
            <a:off x="688330" y="3869101"/>
            <a:ext cx="10342527" cy="765447"/>
            <a:chOff x="2271468" y="4200677"/>
            <a:chExt cx="10342527" cy="765447"/>
          </a:xfrm>
        </p:grpSpPr>
        <p:sp>
          <p:nvSpPr>
            <p:cNvPr id="9" name="Oval 8"/>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10" name="TextBox 9"/>
            <p:cNvSpPr txBox="1"/>
            <p:nvPr/>
          </p:nvSpPr>
          <p:spPr>
            <a:xfrm>
              <a:off x="3217334" y="4229457"/>
              <a:ext cx="9396661"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Tiếp theo đến… </a:t>
              </a:r>
              <a:r>
                <a:rPr lang="en-US" sz="4000" b="1" i="1">
                  <a:solidFill>
                    <a:srgbClr val="002060"/>
                  </a:solidFill>
                  <a:latin typeface="Arial" panose="020B0604020202020204" pitchFamily="34" charset="0"/>
                  <a:cs typeface="Arial" panose="020B0604020202020204" pitchFamily="34" charset="0"/>
                </a:rPr>
                <a:t>ngọn</a:t>
              </a:r>
              <a:r>
                <a:rPr lang="en-US" sz="4000" b="1">
                  <a:solidFill>
                    <a:srgbClr val="002060"/>
                  </a:solidFill>
                  <a:latin typeface="Arial" panose="020B0604020202020204" pitchFamily="34" charset="0"/>
                  <a:cs typeface="Arial" panose="020B0604020202020204" pitchFamily="34" charset="0"/>
                </a:rPr>
                <a:t> </a:t>
              </a:r>
              <a:r>
                <a:rPr lang="en-US" sz="4000" b="1" i="1">
                  <a:solidFill>
                    <a:srgbClr val="002060"/>
                  </a:solidFill>
                  <a:latin typeface="Arial" panose="020B0604020202020204" pitchFamily="34" charset="0"/>
                  <a:cs typeface="Arial" panose="020B0604020202020204" pitchFamily="34" charset="0"/>
                </a:rPr>
                <a:t>cỏ xanh non</a:t>
              </a:r>
              <a:r>
                <a:rPr lang="en-US" sz="4000" b="1">
                  <a:solidFill>
                    <a:srgbClr val="002060"/>
                  </a:solidFill>
                  <a:latin typeface="Arial" panose="020B0604020202020204" pitchFamily="34" charset="0"/>
                  <a:cs typeface="Arial" panose="020B0604020202020204" pitchFamily="34" charset="0"/>
                </a:rPr>
                <a:t>.</a:t>
              </a:r>
              <a:endParaRPr lang="en-US" sz="4000" b="1" i="1" dirty="0">
                <a:solidFill>
                  <a:srgbClr val="002060"/>
                </a:solidFill>
                <a:latin typeface="Arial" panose="020B0604020202020204" pitchFamily="34" charset="0"/>
                <a:cs typeface="Arial" panose="020B0604020202020204" pitchFamily="34" charset="0"/>
              </a:endParaRPr>
            </a:p>
          </p:txBody>
        </p:sp>
      </p:gr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3693" y1="46998" x2="39668" y2="44087"/>
                        <a14:foregroundMark x1="37178" y1="41116" x2="9378" y2="45846"/>
                        <a14:foregroundMark x1="67552" y1="2062" x2="93195" y2="26865"/>
                        <a14:foregroundMark x1="90705" y1="7035" x2="54523" y2="21225"/>
                        <a14:foregroundMark x1="54855" y1="8611" x2="69959" y2="14918"/>
                        <a14:foregroundMark x1="86058" y1="17404" x2="99087" y2="17404"/>
                        <a14:foregroundMark x1="82407" y1="24864" x2="85145" y2="32323"/>
                        <a14:foregroundMark x1="77095" y1="27592" x2="72780" y2="33232"/>
                        <a14:foregroundMark x1="67801" y1="24864" x2="61328" y2="268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687518" y="-22611"/>
            <a:ext cx="3086017" cy="4223288"/>
          </a:xfrm>
          <a:prstGeom prst="rect">
            <a:avLst/>
          </a:prstGeom>
        </p:spPr>
      </p:pic>
      <p:grpSp>
        <p:nvGrpSpPr>
          <p:cNvPr id="12" name="Group 11"/>
          <p:cNvGrpSpPr/>
          <p:nvPr/>
        </p:nvGrpSpPr>
        <p:grpSpPr>
          <a:xfrm>
            <a:off x="688330" y="5018085"/>
            <a:ext cx="5537217" cy="765447"/>
            <a:chOff x="2271468" y="4200677"/>
            <a:chExt cx="5537217" cy="765447"/>
          </a:xfrm>
        </p:grpSpPr>
        <p:sp>
          <p:nvSpPr>
            <p:cNvPr id="13" name="Oval 12"/>
            <p:cNvSpPr/>
            <p:nvPr/>
          </p:nvSpPr>
          <p:spPr>
            <a:xfrm>
              <a:off x="2271468" y="4200677"/>
              <a:ext cx="765447" cy="765447"/>
            </a:xfrm>
            <a:prstGeom prst="ellipse">
              <a:avLst/>
            </a:prstGeom>
            <a:solidFill>
              <a:schemeClr val="accent2">
                <a:lumMod val="75000"/>
              </a:schemeClr>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4" name="TextBox 13"/>
            <p:cNvSpPr txBox="1"/>
            <p:nvPr/>
          </p:nvSpPr>
          <p:spPr>
            <a:xfrm>
              <a:off x="3217334" y="4229457"/>
              <a:ext cx="4591351"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Đoạn còn lại.</a:t>
              </a:r>
              <a:endParaRPr lang="en-US" sz="4000" b="1" i="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7204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500"/>
                            </p:stCondLst>
                            <p:childTnLst>
                              <p:par>
                                <p:cTn id="21" presetID="2" presetClass="entr" presetSubtype="2"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2290" y="339176"/>
            <a:ext cx="4822258" cy="584775"/>
          </a:xfrm>
          <a:prstGeom prst="rect">
            <a:avLst/>
          </a:prstGeom>
          <a:noFill/>
        </p:spPr>
        <p:txBody>
          <a:bodyPr wrap="square" rtlCol="0">
            <a:spAutoFit/>
          </a:bodyPr>
          <a:lstStyle/>
          <a:p>
            <a:r>
              <a:rPr lang="en-US" sz="3200" b="1">
                <a:solidFill>
                  <a:srgbClr val="00CC00"/>
                </a:solidFill>
                <a:effectLst>
                  <a:reflection blurRad="6350" stA="50000" endA="300" endPos="50000" dist="29997" dir="5400000" sy="-100000" algn="bl" rotWithShape="0"/>
                </a:effectLst>
                <a:latin typeface="UTM Avo" panose="02040603050506020204" pitchFamily="18" charset="0"/>
              </a:rPr>
              <a:t>Tạm biệt cánh cam</a:t>
            </a:r>
          </a:p>
        </p:txBody>
      </p:sp>
      <p:sp>
        <p:nvSpPr>
          <p:cNvPr id="3" name="TextBox 2"/>
          <p:cNvSpPr txBox="1"/>
          <p:nvPr/>
        </p:nvSpPr>
        <p:spPr>
          <a:xfrm>
            <a:off x="365760" y="1214846"/>
            <a:ext cx="11338559" cy="5447645"/>
          </a:xfrm>
          <a:prstGeom prst="rect">
            <a:avLst/>
          </a:prstGeom>
          <a:noFill/>
        </p:spPr>
        <p:txBody>
          <a:bodyPr wrap="square" rtlCol="0">
            <a:spAutoFit/>
          </a:bodyPr>
          <a:lstStyle/>
          <a:p>
            <a:pPr algn="just"/>
            <a:r>
              <a:rPr lang="en-US" sz="2900"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đi</a:t>
            </a:r>
            <a:r>
              <a:rPr lang="en-US" sz="2900" b="1" dirty="0">
                <a:solidFill>
                  <a:srgbClr val="002060"/>
                </a:solidFill>
              </a:rPr>
              <a:t> </a:t>
            </a:r>
            <a:r>
              <a:rPr lang="en-US" sz="2900" b="1" dirty="0" err="1">
                <a:solidFill>
                  <a:srgbClr val="002060"/>
                </a:solidFill>
              </a:rPr>
              <a:t>lạc</a:t>
            </a:r>
            <a:r>
              <a:rPr lang="en-US" sz="2900" b="1" dirty="0">
                <a:solidFill>
                  <a:srgbClr val="002060"/>
                </a:solidFill>
              </a:rPr>
              <a:t>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Chân</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bị</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bước</a:t>
            </a:r>
            <a:r>
              <a:rPr lang="en-US" sz="2900" b="1" dirty="0">
                <a:solidFill>
                  <a:srgbClr val="002060"/>
                </a:solidFill>
              </a:rPr>
              <a:t> </a:t>
            </a:r>
            <a:r>
              <a:rPr lang="en-US" sz="2900" b="1" dirty="0" err="1">
                <a:solidFill>
                  <a:srgbClr val="002060"/>
                </a:solidFill>
              </a:rPr>
              <a:t>đi</a:t>
            </a:r>
            <a:r>
              <a:rPr lang="en-US" sz="2900" b="1" dirty="0">
                <a:solidFill>
                  <a:srgbClr val="002060"/>
                </a:solidFill>
              </a:rPr>
              <a:t> </a:t>
            </a:r>
            <a:r>
              <a:rPr lang="en-US" sz="2900" b="1" dirty="0" err="1">
                <a:solidFill>
                  <a:srgbClr val="002060"/>
                </a:solidFill>
              </a:rPr>
              <a:t>tập</a:t>
            </a:r>
            <a:r>
              <a:rPr lang="en-US" sz="2900" b="1" dirty="0">
                <a:solidFill>
                  <a:srgbClr val="002060"/>
                </a:solidFill>
              </a:rPr>
              <a:t> </a:t>
            </a:r>
            <a:r>
              <a:rPr lang="en-US" sz="2900" b="1" dirty="0" err="1">
                <a:solidFill>
                  <a:srgbClr val="002060"/>
                </a:solidFill>
              </a:rPr>
              <a:t>tễnh</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quá</a:t>
            </a:r>
            <a:r>
              <a:rPr lang="en-US" sz="2900" b="1" dirty="0">
                <a:solidFill>
                  <a:srgbClr val="002060"/>
                </a:solidFill>
              </a:rPr>
              <a:t>, </a:t>
            </a:r>
            <a:r>
              <a:rPr lang="en-US" sz="2900" b="1" dirty="0" err="1">
                <a:solidFill>
                  <a:srgbClr val="002060"/>
                </a:solidFill>
              </a:rPr>
              <a:t>đặt</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một</a:t>
            </a:r>
            <a:r>
              <a:rPr lang="en-US" sz="2900" b="1" dirty="0">
                <a:solidFill>
                  <a:srgbClr val="002060"/>
                </a:solidFill>
              </a:rPr>
              <a:t> </a:t>
            </a:r>
            <a:r>
              <a:rPr lang="en-US" sz="2900" b="1" dirty="0" err="1">
                <a:solidFill>
                  <a:srgbClr val="002060"/>
                </a:solidFill>
              </a:rPr>
              <a:t>chiếc</a:t>
            </a:r>
            <a:r>
              <a:rPr lang="en-US" sz="2900" b="1" dirty="0">
                <a:solidFill>
                  <a:srgbClr val="002060"/>
                </a:solidFill>
              </a:rPr>
              <a:t> </a:t>
            </a:r>
            <a:r>
              <a:rPr lang="en-US" sz="2900" b="1" dirty="0" err="1">
                <a:solidFill>
                  <a:srgbClr val="002060"/>
                </a:solidFill>
              </a:rPr>
              <a:t>lọ</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đựng</a:t>
            </a:r>
            <a:r>
              <a:rPr lang="en-US" sz="2900" b="1" dirty="0">
                <a:solidFill>
                  <a:srgbClr val="002060"/>
                </a:solidFill>
              </a:rPr>
              <a:t> </a:t>
            </a:r>
            <a:r>
              <a:rPr lang="en-US" sz="2900" b="1" dirty="0" err="1">
                <a:solidFill>
                  <a:srgbClr val="002060"/>
                </a:solidFill>
              </a:rPr>
              <a:t>đầy</a:t>
            </a:r>
            <a:r>
              <a:rPr lang="en-US" sz="2900" b="1" dirty="0">
                <a:solidFill>
                  <a:srgbClr val="002060"/>
                </a:solidFill>
              </a:rPr>
              <a:t> </a:t>
            </a:r>
            <a:r>
              <a:rPr lang="en-US" sz="2900" b="1" dirty="0" err="1">
                <a:solidFill>
                  <a:srgbClr val="002060"/>
                </a:solidFill>
              </a:rPr>
              <a:t>cỏ</a:t>
            </a:r>
            <a:r>
              <a:rPr lang="en-US" sz="2900" b="1" dirty="0">
                <a:solidFill>
                  <a:srgbClr val="002060"/>
                </a:solidFill>
              </a:rPr>
              <a:t>. </a:t>
            </a:r>
            <a:r>
              <a:rPr lang="en-US" sz="2900" b="1" dirty="0" err="1">
                <a:solidFill>
                  <a:srgbClr val="002060"/>
                </a:solidFill>
              </a:rPr>
              <a:t>Từ</a:t>
            </a:r>
            <a:r>
              <a:rPr lang="en-US" sz="2900" b="1" dirty="0">
                <a:solidFill>
                  <a:srgbClr val="002060"/>
                </a:solidFill>
              </a:rPr>
              <a:t> </a:t>
            </a:r>
            <a:r>
              <a:rPr lang="en-US" sz="2900" b="1" dirty="0" err="1">
                <a:solidFill>
                  <a:srgbClr val="002060"/>
                </a:solidFill>
              </a:rPr>
              <a:t>ngày</a:t>
            </a:r>
            <a:r>
              <a:rPr lang="en-US" sz="2900" b="1" dirty="0">
                <a:solidFill>
                  <a:srgbClr val="002060"/>
                </a:solidFill>
              </a:rPr>
              <a:t> </a:t>
            </a:r>
            <a:r>
              <a:rPr lang="en-US" sz="2900" b="1" dirty="0" err="1">
                <a:solidFill>
                  <a:srgbClr val="002060"/>
                </a:solidFill>
              </a:rPr>
              <a:t>đó</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trở</a:t>
            </a:r>
            <a:r>
              <a:rPr lang="en-US" sz="2900" b="1" dirty="0">
                <a:solidFill>
                  <a:srgbClr val="002060"/>
                </a:solidFill>
              </a:rPr>
              <a:t> </a:t>
            </a:r>
            <a:r>
              <a:rPr lang="en-US" sz="2900" b="1" dirty="0" err="1">
                <a:solidFill>
                  <a:srgbClr val="002060"/>
                </a:solidFill>
              </a:rPr>
              <a:t>thành</a:t>
            </a:r>
            <a:r>
              <a:rPr lang="en-US" sz="2900" b="1" dirty="0">
                <a:solidFill>
                  <a:srgbClr val="002060"/>
                </a:solidFill>
              </a:rPr>
              <a:t> </a:t>
            </a:r>
            <a:r>
              <a:rPr lang="en-US" sz="2900" b="1" dirty="0" err="1">
                <a:solidFill>
                  <a:srgbClr val="002060"/>
                </a:solidFill>
              </a:rPr>
              <a:t>người</a:t>
            </a:r>
            <a:r>
              <a:rPr lang="en-US" sz="2900" b="1" dirty="0">
                <a:solidFill>
                  <a:srgbClr val="002060"/>
                </a:solidFill>
              </a:rPr>
              <a:t> </a:t>
            </a:r>
            <a:r>
              <a:rPr lang="en-US" sz="2900" b="1" dirty="0" err="1">
                <a:solidFill>
                  <a:srgbClr val="002060"/>
                </a:solidFill>
              </a:rPr>
              <a:t>bạn</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xíu</a:t>
            </a:r>
            <a:r>
              <a:rPr lang="en-US" sz="2900" b="1" dirty="0">
                <a:solidFill>
                  <a:srgbClr val="002060"/>
                </a:solidFill>
              </a:rPr>
              <a:t> </a:t>
            </a:r>
            <a:r>
              <a:rPr lang="en-US" sz="2900" b="1" dirty="0" err="1">
                <a:solidFill>
                  <a:srgbClr val="002060"/>
                </a:solidFill>
              </a:rPr>
              <a:t>của</a:t>
            </a:r>
            <a:r>
              <a:rPr lang="en-US" sz="2900" b="1" dirty="0">
                <a:solidFill>
                  <a:srgbClr val="002060"/>
                </a:solidFill>
              </a:rPr>
              <a:t> </a:t>
            </a:r>
            <a:r>
              <a:rPr lang="en-US" sz="2900" b="1" dirty="0" err="1">
                <a:solidFill>
                  <a:srgbClr val="002060"/>
                </a:solidFill>
              </a:rPr>
              <a:t>Bống</a:t>
            </a:r>
            <a:r>
              <a:rPr lang="en-US" sz="2900" b="1" dirty="0">
                <a:solidFill>
                  <a:srgbClr val="002060"/>
                </a:solidFill>
              </a:rPr>
              <a:t>.</a:t>
            </a:r>
          </a:p>
          <a:p>
            <a:pPr algn="just"/>
            <a:r>
              <a:rPr lang="en-US" sz="2900" b="1" dirty="0">
                <a:solidFill>
                  <a:srgbClr val="002060"/>
                </a:solidFill>
              </a:rPr>
              <a:t>      </a:t>
            </a:r>
            <a:r>
              <a:rPr lang="en-US" sz="2900" b="1" dirty="0" err="1">
                <a:solidFill>
                  <a:schemeClr val="accent2">
                    <a:lumMod val="75000"/>
                  </a:schemeClr>
                </a:solidFill>
              </a:rPr>
              <a:t>Cánh</a:t>
            </a:r>
            <a:r>
              <a:rPr lang="en-US" sz="2900" b="1" dirty="0">
                <a:solidFill>
                  <a:schemeClr val="accent2">
                    <a:lumMod val="75000"/>
                  </a:schemeClr>
                </a:solidFill>
              </a:rPr>
              <a:t> cam </a:t>
            </a:r>
            <a:r>
              <a:rPr lang="en-US" sz="2900" b="1" dirty="0" err="1">
                <a:solidFill>
                  <a:schemeClr val="accent2">
                    <a:lumMod val="75000"/>
                  </a:schemeClr>
                </a:solidFill>
              </a:rPr>
              <a:t>có</a:t>
            </a:r>
            <a:r>
              <a:rPr lang="en-US" sz="2900" b="1" dirty="0">
                <a:solidFill>
                  <a:schemeClr val="accent2">
                    <a:lumMod val="75000"/>
                  </a:schemeClr>
                </a:solidFill>
              </a:rPr>
              <a:t> </a:t>
            </a:r>
            <a:r>
              <a:rPr lang="en-US" sz="2900" b="1" dirty="0" err="1">
                <a:solidFill>
                  <a:schemeClr val="accent2">
                    <a:lumMod val="75000"/>
                  </a:schemeClr>
                </a:solidFill>
              </a:rPr>
              <a:t>đôi</a:t>
            </a:r>
            <a:r>
              <a:rPr lang="en-US" sz="2900" b="1" dirty="0">
                <a:solidFill>
                  <a:schemeClr val="accent2">
                    <a:lumMod val="75000"/>
                  </a:schemeClr>
                </a:solidFill>
              </a:rPr>
              <a:t> </a:t>
            </a:r>
            <a:r>
              <a:rPr lang="en-US" sz="2900" b="1" dirty="0" err="1">
                <a:solidFill>
                  <a:schemeClr val="accent2">
                    <a:lumMod val="75000"/>
                  </a:schemeClr>
                </a:solidFill>
              </a:rPr>
              <a:t>cánh</a:t>
            </a:r>
            <a:r>
              <a:rPr lang="en-US" sz="2900" b="1" dirty="0">
                <a:solidFill>
                  <a:schemeClr val="accent2">
                    <a:lumMod val="75000"/>
                  </a:schemeClr>
                </a:solidFill>
              </a:rPr>
              <a:t> </a:t>
            </a:r>
            <a:r>
              <a:rPr lang="en-US" sz="2900" b="1" dirty="0" err="1">
                <a:solidFill>
                  <a:schemeClr val="accent2">
                    <a:lumMod val="75000"/>
                  </a:schemeClr>
                </a:solidFill>
              </a:rPr>
              <a:t>xanh</a:t>
            </a:r>
            <a:r>
              <a:rPr lang="en-US" sz="2900" b="1" dirty="0">
                <a:solidFill>
                  <a:schemeClr val="accent2">
                    <a:lumMod val="75000"/>
                  </a:schemeClr>
                </a:solidFill>
              </a:rPr>
              <a:t> </a:t>
            </a:r>
            <a:r>
              <a:rPr lang="en-US" sz="2900" b="1" dirty="0" err="1">
                <a:solidFill>
                  <a:schemeClr val="accent2">
                    <a:lumMod val="75000"/>
                  </a:schemeClr>
                </a:solidFill>
              </a:rPr>
              <a:t>biếc</a:t>
            </a:r>
            <a:r>
              <a:rPr lang="en-US" sz="2900" b="1" dirty="0">
                <a:solidFill>
                  <a:schemeClr val="accent2">
                    <a:lumMod val="75000"/>
                  </a:schemeClr>
                </a:solidFill>
              </a:rPr>
              <a:t>, </a:t>
            </a:r>
            <a:r>
              <a:rPr lang="en-US" sz="2900" b="1" dirty="0" err="1">
                <a:solidFill>
                  <a:schemeClr val="accent2">
                    <a:lumMod val="75000"/>
                  </a:schemeClr>
                </a:solidFill>
              </a:rPr>
              <a:t>óng</a:t>
            </a:r>
            <a:r>
              <a:rPr lang="en-US" sz="2900" b="1" dirty="0">
                <a:solidFill>
                  <a:schemeClr val="accent2">
                    <a:lumMod val="75000"/>
                  </a:schemeClr>
                </a:solidFill>
              </a:rPr>
              <a:t> </a:t>
            </a:r>
            <a:r>
              <a:rPr lang="en-US" sz="2900" b="1" dirty="0" err="1">
                <a:solidFill>
                  <a:schemeClr val="accent2">
                    <a:lumMod val="75000"/>
                  </a:schemeClr>
                </a:solidFill>
              </a:rPr>
              <a:t>ánh</a:t>
            </a:r>
            <a:r>
              <a:rPr lang="en-US" sz="2900" b="1" dirty="0">
                <a:solidFill>
                  <a:schemeClr val="accent2">
                    <a:lumMod val="75000"/>
                  </a:schemeClr>
                </a:solidFill>
              </a:rPr>
              <a:t> </a:t>
            </a:r>
            <a:r>
              <a:rPr lang="en-US" sz="2900" b="1" dirty="0" err="1">
                <a:solidFill>
                  <a:schemeClr val="accent2">
                    <a:lumMod val="75000"/>
                  </a:schemeClr>
                </a:solidFill>
              </a:rPr>
              <a:t>dưới</a:t>
            </a:r>
            <a:r>
              <a:rPr lang="en-US" sz="2900" b="1" dirty="0">
                <a:solidFill>
                  <a:schemeClr val="accent2">
                    <a:lumMod val="75000"/>
                  </a:schemeClr>
                </a:solidFill>
              </a:rPr>
              <a:t> </a:t>
            </a:r>
            <a:r>
              <a:rPr lang="en-US" sz="2900" b="1" dirty="0" err="1">
                <a:solidFill>
                  <a:schemeClr val="accent2">
                    <a:lumMod val="75000"/>
                  </a:schemeClr>
                </a:solidFill>
              </a:rPr>
              <a:t>ánh</a:t>
            </a:r>
            <a:r>
              <a:rPr lang="en-US" sz="2900" b="1" dirty="0">
                <a:solidFill>
                  <a:schemeClr val="accent2">
                    <a:lumMod val="75000"/>
                  </a:schemeClr>
                </a:solidFill>
              </a:rPr>
              <a:t> </a:t>
            </a:r>
            <a:r>
              <a:rPr lang="en-US" sz="2900" b="1" dirty="0" err="1">
                <a:solidFill>
                  <a:schemeClr val="accent2">
                    <a:lumMod val="75000"/>
                  </a:schemeClr>
                </a:solidFill>
              </a:rPr>
              <a:t>nắng</a:t>
            </a:r>
            <a:r>
              <a:rPr lang="en-US" sz="2900" b="1" dirty="0">
                <a:solidFill>
                  <a:schemeClr val="accent2">
                    <a:lumMod val="75000"/>
                  </a:schemeClr>
                </a:solidFill>
              </a:rPr>
              <a:t> </a:t>
            </a:r>
            <a:r>
              <a:rPr lang="en-US" sz="2900" b="1" dirty="0" err="1">
                <a:solidFill>
                  <a:schemeClr val="accent2">
                    <a:lumMod val="75000"/>
                  </a:schemeClr>
                </a:solidFill>
              </a:rPr>
              <a:t>mặt</a:t>
            </a:r>
            <a:r>
              <a:rPr lang="en-US" sz="2900" b="1" dirty="0">
                <a:solidFill>
                  <a:schemeClr val="accent2">
                    <a:lumMod val="75000"/>
                  </a:schemeClr>
                </a:solidFill>
              </a:rPr>
              <a:t> </a:t>
            </a:r>
            <a:r>
              <a:rPr lang="en-US" sz="2900" b="1" dirty="0" err="1">
                <a:solidFill>
                  <a:schemeClr val="accent2">
                    <a:lumMod val="75000"/>
                  </a:schemeClr>
                </a:solidFill>
              </a:rPr>
              <a:t>trời</a:t>
            </a:r>
            <a:r>
              <a:rPr lang="en-US" sz="2900" b="1" dirty="0">
                <a:solidFill>
                  <a:schemeClr val="accent2">
                    <a:lumMod val="75000"/>
                  </a:schemeClr>
                </a:solidFill>
              </a:rPr>
              <a:t>. </a:t>
            </a:r>
            <a:r>
              <a:rPr lang="en-US" sz="2900" b="1" dirty="0" err="1">
                <a:solidFill>
                  <a:schemeClr val="accent2">
                    <a:lumMod val="75000"/>
                  </a:schemeClr>
                </a:solidFill>
              </a:rPr>
              <a:t>Mỗi</a:t>
            </a:r>
            <a:r>
              <a:rPr lang="en-US" sz="2900" b="1" dirty="0">
                <a:solidFill>
                  <a:schemeClr val="accent2">
                    <a:lumMod val="75000"/>
                  </a:schemeClr>
                </a:solidFill>
              </a:rPr>
              <a:t> </a:t>
            </a:r>
            <a:r>
              <a:rPr lang="en-US" sz="2900" b="1" dirty="0" err="1">
                <a:solidFill>
                  <a:schemeClr val="accent2">
                    <a:lumMod val="75000"/>
                  </a:schemeClr>
                </a:solidFill>
              </a:rPr>
              <a:t>khi</a:t>
            </a:r>
            <a:r>
              <a:rPr lang="en-US" sz="2900" b="1" dirty="0">
                <a:solidFill>
                  <a:schemeClr val="accent2">
                    <a:lumMod val="75000"/>
                  </a:schemeClr>
                </a:solidFill>
              </a:rPr>
              <a:t> </a:t>
            </a:r>
            <a:r>
              <a:rPr lang="en-US" sz="2900" b="1" dirty="0" err="1">
                <a:solidFill>
                  <a:schemeClr val="accent2">
                    <a:lumMod val="75000"/>
                  </a:schemeClr>
                </a:solidFill>
              </a:rPr>
              <a:t>nghe</a:t>
            </a:r>
            <a:r>
              <a:rPr lang="en-US" sz="2900" b="1" dirty="0">
                <a:solidFill>
                  <a:schemeClr val="accent2">
                    <a:lumMod val="75000"/>
                  </a:schemeClr>
                </a:solidFill>
              </a:rPr>
              <a:t> </a:t>
            </a:r>
            <a:r>
              <a:rPr lang="en-US" sz="2900" b="1" dirty="0" err="1">
                <a:solidFill>
                  <a:schemeClr val="accent2">
                    <a:lumMod val="75000"/>
                  </a:schemeClr>
                </a:solidFill>
              </a:rPr>
              <a:t>tiếng</a:t>
            </a:r>
            <a:r>
              <a:rPr lang="en-US" sz="2900" b="1" dirty="0">
                <a:solidFill>
                  <a:schemeClr val="accent2">
                    <a:lumMod val="75000"/>
                  </a:schemeClr>
                </a:solidFill>
              </a:rPr>
              <a:t> </a:t>
            </a:r>
            <a:r>
              <a:rPr lang="en-US" sz="2900" b="1" dirty="0" err="1">
                <a:solidFill>
                  <a:schemeClr val="accent2">
                    <a:lumMod val="75000"/>
                  </a:schemeClr>
                </a:solidFill>
              </a:rPr>
              <a:t>động</a:t>
            </a:r>
            <a:r>
              <a:rPr lang="en-US" sz="2900" b="1" dirty="0">
                <a:solidFill>
                  <a:schemeClr val="accent2">
                    <a:lumMod val="75000"/>
                  </a:schemeClr>
                </a:solidFill>
              </a:rPr>
              <a:t>, </a:t>
            </a:r>
            <a:r>
              <a:rPr lang="en-US" sz="2900" b="1" dirty="0" err="1">
                <a:solidFill>
                  <a:schemeClr val="accent2">
                    <a:lumMod val="75000"/>
                  </a:schemeClr>
                </a:solidFill>
              </a:rPr>
              <a:t>chú</a:t>
            </a:r>
            <a:r>
              <a:rPr lang="en-US" sz="2900" b="1" dirty="0">
                <a:solidFill>
                  <a:schemeClr val="accent2">
                    <a:lumMod val="75000"/>
                  </a:schemeClr>
                </a:solidFill>
              </a:rPr>
              <a:t> </a:t>
            </a:r>
            <a:r>
              <a:rPr lang="en-US" sz="2900" b="1" dirty="0" err="1">
                <a:solidFill>
                  <a:schemeClr val="accent2">
                    <a:lumMod val="75000"/>
                  </a:schemeClr>
                </a:solidFill>
              </a:rPr>
              <a:t>khệ</a:t>
            </a:r>
            <a:r>
              <a:rPr lang="en-US" sz="2900" b="1" dirty="0">
                <a:solidFill>
                  <a:schemeClr val="accent2">
                    <a:lumMod val="75000"/>
                  </a:schemeClr>
                </a:solidFill>
              </a:rPr>
              <a:t> </a:t>
            </a:r>
            <a:r>
              <a:rPr lang="en-US" sz="2900" b="1" dirty="0" err="1">
                <a:solidFill>
                  <a:schemeClr val="accent2">
                    <a:lumMod val="75000"/>
                  </a:schemeClr>
                </a:solidFill>
              </a:rPr>
              <a:t>nệ</a:t>
            </a:r>
            <a:r>
              <a:rPr lang="en-US" sz="2900" b="1" dirty="0">
                <a:solidFill>
                  <a:schemeClr val="accent2">
                    <a:lumMod val="75000"/>
                  </a:schemeClr>
                </a:solidFill>
              </a:rPr>
              <a:t> </a:t>
            </a:r>
            <a:r>
              <a:rPr lang="en-US" sz="2900" b="1" dirty="0" err="1">
                <a:solidFill>
                  <a:schemeClr val="accent2">
                    <a:lumMod val="75000"/>
                  </a:schemeClr>
                </a:solidFill>
              </a:rPr>
              <a:t>ôm</a:t>
            </a:r>
            <a:r>
              <a:rPr lang="en-US" sz="2900" b="1" dirty="0">
                <a:solidFill>
                  <a:schemeClr val="accent2">
                    <a:lumMod val="75000"/>
                  </a:schemeClr>
                </a:solidFill>
              </a:rPr>
              <a:t> </a:t>
            </a:r>
            <a:r>
              <a:rPr lang="en-US" sz="2900" b="1" dirty="0" err="1">
                <a:solidFill>
                  <a:schemeClr val="accent2">
                    <a:lumMod val="75000"/>
                  </a:schemeClr>
                </a:solidFill>
              </a:rPr>
              <a:t>cái</a:t>
            </a:r>
            <a:r>
              <a:rPr lang="en-US" sz="2900" b="1" dirty="0">
                <a:solidFill>
                  <a:schemeClr val="accent2">
                    <a:lumMod val="75000"/>
                  </a:schemeClr>
                </a:solidFill>
              </a:rPr>
              <a:t> </a:t>
            </a:r>
            <a:r>
              <a:rPr lang="en-US" sz="2900" b="1" dirty="0" err="1">
                <a:solidFill>
                  <a:schemeClr val="accent2">
                    <a:lumMod val="75000"/>
                  </a:schemeClr>
                </a:solidFill>
              </a:rPr>
              <a:t>bụng</a:t>
            </a:r>
            <a:r>
              <a:rPr lang="en-US" sz="2900" b="1" dirty="0">
                <a:solidFill>
                  <a:schemeClr val="accent2">
                    <a:lumMod val="75000"/>
                  </a:schemeClr>
                </a:solidFill>
              </a:rPr>
              <a:t> </a:t>
            </a:r>
            <a:r>
              <a:rPr lang="en-US" sz="2900" b="1" dirty="0" err="1">
                <a:solidFill>
                  <a:schemeClr val="accent2">
                    <a:lumMod val="75000"/>
                  </a:schemeClr>
                </a:solidFill>
              </a:rPr>
              <a:t>tròn</a:t>
            </a:r>
            <a:r>
              <a:rPr lang="en-US" sz="2900" b="1" dirty="0">
                <a:solidFill>
                  <a:schemeClr val="accent2">
                    <a:lumMod val="75000"/>
                  </a:schemeClr>
                </a:solidFill>
              </a:rPr>
              <a:t> </a:t>
            </a:r>
            <a:r>
              <a:rPr lang="en-US" sz="2900" b="1" dirty="0" err="1">
                <a:solidFill>
                  <a:schemeClr val="accent2">
                    <a:lumMod val="75000"/>
                  </a:schemeClr>
                </a:solidFill>
              </a:rPr>
              <a:t>lẳn</a:t>
            </a:r>
            <a:r>
              <a:rPr lang="en-US" sz="2900" b="1" dirty="0">
                <a:solidFill>
                  <a:schemeClr val="accent2">
                    <a:lumMod val="75000"/>
                  </a:schemeClr>
                </a:solidFill>
              </a:rPr>
              <a:t>, </a:t>
            </a:r>
            <a:r>
              <a:rPr lang="en-US" sz="2900" b="1" dirty="0" err="1">
                <a:solidFill>
                  <a:schemeClr val="accent2">
                    <a:lumMod val="75000"/>
                  </a:schemeClr>
                </a:solidFill>
              </a:rPr>
              <a:t>trốn</a:t>
            </a:r>
            <a:r>
              <a:rPr lang="en-US" sz="2900" b="1" dirty="0">
                <a:solidFill>
                  <a:schemeClr val="accent2">
                    <a:lumMod val="75000"/>
                  </a:schemeClr>
                </a:solidFill>
              </a:rPr>
              <a:t> </a:t>
            </a:r>
            <a:r>
              <a:rPr lang="en-US" sz="2900" b="1" dirty="0" err="1">
                <a:solidFill>
                  <a:schemeClr val="accent2">
                    <a:lumMod val="75000"/>
                  </a:schemeClr>
                </a:solidFill>
              </a:rPr>
              <a:t>vào</a:t>
            </a:r>
            <a:r>
              <a:rPr lang="en-US" sz="2900" b="1" dirty="0">
                <a:solidFill>
                  <a:schemeClr val="accent2">
                    <a:lumMod val="75000"/>
                  </a:schemeClr>
                </a:solidFill>
              </a:rPr>
              <a:t> </a:t>
            </a:r>
            <a:r>
              <a:rPr lang="en-US" sz="2900" b="1" dirty="0" err="1">
                <a:solidFill>
                  <a:schemeClr val="accent2">
                    <a:lumMod val="75000"/>
                  </a:schemeClr>
                </a:solidFill>
              </a:rPr>
              <a:t>đám</a:t>
            </a:r>
            <a:r>
              <a:rPr lang="en-US" sz="2900" b="1" dirty="0">
                <a:solidFill>
                  <a:schemeClr val="accent2">
                    <a:lumMod val="75000"/>
                  </a:schemeClr>
                </a:solidFill>
              </a:rPr>
              <a:t> </a:t>
            </a:r>
            <a:r>
              <a:rPr lang="en-US" sz="2900" b="1" dirty="0" err="1">
                <a:solidFill>
                  <a:schemeClr val="accent2">
                    <a:lumMod val="75000"/>
                  </a:schemeClr>
                </a:solidFill>
              </a:rPr>
              <a:t>có</a:t>
            </a:r>
            <a:r>
              <a:rPr lang="en-US" sz="2900" b="1" dirty="0">
                <a:solidFill>
                  <a:schemeClr val="accent2">
                    <a:lumMod val="75000"/>
                  </a:schemeClr>
                </a:solidFill>
              </a:rPr>
              <a:t> </a:t>
            </a:r>
            <a:r>
              <a:rPr lang="en-US" sz="2900" b="1" dirty="0" err="1">
                <a:solidFill>
                  <a:schemeClr val="accent2">
                    <a:lumMod val="75000"/>
                  </a:schemeClr>
                </a:solidFill>
              </a:rPr>
              <a:t>rối</a:t>
            </a:r>
            <a:r>
              <a:rPr lang="en-US" sz="2900" b="1" dirty="0">
                <a:solidFill>
                  <a:schemeClr val="accent2">
                    <a:lumMod val="75000"/>
                  </a:schemeClr>
                </a:solidFill>
              </a:rPr>
              <a:t>. </a:t>
            </a:r>
            <a:r>
              <a:rPr lang="en-US" sz="2900" b="1" dirty="0" err="1">
                <a:solidFill>
                  <a:schemeClr val="accent2">
                    <a:lumMod val="75000"/>
                  </a:schemeClr>
                </a:solidFill>
              </a:rPr>
              <a:t>Bống</a:t>
            </a:r>
            <a:r>
              <a:rPr lang="en-US" sz="2900" b="1" dirty="0">
                <a:solidFill>
                  <a:schemeClr val="accent2">
                    <a:lumMod val="75000"/>
                  </a:schemeClr>
                </a:solidFill>
              </a:rPr>
              <a:t> </a:t>
            </a:r>
            <a:r>
              <a:rPr lang="en-US" sz="2900" b="1" dirty="0" err="1">
                <a:solidFill>
                  <a:schemeClr val="accent2">
                    <a:lumMod val="75000"/>
                  </a:schemeClr>
                </a:solidFill>
              </a:rPr>
              <a:t>chăm</a:t>
            </a:r>
            <a:r>
              <a:rPr lang="en-US" sz="2900" b="1" dirty="0">
                <a:solidFill>
                  <a:schemeClr val="accent2">
                    <a:lumMod val="75000"/>
                  </a:schemeClr>
                </a:solidFill>
              </a:rPr>
              <a:t> </a:t>
            </a:r>
            <a:r>
              <a:rPr lang="en-US" sz="2900" b="1" dirty="0" err="1">
                <a:solidFill>
                  <a:schemeClr val="accent2">
                    <a:lumMod val="75000"/>
                  </a:schemeClr>
                </a:solidFill>
              </a:rPr>
              <a:t>sóc</a:t>
            </a:r>
            <a:r>
              <a:rPr lang="en-US" sz="2900" b="1" dirty="0">
                <a:solidFill>
                  <a:schemeClr val="accent2">
                    <a:lumMod val="75000"/>
                  </a:schemeClr>
                </a:solidFill>
              </a:rPr>
              <a:t> </a:t>
            </a:r>
            <a:r>
              <a:rPr lang="en-US" sz="2900" b="1" dirty="0" err="1">
                <a:solidFill>
                  <a:schemeClr val="accent2">
                    <a:lumMod val="75000"/>
                  </a:schemeClr>
                </a:solidFill>
              </a:rPr>
              <a:t>cánh</a:t>
            </a:r>
            <a:r>
              <a:rPr lang="en-US" sz="2900" b="1" dirty="0">
                <a:solidFill>
                  <a:schemeClr val="accent2">
                    <a:lumMod val="75000"/>
                  </a:schemeClr>
                </a:solidFill>
              </a:rPr>
              <a:t> cam </a:t>
            </a:r>
            <a:r>
              <a:rPr lang="en-US" sz="2900" b="1" dirty="0" err="1">
                <a:solidFill>
                  <a:schemeClr val="accent2">
                    <a:lumMod val="75000"/>
                  </a:schemeClr>
                </a:solidFill>
              </a:rPr>
              <a:t>rất</a:t>
            </a:r>
            <a:r>
              <a:rPr lang="en-US" sz="2900" b="1" dirty="0">
                <a:solidFill>
                  <a:schemeClr val="accent2">
                    <a:lumMod val="75000"/>
                  </a:schemeClr>
                </a:solidFill>
              </a:rPr>
              <a:t> </a:t>
            </a:r>
            <a:r>
              <a:rPr lang="en-US" sz="2900" b="1" dirty="0" err="1">
                <a:solidFill>
                  <a:schemeClr val="accent2">
                    <a:lumMod val="75000"/>
                  </a:schemeClr>
                </a:solidFill>
              </a:rPr>
              <a:t>cẩn</a:t>
            </a:r>
            <a:r>
              <a:rPr lang="en-US" sz="2900" b="1" dirty="0">
                <a:solidFill>
                  <a:schemeClr val="accent2">
                    <a:lumMod val="75000"/>
                  </a:schemeClr>
                </a:solidFill>
              </a:rPr>
              <a:t> </a:t>
            </a:r>
            <a:r>
              <a:rPr lang="en-US" sz="2900" b="1" dirty="0" err="1">
                <a:solidFill>
                  <a:schemeClr val="accent2">
                    <a:lumMod val="75000"/>
                  </a:schemeClr>
                </a:solidFill>
              </a:rPr>
              <a:t>thận</a:t>
            </a:r>
            <a:r>
              <a:rPr lang="en-US" sz="2900" b="1" dirty="0">
                <a:solidFill>
                  <a:schemeClr val="accent2">
                    <a:lumMod val="75000"/>
                  </a:schemeClr>
                </a:solidFill>
              </a:rPr>
              <a:t>. </a:t>
            </a:r>
            <a:r>
              <a:rPr lang="en-US" sz="2900" b="1" dirty="0" err="1">
                <a:solidFill>
                  <a:schemeClr val="accent2">
                    <a:lumMod val="75000"/>
                  </a:schemeClr>
                </a:solidFill>
              </a:rPr>
              <a:t>Hằng</a:t>
            </a:r>
            <a:r>
              <a:rPr lang="en-US" sz="2900" b="1" dirty="0">
                <a:solidFill>
                  <a:schemeClr val="accent2">
                    <a:lumMod val="75000"/>
                  </a:schemeClr>
                </a:solidFill>
              </a:rPr>
              <a:t> </a:t>
            </a:r>
            <a:r>
              <a:rPr lang="en-US" sz="2900" b="1" dirty="0" err="1">
                <a:solidFill>
                  <a:schemeClr val="accent2">
                    <a:lumMod val="75000"/>
                  </a:schemeClr>
                </a:solidFill>
              </a:rPr>
              <a:t>ngày</a:t>
            </a:r>
            <a:r>
              <a:rPr lang="en-US" sz="2900" b="1" dirty="0">
                <a:solidFill>
                  <a:schemeClr val="accent2">
                    <a:lumMod val="75000"/>
                  </a:schemeClr>
                </a:solidFill>
              </a:rPr>
              <a:t>, </a:t>
            </a:r>
            <a:r>
              <a:rPr lang="en-US" sz="2900" b="1" dirty="0" err="1">
                <a:solidFill>
                  <a:schemeClr val="accent2">
                    <a:lumMod val="75000"/>
                  </a:schemeClr>
                </a:solidFill>
              </a:rPr>
              <a:t>em</a:t>
            </a:r>
            <a:r>
              <a:rPr lang="en-US" sz="2900" b="1" dirty="0">
                <a:solidFill>
                  <a:schemeClr val="accent2">
                    <a:lumMod val="75000"/>
                  </a:schemeClr>
                </a:solidFill>
              </a:rPr>
              <a:t> </a:t>
            </a:r>
            <a:r>
              <a:rPr lang="en-US" sz="2900" b="1" dirty="0" err="1">
                <a:solidFill>
                  <a:schemeClr val="accent2">
                    <a:lumMod val="75000"/>
                  </a:schemeClr>
                </a:solidFill>
              </a:rPr>
              <a:t>đều</a:t>
            </a:r>
            <a:r>
              <a:rPr lang="en-US" sz="2900" b="1" dirty="0">
                <a:solidFill>
                  <a:schemeClr val="accent2">
                    <a:lumMod val="75000"/>
                  </a:schemeClr>
                </a:solidFill>
              </a:rPr>
              <a:t> </a:t>
            </a:r>
            <a:r>
              <a:rPr lang="en-US" sz="2900" b="1" dirty="0" err="1">
                <a:solidFill>
                  <a:schemeClr val="accent2">
                    <a:lumMod val="75000"/>
                  </a:schemeClr>
                </a:solidFill>
              </a:rPr>
              <a:t>bỏ</a:t>
            </a:r>
            <a:r>
              <a:rPr lang="en-US" sz="2900" b="1" dirty="0">
                <a:solidFill>
                  <a:schemeClr val="accent2">
                    <a:lumMod val="75000"/>
                  </a:schemeClr>
                </a:solidFill>
              </a:rPr>
              <a:t> </a:t>
            </a:r>
            <a:r>
              <a:rPr lang="en-US" sz="2900" b="1" dirty="0" err="1">
                <a:solidFill>
                  <a:schemeClr val="accent2">
                    <a:lumMod val="75000"/>
                  </a:schemeClr>
                </a:solidFill>
              </a:rPr>
              <a:t>vào</a:t>
            </a:r>
            <a:r>
              <a:rPr lang="en-US" sz="2900" b="1" dirty="0">
                <a:solidFill>
                  <a:schemeClr val="accent2">
                    <a:lumMod val="75000"/>
                  </a:schemeClr>
                </a:solidFill>
              </a:rPr>
              <a:t> </a:t>
            </a:r>
            <a:r>
              <a:rPr lang="en-US" sz="2900" b="1" dirty="0" err="1">
                <a:solidFill>
                  <a:schemeClr val="accent2">
                    <a:lumMod val="75000"/>
                  </a:schemeClr>
                </a:solidFill>
              </a:rPr>
              <a:t>chiếc</a:t>
            </a:r>
            <a:r>
              <a:rPr lang="en-US" sz="2900" b="1" dirty="0">
                <a:solidFill>
                  <a:schemeClr val="accent2">
                    <a:lumMod val="75000"/>
                  </a:schemeClr>
                </a:solidFill>
              </a:rPr>
              <a:t> </a:t>
            </a:r>
            <a:r>
              <a:rPr lang="en-US" sz="2900" b="1" dirty="0" err="1">
                <a:solidFill>
                  <a:schemeClr val="accent2">
                    <a:lumMod val="75000"/>
                  </a:schemeClr>
                </a:solidFill>
              </a:rPr>
              <a:t>lọ</a:t>
            </a:r>
            <a:r>
              <a:rPr lang="en-US" sz="2900" b="1" dirty="0">
                <a:solidFill>
                  <a:schemeClr val="accent2">
                    <a:lumMod val="75000"/>
                  </a:schemeClr>
                </a:solidFill>
              </a:rPr>
              <a:t> </a:t>
            </a:r>
            <a:r>
              <a:rPr lang="en-US" sz="2900" b="1" dirty="0" err="1">
                <a:solidFill>
                  <a:schemeClr val="accent2">
                    <a:lumMod val="75000"/>
                  </a:schemeClr>
                </a:solidFill>
              </a:rPr>
              <a:t>một</a:t>
            </a:r>
            <a:r>
              <a:rPr lang="en-US" sz="2900" b="1" dirty="0">
                <a:solidFill>
                  <a:schemeClr val="accent2">
                    <a:lumMod val="75000"/>
                  </a:schemeClr>
                </a:solidFill>
              </a:rPr>
              <a:t> </a:t>
            </a:r>
            <a:r>
              <a:rPr lang="en-US" sz="2900" b="1" dirty="0" err="1">
                <a:solidFill>
                  <a:schemeClr val="accent2">
                    <a:lumMod val="75000"/>
                  </a:schemeClr>
                </a:solidFill>
              </a:rPr>
              <a:t>chút</a:t>
            </a:r>
            <a:r>
              <a:rPr lang="en-US" sz="2900" b="1" dirty="0">
                <a:solidFill>
                  <a:schemeClr val="accent2">
                    <a:lumMod val="75000"/>
                  </a:schemeClr>
                </a:solidFill>
              </a:rPr>
              <a:t> </a:t>
            </a:r>
            <a:r>
              <a:rPr lang="en-US" sz="2900" b="1" dirty="0" err="1">
                <a:solidFill>
                  <a:schemeClr val="accent2">
                    <a:lumMod val="75000"/>
                  </a:schemeClr>
                </a:solidFill>
              </a:rPr>
              <a:t>nước</a:t>
            </a:r>
            <a:r>
              <a:rPr lang="en-US" sz="2900" b="1" dirty="0">
                <a:solidFill>
                  <a:schemeClr val="accent2">
                    <a:lumMod val="75000"/>
                  </a:schemeClr>
                </a:solidFill>
              </a:rPr>
              <a:t> </a:t>
            </a:r>
            <a:r>
              <a:rPr lang="en-US" sz="2900" b="1" dirty="0" err="1">
                <a:solidFill>
                  <a:schemeClr val="accent2">
                    <a:lumMod val="75000"/>
                  </a:schemeClr>
                </a:solidFill>
              </a:rPr>
              <a:t>và</a:t>
            </a:r>
            <a:r>
              <a:rPr lang="en-US" sz="2900" b="1" dirty="0">
                <a:solidFill>
                  <a:schemeClr val="accent2">
                    <a:lumMod val="75000"/>
                  </a:schemeClr>
                </a:solidFill>
              </a:rPr>
              <a:t> </a:t>
            </a:r>
            <a:r>
              <a:rPr lang="en-US" sz="2900" b="1" dirty="0" err="1">
                <a:solidFill>
                  <a:schemeClr val="accent2">
                    <a:lumMod val="75000"/>
                  </a:schemeClr>
                </a:solidFill>
              </a:rPr>
              <a:t>những</a:t>
            </a:r>
            <a:r>
              <a:rPr lang="en-US" sz="2900" b="1" dirty="0">
                <a:solidFill>
                  <a:schemeClr val="accent2">
                    <a:lumMod val="75000"/>
                  </a:schemeClr>
                </a:solidFill>
              </a:rPr>
              <a:t> </a:t>
            </a:r>
            <a:r>
              <a:rPr lang="en-US" sz="2900" b="1" dirty="0" err="1">
                <a:solidFill>
                  <a:schemeClr val="accent2">
                    <a:lumMod val="75000"/>
                  </a:schemeClr>
                </a:solidFill>
              </a:rPr>
              <a:t>ngọn</a:t>
            </a:r>
            <a:r>
              <a:rPr lang="en-US" sz="2900" b="1" dirty="0">
                <a:solidFill>
                  <a:schemeClr val="accent2">
                    <a:lumMod val="75000"/>
                  </a:schemeClr>
                </a:solidFill>
              </a:rPr>
              <a:t> </a:t>
            </a:r>
            <a:r>
              <a:rPr lang="en-US" sz="2900" b="1" dirty="0" err="1">
                <a:solidFill>
                  <a:schemeClr val="accent2">
                    <a:lumMod val="75000"/>
                  </a:schemeClr>
                </a:solidFill>
              </a:rPr>
              <a:t>cỏ</a:t>
            </a:r>
            <a:r>
              <a:rPr lang="en-US" sz="2900" b="1" dirty="0">
                <a:solidFill>
                  <a:schemeClr val="accent2">
                    <a:lumMod val="75000"/>
                  </a:schemeClr>
                </a:solidFill>
              </a:rPr>
              <a:t> </a:t>
            </a:r>
            <a:r>
              <a:rPr lang="en-US" sz="2900" b="1" dirty="0" err="1">
                <a:solidFill>
                  <a:schemeClr val="accent2">
                    <a:lumMod val="75000"/>
                  </a:schemeClr>
                </a:solidFill>
              </a:rPr>
              <a:t>xanh</a:t>
            </a:r>
            <a:r>
              <a:rPr lang="en-US" sz="2900" b="1" dirty="0">
                <a:solidFill>
                  <a:schemeClr val="accent2">
                    <a:lumMod val="75000"/>
                  </a:schemeClr>
                </a:solidFill>
              </a:rPr>
              <a:t> non.</a:t>
            </a:r>
          </a:p>
          <a:p>
            <a:pPr algn="just"/>
            <a:r>
              <a:rPr lang="en-US" sz="2900" b="1" dirty="0">
                <a:solidFill>
                  <a:srgbClr val="002060"/>
                </a:solidFill>
              </a:rPr>
              <a:t>      </a:t>
            </a:r>
            <a:r>
              <a:rPr lang="en-US" sz="2900" b="1" dirty="0" err="1">
                <a:solidFill>
                  <a:srgbClr val="0066FF"/>
                </a:solidFill>
              </a:rPr>
              <a:t>Nhưng</a:t>
            </a:r>
            <a:r>
              <a:rPr lang="en-US" sz="2900" b="1" dirty="0">
                <a:solidFill>
                  <a:srgbClr val="0066FF"/>
                </a:solidFill>
              </a:rPr>
              <a:t> </a:t>
            </a:r>
            <a:r>
              <a:rPr lang="en-US" sz="2900" b="1" dirty="0" err="1">
                <a:solidFill>
                  <a:srgbClr val="0066FF"/>
                </a:solidFill>
              </a:rPr>
              <a:t>Bống</a:t>
            </a:r>
            <a:r>
              <a:rPr lang="en-US" sz="2900" b="1" dirty="0">
                <a:solidFill>
                  <a:srgbClr val="0066FF"/>
                </a:solidFill>
              </a:rPr>
              <a:t> </a:t>
            </a:r>
            <a:r>
              <a:rPr lang="en-US" sz="2900" b="1" dirty="0" err="1">
                <a:solidFill>
                  <a:srgbClr val="0066FF"/>
                </a:solidFill>
              </a:rPr>
              <a:t>cảm</a:t>
            </a:r>
            <a:r>
              <a:rPr lang="en-US" sz="2900" b="1" dirty="0">
                <a:solidFill>
                  <a:srgbClr val="0066FF"/>
                </a:solidFill>
              </a:rPr>
              <a:t> </a:t>
            </a:r>
            <a:r>
              <a:rPr lang="en-US" sz="2900" b="1" dirty="0" err="1">
                <a:solidFill>
                  <a:srgbClr val="0066FF"/>
                </a:solidFill>
              </a:rPr>
              <a:t>thấy</a:t>
            </a:r>
            <a:r>
              <a:rPr lang="en-US" sz="2900" b="1" dirty="0">
                <a:solidFill>
                  <a:srgbClr val="0066FF"/>
                </a:solidFill>
              </a:rPr>
              <a:t> </a:t>
            </a:r>
            <a:r>
              <a:rPr lang="en-US" sz="2900" b="1" dirty="0" err="1">
                <a:solidFill>
                  <a:srgbClr val="0066FF"/>
                </a:solidFill>
              </a:rPr>
              <a:t>cánh</a:t>
            </a:r>
            <a:r>
              <a:rPr lang="en-US" sz="2900" b="1" dirty="0">
                <a:solidFill>
                  <a:srgbClr val="0066FF"/>
                </a:solidFill>
              </a:rPr>
              <a:t> cam </a:t>
            </a:r>
            <a:r>
              <a:rPr lang="en-US" sz="2900" b="1" dirty="0" err="1">
                <a:solidFill>
                  <a:srgbClr val="0066FF"/>
                </a:solidFill>
              </a:rPr>
              <a:t>vẫn</a:t>
            </a:r>
            <a:r>
              <a:rPr lang="en-US" sz="2900" b="1" dirty="0">
                <a:solidFill>
                  <a:srgbClr val="0066FF"/>
                </a:solidFill>
              </a:rPr>
              <a:t> </a:t>
            </a:r>
            <a:r>
              <a:rPr lang="en-US" sz="2900" b="1" dirty="0" err="1">
                <a:solidFill>
                  <a:srgbClr val="0066FF"/>
                </a:solidFill>
              </a:rPr>
              <a:t>có</a:t>
            </a:r>
            <a:r>
              <a:rPr lang="en-US" sz="2900" b="1" dirty="0">
                <a:solidFill>
                  <a:srgbClr val="0066FF"/>
                </a:solidFill>
              </a:rPr>
              <a:t> </a:t>
            </a:r>
            <a:r>
              <a:rPr lang="en-US" sz="2900" b="1" dirty="0" err="1">
                <a:solidFill>
                  <a:srgbClr val="0066FF"/>
                </a:solidFill>
              </a:rPr>
              <a:t>vẻ</a:t>
            </a:r>
            <a:r>
              <a:rPr lang="en-US" sz="2900" b="1" dirty="0">
                <a:solidFill>
                  <a:srgbClr val="0066FF"/>
                </a:solidFill>
              </a:rPr>
              <a:t> </a:t>
            </a:r>
            <a:r>
              <a:rPr lang="en-US" sz="2900" b="1" dirty="0" err="1">
                <a:solidFill>
                  <a:srgbClr val="0066FF"/>
                </a:solidFill>
              </a:rPr>
              <a:t>ngơ</a:t>
            </a:r>
            <a:r>
              <a:rPr lang="en-US" sz="2900" b="1" dirty="0">
                <a:solidFill>
                  <a:srgbClr val="0066FF"/>
                </a:solidFill>
              </a:rPr>
              <a:t> </a:t>
            </a:r>
            <a:r>
              <a:rPr lang="en-US" sz="2900" b="1" dirty="0" err="1">
                <a:solidFill>
                  <a:srgbClr val="0066FF"/>
                </a:solidFill>
              </a:rPr>
              <a:t>ngác</a:t>
            </a:r>
            <a:r>
              <a:rPr lang="en-US" sz="2900" b="1" dirty="0">
                <a:solidFill>
                  <a:srgbClr val="0066FF"/>
                </a:solidFill>
              </a:rPr>
              <a:t> </a:t>
            </a:r>
            <a:r>
              <a:rPr lang="en-US" sz="2900" b="1" dirty="0" err="1">
                <a:solidFill>
                  <a:srgbClr val="0066FF"/>
                </a:solidFill>
              </a:rPr>
              <a:t>không</a:t>
            </a:r>
            <a:r>
              <a:rPr lang="en-US" sz="2900" b="1" dirty="0">
                <a:solidFill>
                  <a:srgbClr val="0066FF"/>
                </a:solidFill>
              </a:rPr>
              <a:t> </a:t>
            </a:r>
            <a:r>
              <a:rPr lang="en-US" sz="2900" b="1" dirty="0" err="1">
                <a:solidFill>
                  <a:srgbClr val="0066FF"/>
                </a:solidFill>
              </a:rPr>
              <a:t>vui</a:t>
            </a:r>
            <a:r>
              <a:rPr lang="en-US" sz="2900" b="1" dirty="0">
                <a:solidFill>
                  <a:srgbClr val="0066FF"/>
                </a:solidFill>
              </a:rPr>
              <a:t>, </a:t>
            </a:r>
            <a:r>
              <a:rPr lang="en-US" sz="2900" b="1" dirty="0" err="1">
                <a:solidFill>
                  <a:srgbClr val="0066FF"/>
                </a:solidFill>
              </a:rPr>
              <a:t>chắc</a:t>
            </a:r>
            <a:r>
              <a:rPr lang="en-US" sz="2900" b="1" dirty="0">
                <a:solidFill>
                  <a:srgbClr val="0066FF"/>
                </a:solidFill>
              </a:rPr>
              <a:t> </a:t>
            </a:r>
            <a:r>
              <a:rPr lang="en-US" sz="2900" b="1" dirty="0" err="1">
                <a:solidFill>
                  <a:srgbClr val="0066FF"/>
                </a:solidFill>
              </a:rPr>
              <a:t>chú</a:t>
            </a:r>
            <a:r>
              <a:rPr lang="en-US" sz="2900" b="1" dirty="0">
                <a:solidFill>
                  <a:srgbClr val="0066FF"/>
                </a:solidFill>
              </a:rPr>
              <a:t> </a:t>
            </a:r>
            <a:r>
              <a:rPr lang="en-US" sz="2900" b="1" dirty="0" err="1">
                <a:solidFill>
                  <a:srgbClr val="0066FF"/>
                </a:solidFill>
              </a:rPr>
              <a:t>nhớ</a:t>
            </a:r>
            <a:r>
              <a:rPr lang="en-US" sz="2900" b="1" dirty="0">
                <a:solidFill>
                  <a:srgbClr val="0066FF"/>
                </a:solidFill>
              </a:rPr>
              <a:t> </a:t>
            </a:r>
            <a:r>
              <a:rPr lang="en-US" sz="2900" b="1" dirty="0" err="1">
                <a:solidFill>
                  <a:srgbClr val="0066FF"/>
                </a:solidFill>
              </a:rPr>
              <a:t>nhà</a:t>
            </a:r>
            <a:r>
              <a:rPr lang="en-US" sz="2900" b="1" dirty="0">
                <a:solidFill>
                  <a:srgbClr val="0066FF"/>
                </a:solidFill>
              </a:rPr>
              <a:t> </a:t>
            </a:r>
            <a:r>
              <a:rPr lang="en-US" sz="2900" b="1" dirty="0" err="1">
                <a:solidFill>
                  <a:srgbClr val="0066FF"/>
                </a:solidFill>
              </a:rPr>
              <a:t>và</a:t>
            </a:r>
            <a:r>
              <a:rPr lang="en-US" sz="2900" b="1" dirty="0">
                <a:solidFill>
                  <a:srgbClr val="0066FF"/>
                </a:solidFill>
              </a:rPr>
              <a:t> </a:t>
            </a:r>
            <a:r>
              <a:rPr lang="en-US" sz="2900" b="1" dirty="0" err="1">
                <a:solidFill>
                  <a:srgbClr val="0066FF"/>
                </a:solidFill>
              </a:rPr>
              <a:t>nhớ</a:t>
            </a:r>
            <a:r>
              <a:rPr lang="en-US" sz="2900" b="1" dirty="0">
                <a:solidFill>
                  <a:srgbClr val="0066FF"/>
                </a:solidFill>
              </a:rPr>
              <a:t> </a:t>
            </a:r>
            <a:r>
              <a:rPr lang="en-US" sz="2900" b="1" dirty="0" err="1">
                <a:solidFill>
                  <a:srgbClr val="0066FF"/>
                </a:solidFill>
              </a:rPr>
              <a:t>bạn</a:t>
            </a:r>
            <a:r>
              <a:rPr lang="en-US" sz="2900" b="1" dirty="0">
                <a:solidFill>
                  <a:srgbClr val="0066FF"/>
                </a:solidFill>
              </a:rPr>
              <a:t> </a:t>
            </a:r>
            <a:r>
              <a:rPr lang="en-US" sz="2900" b="1" dirty="0" err="1">
                <a:solidFill>
                  <a:srgbClr val="0066FF"/>
                </a:solidFill>
              </a:rPr>
              <a:t>bè</a:t>
            </a:r>
            <a:r>
              <a:rPr lang="en-US" sz="2900" b="1" dirty="0">
                <a:solidFill>
                  <a:srgbClr val="0066FF"/>
                </a:solidFill>
              </a:rPr>
              <a:t>. </a:t>
            </a:r>
            <a:r>
              <a:rPr lang="en-US" sz="2900" b="1" dirty="0" err="1">
                <a:solidFill>
                  <a:srgbClr val="0066FF"/>
                </a:solidFill>
              </a:rPr>
              <a:t>Đoán</a:t>
            </a:r>
            <a:r>
              <a:rPr lang="en-US" sz="2900" b="1" dirty="0">
                <a:solidFill>
                  <a:srgbClr val="0066FF"/>
                </a:solidFill>
              </a:rPr>
              <a:t> </a:t>
            </a:r>
            <a:r>
              <a:rPr lang="en-US" sz="2900" b="1" dirty="0" err="1">
                <a:solidFill>
                  <a:srgbClr val="0066FF"/>
                </a:solidFill>
              </a:rPr>
              <a:t>vậy</a:t>
            </a:r>
            <a:r>
              <a:rPr lang="en-US" sz="2900" b="1" dirty="0">
                <a:solidFill>
                  <a:srgbClr val="0066FF"/>
                </a:solidFill>
              </a:rPr>
              <a:t>, </a:t>
            </a:r>
            <a:r>
              <a:rPr lang="en-US" sz="2900" b="1" dirty="0" err="1">
                <a:solidFill>
                  <a:srgbClr val="0066FF"/>
                </a:solidFill>
              </a:rPr>
              <a:t>Bống</a:t>
            </a:r>
            <a:r>
              <a:rPr lang="en-US" sz="2900" b="1" dirty="0">
                <a:solidFill>
                  <a:srgbClr val="0066FF"/>
                </a:solidFill>
              </a:rPr>
              <a:t> </a:t>
            </a:r>
            <a:r>
              <a:rPr lang="en-US" sz="2900" b="1" dirty="0" err="1">
                <a:solidFill>
                  <a:srgbClr val="0066FF"/>
                </a:solidFill>
              </a:rPr>
              <a:t>mang</a:t>
            </a:r>
            <a:r>
              <a:rPr lang="en-US" sz="2900" b="1" dirty="0">
                <a:solidFill>
                  <a:srgbClr val="0066FF"/>
                </a:solidFill>
              </a:rPr>
              <a:t> </a:t>
            </a:r>
            <a:r>
              <a:rPr lang="en-US" sz="2900" b="1" dirty="0" err="1">
                <a:solidFill>
                  <a:srgbClr val="0066FF"/>
                </a:solidFill>
              </a:rPr>
              <a:t>cánh</a:t>
            </a:r>
            <a:r>
              <a:rPr lang="en-US" sz="2900" b="1" dirty="0">
                <a:solidFill>
                  <a:srgbClr val="0066FF"/>
                </a:solidFill>
              </a:rPr>
              <a:t> cam </a:t>
            </a:r>
            <a:r>
              <a:rPr lang="en-US" sz="2900" b="1" dirty="0" err="1">
                <a:solidFill>
                  <a:srgbClr val="0066FF"/>
                </a:solidFill>
              </a:rPr>
              <a:t>thả</a:t>
            </a:r>
            <a:r>
              <a:rPr lang="en-US" sz="2900" b="1" dirty="0">
                <a:solidFill>
                  <a:srgbClr val="0066FF"/>
                </a:solidFill>
              </a:rPr>
              <a:t> </a:t>
            </a:r>
            <a:r>
              <a:rPr lang="en-US" sz="2900" b="1" dirty="0" err="1">
                <a:solidFill>
                  <a:srgbClr val="0066FF"/>
                </a:solidFill>
              </a:rPr>
              <a:t>ra</a:t>
            </a:r>
            <a:r>
              <a:rPr lang="en-US" sz="2900" b="1" dirty="0">
                <a:solidFill>
                  <a:srgbClr val="0066FF"/>
                </a:solidFill>
              </a:rPr>
              <a:t> </a:t>
            </a:r>
            <a:r>
              <a:rPr lang="en-US" sz="2900" b="1" dirty="0" err="1">
                <a:solidFill>
                  <a:srgbClr val="0066FF"/>
                </a:solidFill>
              </a:rPr>
              <a:t>bãi</a:t>
            </a:r>
            <a:r>
              <a:rPr lang="en-US" sz="2900" b="1" dirty="0">
                <a:solidFill>
                  <a:srgbClr val="0066FF"/>
                </a:solidFill>
              </a:rPr>
              <a:t> </a:t>
            </a:r>
            <a:r>
              <a:rPr lang="en-US" sz="2900" b="1" dirty="0" err="1">
                <a:solidFill>
                  <a:srgbClr val="0066FF"/>
                </a:solidFill>
              </a:rPr>
              <a:t>cỏ</a:t>
            </a:r>
            <a:r>
              <a:rPr lang="en-US" sz="2900" b="1" dirty="0">
                <a:solidFill>
                  <a:srgbClr val="0066FF"/>
                </a:solidFill>
              </a:rPr>
              <a:t> </a:t>
            </a:r>
            <a:r>
              <a:rPr lang="en-US" sz="2900" b="1" dirty="0" err="1">
                <a:solidFill>
                  <a:srgbClr val="0066FF"/>
                </a:solidFill>
              </a:rPr>
              <a:t>sau</a:t>
            </a:r>
            <a:r>
              <a:rPr lang="en-US" sz="2900" b="1" dirty="0">
                <a:solidFill>
                  <a:srgbClr val="0066FF"/>
                </a:solidFill>
              </a:rPr>
              <a:t> </a:t>
            </a:r>
            <a:r>
              <a:rPr lang="en-US" sz="2900" b="1" dirty="0" err="1">
                <a:solidFill>
                  <a:srgbClr val="0066FF"/>
                </a:solidFill>
              </a:rPr>
              <a:t>nhà</a:t>
            </a:r>
            <a:r>
              <a:rPr lang="en-US" sz="2900" b="1" dirty="0">
                <a:solidFill>
                  <a:srgbClr val="0066FF"/>
                </a:solidFill>
              </a:rPr>
              <a:t>. </a:t>
            </a:r>
            <a:r>
              <a:rPr lang="en-US" sz="2900" b="1" dirty="0" err="1">
                <a:solidFill>
                  <a:srgbClr val="0066FF"/>
                </a:solidFill>
              </a:rPr>
              <a:t>Tạm</a:t>
            </a:r>
            <a:r>
              <a:rPr lang="en-US" sz="2900" b="1" dirty="0">
                <a:solidFill>
                  <a:srgbClr val="0066FF"/>
                </a:solidFill>
              </a:rPr>
              <a:t> </a:t>
            </a:r>
            <a:r>
              <a:rPr lang="en-US" sz="2900" b="1" dirty="0" err="1">
                <a:solidFill>
                  <a:srgbClr val="0066FF"/>
                </a:solidFill>
              </a:rPr>
              <a:t>biệt</a:t>
            </a:r>
            <a:r>
              <a:rPr lang="en-US" sz="2900" b="1" dirty="0">
                <a:solidFill>
                  <a:srgbClr val="0066FF"/>
                </a:solidFill>
              </a:rPr>
              <a:t> </a:t>
            </a:r>
            <a:r>
              <a:rPr lang="en-US" sz="2900" b="1" dirty="0" err="1">
                <a:solidFill>
                  <a:srgbClr val="0066FF"/>
                </a:solidFill>
              </a:rPr>
              <a:t>cánh</a:t>
            </a:r>
            <a:r>
              <a:rPr lang="en-US" sz="2900" b="1" dirty="0">
                <a:solidFill>
                  <a:srgbClr val="0066FF"/>
                </a:solidFill>
              </a:rPr>
              <a:t> cam </a:t>
            </a:r>
            <a:r>
              <a:rPr lang="en-US" sz="2900" b="1" dirty="0" err="1">
                <a:solidFill>
                  <a:srgbClr val="0066FF"/>
                </a:solidFill>
              </a:rPr>
              <a:t>bé</a:t>
            </a:r>
            <a:r>
              <a:rPr lang="en-US" sz="2900" b="1" dirty="0">
                <a:solidFill>
                  <a:srgbClr val="0066FF"/>
                </a:solidFill>
              </a:rPr>
              <a:t> </a:t>
            </a:r>
            <a:r>
              <a:rPr lang="en-US" sz="2900" b="1" dirty="0" err="1">
                <a:solidFill>
                  <a:srgbClr val="0066FF"/>
                </a:solidFill>
              </a:rPr>
              <a:t>nhỏ</a:t>
            </a:r>
            <a:r>
              <a:rPr lang="en-US" sz="2900" b="1" dirty="0">
                <a:solidFill>
                  <a:srgbClr val="0066FF"/>
                </a:solidFill>
              </a:rPr>
              <a:t>, </a:t>
            </a:r>
            <a:r>
              <a:rPr lang="en-US" sz="2900" b="1" dirty="0" err="1">
                <a:solidFill>
                  <a:srgbClr val="0066FF"/>
                </a:solidFill>
              </a:rPr>
              <a:t>Bống</a:t>
            </a:r>
            <a:r>
              <a:rPr lang="en-US" sz="2900" b="1" dirty="0">
                <a:solidFill>
                  <a:srgbClr val="0066FF"/>
                </a:solidFill>
              </a:rPr>
              <a:t> hi </a:t>
            </a:r>
            <a:r>
              <a:rPr lang="en-US" sz="2900" b="1" dirty="0" err="1">
                <a:solidFill>
                  <a:srgbClr val="0066FF"/>
                </a:solidFill>
              </a:rPr>
              <a:t>vọng</a:t>
            </a:r>
            <a:r>
              <a:rPr lang="en-US" sz="2900" b="1" dirty="0">
                <a:solidFill>
                  <a:srgbClr val="0066FF"/>
                </a:solidFill>
              </a:rPr>
              <a:t> </a:t>
            </a:r>
            <a:r>
              <a:rPr lang="en-US" sz="2900" b="1" dirty="0" err="1">
                <a:solidFill>
                  <a:srgbClr val="0066FF"/>
                </a:solidFill>
              </a:rPr>
              <a:t>chú</a:t>
            </a:r>
            <a:r>
              <a:rPr lang="en-US" sz="2900" b="1" dirty="0">
                <a:solidFill>
                  <a:srgbClr val="0066FF"/>
                </a:solidFill>
              </a:rPr>
              <a:t> </a:t>
            </a:r>
            <a:r>
              <a:rPr lang="en-US" sz="2900" b="1" dirty="0" err="1">
                <a:solidFill>
                  <a:srgbClr val="0066FF"/>
                </a:solidFill>
              </a:rPr>
              <a:t>sẽ</a:t>
            </a:r>
            <a:r>
              <a:rPr lang="en-US" sz="2900" b="1" dirty="0">
                <a:solidFill>
                  <a:srgbClr val="0066FF"/>
                </a:solidFill>
              </a:rPr>
              <a:t> </a:t>
            </a:r>
            <a:r>
              <a:rPr lang="en-US" sz="2900" b="1" dirty="0" err="1">
                <a:solidFill>
                  <a:srgbClr val="0066FF"/>
                </a:solidFill>
              </a:rPr>
              <a:t>tìm</a:t>
            </a:r>
            <a:r>
              <a:rPr lang="en-US" sz="2900" b="1" dirty="0">
                <a:solidFill>
                  <a:srgbClr val="0066FF"/>
                </a:solidFill>
              </a:rPr>
              <a:t> </a:t>
            </a:r>
            <a:r>
              <a:rPr lang="en-US" sz="2900" b="1" dirty="0" err="1">
                <a:solidFill>
                  <a:srgbClr val="0066FF"/>
                </a:solidFill>
              </a:rPr>
              <a:t>được</a:t>
            </a:r>
            <a:r>
              <a:rPr lang="en-US" sz="2900" b="1" dirty="0">
                <a:solidFill>
                  <a:srgbClr val="0066FF"/>
                </a:solidFill>
              </a:rPr>
              <a:t> </a:t>
            </a:r>
            <a:r>
              <a:rPr lang="en-US" sz="2900" b="1" dirty="0" err="1">
                <a:solidFill>
                  <a:srgbClr val="0066FF"/>
                </a:solidFill>
              </a:rPr>
              <a:t>đường</a:t>
            </a:r>
            <a:r>
              <a:rPr lang="en-US" sz="2900" b="1" dirty="0">
                <a:solidFill>
                  <a:srgbClr val="0066FF"/>
                </a:solidFill>
              </a:rPr>
              <a:t> </a:t>
            </a:r>
            <a:r>
              <a:rPr lang="en-US" sz="2900" b="1" dirty="0" err="1">
                <a:solidFill>
                  <a:srgbClr val="0066FF"/>
                </a:solidFill>
              </a:rPr>
              <a:t>về</a:t>
            </a:r>
            <a:r>
              <a:rPr lang="en-US" sz="2900" b="1" dirty="0">
                <a:solidFill>
                  <a:srgbClr val="0066FF"/>
                </a:solidFill>
              </a:rPr>
              <a:t> </a:t>
            </a:r>
            <a:r>
              <a:rPr lang="en-US" sz="2900" b="1" dirty="0" err="1">
                <a:solidFill>
                  <a:srgbClr val="0066FF"/>
                </a:solidFill>
              </a:rPr>
              <a:t>căn</a:t>
            </a:r>
            <a:r>
              <a:rPr lang="en-US" sz="2900" b="1" dirty="0">
                <a:solidFill>
                  <a:srgbClr val="0066FF"/>
                </a:solidFill>
              </a:rPr>
              <a:t> </a:t>
            </a:r>
            <a:r>
              <a:rPr lang="en-US" sz="2900" b="1" dirty="0" err="1">
                <a:solidFill>
                  <a:srgbClr val="0066FF"/>
                </a:solidFill>
              </a:rPr>
              <a:t>nhà</a:t>
            </a:r>
            <a:r>
              <a:rPr lang="en-US" sz="2900" b="1" dirty="0">
                <a:solidFill>
                  <a:srgbClr val="0066FF"/>
                </a:solidFill>
              </a:rPr>
              <a:t> </a:t>
            </a:r>
            <a:r>
              <a:rPr lang="en-US" sz="2900" b="1" dirty="0" err="1">
                <a:solidFill>
                  <a:srgbClr val="0066FF"/>
                </a:solidFill>
              </a:rPr>
              <a:t>thân</a:t>
            </a:r>
            <a:r>
              <a:rPr lang="en-US" sz="2900" b="1" dirty="0">
                <a:solidFill>
                  <a:srgbClr val="0066FF"/>
                </a:solidFill>
              </a:rPr>
              <a:t> </a:t>
            </a:r>
            <a:r>
              <a:rPr lang="en-US" sz="2900" b="1" dirty="0" err="1">
                <a:solidFill>
                  <a:srgbClr val="0066FF"/>
                </a:solidFill>
              </a:rPr>
              <a:t>thương</a:t>
            </a:r>
            <a:r>
              <a:rPr lang="en-US" sz="2900" b="1" dirty="0">
                <a:solidFill>
                  <a:srgbClr val="0066FF"/>
                </a:solidFill>
              </a:rPr>
              <a:t> </a:t>
            </a:r>
            <a:r>
              <a:rPr lang="en-US" sz="2900" b="1" dirty="0" err="1">
                <a:solidFill>
                  <a:srgbClr val="0066FF"/>
                </a:solidFill>
              </a:rPr>
              <a:t>của</a:t>
            </a:r>
            <a:r>
              <a:rPr lang="en-US" sz="2900" b="1" dirty="0">
                <a:solidFill>
                  <a:srgbClr val="0066FF"/>
                </a:solidFill>
              </a:rPr>
              <a:t> </a:t>
            </a:r>
            <a:r>
              <a:rPr lang="en-US" sz="2900" b="1" dirty="0" err="1">
                <a:solidFill>
                  <a:srgbClr val="0066FF"/>
                </a:solidFill>
              </a:rPr>
              <a:t>mình</a:t>
            </a:r>
            <a:r>
              <a:rPr lang="en-US" sz="2900" b="1" dirty="0">
                <a:solidFill>
                  <a:srgbClr val="0066FF"/>
                </a:solidFill>
              </a:rPr>
              <a:t>.</a:t>
            </a:r>
          </a:p>
          <a:p>
            <a:pPr algn="r"/>
            <a:r>
              <a:rPr lang="en-US" sz="2900" b="1" dirty="0">
                <a:solidFill>
                  <a:srgbClr val="002060"/>
                </a:solidFill>
                <a:latin typeface="UTM Aptima" panose="02040603050506020204" pitchFamily="18" charset="0"/>
              </a:rPr>
              <a:t>(Minh </a:t>
            </a:r>
            <a:r>
              <a:rPr lang="en-US" sz="2900" b="1" dirty="0" err="1">
                <a:solidFill>
                  <a:srgbClr val="002060"/>
                </a:solidFill>
                <a:latin typeface="UTM Aptima" panose="02040603050506020204" pitchFamily="18" charset="0"/>
              </a:rPr>
              <a:t>Đăng</a:t>
            </a:r>
            <a:r>
              <a:rPr lang="en-US" sz="2900" b="1" dirty="0">
                <a:solidFill>
                  <a:srgbClr val="002060"/>
                </a:solidFill>
                <a:latin typeface="UTM Aptima" panose="02040603050506020204" pitchFamily="18" charset="0"/>
              </a:rPr>
              <a:t>)</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130462" y="130462"/>
            <a:ext cx="1109046" cy="1109046"/>
          </a:xfrm>
          <a:prstGeom prst="rect">
            <a:avLst/>
          </a:prstGeom>
        </p:spPr>
      </p:pic>
    </p:spTree>
    <p:extLst>
      <p:ext uri="{BB962C8B-B14F-4D97-AF65-F5344CB8AC3E}">
        <p14:creationId xmlns:p14="http://schemas.microsoft.com/office/powerpoint/2010/main" val="24569799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91656" y="-544286"/>
            <a:ext cx="8374744" cy="7678057"/>
            <a:chOff x="6544408" y="-943044"/>
            <a:chExt cx="5628630" cy="4975045"/>
          </a:xfrm>
        </p:grpSpPr>
        <p:pic>
          <p:nvPicPr>
            <p:cNvPr id="4" name="图片 8">
              <a:extLst>
                <a:ext uri="{FF2B5EF4-FFF2-40B4-BE49-F238E27FC236}">
                  <a16:creationId xmlns:a16="http://schemas.microsoft.com/office/drawing/2014/main" id="{EDBA7EFC-BD3E-9FB1-B44D-0CBFCB551E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6544408" y="-943044"/>
              <a:ext cx="5628630" cy="4975045"/>
            </a:xfrm>
            <a:prstGeom prst="rect">
              <a:avLst/>
            </a:prstGeom>
          </p:spPr>
        </p:pic>
        <p:sp>
          <p:nvSpPr>
            <p:cNvPr id="5" name="TextBox 4"/>
            <p:cNvSpPr txBox="1"/>
            <p:nvPr/>
          </p:nvSpPr>
          <p:spPr>
            <a:xfrm>
              <a:off x="7981616" y="976114"/>
              <a:ext cx="3381757" cy="1136726"/>
            </a:xfrm>
            <a:prstGeom prst="rect">
              <a:avLst/>
            </a:prstGeom>
            <a:noFill/>
          </p:spPr>
          <p:txBody>
            <a:bodyPr wrap="square" rtlCol="0">
              <a:spAutoFit/>
            </a:bodyPr>
            <a:lstStyle/>
            <a:p>
              <a:pPr algn="ctr"/>
              <a:r>
                <a:rPr lang="en-US" sz="5400" b="1">
                  <a:solidFill>
                    <a:srgbClr val="FF6600"/>
                  </a:solidFill>
                  <a:effectLst>
                    <a:reflection blurRad="6350" stA="55000" endA="300" endPos="45500" dir="5400000" sy="-100000" algn="bl" rotWithShape="0"/>
                  </a:effectLst>
                  <a:latin typeface="UTM Avo" panose="02040603050506020204" pitchFamily="18" charset="0"/>
                </a:rPr>
                <a:t>Luyện đọc nối tiếp đoạn</a:t>
              </a: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353982" y="1656326"/>
            <a:ext cx="3318165" cy="3276831"/>
          </a:xfrm>
          <a:prstGeom prst="rect">
            <a:avLst/>
          </a:prstGeom>
        </p:spPr>
      </p:pic>
    </p:spTree>
    <p:extLst>
      <p:ext uri="{BB962C8B-B14F-4D97-AF65-F5344CB8AC3E}">
        <p14:creationId xmlns:p14="http://schemas.microsoft.com/office/powerpoint/2010/main" val="154954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2290" y="339176"/>
            <a:ext cx="4822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CC00"/>
                </a:solidFill>
                <a:effectLst>
                  <a:reflection blurRad="6350" stA="50000" endA="300" endPos="50000" dist="29997" dir="5400000" sy="-100000" algn="bl" rotWithShape="0"/>
                </a:effectLst>
                <a:uLnTx/>
                <a:uFillTx/>
                <a:latin typeface="UTM Avo" panose="02040603050506020204" pitchFamily="18" charset="0"/>
                <a:ea typeface="+mn-ea"/>
                <a:cs typeface="+mn-cs"/>
              </a:rPr>
              <a:t>Tạm biệt cánh cam</a:t>
            </a:r>
          </a:p>
        </p:txBody>
      </p:sp>
      <p:sp>
        <p:nvSpPr>
          <p:cNvPr id="3" name="TextBox 2"/>
          <p:cNvSpPr txBox="1"/>
          <p:nvPr/>
        </p:nvSpPr>
        <p:spPr>
          <a:xfrm>
            <a:off x="365760" y="1214846"/>
            <a:ext cx="11338559" cy="54476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đi</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lạc</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vào</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nhà</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Chân</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bị</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thương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bước</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đi</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tập</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tễnh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thương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quá</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đặt</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vào</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một</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chiếc</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lọ</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nhỏ</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đựng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đầy</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cỏ</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Từ</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ngày</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đó</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trở</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người</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nhỏ</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xíu</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có</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đôi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xanh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biếc</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óng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dưới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nắng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mặt</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trời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Mỗi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khi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nghe</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tiếng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động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khệ</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nệ</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ôm</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cái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bụng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tròn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lẳn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trốn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vào</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đám</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có</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rối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chăm</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sóc</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rất</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cẩn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thận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Hằng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ngày</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em</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đều</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bỏ</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vào</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chiếc</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lọ</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một</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chút</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nước</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và</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những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ngọn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cỏ</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xanh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non.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Nhưng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cảm</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thấy</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vẫn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có</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vẻ</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ngơ</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ngác</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không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vui</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chắc</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nhớ</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nhà</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và</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nhớ</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bạn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bè</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Đoán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vậy</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mang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thả</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ra</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bãi</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cỏ</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sau</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nhà</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Tạm</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biệt</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bé</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nhỏ</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hi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vọng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sẽ</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tìm</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được</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đường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về</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căn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nhà</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thân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thương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của</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mình</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UTM Aptima" panose="02040603050506020204" pitchFamily="18" charset="0"/>
                <a:ea typeface="+mn-ea"/>
                <a:cs typeface="+mn-cs"/>
              </a:rPr>
              <a:t>(Minh </a:t>
            </a:r>
            <a:r>
              <a:rPr kumimoji="0" lang="en-US" sz="2900" b="1" i="0" u="none" strike="noStrike" kern="1200" cap="none" spc="0" normalizeH="0" baseline="0" noProof="0" dirty="0" err="1">
                <a:ln>
                  <a:noFill/>
                </a:ln>
                <a:solidFill>
                  <a:srgbClr val="002060"/>
                </a:solidFill>
                <a:effectLst/>
                <a:uLnTx/>
                <a:uFillTx/>
                <a:latin typeface="UTM Aptima" panose="02040603050506020204" pitchFamily="18" charset="0"/>
                <a:ea typeface="+mn-ea"/>
                <a:cs typeface="+mn-cs"/>
              </a:rPr>
              <a:t>Đăng</a:t>
            </a:r>
            <a:r>
              <a:rPr kumimoji="0" lang="en-US" sz="2900" b="1" i="0" u="none" strike="noStrike" kern="1200" cap="none" spc="0" normalizeH="0" baseline="0" noProof="0" dirty="0">
                <a:ln>
                  <a:noFill/>
                </a:ln>
                <a:solidFill>
                  <a:srgbClr val="002060"/>
                </a:solidFill>
                <a:effectLst/>
                <a:uLnTx/>
                <a:uFillTx/>
                <a:latin typeface="UTM Aptima" panose="02040603050506020204" pitchFamily="18" charset="0"/>
                <a:ea typeface="+mn-ea"/>
                <a:cs typeface="+mn-cs"/>
              </a:rPr>
              <a:t>)</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130462" y="130462"/>
            <a:ext cx="1109046" cy="1109046"/>
          </a:xfrm>
          <a:prstGeom prst="rect">
            <a:avLst/>
          </a:prstGeom>
        </p:spPr>
      </p:pic>
    </p:spTree>
    <p:extLst>
      <p:ext uri="{BB962C8B-B14F-4D97-AF65-F5344CB8AC3E}">
        <p14:creationId xmlns:p14="http://schemas.microsoft.com/office/powerpoint/2010/main" val="17205846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130462" y="130462"/>
            <a:ext cx="1109046" cy="1109046"/>
          </a:xfrm>
          <a:prstGeom prst="rect">
            <a:avLst/>
          </a:prstGeom>
        </p:spPr>
      </p:pic>
      <p:grpSp>
        <p:nvGrpSpPr>
          <p:cNvPr id="3" name="Group 2"/>
          <p:cNvGrpSpPr/>
          <p:nvPr/>
        </p:nvGrpSpPr>
        <p:grpSpPr>
          <a:xfrm>
            <a:off x="2501079" y="-529936"/>
            <a:ext cx="6409743" cy="4708243"/>
            <a:chOff x="2663918" y="-504883"/>
            <a:chExt cx="6409743" cy="4708243"/>
          </a:xfrm>
        </p:grpSpPr>
        <p:pic>
          <p:nvPicPr>
            <p:cNvPr id="4" name="Picture 3">
              <a:extLst>
                <a:ext uri="{FF2B5EF4-FFF2-40B4-BE49-F238E27FC236}">
                  <a16:creationId xmlns:a16="http://schemas.microsoft.com/office/drawing/2014/main" id="{7C64295E-FA19-48CC-A97D-0B2DA475D0A9}"/>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663918" y="-504883"/>
              <a:ext cx="6409743" cy="4708243"/>
            </a:xfrm>
            <a:prstGeom prst="rect">
              <a:avLst/>
            </a:prstGeom>
          </p:spPr>
        </p:pic>
        <p:sp>
          <p:nvSpPr>
            <p:cNvPr id="5" name="TextBox 4"/>
            <p:cNvSpPr txBox="1"/>
            <p:nvPr/>
          </p:nvSpPr>
          <p:spPr>
            <a:xfrm>
              <a:off x="3073765" y="820419"/>
              <a:ext cx="5900418" cy="769441"/>
            </a:xfrm>
            <a:prstGeom prst="rect">
              <a:avLst/>
            </a:prstGeom>
            <a:noFill/>
          </p:spPr>
          <p:txBody>
            <a:bodyPr wrap="square" rtlCol="0">
              <a:spAutoFit/>
            </a:bodyPr>
            <a:lstStyle/>
            <a:p>
              <a:r>
                <a:rPr lang="en-US" sz="4400" b="1">
                  <a:solidFill>
                    <a:srgbClr val="0066FF"/>
                  </a:solidFill>
                  <a:effectLst>
                    <a:reflection blurRad="6350" stA="55000" endA="300" endPos="45500" dir="5400000" sy="-100000" algn="bl" rotWithShape="0"/>
                  </a:effectLst>
                  <a:latin typeface="UTM Avo" panose="02040603050506020204" pitchFamily="18" charset="0"/>
                </a:rPr>
                <a:t>Luyện đọc từ khó</a:t>
              </a:r>
            </a:p>
          </p:txBody>
        </p:sp>
      </p:grpSp>
      <p:sp>
        <p:nvSpPr>
          <p:cNvPr id="6" name="Google Shape;276;p7">
            <a:extLst>
              <a:ext uri="{FF2B5EF4-FFF2-40B4-BE49-F238E27FC236}">
                <a16:creationId xmlns:a16="http://schemas.microsoft.com/office/drawing/2014/main" id="{D33CB0D1-8FD9-7C5D-268F-E2711EEE24E1}"/>
              </a:ext>
            </a:extLst>
          </p:cNvPr>
          <p:cNvSpPr/>
          <p:nvPr/>
        </p:nvSpPr>
        <p:spPr>
          <a:xfrm>
            <a:off x="1165847" y="5319213"/>
            <a:ext cx="2831291"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a:ln w="3175">
                  <a:solidFill>
                    <a:schemeClr val="bg1"/>
                  </a:solidFill>
                </a:ln>
                <a:solidFill>
                  <a:srgbClr val="009999"/>
                </a:solidFill>
                <a:latin typeface="UTM Avo" panose="02040603050506020204" pitchFamily="18" charset="0"/>
              </a:rPr>
              <a:t>khệ nệ</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7" name="Google Shape;276;p7">
            <a:extLst>
              <a:ext uri="{FF2B5EF4-FFF2-40B4-BE49-F238E27FC236}">
                <a16:creationId xmlns:a16="http://schemas.microsoft.com/office/drawing/2014/main" id="{D33CB0D1-8FD9-7C5D-268F-E2711EEE24E1}"/>
              </a:ext>
            </a:extLst>
          </p:cNvPr>
          <p:cNvSpPr/>
          <p:nvPr/>
        </p:nvSpPr>
        <p:spPr>
          <a:xfrm>
            <a:off x="1292498" y="2523704"/>
            <a:ext cx="28413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UTM Avo" panose="02040603050506020204" pitchFamily="18" charset="0"/>
              </a:rPr>
              <a:t> </a:t>
            </a:r>
            <a:r>
              <a:rPr lang="en-US" sz="3600" b="1" dirty="0" err="1">
                <a:solidFill>
                  <a:srgbClr val="FF0066"/>
                </a:solidFill>
                <a:latin typeface="UTM Avo" panose="02040603050506020204" pitchFamily="18" charset="0"/>
              </a:rPr>
              <a:t>tập</a:t>
            </a:r>
            <a:r>
              <a:rPr lang="en-US" sz="3600" b="1" dirty="0">
                <a:solidFill>
                  <a:srgbClr val="FF0066"/>
                </a:solidFill>
                <a:latin typeface="UTM Avo" panose="02040603050506020204" pitchFamily="18" charset="0"/>
              </a:rPr>
              <a:t> </a:t>
            </a:r>
            <a:r>
              <a:rPr lang="en-US" sz="3600" b="1" dirty="0" err="1">
                <a:solidFill>
                  <a:srgbClr val="FF0066"/>
                </a:solidFill>
                <a:latin typeface="UTM Avo" panose="02040603050506020204" pitchFamily="18" charset="0"/>
              </a:rPr>
              <a:t>tễnh</a:t>
            </a:r>
            <a:endParaRPr sz="3600" b="1" dirty="0">
              <a:solidFill>
                <a:srgbClr val="FF0066"/>
              </a:solidFill>
              <a:latin typeface="UTM Avo" panose="02040603050506020204" pitchFamily="18" charset="0"/>
            </a:endParaRPr>
          </a:p>
        </p:txBody>
      </p:sp>
      <p:sp>
        <p:nvSpPr>
          <p:cNvPr id="8" name="Google Shape;276;p7">
            <a:extLst>
              <a:ext uri="{FF2B5EF4-FFF2-40B4-BE49-F238E27FC236}">
                <a16:creationId xmlns:a16="http://schemas.microsoft.com/office/drawing/2014/main" id="{D33CB0D1-8FD9-7C5D-268F-E2711EEE24E1}"/>
              </a:ext>
            </a:extLst>
          </p:cNvPr>
          <p:cNvSpPr/>
          <p:nvPr/>
        </p:nvSpPr>
        <p:spPr>
          <a:xfrm>
            <a:off x="2501079" y="3967547"/>
            <a:ext cx="299211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a:t>
            </a:r>
            <a:r>
              <a:rPr lang="en-US" sz="3600" b="1">
                <a:ln w="3175">
                  <a:noFill/>
                </a:ln>
                <a:solidFill>
                  <a:srgbClr val="7030A0"/>
                </a:solidFill>
                <a:latin typeface="UTM Avo" panose="02040603050506020204" pitchFamily="18" charset="0"/>
              </a:rPr>
              <a:t>xanh biếc</a:t>
            </a:r>
            <a:endParaRPr sz="3600" b="1" dirty="0">
              <a:ln w="3175">
                <a:noFill/>
              </a:ln>
              <a:solidFill>
                <a:srgbClr val="7030A0"/>
              </a:solidFill>
              <a:latin typeface="UTM Avo" panose="0204060305050602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6059577" y="2523704"/>
            <a:ext cx="275176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002060"/>
                </a:solidFill>
                <a:latin typeface="UTM Avo" panose="02040603050506020204" pitchFamily="18" charset="0"/>
              </a:rPr>
              <a:t>tròn lẳn</a:t>
            </a:r>
            <a:endParaRPr sz="3600" b="1" dirty="0">
              <a:solidFill>
                <a:srgbClr val="002060"/>
              </a:solidFill>
              <a:latin typeface="UTM Avo" panose="0204060305050602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7534938" y="4035717"/>
            <a:ext cx="275176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00CC00"/>
                </a:solidFill>
                <a:latin typeface="UTM Avo" panose="02040603050506020204" pitchFamily="18" charset="0"/>
              </a:rPr>
              <a:t>óng ánh</a:t>
            </a:r>
            <a:endParaRPr sz="3600" b="1" dirty="0">
              <a:solidFill>
                <a:srgbClr val="00CC00"/>
              </a:solidFill>
              <a:latin typeface="UTM Avo" panose="0204060305050602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5493198" y="5411390"/>
            <a:ext cx="367027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663300"/>
                </a:solidFill>
                <a:latin typeface="UTM Avo" panose="02040603050506020204" pitchFamily="18" charset="0"/>
              </a:rPr>
              <a:t>thân thương</a:t>
            </a:r>
            <a:endParaRPr sz="3600" b="1" dirty="0">
              <a:solidFill>
                <a:srgbClr val="663300"/>
              </a:solidFill>
              <a:latin typeface="UTM Avo" panose="02040603050506020204" pitchFamily="18" charset="0"/>
            </a:endParaRPr>
          </a:p>
        </p:txBody>
      </p:sp>
    </p:spTree>
    <p:extLst>
      <p:ext uri="{BB962C8B-B14F-4D97-AF65-F5344CB8AC3E}">
        <p14:creationId xmlns:p14="http://schemas.microsoft.com/office/powerpoint/2010/main" val="344333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500"/>
                                        <p:tgtEl>
                                          <p:spTgt spid="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68494" y="122229"/>
            <a:ext cx="7328245" cy="1873585"/>
            <a:chOff x="1368494" y="122229"/>
            <a:chExt cx="7328245" cy="1873585"/>
          </a:xfrm>
        </p:grpSpPr>
        <p:sp>
          <p:nvSpPr>
            <p:cNvPr id="3" name="Google Shape;276;p7">
              <a:extLst>
                <a:ext uri="{FF2B5EF4-FFF2-40B4-BE49-F238E27FC236}">
                  <a16:creationId xmlns:a16="http://schemas.microsoft.com/office/drawing/2014/main" id="{D33CB0D1-8FD9-7C5D-268F-E2711EEE24E1}"/>
                </a:ext>
              </a:extLst>
            </p:cNvPr>
            <p:cNvSpPr/>
            <p:nvPr/>
          </p:nvSpPr>
          <p:spPr>
            <a:xfrm>
              <a:off x="3004456" y="623074"/>
              <a:ext cx="5692283" cy="107509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dirty="0">
                  <a:solidFill>
                    <a:srgbClr val="0066FF"/>
                  </a:solidFill>
                  <a:latin typeface="UTM Avo" panose="02040603050506020204" pitchFamily="18" charset="0"/>
                </a:rPr>
                <a:t>GIẢI NGHĨA TỪ</a:t>
              </a:r>
              <a:endParaRPr sz="5400" b="1" dirty="0">
                <a:solidFill>
                  <a:srgbClr val="0066FF"/>
                </a:solidFill>
                <a:latin typeface="UTM Avo" panose="02040603050506020204" pitchFamily="18" charset="0"/>
              </a:endParaRP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368494" y="122229"/>
              <a:ext cx="1897219" cy="1873585"/>
            </a:xfrm>
            <a:prstGeom prst="rect">
              <a:avLst/>
            </a:prstGeom>
          </p:spPr>
        </p:pic>
      </p:grpSp>
      <p:sp>
        <p:nvSpPr>
          <p:cNvPr id="5" name="TextBox 4"/>
          <p:cNvSpPr txBox="1"/>
          <p:nvPr/>
        </p:nvSpPr>
        <p:spPr>
          <a:xfrm>
            <a:off x="480195" y="2199016"/>
            <a:ext cx="3395120" cy="707886"/>
          </a:xfrm>
          <a:prstGeom prst="rect">
            <a:avLst/>
          </a:prstGeom>
          <a:noFill/>
        </p:spPr>
        <p:txBody>
          <a:bodyPr wrap="square" rtlCol="0">
            <a:spAutoFit/>
          </a:bodyPr>
          <a:lstStyle/>
          <a:p>
            <a:pPr algn="just"/>
            <a:r>
              <a:rPr lang="en-US" sz="4000" b="1" i="1">
                <a:solidFill>
                  <a:srgbClr val="0070C0"/>
                </a:solidFill>
                <a:latin typeface="UTM Avo" panose="02040603050506020204" pitchFamily="18" charset="0"/>
              </a:rPr>
              <a:t>Tập tễnh </a:t>
            </a:r>
            <a:r>
              <a:rPr lang="en-US" sz="4000" b="1">
                <a:solidFill>
                  <a:srgbClr val="0070C0"/>
                </a:solidFill>
                <a:latin typeface="UTM Avo" panose="02040603050506020204" pitchFamily="18" charset="0"/>
              </a:rPr>
              <a:t>: </a:t>
            </a:r>
            <a:endParaRPr lang="en-US" sz="4000">
              <a:solidFill>
                <a:srgbClr val="0070C0"/>
              </a:solidFill>
              <a:latin typeface="UTM Avo" panose="02040603050506020204" pitchFamily="18" charset="0"/>
            </a:endParaRPr>
          </a:p>
        </p:txBody>
      </p:sp>
      <p:sp>
        <p:nvSpPr>
          <p:cNvPr id="6" name="TextBox 5"/>
          <p:cNvSpPr txBox="1"/>
          <p:nvPr/>
        </p:nvSpPr>
        <p:spPr>
          <a:xfrm>
            <a:off x="3138766" y="2199016"/>
            <a:ext cx="8864548" cy="707886"/>
          </a:xfrm>
          <a:prstGeom prst="rect">
            <a:avLst/>
          </a:prstGeom>
          <a:noFill/>
          <a:ln w="28575">
            <a:noFill/>
            <a:prstDash val="dash"/>
          </a:ln>
        </p:spPr>
        <p:txBody>
          <a:bodyPr wrap="square" rtlCol="0">
            <a:spAutoFit/>
          </a:bodyPr>
          <a:lstStyle/>
          <a:p>
            <a:r>
              <a:rPr lang="en-US" sz="4000" b="1">
                <a:solidFill>
                  <a:schemeClr val="accent5">
                    <a:lumMod val="50000"/>
                  </a:schemeClr>
                </a:solidFill>
                <a:latin typeface="UTM Alexander" panose="02040603050506020204" pitchFamily="18" charset="0"/>
              </a:rPr>
              <a:t> dáng đi không cân, bên cao bên thấp.</a:t>
            </a:r>
            <a:endParaRPr lang="en-US" sz="4000">
              <a:solidFill>
                <a:schemeClr val="accent5">
                  <a:lumMod val="50000"/>
                </a:schemeClr>
              </a:solidFill>
              <a:latin typeface="UTM Alexander" panose="02040603050506020204" pitchFamily="18" charset="0"/>
            </a:endParaRPr>
          </a:p>
        </p:txBody>
      </p:sp>
      <p:sp>
        <p:nvSpPr>
          <p:cNvPr id="7" name="TextBox 6"/>
          <p:cNvSpPr txBox="1"/>
          <p:nvPr/>
        </p:nvSpPr>
        <p:spPr>
          <a:xfrm>
            <a:off x="480195" y="3094027"/>
            <a:ext cx="3395120" cy="707886"/>
          </a:xfrm>
          <a:prstGeom prst="rect">
            <a:avLst/>
          </a:prstGeom>
          <a:noFill/>
        </p:spPr>
        <p:txBody>
          <a:bodyPr wrap="square" rtlCol="0">
            <a:spAutoFit/>
          </a:bodyPr>
          <a:lstStyle/>
          <a:p>
            <a:pPr algn="just"/>
            <a:r>
              <a:rPr lang="en-US" sz="4000" b="1" i="1">
                <a:solidFill>
                  <a:srgbClr val="0070C0"/>
                </a:solidFill>
                <a:latin typeface="UTM Avo" panose="02040603050506020204" pitchFamily="18" charset="0"/>
              </a:rPr>
              <a:t>Óng ánh </a:t>
            </a:r>
            <a:r>
              <a:rPr lang="en-US" sz="4000" b="1">
                <a:solidFill>
                  <a:srgbClr val="0070C0"/>
                </a:solidFill>
                <a:latin typeface="UTM Avo" panose="02040603050506020204" pitchFamily="18" charset="0"/>
              </a:rPr>
              <a:t>: </a:t>
            </a:r>
            <a:endParaRPr lang="en-US" sz="4000">
              <a:solidFill>
                <a:srgbClr val="0070C0"/>
              </a:solidFill>
              <a:latin typeface="UTM Avo" panose="02040603050506020204" pitchFamily="18" charset="0"/>
            </a:endParaRPr>
          </a:p>
        </p:txBody>
      </p:sp>
      <p:sp>
        <p:nvSpPr>
          <p:cNvPr id="8" name="TextBox 7"/>
          <p:cNvSpPr txBox="1"/>
          <p:nvPr/>
        </p:nvSpPr>
        <p:spPr>
          <a:xfrm>
            <a:off x="3004455" y="3094027"/>
            <a:ext cx="8621487" cy="1323439"/>
          </a:xfrm>
          <a:prstGeom prst="rect">
            <a:avLst/>
          </a:prstGeom>
          <a:noFill/>
          <a:ln w="28575">
            <a:noFill/>
            <a:prstDash val="dash"/>
          </a:ln>
        </p:spPr>
        <p:txBody>
          <a:bodyPr wrap="square" rtlCol="0">
            <a:spAutoFit/>
          </a:bodyPr>
          <a:lstStyle/>
          <a:p>
            <a:r>
              <a:rPr lang="en-US" sz="4000" b="1">
                <a:solidFill>
                  <a:schemeClr val="accent5">
                    <a:lumMod val="50000"/>
                  </a:schemeClr>
                </a:solidFill>
                <a:latin typeface="UTM Alexander" panose="02040603050506020204" pitchFamily="18" charset="0"/>
              </a:rPr>
              <a:t> phản chiếu ánh sáng lấp lánh, trông đẹp mắt.</a:t>
            </a:r>
            <a:endParaRPr lang="en-US" sz="4000">
              <a:solidFill>
                <a:schemeClr val="accent5">
                  <a:lumMod val="50000"/>
                </a:schemeClr>
              </a:solidFill>
              <a:latin typeface="UTM Alexander" panose="02040603050506020204" pitchFamily="18" charset="0"/>
            </a:endParaRPr>
          </a:p>
        </p:txBody>
      </p:sp>
      <p:sp>
        <p:nvSpPr>
          <p:cNvPr id="9" name="TextBox 8"/>
          <p:cNvSpPr txBox="1"/>
          <p:nvPr/>
        </p:nvSpPr>
        <p:spPr>
          <a:xfrm>
            <a:off x="480195" y="4417466"/>
            <a:ext cx="3395120" cy="707886"/>
          </a:xfrm>
          <a:prstGeom prst="rect">
            <a:avLst/>
          </a:prstGeom>
          <a:noFill/>
        </p:spPr>
        <p:txBody>
          <a:bodyPr wrap="square" rtlCol="0">
            <a:spAutoFit/>
          </a:bodyPr>
          <a:lstStyle/>
          <a:p>
            <a:pPr algn="just"/>
            <a:r>
              <a:rPr lang="en-US" sz="4000" b="1" i="1">
                <a:solidFill>
                  <a:srgbClr val="0070C0"/>
                </a:solidFill>
                <a:latin typeface="UTM Avo" panose="02040603050506020204" pitchFamily="18" charset="0"/>
              </a:rPr>
              <a:t>Khệ nệ </a:t>
            </a:r>
            <a:r>
              <a:rPr lang="en-US" sz="4000" b="1">
                <a:solidFill>
                  <a:srgbClr val="0070C0"/>
                </a:solidFill>
                <a:latin typeface="UTM Avo" panose="02040603050506020204" pitchFamily="18" charset="0"/>
              </a:rPr>
              <a:t>: </a:t>
            </a:r>
            <a:endParaRPr lang="en-US" sz="4000">
              <a:solidFill>
                <a:srgbClr val="0070C0"/>
              </a:solidFill>
              <a:latin typeface="UTM Avo" panose="02040603050506020204" pitchFamily="18" charset="0"/>
            </a:endParaRPr>
          </a:p>
        </p:txBody>
      </p:sp>
      <p:sp>
        <p:nvSpPr>
          <p:cNvPr id="10" name="TextBox 9"/>
          <p:cNvSpPr txBox="1"/>
          <p:nvPr/>
        </p:nvSpPr>
        <p:spPr>
          <a:xfrm>
            <a:off x="2888343" y="4388438"/>
            <a:ext cx="8621487" cy="1323439"/>
          </a:xfrm>
          <a:prstGeom prst="rect">
            <a:avLst/>
          </a:prstGeom>
          <a:noFill/>
          <a:ln w="28575">
            <a:noFill/>
            <a:prstDash val="dash"/>
          </a:ln>
        </p:spPr>
        <p:txBody>
          <a:bodyPr wrap="square" rtlCol="0">
            <a:spAutoFit/>
          </a:bodyPr>
          <a:lstStyle/>
          <a:p>
            <a:r>
              <a:rPr lang="en-US" sz="4000" b="1">
                <a:solidFill>
                  <a:schemeClr val="accent5">
                    <a:lumMod val="50000"/>
                  </a:schemeClr>
                </a:solidFill>
                <a:latin typeface="UTM Alexander" panose="02040603050506020204" pitchFamily="18" charset="0"/>
              </a:rPr>
              <a:t> dáng đi chậm chạp như phải mang vác nặng.</a:t>
            </a:r>
            <a:endParaRPr lang="en-US" sz="4000">
              <a:solidFill>
                <a:schemeClr val="accent5">
                  <a:lumMod val="50000"/>
                </a:schemeClr>
              </a:solidFill>
              <a:latin typeface="UTM Alexander" panose="02040603050506020204" pitchFamily="18" charset="0"/>
            </a:endParaRPr>
          </a:p>
        </p:txBody>
      </p:sp>
    </p:spTree>
    <p:extLst>
      <p:ext uri="{BB962C8B-B14F-4D97-AF65-F5344CB8AC3E}">
        <p14:creationId xmlns:p14="http://schemas.microsoft.com/office/powerpoint/2010/main" val="426574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68494" y="122229"/>
            <a:ext cx="7239929" cy="1873585"/>
            <a:chOff x="1368494" y="122229"/>
            <a:chExt cx="7239929" cy="1873585"/>
          </a:xfrm>
        </p:grpSpPr>
        <p:sp>
          <p:nvSpPr>
            <p:cNvPr id="3" name="Google Shape;276;p7">
              <a:extLst>
                <a:ext uri="{FF2B5EF4-FFF2-40B4-BE49-F238E27FC236}">
                  <a16:creationId xmlns:a16="http://schemas.microsoft.com/office/drawing/2014/main" id="{D33CB0D1-8FD9-7C5D-268F-E2711EEE24E1}"/>
                </a:ext>
              </a:extLst>
            </p:cNvPr>
            <p:cNvSpPr/>
            <p:nvPr/>
          </p:nvSpPr>
          <p:spPr>
            <a:xfrm>
              <a:off x="3004456" y="623074"/>
              <a:ext cx="5603967" cy="107509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rgbClr val="FF0066"/>
                  </a:solidFill>
                  <a:latin typeface="UTM Avo" panose="02040603050506020204" pitchFamily="18" charset="0"/>
                </a:rPr>
                <a:t>Luyện đọc câu dài</a:t>
              </a:r>
              <a:endParaRPr sz="4000" b="1" dirty="0">
                <a:solidFill>
                  <a:srgbClr val="FF0066"/>
                </a:solidFill>
                <a:latin typeface="UTM Avo" panose="02040603050506020204" pitchFamily="18" charset="0"/>
              </a:endParaRP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368494" y="122229"/>
              <a:ext cx="1897219" cy="1873585"/>
            </a:xfrm>
            <a:prstGeom prst="rect">
              <a:avLst/>
            </a:prstGeom>
          </p:spPr>
        </p:pic>
      </p:grpSp>
      <p:sp>
        <p:nvSpPr>
          <p:cNvPr id="6" name="TextBox 5"/>
          <p:cNvSpPr txBox="1"/>
          <p:nvPr/>
        </p:nvSpPr>
        <p:spPr>
          <a:xfrm>
            <a:off x="731520" y="2810168"/>
            <a:ext cx="10698479" cy="1938992"/>
          </a:xfrm>
          <a:prstGeom prst="rect">
            <a:avLst/>
          </a:prstGeom>
          <a:noFill/>
          <a:ln w="28575">
            <a:noFill/>
            <a:prstDash val="dash"/>
          </a:ln>
        </p:spPr>
        <p:txBody>
          <a:bodyPr wrap="square" rtlCol="0">
            <a:spAutoFit/>
          </a:bodyPr>
          <a:lstStyle/>
          <a:p>
            <a:pPr algn="just"/>
            <a:r>
              <a:rPr lang="en-US" sz="4000" b="1">
                <a:solidFill>
                  <a:schemeClr val="accent5">
                    <a:lumMod val="50000"/>
                  </a:schemeClr>
                </a:solidFill>
                <a:latin typeface="UTM Avo" panose="02040603050506020204" pitchFamily="18" charset="0"/>
              </a:rPr>
              <a:t>    </a:t>
            </a:r>
            <a:r>
              <a:rPr lang="en-US" sz="4000" b="1">
                <a:latin typeface="UTM Avo" panose="02040603050506020204" pitchFamily="18" charset="0"/>
              </a:rPr>
              <a:t>Hằng ngày, em đều bỏ vào chiếc lọ một chút nước và những ngọn cỏ xanh non.</a:t>
            </a:r>
          </a:p>
        </p:txBody>
      </p:sp>
      <p:cxnSp>
        <p:nvCxnSpPr>
          <p:cNvPr id="12" name="Straight Connector 11"/>
          <p:cNvCxnSpPr/>
          <p:nvPr/>
        </p:nvCxnSpPr>
        <p:spPr>
          <a:xfrm flipH="1">
            <a:off x="4585063" y="2965269"/>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429999" y="2965268"/>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841966" y="3557595"/>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0389" y="4145422"/>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140132" y="4145421"/>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09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04626" y="504100"/>
            <a:ext cx="8649381" cy="5817815"/>
            <a:chOff x="1724096" y="569415"/>
            <a:chExt cx="8649381" cy="5817815"/>
          </a:xfrm>
        </p:grpSpPr>
        <p:pic>
          <p:nvPicPr>
            <p:cNvPr id="2" name="图片 13">
              <a:extLst>
                <a:ext uri="{FF2B5EF4-FFF2-40B4-BE49-F238E27FC236}">
                  <a16:creationId xmlns:a16="http://schemas.microsoft.com/office/drawing/2014/main" id="{C4D30510-0035-9809-3E24-C1E789ED36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424213">
              <a:off x="2775880" y="645266"/>
              <a:ext cx="7597597" cy="574196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724096" y="569415"/>
              <a:ext cx="3318165" cy="3276831"/>
            </a:xfrm>
            <a:prstGeom prst="rect">
              <a:avLst/>
            </a:prstGeom>
          </p:spPr>
        </p:pic>
      </p:grpSp>
      <p:sp>
        <p:nvSpPr>
          <p:cNvPr id="5" name="Rectangle 4"/>
          <p:cNvSpPr/>
          <p:nvPr/>
        </p:nvSpPr>
        <p:spPr>
          <a:xfrm>
            <a:off x="4197554" y="1858233"/>
            <a:ext cx="3940502" cy="1015663"/>
          </a:xfrm>
          <a:prstGeom prst="rect">
            <a:avLst/>
          </a:prstGeom>
          <a:noFill/>
        </p:spPr>
        <p:txBody>
          <a:bodyPr wrap="none" lIns="91440" tIns="45720" rIns="91440" bIns="45720">
            <a:spAutoFit/>
          </a:bodyPr>
          <a:lstStyle/>
          <a:p>
            <a:pPr algn="ctr"/>
            <a:r>
              <a:rPr lang="en-US" sz="6000">
                <a:ln w="0"/>
                <a:solidFill>
                  <a:schemeClr val="accent1">
                    <a:lumMod val="50000"/>
                  </a:schemeClr>
                </a:solidFill>
                <a:effectLst>
                  <a:reflection blurRad="6350" stA="55000" endA="50" endPos="85000" dir="5400000" sy="-100000" algn="bl" rotWithShape="0"/>
                </a:effectLst>
                <a:latin typeface="UTM Azuki" panose="02040603050506020204" pitchFamily="18" charset="0"/>
              </a:rPr>
              <a:t>Hoạt động 2</a:t>
            </a:r>
            <a:endParaRPr lang="en-US" sz="6000" b="0" cap="none" spc="0" dirty="0">
              <a:ln w="0"/>
              <a:solidFill>
                <a:schemeClr val="accent1">
                  <a:lumMod val="50000"/>
                </a:schemeClr>
              </a:solidFill>
              <a:effectLst>
                <a:reflection blurRad="6350" stA="55000" endA="50" endPos="85000" dir="5400000" sy="-100000" algn="bl" rotWithShape="0"/>
              </a:effectLst>
              <a:latin typeface="UTM Azuki" panose="02040603050506020204" pitchFamily="18" charset="0"/>
            </a:endParaRPr>
          </a:p>
        </p:txBody>
      </p:sp>
      <p:sp>
        <p:nvSpPr>
          <p:cNvPr id="6" name="Rectangle 5"/>
          <p:cNvSpPr/>
          <p:nvPr/>
        </p:nvSpPr>
        <p:spPr>
          <a:xfrm>
            <a:off x="2359983" y="2874752"/>
            <a:ext cx="7694024" cy="1446550"/>
          </a:xfrm>
          <a:prstGeom prst="rect">
            <a:avLst/>
          </a:prstGeom>
          <a:noFill/>
        </p:spPr>
        <p:txBody>
          <a:bodyPr wrap="square" lIns="91440" tIns="45720" rIns="91440" bIns="45720">
            <a:spAutoFit/>
          </a:bodyPr>
          <a:lstStyle/>
          <a:p>
            <a:pPr algn="ctr"/>
            <a:r>
              <a:rPr lang="en-US" sz="880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rPr>
              <a:t>Tìm hiểu bài</a:t>
            </a:r>
            <a:endParaRPr lang="en-US" sz="8800" b="0" cap="none" spc="0" dirty="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244123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by="(-#ppt_w*2)" calcmode="lin" valueType="num">
                                      <p:cBhvr rctx="PPT">
                                        <p:cTn id="12" dur="250" autoRev="1" fill="hold">
                                          <p:stCondLst>
                                            <p:cond delay="0"/>
                                          </p:stCondLst>
                                        </p:cTn>
                                        <p:tgtEl>
                                          <p:spTgt spid="5"/>
                                        </p:tgtEl>
                                        <p:attrNameLst>
                                          <p:attrName>ppt_w</p:attrName>
                                        </p:attrNameLst>
                                      </p:cBhvr>
                                    </p:anim>
                                    <p:anim by="(#ppt_w*0.50)" calcmode="lin" valueType="num">
                                      <p:cBhvr>
                                        <p:cTn id="13" dur="250" decel="50000" autoRev="1" fill="hold">
                                          <p:stCondLst>
                                            <p:cond delay="0"/>
                                          </p:stCondLst>
                                        </p:cTn>
                                        <p:tgtEl>
                                          <p:spTgt spid="5"/>
                                        </p:tgtEl>
                                        <p:attrNameLst>
                                          <p:attrName>ppt_x</p:attrName>
                                        </p:attrNameLst>
                                      </p:cBhvr>
                                    </p:anim>
                                    <p:anim from="(-#ppt_h/2)" to="(#ppt_y)" calcmode="lin" valueType="num">
                                      <p:cBhvr>
                                        <p:cTn id="14" dur="500" fill="hold">
                                          <p:stCondLst>
                                            <p:cond delay="0"/>
                                          </p:stCondLst>
                                        </p:cTn>
                                        <p:tgtEl>
                                          <p:spTgt spid="5"/>
                                        </p:tgtEl>
                                        <p:attrNameLst>
                                          <p:attrName>ppt_y</p:attrName>
                                        </p:attrNameLst>
                                      </p:cBhvr>
                                    </p:anim>
                                    <p:animRot by="21600000">
                                      <p:cBhvr>
                                        <p:cTn id="15" dur="500" fill="hold">
                                          <p:stCondLst>
                                            <p:cond delay="0"/>
                                          </p:stCondLst>
                                        </p:cTn>
                                        <p:tgtEl>
                                          <p:spTgt spid="5"/>
                                        </p:tgtEl>
                                        <p:attrNameLst>
                                          <p:attrName>r</p:attrName>
                                        </p:attrNameLst>
                                      </p:cBhvr>
                                    </p:animRot>
                                  </p:childTnLst>
                                </p:cTn>
                              </p:par>
                            </p:childTnLst>
                          </p:cTn>
                        </p:par>
                        <p:par>
                          <p:cTn id="16" fill="hold">
                            <p:stCondLst>
                              <p:cond delay="14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by="(-#ppt_w*2)" calcmode="lin" valueType="num">
                                      <p:cBhvr rctx="PPT">
                                        <p:cTn id="19" dur="250" autoRev="1" fill="hold">
                                          <p:stCondLst>
                                            <p:cond delay="0"/>
                                          </p:stCondLst>
                                        </p:cTn>
                                        <p:tgtEl>
                                          <p:spTgt spid="6"/>
                                        </p:tgtEl>
                                        <p:attrNameLst>
                                          <p:attrName>ppt_w</p:attrName>
                                        </p:attrNameLst>
                                      </p:cBhvr>
                                    </p:anim>
                                    <p:anim by="(#ppt_w*0.50)" calcmode="lin" valueType="num">
                                      <p:cBhvr>
                                        <p:cTn id="20" dur="250" decel="50000" autoRev="1" fill="hold">
                                          <p:stCondLst>
                                            <p:cond delay="0"/>
                                          </p:stCondLst>
                                        </p:cTn>
                                        <p:tgtEl>
                                          <p:spTgt spid="6"/>
                                        </p:tgtEl>
                                        <p:attrNameLst>
                                          <p:attrName>ppt_x</p:attrName>
                                        </p:attrNameLst>
                                      </p:cBhvr>
                                    </p:anim>
                                    <p:anim from="(-#ppt_h/2)" to="(#ppt_y)" calcmode="lin" valueType="num">
                                      <p:cBhvr>
                                        <p:cTn id="21" dur="500" fill="hold">
                                          <p:stCondLst>
                                            <p:cond delay="0"/>
                                          </p:stCondLst>
                                        </p:cTn>
                                        <p:tgtEl>
                                          <p:spTgt spid="6"/>
                                        </p:tgtEl>
                                        <p:attrNameLst>
                                          <p:attrName>ppt_y</p:attrName>
                                        </p:attrNameLst>
                                      </p:cBhvr>
                                    </p:anim>
                                    <p:animRot by="21600000">
                                      <p:cBhvr>
                                        <p:cTn id="22"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0930" y="237092"/>
            <a:ext cx="9871572" cy="1453474"/>
            <a:chOff x="919673" y="197904"/>
            <a:chExt cx="9871572"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225200"/>
              <a:ext cx="9615308" cy="1231106"/>
            </a:xfrm>
            <a:prstGeom prst="rect">
              <a:avLst/>
            </a:prstGeom>
            <a:noFill/>
          </p:spPr>
          <p:txBody>
            <a:bodyPr wrap="square" rtlCol="0">
              <a:spAutoFit/>
            </a:bodyPr>
            <a:lstStyle/>
            <a:p>
              <a:pPr algn="ctr"/>
              <a:r>
                <a:rPr lang="en-US" sz="3700" b="1">
                  <a:solidFill>
                    <a:schemeClr val="accent2">
                      <a:lumMod val="75000"/>
                    </a:schemeClr>
                  </a:solidFill>
                  <a:latin typeface="Arial" panose="020B0604020202020204" pitchFamily="34" charset="0"/>
                  <a:cs typeface="Arial" panose="020B0604020202020204" pitchFamily="34" charset="0"/>
                </a:rPr>
                <a:t>1</a:t>
              </a:r>
              <a:r>
                <a:rPr lang="en-US" sz="3700" b="1">
                  <a:solidFill>
                    <a:srgbClr val="002060"/>
                  </a:solidFill>
                  <a:latin typeface="Arial" panose="020B0604020202020204" pitchFamily="34" charset="0"/>
                  <a:cs typeface="Arial" panose="020B0604020202020204" pitchFamily="34" charset="0"/>
                </a:rPr>
                <a:t>. Bống làm gì khi thấy cánh cam bị thương?</a:t>
              </a:r>
              <a:endParaRPr lang="en-US" sz="37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545553" y="25577"/>
            <a:ext cx="1216858" cy="1216858"/>
          </a:xfrm>
          <a:prstGeom prst="rect">
            <a:avLst/>
          </a:prstGeom>
        </p:spPr>
      </p:pic>
      <p:sp>
        <p:nvSpPr>
          <p:cNvPr id="8" name="Rounded Rectangle 7"/>
          <p:cNvSpPr/>
          <p:nvPr/>
        </p:nvSpPr>
        <p:spPr>
          <a:xfrm>
            <a:off x="548640" y="2194560"/>
            <a:ext cx="5199017" cy="4101737"/>
          </a:xfrm>
          <a:prstGeom prst="roundRect">
            <a:avLst/>
          </a:prstGeom>
          <a:noFill/>
          <a:ln w="28575">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66205" y="2351313"/>
            <a:ext cx="4898571" cy="3970318"/>
          </a:xfrm>
          <a:prstGeom prst="rect">
            <a:avLst/>
          </a:prstGeom>
          <a:noFill/>
        </p:spPr>
        <p:txBody>
          <a:bodyPr wrap="square" rtlCol="0">
            <a:spAutoFit/>
          </a:bodyPr>
          <a:lstStyle/>
          <a:p>
            <a:pPr algn="just"/>
            <a:r>
              <a:rPr lang="en-US" sz="3600" b="1">
                <a:solidFill>
                  <a:srgbClr val="002060"/>
                </a:solidFill>
                <a:latin typeface="UTM Avo" panose="02040603050506020204" pitchFamily="18" charset="0"/>
              </a:rPr>
              <a:t>      Khi thấy cánh cam bị thương, bước đi tập tễnh, Bống thương quá, đặt cánh cam vào một chiếc lọ nhỏ đựng đầy cỏ.</a:t>
            </a:r>
            <a:endParaRPr lang="en-US" sz="3600">
              <a:latin typeface="UTM Avo" panose="02040603050506020204" pitchFamily="18" charset="0"/>
            </a:endParaRP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6158207" y="2351313"/>
            <a:ext cx="5207726" cy="3905794"/>
          </a:xfrm>
          <a:prstGeom prst="rect">
            <a:avLst/>
          </a:prstGeom>
          <a:ln>
            <a:noFill/>
          </a:ln>
          <a:effectLst>
            <a:softEdge rad="112500"/>
          </a:effectLst>
        </p:spPr>
      </p:pic>
    </p:spTree>
    <p:extLst>
      <p:ext uri="{BB962C8B-B14F-4D97-AF65-F5344CB8AC3E}">
        <p14:creationId xmlns:p14="http://schemas.microsoft.com/office/powerpoint/2010/main" val="348307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0930" y="237092"/>
            <a:ext cx="9871572" cy="1453474"/>
            <a:chOff x="919673" y="197904"/>
            <a:chExt cx="9871572"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225200"/>
              <a:ext cx="9615308" cy="1231106"/>
            </a:xfrm>
            <a:prstGeom prst="rect">
              <a:avLst/>
            </a:prstGeom>
            <a:noFill/>
          </p:spPr>
          <p:txBody>
            <a:bodyPr wrap="square" rtlCol="0">
              <a:spAutoFit/>
            </a:bodyPr>
            <a:lstStyle/>
            <a:p>
              <a:pPr algn="ctr"/>
              <a:r>
                <a:rPr lang="en-US" sz="3700" b="1" dirty="0">
                  <a:solidFill>
                    <a:schemeClr val="accent2">
                      <a:lumMod val="75000"/>
                    </a:schemeClr>
                  </a:solidFill>
                  <a:latin typeface="Arial" panose="020B0604020202020204" pitchFamily="34" charset="0"/>
                  <a:cs typeface="Arial" panose="020B0604020202020204" pitchFamily="34" charset="0"/>
                </a:rPr>
                <a:t>2</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Bống</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chăm</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sóc</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cánh</a:t>
              </a:r>
              <a:r>
                <a:rPr lang="en-US" sz="3700" b="1" dirty="0">
                  <a:solidFill>
                    <a:srgbClr val="002060"/>
                  </a:solidFill>
                  <a:latin typeface="Arial" panose="020B0604020202020204" pitchFamily="34" charset="0"/>
                  <a:cs typeface="Arial" panose="020B0604020202020204" pitchFamily="34" charset="0"/>
                </a:rPr>
                <a:t> cam </a:t>
              </a:r>
              <a:r>
                <a:rPr lang="en-US" sz="3700" b="1" dirty="0" err="1">
                  <a:solidFill>
                    <a:srgbClr val="002060"/>
                  </a:solidFill>
                  <a:latin typeface="Arial" panose="020B0604020202020204" pitchFamily="34" charset="0"/>
                  <a:cs typeface="Arial" panose="020B0604020202020204" pitchFamily="34" charset="0"/>
                </a:rPr>
                <a:t>như</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thế</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nào</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Câu</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văn</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nào</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cho</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em</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biết</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điều</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đó</a:t>
              </a:r>
              <a:r>
                <a:rPr lang="en-US" sz="3700" b="1" dirty="0">
                  <a:solidFill>
                    <a:srgbClr val="002060"/>
                  </a:solidFill>
                  <a:latin typeface="Arial" panose="020B0604020202020204" pitchFamily="34" charset="0"/>
                  <a:cs typeface="Arial" panose="020B0604020202020204" pitchFamily="34" charset="0"/>
                </a:rPr>
                <a:t>?</a:t>
              </a:r>
            </a:p>
          </p:txBody>
        </p:sp>
      </p:gr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545553" y="25577"/>
            <a:ext cx="1216858" cy="1216858"/>
          </a:xfrm>
          <a:prstGeom prst="rect">
            <a:avLst/>
          </a:prstGeom>
        </p:spPr>
      </p:pic>
      <p:sp>
        <p:nvSpPr>
          <p:cNvPr id="12" name="Rounded Rectangle 11"/>
          <p:cNvSpPr/>
          <p:nvPr/>
        </p:nvSpPr>
        <p:spPr>
          <a:xfrm>
            <a:off x="548640" y="1998618"/>
            <a:ext cx="11038114" cy="2534194"/>
          </a:xfrm>
          <a:prstGeom prst="roundRect">
            <a:avLst/>
          </a:prstGeom>
          <a:noFill/>
          <a:ln w="28575">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66206" y="1998618"/>
            <a:ext cx="10844221" cy="2554545"/>
          </a:xfrm>
          <a:prstGeom prst="rect">
            <a:avLst/>
          </a:prstGeom>
          <a:noFill/>
        </p:spPr>
        <p:txBody>
          <a:bodyPr wrap="square" rtlCol="0">
            <a:spAutoFit/>
          </a:bodyPr>
          <a:lstStyle/>
          <a:p>
            <a:pPr algn="just"/>
            <a:r>
              <a:rPr lang="en-US" sz="3200" b="1" dirty="0">
                <a:solidFill>
                  <a:schemeClr val="accent6">
                    <a:lumMod val="50000"/>
                  </a:schemeClr>
                </a:solidFill>
              </a:rPr>
              <a:t>     </a:t>
            </a:r>
            <a:r>
              <a:rPr lang="en-US" sz="3200" b="1" dirty="0" err="1">
                <a:solidFill>
                  <a:schemeClr val="accent6">
                    <a:lumMod val="50000"/>
                  </a:schemeClr>
                </a:solidFill>
              </a:rPr>
              <a:t>Cánh</a:t>
            </a:r>
            <a:r>
              <a:rPr lang="en-US" sz="3200" b="1" dirty="0">
                <a:solidFill>
                  <a:schemeClr val="accent6">
                    <a:lumMod val="50000"/>
                  </a:schemeClr>
                </a:solidFill>
              </a:rPr>
              <a:t> cam </a:t>
            </a:r>
            <a:r>
              <a:rPr lang="en-US" sz="3200" b="1" dirty="0" err="1">
                <a:solidFill>
                  <a:schemeClr val="accent6">
                    <a:lumMod val="50000"/>
                  </a:schemeClr>
                </a:solidFill>
              </a:rPr>
              <a:t>có</a:t>
            </a:r>
            <a:r>
              <a:rPr lang="en-US" sz="3200" b="1" dirty="0">
                <a:solidFill>
                  <a:schemeClr val="accent6">
                    <a:lumMod val="50000"/>
                  </a:schemeClr>
                </a:solidFill>
              </a:rPr>
              <a:t> </a:t>
            </a:r>
            <a:r>
              <a:rPr lang="en-US" sz="3200" b="1" dirty="0" err="1">
                <a:solidFill>
                  <a:schemeClr val="accent6">
                    <a:lumMod val="50000"/>
                  </a:schemeClr>
                </a:solidFill>
              </a:rPr>
              <a:t>đôi</a:t>
            </a:r>
            <a:r>
              <a:rPr lang="en-US" sz="3200" b="1" dirty="0">
                <a:solidFill>
                  <a:schemeClr val="accent6">
                    <a:lumMod val="50000"/>
                  </a:schemeClr>
                </a:solidFill>
              </a:rPr>
              <a:t> </a:t>
            </a:r>
            <a:r>
              <a:rPr lang="en-US" sz="3200" b="1" dirty="0" err="1">
                <a:solidFill>
                  <a:schemeClr val="accent6">
                    <a:lumMod val="50000"/>
                  </a:schemeClr>
                </a:solidFill>
              </a:rPr>
              <a:t>cánh</a:t>
            </a:r>
            <a:r>
              <a:rPr lang="en-US" sz="3200" b="1" dirty="0">
                <a:solidFill>
                  <a:schemeClr val="accent6">
                    <a:lumMod val="50000"/>
                  </a:schemeClr>
                </a:solidFill>
              </a:rPr>
              <a:t> </a:t>
            </a:r>
            <a:r>
              <a:rPr lang="en-US" sz="3200" b="1" dirty="0" err="1">
                <a:solidFill>
                  <a:schemeClr val="accent6">
                    <a:lumMod val="50000"/>
                  </a:schemeClr>
                </a:solidFill>
              </a:rPr>
              <a:t>xanh</a:t>
            </a:r>
            <a:r>
              <a:rPr lang="en-US" sz="3200" b="1" dirty="0">
                <a:solidFill>
                  <a:schemeClr val="accent6">
                    <a:lumMod val="50000"/>
                  </a:schemeClr>
                </a:solidFill>
              </a:rPr>
              <a:t> </a:t>
            </a:r>
            <a:r>
              <a:rPr lang="en-US" sz="3200" b="1" dirty="0" err="1">
                <a:solidFill>
                  <a:schemeClr val="accent6">
                    <a:lumMod val="50000"/>
                  </a:schemeClr>
                </a:solidFill>
              </a:rPr>
              <a:t>biếc</a:t>
            </a:r>
            <a:r>
              <a:rPr lang="en-US" sz="3200" b="1" dirty="0">
                <a:solidFill>
                  <a:schemeClr val="accent6">
                    <a:lumMod val="50000"/>
                  </a:schemeClr>
                </a:solidFill>
              </a:rPr>
              <a:t>, </a:t>
            </a:r>
            <a:r>
              <a:rPr lang="en-US" sz="3200" b="1" dirty="0" err="1">
                <a:solidFill>
                  <a:schemeClr val="accent6">
                    <a:lumMod val="50000"/>
                  </a:schemeClr>
                </a:solidFill>
              </a:rPr>
              <a:t>óng</a:t>
            </a:r>
            <a:r>
              <a:rPr lang="en-US" sz="3200" b="1" dirty="0">
                <a:solidFill>
                  <a:schemeClr val="accent6">
                    <a:lumMod val="50000"/>
                  </a:schemeClr>
                </a:solidFill>
              </a:rPr>
              <a:t> </a:t>
            </a:r>
            <a:r>
              <a:rPr lang="en-US" sz="3200" b="1" dirty="0" err="1">
                <a:solidFill>
                  <a:schemeClr val="accent6">
                    <a:lumMod val="50000"/>
                  </a:schemeClr>
                </a:solidFill>
              </a:rPr>
              <a:t>ánh</a:t>
            </a:r>
            <a:r>
              <a:rPr lang="en-US" sz="3200" b="1" dirty="0">
                <a:solidFill>
                  <a:schemeClr val="accent6">
                    <a:lumMod val="50000"/>
                  </a:schemeClr>
                </a:solidFill>
              </a:rPr>
              <a:t> </a:t>
            </a:r>
            <a:r>
              <a:rPr lang="en-US" sz="3200" b="1" dirty="0" err="1">
                <a:solidFill>
                  <a:schemeClr val="accent6">
                    <a:lumMod val="50000"/>
                  </a:schemeClr>
                </a:solidFill>
              </a:rPr>
              <a:t>dưới</a:t>
            </a:r>
            <a:r>
              <a:rPr lang="en-US" sz="3200" b="1" dirty="0">
                <a:solidFill>
                  <a:schemeClr val="accent6">
                    <a:lumMod val="50000"/>
                  </a:schemeClr>
                </a:solidFill>
              </a:rPr>
              <a:t> </a:t>
            </a:r>
            <a:r>
              <a:rPr lang="en-US" sz="3200" b="1" dirty="0" err="1">
                <a:solidFill>
                  <a:schemeClr val="accent6">
                    <a:lumMod val="50000"/>
                  </a:schemeClr>
                </a:solidFill>
              </a:rPr>
              <a:t>ánh</a:t>
            </a:r>
            <a:r>
              <a:rPr lang="en-US" sz="3200" b="1" dirty="0">
                <a:solidFill>
                  <a:schemeClr val="accent6">
                    <a:lumMod val="50000"/>
                  </a:schemeClr>
                </a:solidFill>
              </a:rPr>
              <a:t> </a:t>
            </a:r>
            <a:r>
              <a:rPr lang="en-US" sz="3200" b="1" dirty="0" err="1">
                <a:solidFill>
                  <a:schemeClr val="accent6">
                    <a:lumMod val="50000"/>
                  </a:schemeClr>
                </a:solidFill>
              </a:rPr>
              <a:t>nắng</a:t>
            </a:r>
            <a:r>
              <a:rPr lang="en-US" sz="3200" b="1" dirty="0">
                <a:solidFill>
                  <a:schemeClr val="accent6">
                    <a:lumMod val="50000"/>
                  </a:schemeClr>
                </a:solidFill>
              </a:rPr>
              <a:t> </a:t>
            </a:r>
            <a:r>
              <a:rPr lang="en-US" sz="3200" b="1" dirty="0" err="1">
                <a:solidFill>
                  <a:schemeClr val="accent6">
                    <a:lumMod val="50000"/>
                  </a:schemeClr>
                </a:solidFill>
              </a:rPr>
              <a:t>mặt</a:t>
            </a:r>
            <a:r>
              <a:rPr lang="en-US" sz="3200" b="1" dirty="0">
                <a:solidFill>
                  <a:schemeClr val="accent6">
                    <a:lumMod val="50000"/>
                  </a:schemeClr>
                </a:solidFill>
              </a:rPr>
              <a:t> </a:t>
            </a:r>
            <a:r>
              <a:rPr lang="en-US" sz="3200" b="1" dirty="0" err="1">
                <a:solidFill>
                  <a:schemeClr val="accent6">
                    <a:lumMod val="50000"/>
                  </a:schemeClr>
                </a:solidFill>
              </a:rPr>
              <a:t>trời</a:t>
            </a:r>
            <a:r>
              <a:rPr lang="en-US" sz="3200" b="1" dirty="0">
                <a:solidFill>
                  <a:schemeClr val="accent6">
                    <a:lumMod val="50000"/>
                  </a:schemeClr>
                </a:solidFill>
              </a:rPr>
              <a:t>. </a:t>
            </a:r>
            <a:r>
              <a:rPr lang="en-US" sz="3200" b="1" dirty="0" err="1">
                <a:solidFill>
                  <a:schemeClr val="accent6">
                    <a:lumMod val="50000"/>
                  </a:schemeClr>
                </a:solidFill>
              </a:rPr>
              <a:t>Mỗi</a:t>
            </a:r>
            <a:r>
              <a:rPr lang="en-US" sz="3200" b="1" dirty="0">
                <a:solidFill>
                  <a:schemeClr val="accent6">
                    <a:lumMod val="50000"/>
                  </a:schemeClr>
                </a:solidFill>
              </a:rPr>
              <a:t> </a:t>
            </a:r>
            <a:r>
              <a:rPr lang="en-US" sz="3200" b="1" dirty="0" err="1">
                <a:solidFill>
                  <a:schemeClr val="accent6">
                    <a:lumMod val="50000"/>
                  </a:schemeClr>
                </a:solidFill>
              </a:rPr>
              <a:t>khi</a:t>
            </a:r>
            <a:r>
              <a:rPr lang="en-US" sz="3200" b="1" dirty="0">
                <a:solidFill>
                  <a:schemeClr val="accent6">
                    <a:lumMod val="50000"/>
                  </a:schemeClr>
                </a:solidFill>
              </a:rPr>
              <a:t> </a:t>
            </a:r>
            <a:r>
              <a:rPr lang="en-US" sz="3200" b="1" dirty="0" err="1">
                <a:solidFill>
                  <a:schemeClr val="accent6">
                    <a:lumMod val="50000"/>
                  </a:schemeClr>
                </a:solidFill>
              </a:rPr>
              <a:t>nghe</a:t>
            </a:r>
            <a:r>
              <a:rPr lang="en-US" sz="3200" b="1" dirty="0">
                <a:solidFill>
                  <a:schemeClr val="accent6">
                    <a:lumMod val="50000"/>
                  </a:schemeClr>
                </a:solidFill>
              </a:rPr>
              <a:t> </a:t>
            </a:r>
            <a:r>
              <a:rPr lang="en-US" sz="3200" b="1" dirty="0" err="1">
                <a:solidFill>
                  <a:schemeClr val="accent6">
                    <a:lumMod val="50000"/>
                  </a:schemeClr>
                </a:solidFill>
              </a:rPr>
              <a:t>tiếng</a:t>
            </a:r>
            <a:r>
              <a:rPr lang="en-US" sz="3200" b="1" dirty="0">
                <a:solidFill>
                  <a:schemeClr val="accent6">
                    <a:lumMod val="50000"/>
                  </a:schemeClr>
                </a:solidFill>
              </a:rPr>
              <a:t> </a:t>
            </a:r>
            <a:r>
              <a:rPr lang="en-US" sz="3200" b="1" dirty="0" err="1">
                <a:solidFill>
                  <a:schemeClr val="accent6">
                    <a:lumMod val="50000"/>
                  </a:schemeClr>
                </a:solidFill>
              </a:rPr>
              <a:t>động</a:t>
            </a:r>
            <a:r>
              <a:rPr lang="en-US" sz="3200" b="1" dirty="0">
                <a:solidFill>
                  <a:schemeClr val="accent6">
                    <a:lumMod val="50000"/>
                  </a:schemeClr>
                </a:solidFill>
              </a:rPr>
              <a:t>, </a:t>
            </a:r>
            <a:r>
              <a:rPr lang="en-US" sz="3200" b="1" dirty="0" err="1">
                <a:solidFill>
                  <a:schemeClr val="accent6">
                    <a:lumMod val="50000"/>
                  </a:schemeClr>
                </a:solidFill>
              </a:rPr>
              <a:t>chú</a:t>
            </a:r>
            <a:r>
              <a:rPr lang="en-US" sz="3200" b="1" dirty="0">
                <a:solidFill>
                  <a:schemeClr val="accent6">
                    <a:lumMod val="50000"/>
                  </a:schemeClr>
                </a:solidFill>
              </a:rPr>
              <a:t> </a:t>
            </a:r>
            <a:r>
              <a:rPr lang="en-US" sz="3200" b="1" dirty="0" err="1">
                <a:solidFill>
                  <a:schemeClr val="accent6">
                    <a:lumMod val="50000"/>
                  </a:schemeClr>
                </a:solidFill>
              </a:rPr>
              <a:t>khệ</a:t>
            </a:r>
            <a:r>
              <a:rPr lang="en-US" sz="3200" b="1" dirty="0">
                <a:solidFill>
                  <a:schemeClr val="accent6">
                    <a:lumMod val="50000"/>
                  </a:schemeClr>
                </a:solidFill>
              </a:rPr>
              <a:t> </a:t>
            </a:r>
            <a:r>
              <a:rPr lang="en-US" sz="3200" b="1" dirty="0" err="1">
                <a:solidFill>
                  <a:schemeClr val="accent6">
                    <a:lumMod val="50000"/>
                  </a:schemeClr>
                </a:solidFill>
              </a:rPr>
              <a:t>nệ</a:t>
            </a:r>
            <a:r>
              <a:rPr lang="en-US" sz="3200" b="1" dirty="0">
                <a:solidFill>
                  <a:schemeClr val="accent6">
                    <a:lumMod val="50000"/>
                  </a:schemeClr>
                </a:solidFill>
              </a:rPr>
              <a:t> </a:t>
            </a:r>
            <a:r>
              <a:rPr lang="en-US" sz="3200" b="1" dirty="0" err="1">
                <a:solidFill>
                  <a:schemeClr val="accent6">
                    <a:lumMod val="50000"/>
                  </a:schemeClr>
                </a:solidFill>
              </a:rPr>
              <a:t>ôm</a:t>
            </a:r>
            <a:r>
              <a:rPr lang="en-US" sz="3200" b="1" dirty="0">
                <a:solidFill>
                  <a:schemeClr val="accent6">
                    <a:lumMod val="50000"/>
                  </a:schemeClr>
                </a:solidFill>
              </a:rPr>
              <a:t> </a:t>
            </a:r>
            <a:r>
              <a:rPr lang="en-US" sz="3200" b="1" dirty="0" err="1">
                <a:solidFill>
                  <a:schemeClr val="accent6">
                    <a:lumMod val="50000"/>
                  </a:schemeClr>
                </a:solidFill>
              </a:rPr>
              <a:t>cái</a:t>
            </a:r>
            <a:r>
              <a:rPr lang="en-US" sz="3200" b="1" dirty="0">
                <a:solidFill>
                  <a:schemeClr val="accent6">
                    <a:lumMod val="50000"/>
                  </a:schemeClr>
                </a:solidFill>
              </a:rPr>
              <a:t> </a:t>
            </a:r>
            <a:r>
              <a:rPr lang="en-US" sz="3200" b="1" dirty="0" err="1">
                <a:solidFill>
                  <a:schemeClr val="accent6">
                    <a:lumMod val="50000"/>
                  </a:schemeClr>
                </a:solidFill>
              </a:rPr>
              <a:t>bụng</a:t>
            </a:r>
            <a:r>
              <a:rPr lang="en-US" sz="3200" b="1" dirty="0">
                <a:solidFill>
                  <a:schemeClr val="accent6">
                    <a:lumMod val="50000"/>
                  </a:schemeClr>
                </a:solidFill>
              </a:rPr>
              <a:t> </a:t>
            </a:r>
            <a:r>
              <a:rPr lang="en-US" sz="3200" b="1" dirty="0" err="1">
                <a:solidFill>
                  <a:schemeClr val="accent6">
                    <a:lumMod val="50000"/>
                  </a:schemeClr>
                </a:solidFill>
              </a:rPr>
              <a:t>tròn</a:t>
            </a:r>
            <a:r>
              <a:rPr lang="en-US" sz="3200" b="1" dirty="0">
                <a:solidFill>
                  <a:schemeClr val="accent6">
                    <a:lumMod val="50000"/>
                  </a:schemeClr>
                </a:solidFill>
              </a:rPr>
              <a:t> </a:t>
            </a:r>
            <a:r>
              <a:rPr lang="en-US" sz="3200" b="1" dirty="0" err="1">
                <a:solidFill>
                  <a:schemeClr val="accent6">
                    <a:lumMod val="50000"/>
                  </a:schemeClr>
                </a:solidFill>
              </a:rPr>
              <a:t>lẳn</a:t>
            </a:r>
            <a:r>
              <a:rPr lang="en-US" sz="3200" b="1" dirty="0">
                <a:solidFill>
                  <a:schemeClr val="accent6">
                    <a:lumMod val="50000"/>
                  </a:schemeClr>
                </a:solidFill>
              </a:rPr>
              <a:t>, </a:t>
            </a:r>
            <a:r>
              <a:rPr lang="en-US" sz="3200" b="1" dirty="0" err="1">
                <a:solidFill>
                  <a:schemeClr val="accent6">
                    <a:lumMod val="50000"/>
                  </a:schemeClr>
                </a:solidFill>
              </a:rPr>
              <a:t>trốn</a:t>
            </a:r>
            <a:r>
              <a:rPr lang="en-US" sz="3200" b="1" dirty="0">
                <a:solidFill>
                  <a:schemeClr val="accent6">
                    <a:lumMod val="50000"/>
                  </a:schemeClr>
                </a:solidFill>
              </a:rPr>
              <a:t> </a:t>
            </a:r>
            <a:r>
              <a:rPr lang="en-US" sz="3200" b="1" dirty="0" err="1">
                <a:solidFill>
                  <a:schemeClr val="accent6">
                    <a:lumMod val="50000"/>
                  </a:schemeClr>
                </a:solidFill>
              </a:rPr>
              <a:t>vào</a:t>
            </a:r>
            <a:r>
              <a:rPr lang="en-US" sz="3200" b="1" dirty="0">
                <a:solidFill>
                  <a:schemeClr val="accent6">
                    <a:lumMod val="50000"/>
                  </a:schemeClr>
                </a:solidFill>
              </a:rPr>
              <a:t> </a:t>
            </a:r>
            <a:r>
              <a:rPr lang="en-US" sz="3200" b="1" dirty="0" err="1">
                <a:solidFill>
                  <a:schemeClr val="accent6">
                    <a:lumMod val="50000"/>
                  </a:schemeClr>
                </a:solidFill>
              </a:rPr>
              <a:t>đám</a:t>
            </a:r>
            <a:r>
              <a:rPr lang="en-US" sz="3200" b="1" dirty="0">
                <a:solidFill>
                  <a:schemeClr val="accent6">
                    <a:lumMod val="50000"/>
                  </a:schemeClr>
                </a:solidFill>
              </a:rPr>
              <a:t> </a:t>
            </a:r>
            <a:r>
              <a:rPr lang="en-US" sz="3200" b="1" dirty="0" err="1">
                <a:solidFill>
                  <a:schemeClr val="accent6">
                    <a:lumMod val="50000"/>
                  </a:schemeClr>
                </a:solidFill>
              </a:rPr>
              <a:t>có</a:t>
            </a:r>
            <a:r>
              <a:rPr lang="en-US" sz="3200" b="1" dirty="0">
                <a:solidFill>
                  <a:schemeClr val="accent6">
                    <a:lumMod val="50000"/>
                  </a:schemeClr>
                </a:solidFill>
              </a:rPr>
              <a:t> </a:t>
            </a:r>
            <a:r>
              <a:rPr lang="en-US" sz="3200" b="1" dirty="0" err="1">
                <a:solidFill>
                  <a:schemeClr val="accent6">
                    <a:lumMod val="50000"/>
                  </a:schemeClr>
                </a:solidFill>
              </a:rPr>
              <a:t>rối</a:t>
            </a:r>
            <a:r>
              <a:rPr lang="en-US" sz="3200" b="1" dirty="0">
                <a:solidFill>
                  <a:schemeClr val="accent6">
                    <a:lumMod val="50000"/>
                  </a:schemeClr>
                </a:solidFill>
              </a:rPr>
              <a:t>. </a:t>
            </a:r>
            <a:r>
              <a:rPr lang="en-US" sz="3200" b="1" dirty="0" err="1">
                <a:solidFill>
                  <a:schemeClr val="accent6">
                    <a:lumMod val="50000"/>
                  </a:schemeClr>
                </a:solidFill>
              </a:rPr>
              <a:t>Bống</a:t>
            </a:r>
            <a:r>
              <a:rPr lang="en-US" sz="3200" b="1" dirty="0">
                <a:solidFill>
                  <a:schemeClr val="accent6">
                    <a:lumMod val="50000"/>
                  </a:schemeClr>
                </a:solidFill>
              </a:rPr>
              <a:t> </a:t>
            </a:r>
            <a:r>
              <a:rPr lang="en-US" sz="3200" b="1" dirty="0" err="1">
                <a:solidFill>
                  <a:schemeClr val="accent6">
                    <a:lumMod val="50000"/>
                  </a:schemeClr>
                </a:solidFill>
              </a:rPr>
              <a:t>chăm</a:t>
            </a:r>
            <a:r>
              <a:rPr lang="en-US" sz="3200" b="1" dirty="0">
                <a:solidFill>
                  <a:schemeClr val="accent6">
                    <a:lumMod val="50000"/>
                  </a:schemeClr>
                </a:solidFill>
              </a:rPr>
              <a:t> </a:t>
            </a:r>
            <a:r>
              <a:rPr lang="en-US" sz="3200" b="1" dirty="0" err="1">
                <a:solidFill>
                  <a:schemeClr val="accent6">
                    <a:lumMod val="50000"/>
                  </a:schemeClr>
                </a:solidFill>
              </a:rPr>
              <a:t>sóc</a:t>
            </a:r>
            <a:r>
              <a:rPr lang="en-US" sz="3200" b="1" dirty="0">
                <a:solidFill>
                  <a:schemeClr val="accent6">
                    <a:lumMod val="50000"/>
                  </a:schemeClr>
                </a:solidFill>
              </a:rPr>
              <a:t> </a:t>
            </a:r>
            <a:r>
              <a:rPr lang="en-US" sz="3200" b="1" dirty="0" err="1">
                <a:solidFill>
                  <a:schemeClr val="accent6">
                    <a:lumMod val="50000"/>
                  </a:schemeClr>
                </a:solidFill>
              </a:rPr>
              <a:t>cánh</a:t>
            </a:r>
            <a:r>
              <a:rPr lang="en-US" sz="3200" b="1" dirty="0">
                <a:solidFill>
                  <a:schemeClr val="accent6">
                    <a:lumMod val="50000"/>
                  </a:schemeClr>
                </a:solidFill>
              </a:rPr>
              <a:t> cam </a:t>
            </a:r>
            <a:r>
              <a:rPr lang="en-US" sz="3200" b="1" dirty="0" err="1">
                <a:solidFill>
                  <a:schemeClr val="accent6">
                    <a:lumMod val="50000"/>
                  </a:schemeClr>
                </a:solidFill>
              </a:rPr>
              <a:t>rất</a:t>
            </a:r>
            <a:r>
              <a:rPr lang="en-US" sz="3200" b="1" dirty="0">
                <a:solidFill>
                  <a:schemeClr val="accent6">
                    <a:lumMod val="50000"/>
                  </a:schemeClr>
                </a:solidFill>
              </a:rPr>
              <a:t> </a:t>
            </a:r>
            <a:r>
              <a:rPr lang="en-US" sz="3200" b="1" dirty="0" err="1">
                <a:solidFill>
                  <a:schemeClr val="accent6">
                    <a:lumMod val="50000"/>
                  </a:schemeClr>
                </a:solidFill>
              </a:rPr>
              <a:t>cẩn</a:t>
            </a:r>
            <a:r>
              <a:rPr lang="en-US" sz="3200" b="1" dirty="0">
                <a:solidFill>
                  <a:schemeClr val="accent6">
                    <a:lumMod val="50000"/>
                  </a:schemeClr>
                </a:solidFill>
              </a:rPr>
              <a:t> </a:t>
            </a:r>
            <a:r>
              <a:rPr lang="en-US" sz="3200" b="1" dirty="0" err="1">
                <a:solidFill>
                  <a:schemeClr val="accent6">
                    <a:lumMod val="50000"/>
                  </a:schemeClr>
                </a:solidFill>
              </a:rPr>
              <a:t>thận</a:t>
            </a:r>
            <a:r>
              <a:rPr lang="en-US" sz="3200" b="1" dirty="0">
                <a:solidFill>
                  <a:schemeClr val="accent6">
                    <a:lumMod val="50000"/>
                  </a:schemeClr>
                </a:solidFill>
              </a:rPr>
              <a:t>. </a:t>
            </a:r>
            <a:r>
              <a:rPr lang="en-US" sz="3200" b="1" dirty="0" err="1">
                <a:solidFill>
                  <a:schemeClr val="accent6">
                    <a:lumMod val="50000"/>
                  </a:schemeClr>
                </a:solidFill>
              </a:rPr>
              <a:t>Hằng</a:t>
            </a:r>
            <a:r>
              <a:rPr lang="en-US" sz="3200" b="1" dirty="0">
                <a:solidFill>
                  <a:schemeClr val="accent6">
                    <a:lumMod val="50000"/>
                  </a:schemeClr>
                </a:solidFill>
              </a:rPr>
              <a:t> </a:t>
            </a:r>
            <a:r>
              <a:rPr lang="en-US" sz="3200" b="1" dirty="0" err="1">
                <a:solidFill>
                  <a:schemeClr val="accent6">
                    <a:lumMod val="50000"/>
                  </a:schemeClr>
                </a:solidFill>
              </a:rPr>
              <a:t>ngày</a:t>
            </a:r>
            <a:r>
              <a:rPr lang="en-US" sz="3200" b="1" dirty="0">
                <a:solidFill>
                  <a:schemeClr val="accent6">
                    <a:lumMod val="50000"/>
                  </a:schemeClr>
                </a:solidFill>
              </a:rPr>
              <a:t>, </a:t>
            </a:r>
            <a:r>
              <a:rPr lang="en-US" sz="3200" b="1" dirty="0" err="1">
                <a:solidFill>
                  <a:schemeClr val="accent6">
                    <a:lumMod val="50000"/>
                  </a:schemeClr>
                </a:solidFill>
              </a:rPr>
              <a:t>em</a:t>
            </a:r>
            <a:r>
              <a:rPr lang="en-US" sz="3200" b="1" dirty="0">
                <a:solidFill>
                  <a:schemeClr val="accent6">
                    <a:lumMod val="50000"/>
                  </a:schemeClr>
                </a:solidFill>
              </a:rPr>
              <a:t> </a:t>
            </a:r>
            <a:r>
              <a:rPr lang="en-US" sz="3200" b="1" dirty="0" err="1">
                <a:solidFill>
                  <a:schemeClr val="accent6">
                    <a:lumMod val="50000"/>
                  </a:schemeClr>
                </a:solidFill>
              </a:rPr>
              <a:t>đều</a:t>
            </a:r>
            <a:r>
              <a:rPr lang="en-US" sz="3200" b="1" dirty="0">
                <a:solidFill>
                  <a:schemeClr val="accent6">
                    <a:lumMod val="50000"/>
                  </a:schemeClr>
                </a:solidFill>
              </a:rPr>
              <a:t> </a:t>
            </a:r>
            <a:r>
              <a:rPr lang="en-US" sz="3200" b="1" dirty="0" err="1">
                <a:solidFill>
                  <a:schemeClr val="accent6">
                    <a:lumMod val="50000"/>
                  </a:schemeClr>
                </a:solidFill>
              </a:rPr>
              <a:t>bỏ</a:t>
            </a:r>
            <a:r>
              <a:rPr lang="en-US" sz="3200" b="1" dirty="0">
                <a:solidFill>
                  <a:schemeClr val="accent6">
                    <a:lumMod val="50000"/>
                  </a:schemeClr>
                </a:solidFill>
              </a:rPr>
              <a:t> </a:t>
            </a:r>
            <a:r>
              <a:rPr lang="en-US" sz="3200" b="1" dirty="0" err="1">
                <a:solidFill>
                  <a:schemeClr val="accent6">
                    <a:lumMod val="50000"/>
                  </a:schemeClr>
                </a:solidFill>
              </a:rPr>
              <a:t>vào</a:t>
            </a:r>
            <a:r>
              <a:rPr lang="en-US" sz="3200" b="1" dirty="0">
                <a:solidFill>
                  <a:schemeClr val="accent6">
                    <a:lumMod val="50000"/>
                  </a:schemeClr>
                </a:solidFill>
              </a:rPr>
              <a:t> </a:t>
            </a:r>
            <a:r>
              <a:rPr lang="en-US" sz="3200" b="1" dirty="0" err="1">
                <a:solidFill>
                  <a:schemeClr val="accent6">
                    <a:lumMod val="50000"/>
                  </a:schemeClr>
                </a:solidFill>
              </a:rPr>
              <a:t>chiếc</a:t>
            </a:r>
            <a:r>
              <a:rPr lang="en-US" sz="3200" b="1" dirty="0">
                <a:solidFill>
                  <a:schemeClr val="accent6">
                    <a:lumMod val="50000"/>
                  </a:schemeClr>
                </a:solidFill>
              </a:rPr>
              <a:t> </a:t>
            </a:r>
            <a:r>
              <a:rPr lang="en-US" sz="3200" b="1" dirty="0" err="1">
                <a:solidFill>
                  <a:schemeClr val="accent6">
                    <a:lumMod val="50000"/>
                  </a:schemeClr>
                </a:solidFill>
              </a:rPr>
              <a:t>lọ</a:t>
            </a:r>
            <a:r>
              <a:rPr lang="en-US" sz="3200" b="1" dirty="0">
                <a:solidFill>
                  <a:schemeClr val="accent6">
                    <a:lumMod val="50000"/>
                  </a:schemeClr>
                </a:solidFill>
              </a:rPr>
              <a:t> </a:t>
            </a:r>
            <a:r>
              <a:rPr lang="en-US" sz="3200" b="1" dirty="0" err="1">
                <a:solidFill>
                  <a:schemeClr val="accent6">
                    <a:lumMod val="50000"/>
                  </a:schemeClr>
                </a:solidFill>
              </a:rPr>
              <a:t>một</a:t>
            </a:r>
            <a:r>
              <a:rPr lang="en-US" sz="3200" b="1" dirty="0">
                <a:solidFill>
                  <a:schemeClr val="accent6">
                    <a:lumMod val="50000"/>
                  </a:schemeClr>
                </a:solidFill>
              </a:rPr>
              <a:t> </a:t>
            </a:r>
            <a:r>
              <a:rPr lang="en-US" sz="3200" b="1" dirty="0" err="1">
                <a:solidFill>
                  <a:schemeClr val="accent6">
                    <a:lumMod val="50000"/>
                  </a:schemeClr>
                </a:solidFill>
              </a:rPr>
              <a:t>chút</a:t>
            </a:r>
            <a:r>
              <a:rPr lang="en-US" sz="3200" b="1" dirty="0">
                <a:solidFill>
                  <a:schemeClr val="accent6">
                    <a:lumMod val="50000"/>
                  </a:schemeClr>
                </a:solidFill>
              </a:rPr>
              <a:t> </a:t>
            </a:r>
            <a:r>
              <a:rPr lang="en-US" sz="3200" b="1" dirty="0" err="1">
                <a:solidFill>
                  <a:schemeClr val="accent6">
                    <a:lumMod val="50000"/>
                  </a:schemeClr>
                </a:solidFill>
              </a:rPr>
              <a:t>nước</a:t>
            </a:r>
            <a:r>
              <a:rPr lang="en-US" sz="3200" b="1" dirty="0">
                <a:solidFill>
                  <a:schemeClr val="accent6">
                    <a:lumMod val="50000"/>
                  </a:schemeClr>
                </a:solidFill>
              </a:rPr>
              <a:t> </a:t>
            </a:r>
            <a:r>
              <a:rPr lang="en-US" sz="3200" b="1" dirty="0" err="1">
                <a:solidFill>
                  <a:schemeClr val="accent6">
                    <a:lumMod val="50000"/>
                  </a:schemeClr>
                </a:solidFill>
              </a:rPr>
              <a:t>và</a:t>
            </a:r>
            <a:r>
              <a:rPr lang="en-US" sz="3200" b="1" dirty="0">
                <a:solidFill>
                  <a:schemeClr val="accent6">
                    <a:lumMod val="50000"/>
                  </a:schemeClr>
                </a:solidFill>
              </a:rPr>
              <a:t> </a:t>
            </a:r>
            <a:r>
              <a:rPr lang="en-US" sz="3200" b="1" dirty="0" err="1">
                <a:solidFill>
                  <a:schemeClr val="accent6">
                    <a:lumMod val="50000"/>
                  </a:schemeClr>
                </a:solidFill>
              </a:rPr>
              <a:t>những</a:t>
            </a:r>
            <a:r>
              <a:rPr lang="en-US" sz="3200" b="1" dirty="0">
                <a:solidFill>
                  <a:schemeClr val="accent6">
                    <a:lumMod val="50000"/>
                  </a:schemeClr>
                </a:solidFill>
              </a:rPr>
              <a:t> </a:t>
            </a:r>
            <a:r>
              <a:rPr lang="en-US" sz="3200" b="1" dirty="0" err="1">
                <a:solidFill>
                  <a:schemeClr val="accent6">
                    <a:lumMod val="50000"/>
                  </a:schemeClr>
                </a:solidFill>
              </a:rPr>
              <a:t>ngọn</a:t>
            </a:r>
            <a:r>
              <a:rPr lang="en-US" sz="3200" b="1" dirty="0">
                <a:solidFill>
                  <a:schemeClr val="accent6">
                    <a:lumMod val="50000"/>
                  </a:schemeClr>
                </a:solidFill>
              </a:rPr>
              <a:t> </a:t>
            </a:r>
            <a:r>
              <a:rPr lang="en-US" sz="3200" b="1" dirty="0" err="1">
                <a:solidFill>
                  <a:schemeClr val="accent6">
                    <a:lumMod val="50000"/>
                  </a:schemeClr>
                </a:solidFill>
              </a:rPr>
              <a:t>cỏ</a:t>
            </a:r>
            <a:r>
              <a:rPr lang="en-US" sz="3200" b="1" dirty="0">
                <a:solidFill>
                  <a:schemeClr val="accent6">
                    <a:lumMod val="50000"/>
                  </a:schemeClr>
                </a:solidFill>
              </a:rPr>
              <a:t> </a:t>
            </a:r>
            <a:r>
              <a:rPr lang="en-US" sz="3200" b="1" dirty="0" err="1">
                <a:solidFill>
                  <a:schemeClr val="accent6">
                    <a:lumMod val="50000"/>
                  </a:schemeClr>
                </a:solidFill>
              </a:rPr>
              <a:t>xanh</a:t>
            </a:r>
            <a:r>
              <a:rPr lang="en-US" sz="3200" b="1" dirty="0">
                <a:solidFill>
                  <a:schemeClr val="accent6">
                    <a:lumMod val="50000"/>
                  </a:schemeClr>
                </a:solidFill>
              </a:rPr>
              <a:t> non.</a:t>
            </a:r>
          </a:p>
        </p:txBody>
      </p:sp>
      <p:cxnSp>
        <p:nvCxnSpPr>
          <p:cNvPr id="15" name="Straight Connector 14"/>
          <p:cNvCxnSpPr/>
          <p:nvPr/>
        </p:nvCxnSpPr>
        <p:spPr>
          <a:xfrm>
            <a:off x="5904411" y="3435531"/>
            <a:ext cx="55537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66354" y="3966754"/>
            <a:ext cx="106984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66354" y="4410891"/>
            <a:ext cx="42062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66206" y="4968344"/>
            <a:ext cx="10798627" cy="1323439"/>
          </a:xfrm>
          <a:prstGeom prst="rect">
            <a:avLst/>
          </a:prstGeom>
          <a:noFill/>
          <a:ln w="28575">
            <a:noFill/>
            <a:prstDash val="dash"/>
          </a:ln>
        </p:spPr>
        <p:txBody>
          <a:bodyPr wrap="square" rtlCol="0">
            <a:spAutoFit/>
          </a:bodyPr>
          <a:lstStyle/>
          <a:p>
            <a:r>
              <a:rPr lang="en-US" sz="4000" b="1">
                <a:solidFill>
                  <a:schemeClr val="accent5">
                    <a:lumMod val="50000"/>
                  </a:schemeClr>
                </a:solidFill>
                <a:latin typeface="UTM Alexander" panose="02040603050506020204" pitchFamily="18" charset="0"/>
              </a:rPr>
              <a:t>   </a:t>
            </a:r>
            <a:r>
              <a:rPr lang="en-US" sz="4000" b="1">
                <a:solidFill>
                  <a:srgbClr val="FF0000"/>
                </a:solidFill>
                <a:latin typeface="UTM Alexander" panose="02040603050506020204" pitchFamily="18" charset="0"/>
                <a:sym typeface="Wingdings" panose="05000000000000000000" pitchFamily="2" charset="2"/>
              </a:rPr>
              <a:t> </a:t>
            </a:r>
            <a:r>
              <a:rPr lang="en-US" sz="4000" b="1">
                <a:solidFill>
                  <a:srgbClr val="FF0000"/>
                </a:solidFill>
                <a:latin typeface="UTM Alexander" panose="02040603050506020204" pitchFamily="18" charset="0"/>
              </a:rPr>
              <a:t>Bống chăm sóc cánh cam rất cẩn thận và chu đáo.</a:t>
            </a:r>
            <a:endParaRPr lang="en-US" sz="4000">
              <a:solidFill>
                <a:srgbClr val="FF0000"/>
              </a:solidFill>
              <a:latin typeface="UTM Alexander" panose="02040603050506020204" pitchFamily="18" charset="0"/>
            </a:endParaRPr>
          </a:p>
        </p:txBody>
      </p:sp>
    </p:spTree>
    <p:extLst>
      <p:ext uri="{BB962C8B-B14F-4D97-AF65-F5344CB8AC3E}">
        <p14:creationId xmlns:p14="http://schemas.microsoft.com/office/powerpoint/2010/main" val="345748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3" name="组合 53"/>
          <p:cNvGrpSpPr/>
          <p:nvPr/>
        </p:nvGrpSpPr>
        <p:grpSpPr>
          <a:xfrm>
            <a:off x="-102870" y="5238"/>
            <a:ext cx="12390120" cy="3055620"/>
            <a:chOff x="-167" y="0"/>
            <a:chExt cx="19512" cy="4812"/>
          </a:xfrm>
        </p:grpSpPr>
        <p:pic>
          <p:nvPicPr>
            <p:cNvPr id="4"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5" name="图片 40" descr="组 6"/>
            <p:cNvPicPr>
              <a:picLocks noChangeAspect="1"/>
            </p:cNvPicPr>
            <p:nvPr/>
          </p:nvPicPr>
          <p:blipFill>
            <a:blip r:embed="rId3"/>
            <a:stretch>
              <a:fillRect/>
            </a:stretch>
          </p:blipFill>
          <p:spPr>
            <a:xfrm>
              <a:off x="-167" y="0"/>
              <a:ext cx="8286" cy="4812"/>
            </a:xfrm>
            <a:prstGeom prst="rect">
              <a:avLst/>
            </a:prstGeom>
          </p:spPr>
        </p:pic>
      </p:grpSp>
      <p:grpSp>
        <p:nvGrpSpPr>
          <p:cNvPr id="6" name="Group 5">
            <a:extLst>
              <a:ext uri="{FF2B5EF4-FFF2-40B4-BE49-F238E27FC236}">
                <a16:creationId xmlns:a16="http://schemas.microsoft.com/office/drawing/2014/main" id="{E54166A1-EB5E-4F21-B551-A40531470C96}"/>
              </a:ext>
            </a:extLst>
          </p:cNvPr>
          <p:cNvGrpSpPr/>
          <p:nvPr/>
        </p:nvGrpSpPr>
        <p:grpSpPr>
          <a:xfrm>
            <a:off x="1127021" y="629919"/>
            <a:ext cx="8631976" cy="5598160"/>
            <a:chOff x="1903944" y="1681689"/>
            <a:chExt cx="8574797" cy="5598160"/>
          </a:xfrm>
        </p:grpSpPr>
        <p:pic>
          <p:nvPicPr>
            <p:cNvPr id="7" name="图片 5">
              <a:extLst>
                <a:ext uri="{FF2B5EF4-FFF2-40B4-BE49-F238E27FC236}">
                  <a16:creationId xmlns:a16="http://schemas.microsoft.com/office/drawing/2014/main" id="{4177299E-9BF1-49FF-8880-73942A609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944" y="1681689"/>
              <a:ext cx="8574797" cy="5598160"/>
            </a:xfrm>
            <a:prstGeom prst="rect">
              <a:avLst/>
            </a:prstGeom>
          </p:spPr>
        </p:pic>
        <p:grpSp>
          <p:nvGrpSpPr>
            <p:cNvPr id="8" name="组合 12">
              <a:extLst>
                <a:ext uri="{FF2B5EF4-FFF2-40B4-BE49-F238E27FC236}">
                  <a16:creationId xmlns:a16="http://schemas.microsoft.com/office/drawing/2014/main" id="{EB700A6E-55FA-400F-842B-5812F4FB1D60}"/>
                </a:ext>
              </a:extLst>
            </p:cNvPr>
            <p:cNvGrpSpPr/>
            <p:nvPr/>
          </p:nvGrpSpPr>
          <p:grpSpPr>
            <a:xfrm>
              <a:off x="3450123" y="3857645"/>
              <a:ext cx="6065712" cy="1634631"/>
              <a:chOff x="2322733" y="821673"/>
              <a:chExt cx="5860511" cy="1634631"/>
            </a:xfrm>
          </p:grpSpPr>
          <p:sp>
            <p:nvSpPr>
              <p:cNvPr id="9" name="矩形 8">
                <a:extLst>
                  <a:ext uri="{FF2B5EF4-FFF2-40B4-BE49-F238E27FC236}">
                    <a16:creationId xmlns:a16="http://schemas.microsoft.com/office/drawing/2014/main" id="{DA22254A-A799-40C9-B770-624458B1EC6E}"/>
                  </a:ext>
                </a:extLst>
              </p:cNvPr>
              <p:cNvSpPr/>
              <p:nvPr/>
            </p:nvSpPr>
            <p:spPr>
              <a:xfrm>
                <a:off x="2322733" y="821673"/>
                <a:ext cx="5860511"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KHỞI ĐỘNG</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grpSp>
            <p:nvGrpSpPr>
              <p:cNvPr id="10" name="组合 9">
                <a:extLst>
                  <a:ext uri="{FF2B5EF4-FFF2-40B4-BE49-F238E27FC236}">
                    <a16:creationId xmlns:a16="http://schemas.microsoft.com/office/drawing/2014/main" id="{BF606C32-ED8B-4E8D-9B93-91EA24B2D993}"/>
                  </a:ext>
                </a:extLst>
              </p:cNvPr>
              <p:cNvGrpSpPr/>
              <p:nvPr/>
            </p:nvGrpSpPr>
            <p:grpSpPr>
              <a:xfrm>
                <a:off x="3583560" y="873043"/>
                <a:ext cx="178482" cy="1583261"/>
                <a:chOff x="3771007" y="1083236"/>
                <a:chExt cx="178482" cy="1583261"/>
              </a:xfrm>
            </p:grpSpPr>
            <p:sp>
              <p:nvSpPr>
                <p:cNvPr id="11" name="矩形 10">
                  <a:extLst>
                    <a:ext uri="{FF2B5EF4-FFF2-40B4-BE49-F238E27FC236}">
                      <a16:creationId xmlns:a16="http://schemas.microsoft.com/office/drawing/2014/main" id="{0A585FB5-5645-4238-9891-79A3353E3EC8}"/>
                    </a:ext>
                  </a:extLst>
                </p:cNvPr>
                <p:cNvSpPr/>
                <p:nvPr/>
              </p:nvSpPr>
              <p:spPr>
                <a:xfrm>
                  <a:off x="3771007" y="1083236"/>
                  <a:ext cx="178482"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12" name="矩形 11">
                  <a:extLst>
                    <a:ext uri="{FF2B5EF4-FFF2-40B4-BE49-F238E27FC236}">
                      <a16:creationId xmlns:a16="http://schemas.microsoft.com/office/drawing/2014/main" id="{689EA033-6E8E-4551-B77D-0CA76AE9F7CF}"/>
                    </a:ext>
                  </a:extLst>
                </p:cNvPr>
                <p:cNvSpPr/>
                <p:nvPr/>
              </p:nvSpPr>
              <p:spPr>
                <a:xfrm>
                  <a:off x="3771007" y="1096837"/>
                  <a:ext cx="178482"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13" name="图片 22" descr="组 9"/>
          <p:cNvPicPr>
            <a:picLocks noChangeAspect="1"/>
          </p:cNvPicPr>
          <p:nvPr/>
        </p:nvPicPr>
        <p:blipFill>
          <a:blip r:embed="rId5"/>
          <a:srcRect t="49373"/>
          <a:stretch>
            <a:fillRect/>
          </a:stretch>
        </p:blipFill>
        <p:spPr>
          <a:xfrm rot="5400000" flipH="1">
            <a:off x="790731" y="1371157"/>
            <a:ext cx="4718337" cy="6253444"/>
          </a:xfrm>
          <a:prstGeom prst="rect">
            <a:avLst/>
          </a:prstGeom>
        </p:spPr>
      </p:pic>
      <p:pic>
        <p:nvPicPr>
          <p:cNvPr id="14" name="图片 21" descr="组 9"/>
          <p:cNvPicPr>
            <a:picLocks noChangeAspect="1"/>
          </p:cNvPicPr>
          <p:nvPr/>
        </p:nvPicPr>
        <p:blipFill>
          <a:blip r:embed="rId5"/>
          <a:srcRect t="49373"/>
          <a:stretch>
            <a:fillRect/>
          </a:stretch>
        </p:blipFill>
        <p:spPr>
          <a:xfrm rot="16200000">
            <a:off x="6033728" y="682581"/>
            <a:ext cx="5310787" cy="7038777"/>
          </a:xfrm>
          <a:prstGeom prst="rect">
            <a:avLst/>
          </a:prstGeom>
        </p:spPr>
      </p:pic>
    </p:spTree>
    <p:extLst>
      <p:ext uri="{BB962C8B-B14F-4D97-AF65-F5344CB8AC3E}">
        <p14:creationId xmlns:p14="http://schemas.microsoft.com/office/powerpoint/2010/main" val="351807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5564776" y="1739343"/>
            <a:ext cx="6279731" cy="4709798"/>
          </a:xfrm>
          <a:prstGeom prst="rect">
            <a:avLst/>
          </a:prstGeom>
        </p:spPr>
      </p:pic>
      <p:grpSp>
        <p:nvGrpSpPr>
          <p:cNvPr id="2" name="Group 1"/>
          <p:cNvGrpSpPr/>
          <p:nvPr/>
        </p:nvGrpSpPr>
        <p:grpSpPr>
          <a:xfrm>
            <a:off x="851857" y="237092"/>
            <a:ext cx="10200645" cy="1453474"/>
            <a:chOff x="590600" y="197904"/>
            <a:chExt cx="10200645"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590600" y="460334"/>
              <a:ext cx="9615308" cy="707886"/>
            </a:xfrm>
            <a:prstGeom prst="rect">
              <a:avLst/>
            </a:prstGeom>
            <a:noFill/>
          </p:spPr>
          <p:txBody>
            <a:bodyPr wrap="square" rtlCol="0">
              <a:spAutoFit/>
            </a:bodyPr>
            <a:lstStyle/>
            <a:p>
              <a:pPr algn="ctr"/>
              <a:r>
                <a:rPr lang="en-US" sz="4000" b="1">
                  <a:solidFill>
                    <a:schemeClr val="accent2">
                      <a:lumMod val="75000"/>
                    </a:schemeClr>
                  </a:solidFill>
                  <a:latin typeface="Arial" panose="020B0604020202020204" pitchFamily="34" charset="0"/>
                  <a:cs typeface="Arial" panose="020B0604020202020204" pitchFamily="34" charset="0"/>
                </a:rPr>
                <a:t>3</a:t>
              </a:r>
              <a:r>
                <a:rPr lang="en-US" sz="4000" b="1">
                  <a:solidFill>
                    <a:srgbClr val="002060"/>
                  </a:solidFill>
                  <a:latin typeface="Arial" panose="020B0604020202020204" pitchFamily="34" charset="0"/>
                  <a:cs typeface="Arial" panose="020B0604020202020204" pitchFamily="34" charset="0"/>
                </a:rPr>
                <a:t>. Vì sao Bống thả cánh cam đi?</a:t>
              </a:r>
              <a:endParaRPr lang="en-US" sz="40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545553" y="25577"/>
            <a:ext cx="1216858" cy="1216858"/>
          </a:xfrm>
          <a:prstGeom prst="rect">
            <a:avLst/>
          </a:prstGeom>
        </p:spPr>
      </p:pic>
      <p:sp>
        <p:nvSpPr>
          <p:cNvPr id="8" name="Rounded Rectangle 7"/>
          <p:cNvSpPr/>
          <p:nvPr/>
        </p:nvSpPr>
        <p:spPr>
          <a:xfrm>
            <a:off x="548640" y="2194560"/>
            <a:ext cx="5107577" cy="2690949"/>
          </a:xfrm>
          <a:prstGeom prst="roundRect">
            <a:avLst/>
          </a:prstGeom>
          <a:noFill/>
          <a:ln w="28575">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66205" y="2351313"/>
            <a:ext cx="4898571" cy="2308324"/>
          </a:xfrm>
          <a:prstGeom prst="rect">
            <a:avLst/>
          </a:prstGeom>
          <a:noFill/>
        </p:spPr>
        <p:txBody>
          <a:bodyPr wrap="square" rtlCol="0">
            <a:spAutoFit/>
          </a:bodyPr>
          <a:lstStyle/>
          <a:p>
            <a:pPr algn="just"/>
            <a:r>
              <a:rPr lang="en-US" sz="3600" b="1">
                <a:solidFill>
                  <a:srgbClr val="002060"/>
                </a:solidFill>
                <a:latin typeface="UTM Avo" panose="02040603050506020204" pitchFamily="18" charset="0"/>
              </a:rPr>
              <a:t>      Bống thả cánh cam đi vì bạn ấy nghĩ cánh cam nhớ nhà, nhớ bạn bè</a:t>
            </a:r>
            <a:endParaRPr lang="en-US" sz="3600">
              <a:latin typeface="UTM Avo" panose="02040603050506020204" pitchFamily="18" charset="0"/>
            </a:endParaRPr>
          </a:p>
        </p:txBody>
      </p:sp>
    </p:spTree>
    <p:extLst>
      <p:ext uri="{BB962C8B-B14F-4D97-AF65-F5344CB8AC3E}">
        <p14:creationId xmlns:p14="http://schemas.microsoft.com/office/powerpoint/2010/main" val="141110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5564776" y="1739343"/>
            <a:ext cx="6279731" cy="4709798"/>
          </a:xfrm>
          <a:prstGeom prst="rect">
            <a:avLst/>
          </a:prstGeom>
        </p:spPr>
      </p:pic>
      <p:grpSp>
        <p:nvGrpSpPr>
          <p:cNvPr id="2" name="Group 1"/>
          <p:cNvGrpSpPr/>
          <p:nvPr/>
        </p:nvGrpSpPr>
        <p:grpSpPr>
          <a:xfrm>
            <a:off x="851857" y="212136"/>
            <a:ext cx="10200645" cy="1478430"/>
            <a:chOff x="590600" y="172948"/>
            <a:chExt cx="10200645" cy="1478430"/>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590600" y="172948"/>
              <a:ext cx="9615308" cy="1323439"/>
            </a:xfrm>
            <a:prstGeom prst="rect">
              <a:avLst/>
            </a:prstGeom>
            <a:noFill/>
          </p:spPr>
          <p:txBody>
            <a:bodyPr wrap="square" rtlCol="0">
              <a:spAutoFit/>
            </a:bodyPr>
            <a:lstStyle/>
            <a:p>
              <a:pPr algn="ctr"/>
              <a:r>
                <a:rPr lang="en-US" sz="4000" b="1">
                  <a:solidFill>
                    <a:schemeClr val="accent2">
                      <a:lumMod val="75000"/>
                    </a:schemeClr>
                  </a:solidFill>
                  <a:latin typeface="Arial" panose="020B0604020202020204" pitchFamily="34" charset="0"/>
                  <a:cs typeface="Arial" panose="020B0604020202020204" pitchFamily="34" charset="0"/>
                </a:rPr>
                <a:t>   4</a:t>
              </a:r>
              <a:r>
                <a:rPr lang="en-US" sz="4000" b="1">
                  <a:solidFill>
                    <a:srgbClr val="002060"/>
                  </a:solidFill>
                  <a:latin typeface="Arial" panose="020B0604020202020204" pitchFamily="34" charset="0"/>
                  <a:cs typeface="Arial" panose="020B0604020202020204" pitchFamily="34" charset="0"/>
                </a:rPr>
                <a:t>. Nếu là Bống em có thả cánh cam </a:t>
              </a:r>
            </a:p>
            <a:p>
              <a:pPr algn="ctr"/>
              <a:r>
                <a:rPr lang="en-US" sz="4000" b="1">
                  <a:solidFill>
                    <a:srgbClr val="002060"/>
                  </a:solidFill>
                  <a:latin typeface="Arial" panose="020B0604020202020204" pitchFamily="34" charset="0"/>
                  <a:cs typeface="Arial" panose="020B0604020202020204" pitchFamily="34" charset="0"/>
                </a:rPr>
                <a:t>đi không? Vì sao?</a:t>
              </a:r>
              <a:endParaRPr lang="en-US" sz="40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545553" y="25577"/>
            <a:ext cx="1216858" cy="1216858"/>
          </a:xfrm>
          <a:prstGeom prst="rect">
            <a:avLst/>
          </a:prstGeom>
        </p:spPr>
      </p:pic>
      <p:sp>
        <p:nvSpPr>
          <p:cNvPr id="10" name="TextBox 9"/>
          <p:cNvSpPr txBox="1"/>
          <p:nvPr/>
        </p:nvSpPr>
        <p:spPr>
          <a:xfrm>
            <a:off x="666205" y="2351313"/>
            <a:ext cx="4898571" cy="646331"/>
          </a:xfrm>
          <a:prstGeom prst="rect">
            <a:avLst/>
          </a:prstGeom>
          <a:noFill/>
        </p:spPr>
        <p:txBody>
          <a:bodyPr wrap="square" rtlCol="0">
            <a:spAutoFit/>
          </a:bodyPr>
          <a:lstStyle/>
          <a:p>
            <a:pPr algn="just"/>
            <a:r>
              <a:rPr lang="en-US" sz="3600" b="1">
                <a:solidFill>
                  <a:srgbClr val="002060"/>
                </a:solidFill>
                <a:latin typeface="UTM Avo" panose="02040603050506020204" pitchFamily="18" charset="0"/>
              </a:rPr>
              <a:t>     </a:t>
            </a:r>
            <a:endParaRPr lang="en-US" sz="3600">
              <a:latin typeface="UTM Avo" panose="02040603050506020204" pitchFamily="18" charset="0"/>
            </a:endParaRPr>
          </a:p>
        </p:txBody>
      </p:sp>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99531">
                        <a14:foregroundMark x1="27136" y1="28952" x2="58685" y2="30951"/>
                        <a14:foregroundMark x1="55869" y1="26469" x2="42535" y2="31435"/>
                      </a14:backgroundRemoval>
                    </a14:imgEffect>
                  </a14:imgLayer>
                </a14:imgProps>
              </a:ext>
              <a:ext uri="{28A0092B-C50C-407E-A947-70E740481C1C}">
                <a14:useLocalDpi xmlns:a14="http://schemas.microsoft.com/office/drawing/2010/main" val="0"/>
              </a:ext>
            </a:extLst>
          </a:blip>
          <a:stretch>
            <a:fillRect/>
          </a:stretch>
        </p:blipFill>
        <p:spPr>
          <a:xfrm flipH="1">
            <a:off x="487022" y="1678755"/>
            <a:ext cx="3342459" cy="5180656"/>
          </a:xfrm>
          <a:prstGeom prst="rect">
            <a:avLst/>
          </a:prstGeom>
        </p:spPr>
      </p:pic>
    </p:spTree>
    <p:extLst>
      <p:ext uri="{BB962C8B-B14F-4D97-AF65-F5344CB8AC3E}">
        <p14:creationId xmlns:p14="http://schemas.microsoft.com/office/powerpoint/2010/main" val="86622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04626" y="504100"/>
            <a:ext cx="8649381" cy="5817815"/>
            <a:chOff x="1724096" y="569415"/>
            <a:chExt cx="8649381" cy="5817815"/>
          </a:xfrm>
        </p:grpSpPr>
        <p:pic>
          <p:nvPicPr>
            <p:cNvPr id="2" name="图片 13">
              <a:extLst>
                <a:ext uri="{FF2B5EF4-FFF2-40B4-BE49-F238E27FC236}">
                  <a16:creationId xmlns:a16="http://schemas.microsoft.com/office/drawing/2014/main" id="{C4D30510-0035-9809-3E24-C1E789ED36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424213">
              <a:off x="2775880" y="645266"/>
              <a:ext cx="7597597" cy="574196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724096" y="569415"/>
              <a:ext cx="3318165" cy="3276831"/>
            </a:xfrm>
            <a:prstGeom prst="rect">
              <a:avLst/>
            </a:prstGeom>
          </p:spPr>
        </p:pic>
      </p:grpSp>
      <p:sp>
        <p:nvSpPr>
          <p:cNvPr id="5" name="Rectangle 4"/>
          <p:cNvSpPr/>
          <p:nvPr/>
        </p:nvSpPr>
        <p:spPr>
          <a:xfrm>
            <a:off x="4223202" y="1858233"/>
            <a:ext cx="3889206" cy="1015663"/>
          </a:xfrm>
          <a:prstGeom prst="rect">
            <a:avLst/>
          </a:prstGeom>
          <a:noFill/>
        </p:spPr>
        <p:txBody>
          <a:bodyPr wrap="none" lIns="91440" tIns="45720" rIns="91440" bIns="45720">
            <a:spAutoFit/>
          </a:bodyPr>
          <a:lstStyle/>
          <a:p>
            <a:pPr algn="ctr"/>
            <a:r>
              <a:rPr lang="en-US" sz="6000">
                <a:ln w="0"/>
                <a:solidFill>
                  <a:schemeClr val="accent1">
                    <a:lumMod val="50000"/>
                  </a:schemeClr>
                </a:solidFill>
                <a:effectLst>
                  <a:reflection blurRad="6350" stA="55000" endA="50" endPos="85000" dir="5400000" sy="-100000" algn="bl" rotWithShape="0"/>
                </a:effectLst>
                <a:latin typeface="UTM Azuki" panose="02040603050506020204" pitchFamily="18" charset="0"/>
              </a:rPr>
              <a:t>Hoạt động 3</a:t>
            </a:r>
            <a:endParaRPr lang="en-US" sz="6000" b="0" cap="none" spc="0" dirty="0">
              <a:ln w="0"/>
              <a:solidFill>
                <a:schemeClr val="accent1">
                  <a:lumMod val="50000"/>
                </a:schemeClr>
              </a:solidFill>
              <a:effectLst>
                <a:reflection blurRad="6350" stA="55000" endA="50" endPos="85000" dir="5400000" sy="-100000" algn="bl" rotWithShape="0"/>
              </a:effectLst>
              <a:latin typeface="UTM Azuki" panose="02040603050506020204" pitchFamily="18" charset="0"/>
            </a:endParaRPr>
          </a:p>
        </p:txBody>
      </p:sp>
      <p:sp>
        <p:nvSpPr>
          <p:cNvPr id="6" name="Rectangle 5"/>
          <p:cNvSpPr/>
          <p:nvPr/>
        </p:nvSpPr>
        <p:spPr>
          <a:xfrm>
            <a:off x="2359983" y="2874752"/>
            <a:ext cx="7694024" cy="1938992"/>
          </a:xfrm>
          <a:prstGeom prst="rect">
            <a:avLst/>
          </a:prstGeom>
          <a:noFill/>
        </p:spPr>
        <p:txBody>
          <a:bodyPr wrap="square" lIns="91440" tIns="45720" rIns="91440" bIns="45720">
            <a:spAutoFit/>
          </a:bodyPr>
          <a:lstStyle/>
          <a:p>
            <a:pPr algn="ctr"/>
            <a:r>
              <a:rPr lang="en-US" sz="600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rPr>
              <a:t>Luyện tập theo</a:t>
            </a:r>
          </a:p>
          <a:p>
            <a:pPr algn="ctr"/>
            <a:r>
              <a:rPr lang="en-US" sz="600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rPr>
              <a:t> văn bản đọc</a:t>
            </a:r>
            <a:endParaRPr lang="en-US" sz="6000" b="0" cap="none" spc="0" dirty="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114127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by="(-#ppt_w*2)" calcmode="lin" valueType="num">
                                      <p:cBhvr rctx="PPT">
                                        <p:cTn id="12" dur="250" autoRev="1" fill="hold">
                                          <p:stCondLst>
                                            <p:cond delay="0"/>
                                          </p:stCondLst>
                                        </p:cTn>
                                        <p:tgtEl>
                                          <p:spTgt spid="5"/>
                                        </p:tgtEl>
                                        <p:attrNameLst>
                                          <p:attrName>ppt_w</p:attrName>
                                        </p:attrNameLst>
                                      </p:cBhvr>
                                    </p:anim>
                                    <p:anim by="(#ppt_w*0.50)" calcmode="lin" valueType="num">
                                      <p:cBhvr>
                                        <p:cTn id="13" dur="250" decel="50000" autoRev="1" fill="hold">
                                          <p:stCondLst>
                                            <p:cond delay="0"/>
                                          </p:stCondLst>
                                        </p:cTn>
                                        <p:tgtEl>
                                          <p:spTgt spid="5"/>
                                        </p:tgtEl>
                                        <p:attrNameLst>
                                          <p:attrName>ppt_x</p:attrName>
                                        </p:attrNameLst>
                                      </p:cBhvr>
                                    </p:anim>
                                    <p:anim from="(-#ppt_h/2)" to="(#ppt_y)" calcmode="lin" valueType="num">
                                      <p:cBhvr>
                                        <p:cTn id="14" dur="500" fill="hold">
                                          <p:stCondLst>
                                            <p:cond delay="0"/>
                                          </p:stCondLst>
                                        </p:cTn>
                                        <p:tgtEl>
                                          <p:spTgt spid="5"/>
                                        </p:tgtEl>
                                        <p:attrNameLst>
                                          <p:attrName>ppt_y</p:attrName>
                                        </p:attrNameLst>
                                      </p:cBhvr>
                                    </p:anim>
                                    <p:animRot by="21600000">
                                      <p:cBhvr>
                                        <p:cTn id="15" dur="500" fill="hold">
                                          <p:stCondLst>
                                            <p:cond delay="0"/>
                                          </p:stCondLst>
                                        </p:cTn>
                                        <p:tgtEl>
                                          <p:spTgt spid="5"/>
                                        </p:tgtEl>
                                        <p:attrNameLst>
                                          <p:attrName>r</p:attrName>
                                        </p:attrNameLst>
                                      </p:cBhvr>
                                    </p:animRot>
                                  </p:childTnLst>
                                </p:cTn>
                              </p:par>
                            </p:childTnLst>
                          </p:cTn>
                        </p:par>
                        <p:par>
                          <p:cTn id="16" fill="hold">
                            <p:stCondLst>
                              <p:cond delay="14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by="(-#ppt_w*2)" calcmode="lin" valueType="num">
                                      <p:cBhvr rctx="PPT">
                                        <p:cTn id="19" dur="250" autoRev="1" fill="hold">
                                          <p:stCondLst>
                                            <p:cond delay="0"/>
                                          </p:stCondLst>
                                        </p:cTn>
                                        <p:tgtEl>
                                          <p:spTgt spid="6"/>
                                        </p:tgtEl>
                                        <p:attrNameLst>
                                          <p:attrName>ppt_w</p:attrName>
                                        </p:attrNameLst>
                                      </p:cBhvr>
                                    </p:anim>
                                    <p:anim by="(#ppt_w*0.50)" calcmode="lin" valueType="num">
                                      <p:cBhvr>
                                        <p:cTn id="20" dur="250" decel="50000" autoRev="1" fill="hold">
                                          <p:stCondLst>
                                            <p:cond delay="0"/>
                                          </p:stCondLst>
                                        </p:cTn>
                                        <p:tgtEl>
                                          <p:spTgt spid="6"/>
                                        </p:tgtEl>
                                        <p:attrNameLst>
                                          <p:attrName>ppt_x</p:attrName>
                                        </p:attrNameLst>
                                      </p:cBhvr>
                                    </p:anim>
                                    <p:anim from="(-#ppt_h/2)" to="(#ppt_y)" calcmode="lin" valueType="num">
                                      <p:cBhvr>
                                        <p:cTn id="21" dur="500" fill="hold">
                                          <p:stCondLst>
                                            <p:cond delay="0"/>
                                          </p:stCondLst>
                                        </p:cTn>
                                        <p:tgtEl>
                                          <p:spTgt spid="6"/>
                                        </p:tgtEl>
                                        <p:attrNameLst>
                                          <p:attrName>ppt_y</p:attrName>
                                        </p:attrNameLst>
                                      </p:cBhvr>
                                    </p:anim>
                                    <p:animRot by="21600000">
                                      <p:cBhvr>
                                        <p:cTn id="22"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53C45A-B5D6-449D-95DE-B5F4E0CA7A2A}"/>
              </a:ext>
            </a:extLst>
          </p:cNvPr>
          <p:cNvSpPr txBox="1"/>
          <p:nvPr/>
        </p:nvSpPr>
        <p:spPr>
          <a:xfrm>
            <a:off x="1115546" y="464190"/>
            <a:ext cx="10081626" cy="1339632"/>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3600" b="1">
                <a:solidFill>
                  <a:srgbClr val="C00000"/>
                </a:solidFill>
                <a:latin typeface="UTM Avo" panose="02040603050506020204" pitchFamily="18" charset="0"/>
                <a:cs typeface="Times New Roman" panose="02020603050405020304" pitchFamily="18" charset="0"/>
              </a:rPr>
              <a:t>1. Những từ nào dưới đây được dùng trong bài để miêu tả cánh cam?</a:t>
            </a:r>
            <a:endParaRPr lang="en-US" sz="3600" b="1" dirty="0">
              <a:solidFill>
                <a:srgbClr val="C00000"/>
              </a:solidFill>
              <a:latin typeface="UTM Avo" panose="020406030505060202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585486" y="2056286"/>
            <a:ext cx="3344092" cy="1637268"/>
          </a:xfrm>
          <a:prstGeom prst="rect">
            <a:avLst/>
          </a:prstGeom>
        </p:spPr>
      </p:pic>
      <p:pic>
        <p:nvPicPr>
          <p:cNvPr id="7" name="Picture 6"/>
          <p:cNvPicPr>
            <a:picLocks noChangeAspect="1"/>
          </p:cNvPicPr>
          <p:nvPr/>
        </p:nvPicPr>
        <p:blipFill>
          <a:blip r:embed="rId3"/>
          <a:stretch>
            <a:fillRect/>
          </a:stretch>
        </p:blipFill>
        <p:spPr>
          <a:xfrm>
            <a:off x="4154502" y="2071840"/>
            <a:ext cx="3810330" cy="1865538"/>
          </a:xfrm>
          <a:prstGeom prst="rect">
            <a:avLst/>
          </a:prstGeom>
        </p:spPr>
      </p:pic>
      <p:pic>
        <p:nvPicPr>
          <p:cNvPr id="8" name="Picture 7"/>
          <p:cNvPicPr>
            <a:picLocks noChangeAspect="1"/>
          </p:cNvPicPr>
          <p:nvPr/>
        </p:nvPicPr>
        <p:blipFill>
          <a:blip r:embed="rId4"/>
          <a:stretch>
            <a:fillRect/>
          </a:stretch>
        </p:blipFill>
        <p:spPr>
          <a:xfrm>
            <a:off x="7964832" y="2201528"/>
            <a:ext cx="3810330" cy="1865538"/>
          </a:xfrm>
          <a:prstGeom prst="rect">
            <a:avLst/>
          </a:prstGeom>
        </p:spPr>
      </p:pic>
      <p:pic>
        <p:nvPicPr>
          <p:cNvPr id="9" name="Picture 8"/>
          <p:cNvPicPr>
            <a:picLocks noChangeAspect="1"/>
          </p:cNvPicPr>
          <p:nvPr/>
        </p:nvPicPr>
        <p:blipFill>
          <a:blip r:embed="rId5"/>
          <a:stretch>
            <a:fillRect/>
          </a:stretch>
        </p:blipFill>
        <p:spPr>
          <a:xfrm>
            <a:off x="2106068" y="4025635"/>
            <a:ext cx="4096867" cy="1865538"/>
          </a:xfrm>
          <a:prstGeom prst="rect">
            <a:avLst/>
          </a:prstGeom>
        </p:spPr>
      </p:pic>
      <p:pic>
        <p:nvPicPr>
          <p:cNvPr id="10" name="Picture 9"/>
          <p:cNvPicPr>
            <a:picLocks noChangeAspect="1"/>
          </p:cNvPicPr>
          <p:nvPr/>
        </p:nvPicPr>
        <p:blipFill>
          <a:blip r:embed="rId6"/>
          <a:stretch>
            <a:fillRect/>
          </a:stretch>
        </p:blipFill>
        <p:spPr>
          <a:xfrm>
            <a:off x="6345438" y="4210814"/>
            <a:ext cx="3810330" cy="1865538"/>
          </a:xfrm>
          <a:prstGeom prst="rect">
            <a:avLst/>
          </a:prstGeom>
        </p:spPr>
      </p:pic>
    </p:spTree>
    <p:extLst>
      <p:ext uri="{BB962C8B-B14F-4D97-AF65-F5344CB8AC3E}">
        <p14:creationId xmlns:p14="http://schemas.microsoft.com/office/powerpoint/2010/main" val="47806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2" presetClass="emph" presetSubtype="0" repeatCount="indefinite" fill="hold" nodeType="clickEffect">
                                  <p:stCondLst>
                                    <p:cond delay="0"/>
                                  </p:stCondLst>
                                  <p:childTnLst>
                                    <p:animRot by="120000">
                                      <p:cBhvr>
                                        <p:cTn id="28" dur="100" fill="hold">
                                          <p:stCondLst>
                                            <p:cond delay="0"/>
                                          </p:stCondLst>
                                        </p:cTn>
                                        <p:tgtEl>
                                          <p:spTgt spid="6"/>
                                        </p:tgtEl>
                                        <p:attrNameLst>
                                          <p:attrName>r</p:attrName>
                                        </p:attrNameLst>
                                      </p:cBhvr>
                                    </p:animRot>
                                    <p:animRot by="-240000">
                                      <p:cBhvr>
                                        <p:cTn id="29" dur="200" fill="hold">
                                          <p:stCondLst>
                                            <p:cond delay="200"/>
                                          </p:stCondLst>
                                        </p:cTn>
                                        <p:tgtEl>
                                          <p:spTgt spid="6"/>
                                        </p:tgtEl>
                                        <p:attrNameLst>
                                          <p:attrName>r</p:attrName>
                                        </p:attrNameLst>
                                      </p:cBhvr>
                                    </p:animRot>
                                    <p:animRot by="240000">
                                      <p:cBhvr>
                                        <p:cTn id="30" dur="200" fill="hold">
                                          <p:stCondLst>
                                            <p:cond delay="400"/>
                                          </p:stCondLst>
                                        </p:cTn>
                                        <p:tgtEl>
                                          <p:spTgt spid="6"/>
                                        </p:tgtEl>
                                        <p:attrNameLst>
                                          <p:attrName>r</p:attrName>
                                        </p:attrNameLst>
                                      </p:cBhvr>
                                    </p:animRot>
                                    <p:animRot by="-240000">
                                      <p:cBhvr>
                                        <p:cTn id="31" dur="200" fill="hold">
                                          <p:stCondLst>
                                            <p:cond delay="600"/>
                                          </p:stCondLst>
                                        </p:cTn>
                                        <p:tgtEl>
                                          <p:spTgt spid="6"/>
                                        </p:tgtEl>
                                        <p:attrNameLst>
                                          <p:attrName>r</p:attrName>
                                        </p:attrNameLst>
                                      </p:cBhvr>
                                    </p:animRot>
                                    <p:animRot by="120000">
                                      <p:cBhvr>
                                        <p:cTn id="32" dur="200" fill="hold">
                                          <p:stCondLst>
                                            <p:cond delay="800"/>
                                          </p:stCondLst>
                                        </p:cTn>
                                        <p:tgtEl>
                                          <p:spTgt spid="6"/>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32" presetClass="emph" presetSubtype="0" repeatCount="indefinite" fill="hold" nodeType="clickEffect">
                                  <p:stCondLst>
                                    <p:cond delay="0"/>
                                  </p:stCondLst>
                                  <p:childTnLst>
                                    <p:animRot by="120000">
                                      <p:cBhvr>
                                        <p:cTn id="36" dur="100" fill="hold">
                                          <p:stCondLst>
                                            <p:cond delay="0"/>
                                          </p:stCondLst>
                                        </p:cTn>
                                        <p:tgtEl>
                                          <p:spTgt spid="7"/>
                                        </p:tgtEl>
                                        <p:attrNameLst>
                                          <p:attrName>r</p:attrName>
                                        </p:attrNameLst>
                                      </p:cBhvr>
                                    </p:animRot>
                                    <p:animRot by="-240000">
                                      <p:cBhvr>
                                        <p:cTn id="37" dur="200" fill="hold">
                                          <p:stCondLst>
                                            <p:cond delay="200"/>
                                          </p:stCondLst>
                                        </p:cTn>
                                        <p:tgtEl>
                                          <p:spTgt spid="7"/>
                                        </p:tgtEl>
                                        <p:attrNameLst>
                                          <p:attrName>r</p:attrName>
                                        </p:attrNameLst>
                                      </p:cBhvr>
                                    </p:animRot>
                                    <p:animRot by="240000">
                                      <p:cBhvr>
                                        <p:cTn id="38" dur="200" fill="hold">
                                          <p:stCondLst>
                                            <p:cond delay="400"/>
                                          </p:stCondLst>
                                        </p:cTn>
                                        <p:tgtEl>
                                          <p:spTgt spid="7"/>
                                        </p:tgtEl>
                                        <p:attrNameLst>
                                          <p:attrName>r</p:attrName>
                                        </p:attrNameLst>
                                      </p:cBhvr>
                                    </p:animRot>
                                    <p:animRot by="-240000">
                                      <p:cBhvr>
                                        <p:cTn id="39" dur="200" fill="hold">
                                          <p:stCondLst>
                                            <p:cond delay="600"/>
                                          </p:stCondLst>
                                        </p:cTn>
                                        <p:tgtEl>
                                          <p:spTgt spid="7"/>
                                        </p:tgtEl>
                                        <p:attrNameLst>
                                          <p:attrName>r</p:attrName>
                                        </p:attrNameLst>
                                      </p:cBhvr>
                                    </p:animRot>
                                    <p:animRot by="120000">
                                      <p:cBhvr>
                                        <p:cTn id="40" dur="200" fill="hold">
                                          <p:stCondLst>
                                            <p:cond delay="800"/>
                                          </p:stCondLst>
                                        </p:cTn>
                                        <p:tgtEl>
                                          <p:spTgt spid="7"/>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32" presetClass="emph" presetSubtype="0" repeatCount="indefinite" fill="hold" nodeType="clickEffect">
                                  <p:stCondLst>
                                    <p:cond delay="0"/>
                                  </p:stCondLst>
                                  <p:childTnLst>
                                    <p:animRot by="120000">
                                      <p:cBhvr>
                                        <p:cTn id="44" dur="100" fill="hold">
                                          <p:stCondLst>
                                            <p:cond delay="0"/>
                                          </p:stCondLst>
                                        </p:cTn>
                                        <p:tgtEl>
                                          <p:spTgt spid="8"/>
                                        </p:tgtEl>
                                        <p:attrNameLst>
                                          <p:attrName>r</p:attrName>
                                        </p:attrNameLst>
                                      </p:cBhvr>
                                    </p:animRot>
                                    <p:animRot by="-240000">
                                      <p:cBhvr>
                                        <p:cTn id="45" dur="200" fill="hold">
                                          <p:stCondLst>
                                            <p:cond delay="200"/>
                                          </p:stCondLst>
                                        </p:cTn>
                                        <p:tgtEl>
                                          <p:spTgt spid="8"/>
                                        </p:tgtEl>
                                        <p:attrNameLst>
                                          <p:attrName>r</p:attrName>
                                        </p:attrNameLst>
                                      </p:cBhvr>
                                    </p:animRot>
                                    <p:animRot by="240000">
                                      <p:cBhvr>
                                        <p:cTn id="46" dur="200" fill="hold">
                                          <p:stCondLst>
                                            <p:cond delay="400"/>
                                          </p:stCondLst>
                                        </p:cTn>
                                        <p:tgtEl>
                                          <p:spTgt spid="8"/>
                                        </p:tgtEl>
                                        <p:attrNameLst>
                                          <p:attrName>r</p:attrName>
                                        </p:attrNameLst>
                                      </p:cBhvr>
                                    </p:animRot>
                                    <p:animRot by="-240000">
                                      <p:cBhvr>
                                        <p:cTn id="47" dur="200" fill="hold">
                                          <p:stCondLst>
                                            <p:cond delay="600"/>
                                          </p:stCondLst>
                                        </p:cTn>
                                        <p:tgtEl>
                                          <p:spTgt spid="8"/>
                                        </p:tgtEl>
                                        <p:attrNameLst>
                                          <p:attrName>r</p:attrName>
                                        </p:attrNameLst>
                                      </p:cBhvr>
                                    </p:animRot>
                                    <p:animRot by="120000">
                                      <p:cBhvr>
                                        <p:cTn id="48" dur="200" fill="hold">
                                          <p:stCondLst>
                                            <p:cond delay="800"/>
                                          </p:stCondLst>
                                        </p:cTn>
                                        <p:tgtEl>
                                          <p:spTgt spid="8"/>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6" presetClass="exit" presetSubtype="21" fill="hold" nodeType="clickEffect">
                                  <p:stCondLst>
                                    <p:cond delay="0"/>
                                  </p:stCondLst>
                                  <p:childTnLst>
                                    <p:animEffect transition="out" filter="barn(inVertical)">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2" presetClass="emph" presetSubtype="0" repeatCount="indefinite" fill="hold" nodeType="clickEffect">
                                  <p:stCondLst>
                                    <p:cond delay="0"/>
                                  </p:stCondLst>
                                  <p:childTnLst>
                                    <p:animRot by="120000">
                                      <p:cBhvr>
                                        <p:cTn id="57" dur="100" fill="hold">
                                          <p:stCondLst>
                                            <p:cond delay="0"/>
                                          </p:stCondLst>
                                        </p:cTn>
                                        <p:tgtEl>
                                          <p:spTgt spid="10"/>
                                        </p:tgtEl>
                                        <p:attrNameLst>
                                          <p:attrName>r</p:attrName>
                                        </p:attrNameLst>
                                      </p:cBhvr>
                                    </p:animRot>
                                    <p:animRot by="-240000">
                                      <p:cBhvr>
                                        <p:cTn id="58" dur="200" fill="hold">
                                          <p:stCondLst>
                                            <p:cond delay="200"/>
                                          </p:stCondLst>
                                        </p:cTn>
                                        <p:tgtEl>
                                          <p:spTgt spid="10"/>
                                        </p:tgtEl>
                                        <p:attrNameLst>
                                          <p:attrName>r</p:attrName>
                                        </p:attrNameLst>
                                      </p:cBhvr>
                                    </p:animRot>
                                    <p:animRot by="240000">
                                      <p:cBhvr>
                                        <p:cTn id="59" dur="200" fill="hold">
                                          <p:stCondLst>
                                            <p:cond delay="400"/>
                                          </p:stCondLst>
                                        </p:cTn>
                                        <p:tgtEl>
                                          <p:spTgt spid="10"/>
                                        </p:tgtEl>
                                        <p:attrNameLst>
                                          <p:attrName>r</p:attrName>
                                        </p:attrNameLst>
                                      </p:cBhvr>
                                    </p:animRot>
                                    <p:animRot by="-240000">
                                      <p:cBhvr>
                                        <p:cTn id="60" dur="200" fill="hold">
                                          <p:stCondLst>
                                            <p:cond delay="600"/>
                                          </p:stCondLst>
                                        </p:cTn>
                                        <p:tgtEl>
                                          <p:spTgt spid="10"/>
                                        </p:tgtEl>
                                        <p:attrNameLst>
                                          <p:attrName>r</p:attrName>
                                        </p:attrNameLst>
                                      </p:cBhvr>
                                    </p:animRot>
                                    <p:animRot by="120000">
                                      <p:cBhvr>
                                        <p:cTn id="6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53C45A-B5D6-449D-95DE-B5F4E0CA7A2A}"/>
              </a:ext>
            </a:extLst>
          </p:cNvPr>
          <p:cNvSpPr txBox="1"/>
          <p:nvPr/>
        </p:nvSpPr>
        <p:spPr>
          <a:xfrm>
            <a:off x="1115546" y="464190"/>
            <a:ext cx="10081626" cy="1339632"/>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3600" b="1">
                <a:solidFill>
                  <a:srgbClr val="C00000"/>
                </a:solidFill>
                <a:latin typeface="UTM Avo" panose="02040603050506020204" pitchFamily="18" charset="0"/>
                <a:cs typeface="Times New Roman" panose="02020603050405020304" pitchFamily="18" charset="0"/>
              </a:rPr>
              <a:t>2. Thay bạn Bống, em hãy nói lời động viên, an ủi cánh cam khi bị thương.</a:t>
            </a:r>
            <a:endParaRPr lang="en-US" sz="3600" b="1" dirty="0">
              <a:solidFill>
                <a:srgbClr val="C00000"/>
              </a:solidFill>
              <a:latin typeface="UTM Avo" panose="020406030505060202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1016" y="2921645"/>
            <a:ext cx="3458745" cy="3331029"/>
          </a:xfrm>
          <a:prstGeom prst="rect">
            <a:avLst/>
          </a:prstGeom>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6125" b="93147" l="9932" r="94086">
                        <a14:foregroundMark x1="36012" y1="44572" x2="61031" y2="47605"/>
                        <a14:foregroundMark x1="44579" y1="48029" x2="54132" y2="49121"/>
                        <a14:foregroundMark x1="38666" y1="76956" x2="33662" y2="88357"/>
                        <a14:foregroundMark x1="54132" y1="77502" x2="58908" y2="88357"/>
                        <a14:foregroundMark x1="60045" y1="85931" x2="64367" y2="86113"/>
                        <a14:foregroundMark x1="29871" y1="84961" x2="26990" y2="87022"/>
                      </a14:backgroundRemoval>
                    </a14:imgEffect>
                  </a14:imgLayer>
                </a14:imgProps>
              </a:ext>
              <a:ext uri="{28A0092B-C50C-407E-A947-70E740481C1C}">
                <a14:useLocalDpi xmlns:a14="http://schemas.microsoft.com/office/drawing/2010/main" val="0"/>
              </a:ext>
            </a:extLst>
          </a:blip>
          <a:stretch>
            <a:fillRect/>
          </a:stretch>
        </p:blipFill>
        <p:spPr>
          <a:xfrm>
            <a:off x="-222069" y="2247899"/>
            <a:ext cx="3688081" cy="4610101"/>
          </a:xfrm>
          <a:prstGeom prst="rect">
            <a:avLst/>
          </a:prstGeom>
        </p:spPr>
      </p:pic>
      <p:sp>
        <p:nvSpPr>
          <p:cNvPr id="5" name="Speech Bubble: Oval 9">
            <a:extLst>
              <a:ext uri="{FF2B5EF4-FFF2-40B4-BE49-F238E27FC236}">
                <a16:creationId xmlns:a16="http://schemas.microsoft.com/office/drawing/2014/main" id="{7242D3E7-C1CC-5917-A9C9-1DFAF6DBB850}"/>
              </a:ext>
            </a:extLst>
          </p:cNvPr>
          <p:cNvSpPr/>
          <p:nvPr/>
        </p:nvSpPr>
        <p:spPr>
          <a:xfrm>
            <a:off x="2881708" y="1803822"/>
            <a:ext cx="4794178" cy="353116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400" b="1">
                <a:latin typeface="UTM Aptima" panose="02040603050506020204" pitchFamily="18" charset="0"/>
              </a:rPr>
              <a:t>Cánh cam ơi, bạn</a:t>
            </a:r>
          </a:p>
          <a:p>
            <a:pPr algn="ctr"/>
            <a:r>
              <a:rPr lang="en-US" sz="3400" b="1">
                <a:latin typeface="UTM Aptima" panose="02040603050506020204" pitchFamily="18" charset="0"/>
              </a:rPr>
              <a:t> đừng buồn nhé! Tớ sẽ chăm sóc cậu nhanh khỏe để cậu về với gia đình.</a:t>
            </a:r>
            <a:endParaRPr lang="en-US" sz="3400" b="1">
              <a:solidFill>
                <a:schemeClr val="accent2">
                  <a:lumMod val="75000"/>
                </a:schemeClr>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142958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53C45A-B5D6-449D-95DE-B5F4E0CA7A2A}"/>
              </a:ext>
            </a:extLst>
          </p:cNvPr>
          <p:cNvSpPr txBox="1"/>
          <p:nvPr/>
        </p:nvSpPr>
        <p:spPr>
          <a:xfrm>
            <a:off x="749786" y="647070"/>
            <a:ext cx="10523460" cy="721340"/>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3600" b="1">
                <a:solidFill>
                  <a:srgbClr val="C00000"/>
                </a:solidFill>
                <a:latin typeface="UTM Avo" panose="02040603050506020204" pitchFamily="18" charset="0"/>
                <a:cs typeface="Times New Roman" panose="02020603050405020304" pitchFamily="18" charset="0"/>
              </a:rPr>
              <a:t>3. Nếu thấy bạn đang buồn, em sẽ nói gì?</a:t>
            </a:r>
            <a:endParaRPr lang="en-US" sz="3600" b="1" dirty="0">
              <a:solidFill>
                <a:srgbClr val="C00000"/>
              </a:solidFill>
              <a:latin typeface="UTM Avo" panose="020406030505060202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9004" y1="32970" x2="58783" y2="35636"/>
                      </a14:backgroundRemoval>
                    </a14:imgEffect>
                  </a14:imgLayer>
                </a14:imgProps>
              </a:ext>
              <a:ext uri="{28A0092B-C50C-407E-A947-70E740481C1C}">
                <a14:useLocalDpi xmlns:a14="http://schemas.microsoft.com/office/drawing/2010/main" val="0"/>
              </a:ext>
            </a:extLst>
          </a:blip>
          <a:stretch>
            <a:fillRect/>
          </a:stretch>
        </p:blipFill>
        <p:spPr>
          <a:xfrm>
            <a:off x="3337507" y="998758"/>
            <a:ext cx="5754241" cy="656525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72303" y="2455818"/>
            <a:ext cx="2415594" cy="3931920"/>
          </a:xfrm>
          <a:prstGeom prst="rect">
            <a:avLst/>
          </a:prstGeom>
        </p:spPr>
      </p:pic>
      <p:sp>
        <p:nvSpPr>
          <p:cNvPr id="5" name="Speech Bubble: Oval 9">
            <a:extLst>
              <a:ext uri="{FF2B5EF4-FFF2-40B4-BE49-F238E27FC236}">
                <a16:creationId xmlns:a16="http://schemas.microsoft.com/office/drawing/2014/main" id="{7242D3E7-C1CC-5917-A9C9-1DFAF6DBB850}"/>
              </a:ext>
            </a:extLst>
          </p:cNvPr>
          <p:cNvSpPr/>
          <p:nvPr/>
        </p:nvSpPr>
        <p:spPr>
          <a:xfrm>
            <a:off x="7440654" y="1541416"/>
            <a:ext cx="4121246" cy="3009795"/>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400" b="1">
                <a:solidFill>
                  <a:srgbClr val="002060"/>
                </a:solidFill>
                <a:latin typeface="UTM Aptima" panose="02040603050506020204" pitchFamily="18" charset="0"/>
              </a:rPr>
              <a:t>Cậu đừng buồn </a:t>
            </a:r>
          </a:p>
          <a:p>
            <a:pPr algn="ctr"/>
            <a:r>
              <a:rPr lang="en-US" sz="3400" b="1">
                <a:solidFill>
                  <a:srgbClr val="002060"/>
                </a:solidFill>
                <a:latin typeface="UTM Aptima" panose="02040603050506020204" pitchFamily="18" charset="0"/>
              </a:rPr>
              <a:t>nữa nhé! Bọn mình cùng nhau chơi máy bay giấy nha.</a:t>
            </a:r>
            <a:endParaRPr lang="en-US" sz="3400" b="1">
              <a:solidFill>
                <a:srgbClr val="002060"/>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68703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50" y="1201783"/>
            <a:ext cx="4350935" cy="565621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966297" y="1528356"/>
            <a:ext cx="6079041" cy="353116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rgbClr val="FF0066"/>
                </a:solidFill>
                <a:latin typeface="UTM Aptima" panose="02040603050506020204" pitchFamily="18" charset="0"/>
              </a:rPr>
              <a:t>Khi thấy bạn buồn </a:t>
            </a:r>
          </a:p>
          <a:p>
            <a:pPr algn="ctr"/>
            <a:r>
              <a:rPr lang="en-US" sz="4400" b="1">
                <a:solidFill>
                  <a:srgbClr val="FF0066"/>
                </a:solidFill>
                <a:latin typeface="UTM Aptima" panose="02040603050506020204" pitchFamily="18" charset="0"/>
              </a:rPr>
              <a:t>các em nên an ủi bạn và tìm cách làm cho bạn vui nhé!</a:t>
            </a:r>
            <a:endParaRPr lang="en-US" sz="4400" b="1">
              <a:solidFill>
                <a:srgbClr val="FF0066"/>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373269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04626" y="504100"/>
            <a:ext cx="8649381" cy="5817815"/>
            <a:chOff x="1724096" y="569415"/>
            <a:chExt cx="8649381" cy="5817815"/>
          </a:xfrm>
        </p:grpSpPr>
        <p:pic>
          <p:nvPicPr>
            <p:cNvPr id="2" name="图片 13">
              <a:extLst>
                <a:ext uri="{FF2B5EF4-FFF2-40B4-BE49-F238E27FC236}">
                  <a16:creationId xmlns:a16="http://schemas.microsoft.com/office/drawing/2014/main" id="{C4D30510-0035-9809-3E24-C1E789ED36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424213">
              <a:off x="2775880" y="645266"/>
              <a:ext cx="7597597" cy="574196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724096" y="569415"/>
              <a:ext cx="3318165" cy="3276831"/>
            </a:xfrm>
            <a:prstGeom prst="rect">
              <a:avLst/>
            </a:prstGeom>
          </p:spPr>
        </p:pic>
      </p:grpSp>
      <p:sp>
        <p:nvSpPr>
          <p:cNvPr id="6" name="Rectangle 5"/>
          <p:cNvSpPr/>
          <p:nvPr/>
        </p:nvSpPr>
        <p:spPr>
          <a:xfrm>
            <a:off x="2359983" y="2874752"/>
            <a:ext cx="7694024" cy="1569660"/>
          </a:xfrm>
          <a:prstGeom prst="rect">
            <a:avLst/>
          </a:prstGeom>
          <a:noFill/>
        </p:spPr>
        <p:txBody>
          <a:bodyPr wrap="square" lIns="91440" tIns="45720" rIns="91440" bIns="45720">
            <a:spAutoFit/>
          </a:bodyPr>
          <a:lstStyle/>
          <a:p>
            <a:pPr algn="ctr"/>
            <a:r>
              <a:rPr lang="en-US" sz="9600">
                <a:ln w="0"/>
                <a:solidFill>
                  <a:srgbClr val="FF0066"/>
                </a:solidFill>
                <a:effectLst>
                  <a:reflection blurRad="6350" stA="53000" endA="300" endPos="35500" dir="5400000" sy="-90000" algn="bl" rotWithShape="0"/>
                </a:effectLst>
                <a:latin typeface="#9Slide07 Cadena" panose="02000503000000020004" pitchFamily="2" charset="0"/>
              </a:rPr>
              <a:t>Tạm biệt</a:t>
            </a:r>
            <a:endParaRPr lang="en-US" sz="9600" b="0" cap="none" spc="0" dirty="0">
              <a:ln w="0"/>
              <a:solidFill>
                <a:srgbClr val="FF0066"/>
              </a:soli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176205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by="(-#ppt_w*2)" calcmode="lin" valueType="num">
                                      <p:cBhvr rctx="PPT">
                                        <p:cTn id="12" dur="250" autoRev="1" fill="hold">
                                          <p:stCondLst>
                                            <p:cond delay="0"/>
                                          </p:stCondLst>
                                        </p:cTn>
                                        <p:tgtEl>
                                          <p:spTgt spid="6"/>
                                        </p:tgtEl>
                                        <p:attrNameLst>
                                          <p:attrName>ppt_w</p:attrName>
                                        </p:attrNameLst>
                                      </p:cBhvr>
                                    </p:anim>
                                    <p:anim by="(#ppt_w*0.50)" calcmode="lin" valueType="num">
                                      <p:cBhvr>
                                        <p:cTn id="13" dur="250" decel="50000" autoRev="1" fill="hold">
                                          <p:stCondLst>
                                            <p:cond delay="0"/>
                                          </p:stCondLst>
                                        </p:cTn>
                                        <p:tgtEl>
                                          <p:spTgt spid="6"/>
                                        </p:tgtEl>
                                        <p:attrNameLst>
                                          <p:attrName>ppt_x</p:attrName>
                                        </p:attrNameLst>
                                      </p:cBhvr>
                                    </p:anim>
                                    <p:anim from="(-#ppt_h/2)" to="(#ppt_y)" calcmode="lin" valueType="num">
                                      <p:cBhvr>
                                        <p:cTn id="14" dur="500" fill="hold">
                                          <p:stCondLst>
                                            <p:cond delay="0"/>
                                          </p:stCondLst>
                                        </p:cTn>
                                        <p:tgtEl>
                                          <p:spTgt spid="6"/>
                                        </p:tgtEl>
                                        <p:attrNameLst>
                                          <p:attrName>ppt_y</p:attrName>
                                        </p:attrNameLst>
                                      </p:cBhvr>
                                    </p:anim>
                                    <p:animRot by="21600000">
                                      <p:cBhvr>
                                        <p:cTn id="15"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18" y="1319350"/>
            <a:ext cx="10994050" cy="5015854"/>
          </a:xfrm>
          <a:prstGeom prst="rect">
            <a:avLst/>
          </a:prstGeom>
        </p:spPr>
      </p:pic>
      <p:sp>
        <p:nvSpPr>
          <p:cNvPr id="3" name="TextBox 2"/>
          <p:cNvSpPr txBox="1"/>
          <p:nvPr/>
        </p:nvSpPr>
        <p:spPr>
          <a:xfrm>
            <a:off x="1149527" y="469018"/>
            <a:ext cx="9639067" cy="1323439"/>
          </a:xfrm>
          <a:prstGeom prst="rect">
            <a:avLst/>
          </a:prstGeom>
          <a:noFill/>
        </p:spPr>
        <p:txBody>
          <a:bodyPr wrap="square" rtlCol="0">
            <a:spAutoFit/>
          </a:bodyPr>
          <a:lstStyle/>
          <a:p>
            <a:pPr algn="ctr"/>
            <a:r>
              <a:rPr lang="en-US" sz="4000" b="1">
                <a:solidFill>
                  <a:srgbClr val="002060"/>
                </a:solidFill>
                <a:latin typeface="UTM Avo" panose="02040603050506020204" pitchFamily="18" charset="0"/>
              </a:rPr>
              <a:t>Nhìn tranh, đoán xem chuyện gì đã xảy ra với cánh cam.</a:t>
            </a:r>
          </a:p>
        </p:txBody>
      </p:sp>
    </p:spTree>
    <p:extLst>
      <p:ext uri="{BB962C8B-B14F-4D97-AF65-F5344CB8AC3E}">
        <p14:creationId xmlns:p14="http://schemas.microsoft.com/office/powerpoint/2010/main" val="339737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18" y="1319350"/>
            <a:ext cx="10994050" cy="5015854"/>
          </a:xfrm>
          <a:prstGeom prst="rect">
            <a:avLst/>
          </a:prstGeom>
        </p:spPr>
      </p:pic>
      <p:sp>
        <p:nvSpPr>
          <p:cNvPr id="4" name="Google Shape;117;p2"/>
          <p:cNvSpPr/>
          <p:nvPr/>
        </p:nvSpPr>
        <p:spPr>
          <a:xfrm>
            <a:off x="849087" y="449342"/>
            <a:ext cx="10528689" cy="1589336"/>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3" name="TextBox 2"/>
          <p:cNvSpPr txBox="1"/>
          <p:nvPr/>
        </p:nvSpPr>
        <p:spPr>
          <a:xfrm>
            <a:off x="849087" y="469018"/>
            <a:ext cx="10332720" cy="1569660"/>
          </a:xfrm>
          <a:prstGeom prst="rect">
            <a:avLst/>
          </a:prstGeom>
          <a:noFill/>
        </p:spPr>
        <p:txBody>
          <a:bodyPr wrap="square" rtlCol="0">
            <a:spAutoFit/>
          </a:bodyPr>
          <a:lstStyle/>
          <a:p>
            <a:pPr algn="ctr"/>
            <a:r>
              <a:rPr lang="en-US" sz="3200">
                <a:solidFill>
                  <a:srgbClr val="7030A0"/>
                </a:solidFill>
                <a:latin typeface="UTM Alexander" panose="02040603050506020204" pitchFamily="18" charset="0"/>
              </a:rPr>
              <a:t>Cánh cam đi lạc rồi bị thương. Bạn nhỏ trông thấy nên đã nuôi cánh cam trong chiếc lọ và để đầy cỏ và nước để chăm sóc cánh cam hằng ngày.</a:t>
            </a:r>
            <a:endParaRPr lang="en-US" sz="6000" b="1">
              <a:solidFill>
                <a:srgbClr val="7030A0"/>
              </a:solidFill>
              <a:latin typeface="UTM Alexander" panose="02040603050506020204" pitchFamily="18" charset="0"/>
            </a:endParaRPr>
          </a:p>
        </p:txBody>
      </p:sp>
    </p:spTree>
    <p:extLst>
      <p:ext uri="{BB962C8B-B14F-4D97-AF65-F5344CB8AC3E}">
        <p14:creationId xmlns:p14="http://schemas.microsoft.com/office/powerpoint/2010/main" val="305511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ppt_w</p:attrName>
                                        </p:attrNameLst>
                                      </p:cBhvr>
                                      <p:tavLst>
                                        <p:tav tm="0">
                                          <p:val>
                                            <p:strVal val="0"/>
                                          </p:val>
                                        </p:tav>
                                        <p:tav tm="100000">
                                          <p:val>
                                            <p:strVal val="#ppt_w"/>
                                          </p:val>
                                        </p:tav>
                                      </p:tavLst>
                                    </p:anim>
                                    <p:anim calcmode="lin" valueType="num">
                                      <p:cBhvr additive="base">
                                        <p:cTn id="12" dur="500"/>
                                        <p:tgtEl>
                                          <p:spTgt spid="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7A3A0D8-F0F3-4ABB-8D6F-ED8F669190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238"/>
            <a:ext cx="12192000" cy="6857678"/>
          </a:xfrm>
          <a:prstGeom prst="rect">
            <a:avLst/>
          </a:prstGeom>
        </p:spPr>
      </p:pic>
      <p:grpSp>
        <p:nvGrpSpPr>
          <p:cNvPr id="3" name="组合 53"/>
          <p:cNvGrpSpPr/>
          <p:nvPr/>
        </p:nvGrpSpPr>
        <p:grpSpPr>
          <a:xfrm>
            <a:off x="-99060" y="27670"/>
            <a:ext cx="12390120" cy="3055620"/>
            <a:chOff x="-167" y="0"/>
            <a:chExt cx="19512" cy="4812"/>
          </a:xfrm>
        </p:grpSpPr>
        <p:pic>
          <p:nvPicPr>
            <p:cNvPr id="4"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5" name="图片 40" descr="组 6"/>
            <p:cNvPicPr>
              <a:picLocks noChangeAspect="1"/>
            </p:cNvPicPr>
            <p:nvPr/>
          </p:nvPicPr>
          <p:blipFill>
            <a:blip r:embed="rId3"/>
            <a:stretch>
              <a:fillRect/>
            </a:stretch>
          </p:blipFill>
          <p:spPr>
            <a:xfrm>
              <a:off x="-167" y="0"/>
              <a:ext cx="8286" cy="4812"/>
            </a:xfrm>
            <a:prstGeom prst="rect">
              <a:avLst/>
            </a:prstGeom>
          </p:spPr>
        </p:pic>
      </p:grpSp>
      <p:sp>
        <p:nvSpPr>
          <p:cNvPr id="6" name="Rounded Rectangle 5"/>
          <p:cNvSpPr/>
          <p:nvPr/>
        </p:nvSpPr>
        <p:spPr>
          <a:xfrm>
            <a:off x="331304" y="814719"/>
            <a:ext cx="11582400" cy="3094671"/>
          </a:xfrm>
          <a:prstGeom prst="roundRect">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7" name="Rectangle 6"/>
          <p:cNvSpPr/>
          <p:nvPr/>
        </p:nvSpPr>
        <p:spPr>
          <a:xfrm>
            <a:off x="290734" y="1035550"/>
            <a:ext cx="11583215" cy="923330"/>
          </a:xfrm>
          <a:prstGeom prst="rect">
            <a:avLst/>
          </a:prstGeom>
          <a:noFill/>
        </p:spPr>
        <p:txBody>
          <a:bodyPr wrap="square" lIns="91440" tIns="45720" rIns="91440" bIns="45720">
            <a:spAutoFit/>
          </a:bodyPr>
          <a:lstStyle/>
          <a:p>
            <a:pPr algn="ctr"/>
            <a:r>
              <a:rPr lang="en-US" sz="5400" b="1">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Bài 16</a:t>
            </a:r>
            <a:endParaRPr lang="en-US" sz="5400" b="1" cap="none" spc="0" dirty="0">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Cooper Black" panose="02040603050506020204" pitchFamily="18" charset="0"/>
            </a:endParaRPr>
          </a:p>
        </p:txBody>
      </p:sp>
      <p:pic>
        <p:nvPicPr>
          <p:cNvPr id="8" name="Picture 7">
            <a:extLst>
              <a:ext uri="{FF2B5EF4-FFF2-40B4-BE49-F238E27FC236}">
                <a16:creationId xmlns:a16="http://schemas.microsoft.com/office/drawing/2014/main" id="{759B9D0F-746E-8E10-55B9-4EFCA93F9A17}"/>
              </a:ext>
            </a:extLst>
          </p:cNvPr>
          <p:cNvPicPr>
            <a:picLocks noChangeAspect="1"/>
          </p:cNvPicPr>
          <p:nvPr/>
        </p:nvPicPr>
        <p:blipFill>
          <a:blip r:embed="rId4"/>
          <a:stretch>
            <a:fillRect/>
          </a:stretch>
        </p:blipFill>
        <p:spPr>
          <a:xfrm>
            <a:off x="232244" y="-129311"/>
            <a:ext cx="1550593" cy="1535242"/>
          </a:xfrm>
          <a:prstGeom prst="rect">
            <a:avLst/>
          </a:prstGeom>
        </p:spPr>
      </p:pic>
      <p:pic>
        <p:nvPicPr>
          <p:cNvPr id="13" name="Picture 12"/>
          <p:cNvPicPr>
            <a:picLocks noChangeAspect="1"/>
          </p:cNvPicPr>
          <p:nvPr/>
        </p:nvPicPr>
        <p:blipFill>
          <a:blip r:embed="rId5"/>
          <a:stretch>
            <a:fillRect/>
          </a:stretch>
        </p:blipFill>
        <p:spPr>
          <a:xfrm>
            <a:off x="-989762" y="940805"/>
            <a:ext cx="2901948" cy="1103472"/>
          </a:xfrm>
          <a:prstGeom prst="rect">
            <a:avLst/>
          </a:prstGeom>
        </p:spPr>
      </p:pic>
      <p:grpSp>
        <p:nvGrpSpPr>
          <p:cNvPr id="14" name="Group 13"/>
          <p:cNvGrpSpPr/>
          <p:nvPr/>
        </p:nvGrpSpPr>
        <p:grpSpPr>
          <a:xfrm>
            <a:off x="2887467" y="3232839"/>
            <a:ext cx="10129056" cy="3159508"/>
            <a:chOff x="6426947" y="4285094"/>
            <a:chExt cx="8197043" cy="3159508"/>
          </a:xfrm>
        </p:grpSpPr>
        <p:sp>
          <p:nvSpPr>
            <p:cNvPr id="15" name="TextBox 14"/>
            <p:cNvSpPr txBox="1"/>
            <p:nvPr/>
          </p:nvSpPr>
          <p:spPr>
            <a:xfrm>
              <a:off x="6452031" y="4285094"/>
              <a:ext cx="7398870" cy="3154710"/>
            </a:xfrm>
            <a:prstGeom prst="rect">
              <a:avLst/>
            </a:prstGeom>
            <a:noFill/>
          </p:spPr>
          <p:txBody>
            <a:bodyPr wrap="square" rtlCol="0">
              <a:spAutoFit/>
            </a:bodyPr>
            <a:lstStyle/>
            <a:p>
              <a:r>
                <a:rPr lang="en-US" sz="19900" b="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 </a:t>
              </a:r>
              <a:r>
                <a:rPr lang="en-US" sz="19900" b="1">
                  <a:ln w="215900">
                    <a:solidFill>
                      <a:srgbClr val="FFFF00"/>
                    </a:solidFill>
                  </a:ln>
                  <a:solidFill>
                    <a:srgbClr val="FFFF00"/>
                  </a:solidFill>
                  <a:effectLst>
                    <a:outerShdw blurRad="38100" dist="38100" dir="2700000" algn="tl">
                      <a:srgbClr val="000000">
                        <a:alpha val="43137"/>
                      </a:srgbClr>
                    </a:outerShdw>
                  </a:effectLst>
                  <a:latin typeface="#9Slide05 SVNMaphylla" pitchFamily="2" charset="0"/>
                </a:rPr>
                <a:t>cánh cam</a:t>
              </a:r>
            </a:p>
          </p:txBody>
        </p:sp>
        <p:sp>
          <p:nvSpPr>
            <p:cNvPr id="16" name="TextBox 15"/>
            <p:cNvSpPr txBox="1"/>
            <p:nvPr/>
          </p:nvSpPr>
          <p:spPr>
            <a:xfrm>
              <a:off x="6426947" y="4289892"/>
              <a:ext cx="8197043" cy="3154710"/>
            </a:xfrm>
            <a:prstGeom prst="rect">
              <a:avLst/>
            </a:prstGeom>
            <a:noFill/>
          </p:spPr>
          <p:txBody>
            <a:bodyPr wrap="square" rtlCol="0">
              <a:spAutoFit/>
            </a:bodyPr>
            <a:lstStyle/>
            <a:p>
              <a:r>
                <a:rPr lang="en-US" sz="19900" b="1">
                  <a:solidFill>
                    <a:srgbClr val="FF0066"/>
                  </a:solidFill>
                  <a:effectLst>
                    <a:outerShdw blurRad="38100" dist="38100" dir="2700000" algn="tl">
                      <a:srgbClr val="000000">
                        <a:alpha val="43137"/>
                      </a:srgbClr>
                    </a:outerShdw>
                  </a:effectLst>
                  <a:latin typeface="#9Slide05 SVNMaphylla" pitchFamily="2" charset="0"/>
                </a:rPr>
                <a:t> </a:t>
              </a:r>
              <a:r>
                <a:rPr lang="en-US" sz="19900" b="1">
                  <a:solidFill>
                    <a:srgbClr val="FF0000"/>
                  </a:solidFill>
                  <a:effectLst>
                    <a:outerShdw blurRad="38100" dist="38100" dir="2700000" algn="tl">
                      <a:srgbClr val="000000">
                        <a:alpha val="43137"/>
                      </a:srgbClr>
                    </a:outerShdw>
                  </a:effectLst>
                  <a:latin typeface="#9Slide05 SVNMaphylla" pitchFamily="2" charset="0"/>
                </a:rPr>
                <a:t>cánh cam</a:t>
              </a:r>
            </a:p>
          </p:txBody>
        </p:sp>
      </p:grpSp>
      <p:grpSp>
        <p:nvGrpSpPr>
          <p:cNvPr id="17" name="Group 16"/>
          <p:cNvGrpSpPr/>
          <p:nvPr/>
        </p:nvGrpSpPr>
        <p:grpSpPr>
          <a:xfrm>
            <a:off x="942757" y="1820984"/>
            <a:ext cx="5993703" cy="1570997"/>
            <a:chOff x="681955" y="4536716"/>
            <a:chExt cx="8677903" cy="1570997"/>
          </a:xfrm>
        </p:grpSpPr>
        <p:sp>
          <p:nvSpPr>
            <p:cNvPr id="18" name="TextBox 17"/>
            <p:cNvSpPr txBox="1"/>
            <p:nvPr/>
          </p:nvSpPr>
          <p:spPr>
            <a:xfrm>
              <a:off x="692075" y="4538053"/>
              <a:ext cx="8667783" cy="1569660"/>
            </a:xfrm>
            <a:prstGeom prst="rect">
              <a:avLst/>
            </a:prstGeom>
            <a:noFill/>
            <a:ln>
              <a:noFill/>
            </a:ln>
          </p:spPr>
          <p:txBody>
            <a:bodyPr wrap="square" rtlCol="0">
              <a:spAutoFit/>
            </a:bodyPr>
            <a:lstStyle/>
            <a:p>
              <a:r>
                <a:rPr lang="en-US" sz="9600">
                  <a:ln w="158750">
                    <a:solidFill>
                      <a:schemeClr val="bg1"/>
                    </a:solidFill>
                  </a:ln>
                  <a:solidFill>
                    <a:schemeClr val="bg1"/>
                  </a:solidFill>
                  <a:effectLst>
                    <a:outerShdw blurRad="50800" dist="38100" dir="2700000" algn="tl" rotWithShape="0">
                      <a:prstClr val="black">
                        <a:alpha val="40000"/>
                      </a:prstClr>
                    </a:outerShdw>
                  </a:effectLst>
                  <a:latin typeface="#9Slide07 Koni" pitchFamily="2" charset="0"/>
                </a:rPr>
                <a:t>Tạm biệt </a:t>
              </a:r>
            </a:p>
          </p:txBody>
        </p:sp>
        <p:sp>
          <p:nvSpPr>
            <p:cNvPr id="19" name="TextBox 18"/>
            <p:cNvSpPr txBox="1"/>
            <p:nvPr/>
          </p:nvSpPr>
          <p:spPr>
            <a:xfrm>
              <a:off x="681955" y="4536716"/>
              <a:ext cx="8599101"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sz="9600">
                  <a:solidFill>
                    <a:srgbClr val="00CC00"/>
                  </a:solidFill>
                  <a:latin typeface="#9Slide07 Koni" pitchFamily="2" charset="0"/>
                </a:rPr>
                <a:t>Tạm biệt</a:t>
              </a:r>
            </a:p>
          </p:txBody>
        </p:sp>
      </p:grpSp>
      <p:pic>
        <p:nvPicPr>
          <p:cNvPr id="20" name="Picture 19"/>
          <p:cNvPicPr>
            <a:picLocks noChangeAspect="1"/>
          </p:cNvPicPr>
          <p:nvPr/>
        </p:nvPicPr>
        <p:blipFill>
          <a:blip r:embed="rId6" cstate="print">
            <a:extLst>
              <a:ext uri="{BEBA8EAE-BF5A-486C-A8C5-ECC9F3942E4B}">
                <a14:imgProps xmlns:a14="http://schemas.microsoft.com/office/drawing/2010/main">
                  <a14:imgLayer r:embed="rId7">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7403981" y="3638113"/>
            <a:ext cx="1834920" cy="1834920"/>
          </a:xfrm>
          <a:prstGeom prst="rect">
            <a:avLst/>
          </a:prstGeom>
        </p:spPr>
      </p:pic>
      <p:pic>
        <p:nvPicPr>
          <p:cNvPr id="21" name="Picture 20"/>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13693" y1="46998" x2="39668" y2="44087"/>
                        <a14:foregroundMark x1="37178" y1="41116" x2="9378" y2="45846"/>
                        <a14:foregroundMark x1="67552" y1="2062" x2="93195" y2="26865"/>
                        <a14:foregroundMark x1="90705" y1="7035" x2="54523" y2="21225"/>
                        <a14:foregroundMark x1="54855" y1="8611" x2="69959" y2="14918"/>
                        <a14:foregroundMark x1="86058" y1="17404" x2="99087" y2="17404"/>
                        <a14:foregroundMark x1="82407" y1="24864" x2="85145" y2="32323"/>
                        <a14:foregroundMark x1="77095" y1="27592" x2="72780" y2="33232"/>
                        <a14:foregroundMark x1="67801" y1="24864" x2="61328" y2="268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861690" y="55016"/>
            <a:ext cx="3086017" cy="4223288"/>
          </a:xfrm>
          <a:prstGeom prst="rect">
            <a:avLst/>
          </a:prstGeom>
        </p:spPr>
      </p:pic>
      <p:pic>
        <p:nvPicPr>
          <p:cNvPr id="22" name="Picture 2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99531">
                        <a14:foregroundMark x1="27136" y1="28952" x2="58685" y2="30951"/>
                        <a14:foregroundMark x1="55869" y1="26469" x2="42535" y2="31435"/>
                      </a14:backgroundRemoval>
                    </a14:imgEffect>
                  </a14:imgLayer>
                </a14:imgProps>
              </a:ext>
              <a:ext uri="{28A0092B-C50C-407E-A947-70E740481C1C}">
                <a14:useLocalDpi xmlns:a14="http://schemas.microsoft.com/office/drawing/2010/main" val="0"/>
              </a:ext>
            </a:extLst>
          </a:blip>
          <a:stretch>
            <a:fillRect/>
          </a:stretch>
        </p:blipFill>
        <p:spPr>
          <a:xfrm flipH="1">
            <a:off x="145324" y="3149964"/>
            <a:ext cx="2362185" cy="3661277"/>
          </a:xfrm>
          <a:prstGeom prst="rect">
            <a:avLst/>
          </a:prstGeom>
        </p:spPr>
      </p:pic>
    </p:spTree>
    <p:extLst>
      <p:ext uri="{BB962C8B-B14F-4D97-AF65-F5344CB8AC3E}">
        <p14:creationId xmlns:p14="http://schemas.microsoft.com/office/powerpoint/2010/main" val="312008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 by="(-#ppt_w*2)" calcmode="lin" valueType="num">
                                      <p:cBhvr rctx="PPT">
                                        <p:cTn id="19" dur="250" autoRev="1" fill="hold">
                                          <p:stCondLst>
                                            <p:cond delay="0"/>
                                          </p:stCondLst>
                                        </p:cTn>
                                        <p:tgtEl>
                                          <p:spTgt spid="7"/>
                                        </p:tgtEl>
                                        <p:attrNameLst>
                                          <p:attrName>ppt_w</p:attrName>
                                        </p:attrNameLst>
                                      </p:cBhvr>
                                    </p:anim>
                                    <p:anim by="(#ppt_w*0.50)" calcmode="lin" valueType="num">
                                      <p:cBhvr>
                                        <p:cTn id="20" dur="250" decel="50000" autoRev="1" fill="hold">
                                          <p:stCondLst>
                                            <p:cond delay="0"/>
                                          </p:stCondLst>
                                        </p:cTn>
                                        <p:tgtEl>
                                          <p:spTgt spid="7"/>
                                        </p:tgtEl>
                                        <p:attrNameLst>
                                          <p:attrName>ppt_x</p:attrName>
                                        </p:attrNameLst>
                                      </p:cBhvr>
                                    </p:anim>
                                    <p:anim from="(-#ppt_h/2)" to="(#ppt_y)" calcmode="lin" valueType="num">
                                      <p:cBhvr>
                                        <p:cTn id="21" dur="500" fill="hold">
                                          <p:stCondLst>
                                            <p:cond delay="0"/>
                                          </p:stCondLst>
                                        </p:cTn>
                                        <p:tgtEl>
                                          <p:spTgt spid="7"/>
                                        </p:tgtEl>
                                        <p:attrNameLst>
                                          <p:attrName>ppt_y</p:attrName>
                                        </p:attrNameLst>
                                      </p:cBhvr>
                                    </p:anim>
                                    <p:animRot by="21600000">
                                      <p:cBhvr>
                                        <p:cTn id="22" dur="500" fill="hold">
                                          <p:stCondLst>
                                            <p:cond delay="0"/>
                                          </p:stCondLst>
                                        </p:cTn>
                                        <p:tgtEl>
                                          <p:spTgt spid="7"/>
                                        </p:tgtEl>
                                        <p:attrNameLst>
                                          <p:attrName>r</p:attrName>
                                        </p:attrNameLst>
                                      </p:cBhvr>
                                    </p:animRot>
                                  </p:childTnLst>
                                </p:cTn>
                              </p:par>
                            </p:childTnLst>
                          </p:cTn>
                        </p:par>
                        <p:par>
                          <p:cTn id="23" fill="hold">
                            <p:stCondLst>
                              <p:cond delay="2700"/>
                            </p:stCondLst>
                            <p:childTnLst>
                              <p:par>
                                <p:cTn id="24" presetID="53" presetClass="entr" presetSubtype="16"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par>
                          <p:cTn id="29" fill="hold">
                            <p:stCondLst>
                              <p:cond delay="3200"/>
                            </p:stCondLst>
                            <p:childTnLst>
                              <p:par>
                                <p:cTn id="30" presetID="53" presetClass="entr" presetSubtype="16"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par>
                          <p:cTn id="35" fill="hold">
                            <p:stCondLst>
                              <p:cond delay="3700"/>
                            </p:stCondLst>
                            <p:childTnLst>
                              <p:par>
                                <p:cTn id="36" presetID="53" presetClass="entr" presetSubtype="16"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cTn>
                              </p:par>
                            </p:childTnLst>
                          </p:cTn>
                        </p:par>
                        <p:par>
                          <p:cTn id="41" fill="hold">
                            <p:stCondLst>
                              <p:cond delay="4200"/>
                            </p:stCondLst>
                            <p:childTnLst>
                              <p:par>
                                <p:cTn id="42" presetID="2" presetClass="entr" presetSubtype="2"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1+#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4700"/>
                            </p:stCondLst>
                            <p:childTnLst>
                              <p:par>
                                <p:cTn id="47" presetID="2" presetClass="entr" presetSubtype="8"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0-#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8"/>
          <p:cNvSpPr txBox="1"/>
          <p:nvPr/>
        </p:nvSpPr>
        <p:spPr>
          <a:xfrm>
            <a:off x="3390623" y="160299"/>
            <a:ext cx="4381777" cy="1107996"/>
          </a:xfrm>
          <a:prstGeom prst="rect">
            <a:avLst/>
          </a:prstGeom>
          <a:noFill/>
        </p:spPr>
        <p:txBody>
          <a:bodyPr wrap="square">
            <a:spAutoFit/>
          </a:bodyPr>
          <a:lstStyle/>
          <a:p>
            <a:pPr algn="ctr"/>
            <a:r>
              <a:rPr lang="en-US" altLang="zh-CN" sz="6600">
                <a:solidFill>
                  <a:srgbClr val="00B05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MỤC TIÊU</a:t>
            </a:r>
            <a:endParaRPr lang="zh-CN" altLang="en-US" sz="6600" dirty="0">
              <a:solidFill>
                <a:srgbClr val="00B05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3" name="Rectangle 2"/>
          <p:cNvSpPr/>
          <p:nvPr/>
        </p:nvSpPr>
        <p:spPr>
          <a:xfrm>
            <a:off x="574765" y="1268295"/>
            <a:ext cx="11051177" cy="5170646"/>
          </a:xfrm>
          <a:prstGeom prst="rect">
            <a:avLst/>
          </a:prstGeom>
        </p:spPr>
        <p:txBody>
          <a:bodyPr wrap="square">
            <a:spAutoFit/>
          </a:bodyPr>
          <a:lstStyle/>
          <a:p>
            <a:pPr algn="just"/>
            <a:r>
              <a:rPr lang="en-US" sz="3000" b="1">
                <a:solidFill>
                  <a:schemeClr val="accent6">
                    <a:lumMod val="50000"/>
                  </a:schemeClr>
                </a:solidFill>
                <a:latin typeface="UTM Avo" panose="02040603050506020204" pitchFamily="18" charset="0"/>
              </a:rPr>
              <a:t>*Kiến thức, kĩ năng:</a:t>
            </a:r>
            <a:endParaRPr lang="en-US" sz="3000">
              <a:solidFill>
                <a:schemeClr val="accent6">
                  <a:lumMod val="50000"/>
                </a:schemeClr>
              </a:solidFill>
              <a:latin typeface="UTM Avo" panose="02040603050506020204" pitchFamily="18" charset="0"/>
            </a:endParaRPr>
          </a:p>
          <a:p>
            <a:pPr algn="just"/>
            <a:r>
              <a:rPr lang="en-US" sz="3000" b="1">
                <a:solidFill>
                  <a:schemeClr val="accent6">
                    <a:lumMod val="50000"/>
                  </a:schemeClr>
                </a:solidFill>
                <a:latin typeface="UTM Avo" panose="02040603050506020204" pitchFamily="18" charset="0"/>
              </a:rPr>
              <a:t>- </a:t>
            </a:r>
            <a:r>
              <a:rPr lang="en-US" sz="3000">
                <a:solidFill>
                  <a:schemeClr val="accent6">
                    <a:lumMod val="50000"/>
                  </a:schemeClr>
                </a:solidFill>
                <a:latin typeface="UTM Avo" panose="02040603050506020204" pitchFamily="18" charset="0"/>
              </a:rPr>
              <a:t>Đọc đúng, rõ ràng một câu chuyện ngắn và đơn giản, không có lời nhân vật.</a:t>
            </a:r>
          </a:p>
          <a:p>
            <a:pPr algn="just"/>
            <a:r>
              <a:rPr lang="en-US" sz="3000">
                <a:solidFill>
                  <a:schemeClr val="accent6">
                    <a:lumMod val="50000"/>
                  </a:schemeClr>
                </a:solidFill>
                <a:latin typeface="UTM Avo" panose="02040603050506020204" pitchFamily="18" charset="0"/>
              </a:rPr>
              <a:t>- Trả lời được các câu hỏi của bài.</a:t>
            </a:r>
          </a:p>
          <a:p>
            <a:pPr algn="just"/>
            <a:r>
              <a:rPr lang="en-US" sz="3000">
                <a:solidFill>
                  <a:schemeClr val="accent6">
                    <a:lumMod val="50000"/>
                  </a:schemeClr>
                </a:solidFill>
                <a:latin typeface="UTM Avo" panose="02040603050506020204" pitchFamily="18" charset="0"/>
              </a:rPr>
              <a:t>- Hiểu nội dung bài: Cần có ý thức bảo vệ và tôn trọng sừ sống của các loài vật trong thế giới tự nhiên.</a:t>
            </a:r>
          </a:p>
          <a:p>
            <a:pPr algn="just"/>
            <a:r>
              <a:rPr lang="en-US" sz="3000" b="1">
                <a:solidFill>
                  <a:schemeClr val="accent6">
                    <a:lumMod val="50000"/>
                  </a:schemeClr>
                </a:solidFill>
                <a:latin typeface="UTM Avo" panose="02040603050506020204" pitchFamily="18" charset="0"/>
              </a:rPr>
              <a:t>*Phát triển năng lực và phẩm chất:</a:t>
            </a:r>
            <a:endParaRPr lang="en-US" sz="3000">
              <a:solidFill>
                <a:schemeClr val="accent6">
                  <a:lumMod val="50000"/>
                </a:schemeClr>
              </a:solidFill>
              <a:latin typeface="UTM Avo" panose="02040603050506020204" pitchFamily="18" charset="0"/>
            </a:endParaRPr>
          </a:p>
          <a:p>
            <a:pPr algn="just"/>
            <a:r>
              <a:rPr lang="en-US" sz="3000">
                <a:solidFill>
                  <a:schemeClr val="accent6">
                    <a:lumMod val="50000"/>
                  </a:schemeClr>
                </a:solidFill>
                <a:latin typeface="UTM Avo" panose="02040603050506020204" pitchFamily="18" charset="0"/>
              </a:rPr>
              <a:t>- Giúp hình thành và phát triển năng lực văn học: Phát triển vốn từ về các loài vật nhỏ bé; biết nói lời động viên an ủi.</a:t>
            </a:r>
          </a:p>
          <a:p>
            <a:pPr algn="just"/>
            <a:r>
              <a:rPr lang="en-US" sz="3000">
                <a:solidFill>
                  <a:schemeClr val="accent6">
                    <a:lumMod val="50000"/>
                  </a:schemeClr>
                </a:solidFill>
                <a:latin typeface="UTM Avo" panose="02040603050506020204" pitchFamily="18" charset="0"/>
              </a:rPr>
              <a:t>- Biết yêu quý con vật nhỏ bé xung quanh.</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83805" y1="44562" x2="65810" y2="49072"/>
                      </a14:backgroundRemoval>
                    </a14:imgEffect>
                  </a14:imgLayer>
                </a14:imgProps>
              </a:ext>
              <a:ext uri="{28A0092B-C50C-407E-A947-70E740481C1C}">
                <a14:useLocalDpi xmlns:a14="http://schemas.microsoft.com/office/drawing/2010/main" val="0"/>
              </a:ext>
            </a:extLst>
          </a:blip>
          <a:stretch>
            <a:fillRect/>
          </a:stretch>
        </p:blipFill>
        <p:spPr>
          <a:xfrm flipH="1">
            <a:off x="7515676" y="0"/>
            <a:ext cx="1617313" cy="1567079"/>
          </a:xfrm>
          <a:prstGeom prst="rect">
            <a:avLst/>
          </a:prstGeom>
        </p:spPr>
      </p:pic>
    </p:spTree>
    <p:extLst>
      <p:ext uri="{BB962C8B-B14F-4D97-AF65-F5344CB8AC3E}">
        <p14:creationId xmlns:p14="http://schemas.microsoft.com/office/powerpoint/2010/main" val="237756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12040" y="477975"/>
            <a:ext cx="8649381" cy="5817815"/>
            <a:chOff x="1724096" y="569415"/>
            <a:chExt cx="8649381" cy="5817815"/>
          </a:xfrm>
        </p:grpSpPr>
        <p:pic>
          <p:nvPicPr>
            <p:cNvPr id="2" name="图片 13">
              <a:extLst>
                <a:ext uri="{FF2B5EF4-FFF2-40B4-BE49-F238E27FC236}">
                  <a16:creationId xmlns:a16="http://schemas.microsoft.com/office/drawing/2014/main" id="{C4D30510-0035-9809-3E24-C1E789ED36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424213">
              <a:off x="2775880" y="645266"/>
              <a:ext cx="7597597" cy="574196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724096" y="569415"/>
              <a:ext cx="3318165" cy="3276831"/>
            </a:xfrm>
            <a:prstGeom prst="rect">
              <a:avLst/>
            </a:prstGeom>
          </p:spPr>
        </p:pic>
      </p:grpSp>
      <p:sp>
        <p:nvSpPr>
          <p:cNvPr id="5" name="Rectangle 4"/>
          <p:cNvSpPr/>
          <p:nvPr/>
        </p:nvSpPr>
        <p:spPr>
          <a:xfrm>
            <a:off x="4272895" y="1858233"/>
            <a:ext cx="3789820" cy="1015663"/>
          </a:xfrm>
          <a:prstGeom prst="rect">
            <a:avLst/>
          </a:prstGeom>
          <a:noFill/>
        </p:spPr>
        <p:txBody>
          <a:bodyPr wrap="none" lIns="91440" tIns="45720" rIns="91440" bIns="45720">
            <a:spAutoFit/>
          </a:bodyPr>
          <a:lstStyle/>
          <a:p>
            <a:pPr algn="ctr"/>
            <a:r>
              <a:rPr lang="en-US" sz="6000">
                <a:ln w="0"/>
                <a:solidFill>
                  <a:schemeClr val="accent1">
                    <a:lumMod val="50000"/>
                  </a:schemeClr>
                </a:solidFill>
                <a:effectLst>
                  <a:reflection blurRad="6350" stA="55000" endA="50" endPos="85000" dir="5400000" sy="-100000" algn="bl" rotWithShape="0"/>
                </a:effectLst>
                <a:latin typeface="UTM Azuki" panose="02040603050506020204" pitchFamily="18" charset="0"/>
              </a:rPr>
              <a:t>Hoạt động 1</a:t>
            </a:r>
            <a:endParaRPr lang="en-US" sz="6000" b="0" cap="none" spc="0" dirty="0">
              <a:ln w="0"/>
              <a:solidFill>
                <a:schemeClr val="accent1">
                  <a:lumMod val="50000"/>
                </a:schemeClr>
              </a:solidFill>
              <a:effectLst>
                <a:reflection blurRad="6350" stA="55000" endA="50" endPos="85000" dir="5400000" sy="-100000" algn="bl" rotWithShape="0"/>
              </a:effectLst>
              <a:latin typeface="UTM Azuki" panose="02040603050506020204" pitchFamily="18" charset="0"/>
            </a:endParaRPr>
          </a:p>
        </p:txBody>
      </p:sp>
      <p:sp>
        <p:nvSpPr>
          <p:cNvPr id="6" name="Rectangle 5"/>
          <p:cNvSpPr/>
          <p:nvPr/>
        </p:nvSpPr>
        <p:spPr>
          <a:xfrm>
            <a:off x="2359983" y="2874752"/>
            <a:ext cx="7694024" cy="1569660"/>
          </a:xfrm>
          <a:prstGeom prst="rect">
            <a:avLst/>
          </a:prstGeom>
          <a:noFill/>
        </p:spPr>
        <p:txBody>
          <a:bodyPr wrap="square" lIns="91440" tIns="45720" rIns="91440" bIns="45720">
            <a:spAutoFit/>
          </a:bodyPr>
          <a:lstStyle/>
          <a:p>
            <a:pPr algn="ctr"/>
            <a:r>
              <a:rPr lang="en-US" sz="960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rPr>
              <a:t>LUYỆN ĐỌC</a:t>
            </a:r>
            <a:endParaRPr lang="en-US" sz="9600" b="0" cap="none" spc="0" dirty="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138844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by="(-#ppt_w*2)" calcmode="lin" valueType="num">
                                      <p:cBhvr rctx="PPT">
                                        <p:cTn id="12" dur="250" autoRev="1" fill="hold">
                                          <p:stCondLst>
                                            <p:cond delay="0"/>
                                          </p:stCondLst>
                                        </p:cTn>
                                        <p:tgtEl>
                                          <p:spTgt spid="5"/>
                                        </p:tgtEl>
                                        <p:attrNameLst>
                                          <p:attrName>ppt_w</p:attrName>
                                        </p:attrNameLst>
                                      </p:cBhvr>
                                    </p:anim>
                                    <p:anim by="(#ppt_w*0.50)" calcmode="lin" valueType="num">
                                      <p:cBhvr>
                                        <p:cTn id="13" dur="250" decel="50000" autoRev="1" fill="hold">
                                          <p:stCondLst>
                                            <p:cond delay="0"/>
                                          </p:stCondLst>
                                        </p:cTn>
                                        <p:tgtEl>
                                          <p:spTgt spid="5"/>
                                        </p:tgtEl>
                                        <p:attrNameLst>
                                          <p:attrName>ppt_x</p:attrName>
                                        </p:attrNameLst>
                                      </p:cBhvr>
                                    </p:anim>
                                    <p:anim from="(-#ppt_h/2)" to="(#ppt_y)" calcmode="lin" valueType="num">
                                      <p:cBhvr>
                                        <p:cTn id="14" dur="500" fill="hold">
                                          <p:stCondLst>
                                            <p:cond delay="0"/>
                                          </p:stCondLst>
                                        </p:cTn>
                                        <p:tgtEl>
                                          <p:spTgt spid="5"/>
                                        </p:tgtEl>
                                        <p:attrNameLst>
                                          <p:attrName>ppt_y</p:attrName>
                                        </p:attrNameLst>
                                      </p:cBhvr>
                                    </p:anim>
                                    <p:animRot by="21600000">
                                      <p:cBhvr>
                                        <p:cTn id="15" dur="500" fill="hold">
                                          <p:stCondLst>
                                            <p:cond delay="0"/>
                                          </p:stCondLst>
                                        </p:cTn>
                                        <p:tgtEl>
                                          <p:spTgt spid="5"/>
                                        </p:tgtEl>
                                        <p:attrNameLst>
                                          <p:attrName>r</p:attrName>
                                        </p:attrNameLst>
                                      </p:cBhvr>
                                    </p:animRot>
                                  </p:childTnLst>
                                </p:cTn>
                              </p:par>
                            </p:childTnLst>
                          </p:cTn>
                        </p:par>
                        <p:par>
                          <p:cTn id="16" fill="hold">
                            <p:stCondLst>
                              <p:cond delay="14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by="(-#ppt_w*2)" calcmode="lin" valueType="num">
                                      <p:cBhvr rctx="PPT">
                                        <p:cTn id="19" dur="250" autoRev="1" fill="hold">
                                          <p:stCondLst>
                                            <p:cond delay="0"/>
                                          </p:stCondLst>
                                        </p:cTn>
                                        <p:tgtEl>
                                          <p:spTgt spid="6"/>
                                        </p:tgtEl>
                                        <p:attrNameLst>
                                          <p:attrName>ppt_w</p:attrName>
                                        </p:attrNameLst>
                                      </p:cBhvr>
                                    </p:anim>
                                    <p:anim by="(#ppt_w*0.50)" calcmode="lin" valueType="num">
                                      <p:cBhvr>
                                        <p:cTn id="20" dur="250" decel="50000" autoRev="1" fill="hold">
                                          <p:stCondLst>
                                            <p:cond delay="0"/>
                                          </p:stCondLst>
                                        </p:cTn>
                                        <p:tgtEl>
                                          <p:spTgt spid="6"/>
                                        </p:tgtEl>
                                        <p:attrNameLst>
                                          <p:attrName>ppt_x</p:attrName>
                                        </p:attrNameLst>
                                      </p:cBhvr>
                                    </p:anim>
                                    <p:anim from="(-#ppt_h/2)" to="(#ppt_y)" calcmode="lin" valueType="num">
                                      <p:cBhvr>
                                        <p:cTn id="21" dur="500" fill="hold">
                                          <p:stCondLst>
                                            <p:cond delay="0"/>
                                          </p:stCondLst>
                                        </p:cTn>
                                        <p:tgtEl>
                                          <p:spTgt spid="6"/>
                                        </p:tgtEl>
                                        <p:attrNameLst>
                                          <p:attrName>ppt_y</p:attrName>
                                        </p:attrNameLst>
                                      </p:cBhvr>
                                    </p:anim>
                                    <p:animRot by="21600000">
                                      <p:cBhvr>
                                        <p:cTn id="22"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2290" y="339176"/>
            <a:ext cx="4822258" cy="584775"/>
          </a:xfrm>
          <a:prstGeom prst="rect">
            <a:avLst/>
          </a:prstGeom>
          <a:noFill/>
        </p:spPr>
        <p:txBody>
          <a:bodyPr wrap="square" rtlCol="0">
            <a:spAutoFit/>
          </a:bodyPr>
          <a:lstStyle/>
          <a:p>
            <a:r>
              <a:rPr lang="en-US" sz="3200" b="1">
                <a:solidFill>
                  <a:srgbClr val="00CC00"/>
                </a:solidFill>
                <a:effectLst>
                  <a:reflection blurRad="6350" stA="50000" endA="300" endPos="50000" dist="29997" dir="5400000" sy="-100000" algn="bl" rotWithShape="0"/>
                </a:effectLst>
                <a:latin typeface="UTM Avo" panose="02040603050506020204" pitchFamily="18" charset="0"/>
              </a:rPr>
              <a:t>Tạm biệt cánh cam</a:t>
            </a:r>
          </a:p>
        </p:txBody>
      </p:sp>
      <p:sp>
        <p:nvSpPr>
          <p:cNvPr id="3" name="TextBox 2"/>
          <p:cNvSpPr txBox="1"/>
          <p:nvPr/>
        </p:nvSpPr>
        <p:spPr>
          <a:xfrm>
            <a:off x="365760" y="1214846"/>
            <a:ext cx="11338559" cy="5447645"/>
          </a:xfrm>
          <a:prstGeom prst="rect">
            <a:avLst/>
          </a:prstGeom>
          <a:noFill/>
        </p:spPr>
        <p:txBody>
          <a:bodyPr wrap="square" rtlCol="0">
            <a:spAutoFit/>
          </a:bodyPr>
          <a:lstStyle/>
          <a:p>
            <a:pPr algn="just"/>
            <a:r>
              <a:rPr lang="en-US" sz="2900"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đi</a:t>
            </a:r>
            <a:r>
              <a:rPr lang="en-US" sz="2900" b="1" dirty="0">
                <a:solidFill>
                  <a:srgbClr val="002060"/>
                </a:solidFill>
              </a:rPr>
              <a:t> </a:t>
            </a:r>
            <a:r>
              <a:rPr lang="en-US" sz="2900" b="1" dirty="0" err="1">
                <a:solidFill>
                  <a:srgbClr val="002060"/>
                </a:solidFill>
              </a:rPr>
              <a:t>lạc</a:t>
            </a:r>
            <a:r>
              <a:rPr lang="en-US" sz="2900" b="1" dirty="0">
                <a:solidFill>
                  <a:srgbClr val="002060"/>
                </a:solidFill>
              </a:rPr>
              <a:t>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Chân</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bị</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bước</a:t>
            </a:r>
            <a:r>
              <a:rPr lang="en-US" sz="2900" b="1" dirty="0">
                <a:solidFill>
                  <a:srgbClr val="002060"/>
                </a:solidFill>
              </a:rPr>
              <a:t> </a:t>
            </a:r>
            <a:r>
              <a:rPr lang="en-US" sz="2900" b="1" dirty="0" err="1">
                <a:solidFill>
                  <a:srgbClr val="002060"/>
                </a:solidFill>
              </a:rPr>
              <a:t>đi</a:t>
            </a:r>
            <a:r>
              <a:rPr lang="en-US" sz="2900" b="1" dirty="0">
                <a:solidFill>
                  <a:srgbClr val="002060"/>
                </a:solidFill>
              </a:rPr>
              <a:t> </a:t>
            </a:r>
            <a:r>
              <a:rPr lang="en-US" sz="2900" b="1" dirty="0" err="1">
                <a:solidFill>
                  <a:srgbClr val="002060"/>
                </a:solidFill>
              </a:rPr>
              <a:t>tập</a:t>
            </a:r>
            <a:r>
              <a:rPr lang="en-US" sz="2900" b="1" dirty="0">
                <a:solidFill>
                  <a:srgbClr val="002060"/>
                </a:solidFill>
              </a:rPr>
              <a:t> </a:t>
            </a:r>
            <a:r>
              <a:rPr lang="en-US" sz="2900" b="1" dirty="0" err="1">
                <a:solidFill>
                  <a:srgbClr val="002060"/>
                </a:solidFill>
              </a:rPr>
              <a:t>tễnh</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quá</a:t>
            </a:r>
            <a:r>
              <a:rPr lang="en-US" sz="2900" b="1" dirty="0">
                <a:solidFill>
                  <a:srgbClr val="002060"/>
                </a:solidFill>
              </a:rPr>
              <a:t>, </a:t>
            </a:r>
            <a:r>
              <a:rPr lang="en-US" sz="2900" b="1" dirty="0" err="1">
                <a:solidFill>
                  <a:srgbClr val="002060"/>
                </a:solidFill>
              </a:rPr>
              <a:t>đặt</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một</a:t>
            </a:r>
            <a:r>
              <a:rPr lang="en-US" sz="2900" b="1" dirty="0">
                <a:solidFill>
                  <a:srgbClr val="002060"/>
                </a:solidFill>
              </a:rPr>
              <a:t> </a:t>
            </a:r>
            <a:r>
              <a:rPr lang="en-US" sz="2900" b="1" dirty="0" err="1">
                <a:solidFill>
                  <a:srgbClr val="002060"/>
                </a:solidFill>
              </a:rPr>
              <a:t>chiếc</a:t>
            </a:r>
            <a:r>
              <a:rPr lang="en-US" sz="2900" b="1" dirty="0">
                <a:solidFill>
                  <a:srgbClr val="002060"/>
                </a:solidFill>
              </a:rPr>
              <a:t> </a:t>
            </a:r>
            <a:r>
              <a:rPr lang="en-US" sz="2900" b="1" dirty="0" err="1">
                <a:solidFill>
                  <a:srgbClr val="002060"/>
                </a:solidFill>
              </a:rPr>
              <a:t>lọ</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đựng</a:t>
            </a:r>
            <a:r>
              <a:rPr lang="en-US" sz="2900" b="1" dirty="0">
                <a:solidFill>
                  <a:srgbClr val="002060"/>
                </a:solidFill>
              </a:rPr>
              <a:t> </a:t>
            </a:r>
            <a:r>
              <a:rPr lang="en-US" sz="2900" b="1" dirty="0" err="1">
                <a:solidFill>
                  <a:srgbClr val="002060"/>
                </a:solidFill>
              </a:rPr>
              <a:t>đầy</a:t>
            </a:r>
            <a:r>
              <a:rPr lang="en-US" sz="2900" b="1" dirty="0">
                <a:solidFill>
                  <a:srgbClr val="002060"/>
                </a:solidFill>
              </a:rPr>
              <a:t> </a:t>
            </a:r>
            <a:r>
              <a:rPr lang="en-US" sz="2900" b="1" dirty="0" err="1">
                <a:solidFill>
                  <a:srgbClr val="002060"/>
                </a:solidFill>
              </a:rPr>
              <a:t>cỏ</a:t>
            </a:r>
            <a:r>
              <a:rPr lang="en-US" sz="2900" b="1" dirty="0">
                <a:solidFill>
                  <a:srgbClr val="002060"/>
                </a:solidFill>
              </a:rPr>
              <a:t>. </a:t>
            </a:r>
            <a:r>
              <a:rPr lang="en-US" sz="2900" b="1" dirty="0" err="1">
                <a:solidFill>
                  <a:srgbClr val="002060"/>
                </a:solidFill>
              </a:rPr>
              <a:t>Từ</a:t>
            </a:r>
            <a:r>
              <a:rPr lang="en-US" sz="2900" b="1" dirty="0">
                <a:solidFill>
                  <a:srgbClr val="002060"/>
                </a:solidFill>
              </a:rPr>
              <a:t> </a:t>
            </a:r>
            <a:r>
              <a:rPr lang="en-US" sz="2900" b="1" dirty="0" err="1">
                <a:solidFill>
                  <a:srgbClr val="002060"/>
                </a:solidFill>
              </a:rPr>
              <a:t>ngày</a:t>
            </a:r>
            <a:r>
              <a:rPr lang="en-US" sz="2900" b="1" dirty="0">
                <a:solidFill>
                  <a:srgbClr val="002060"/>
                </a:solidFill>
              </a:rPr>
              <a:t> </a:t>
            </a:r>
            <a:r>
              <a:rPr lang="en-US" sz="2900" b="1" dirty="0" err="1">
                <a:solidFill>
                  <a:srgbClr val="002060"/>
                </a:solidFill>
              </a:rPr>
              <a:t>đó</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trở</a:t>
            </a:r>
            <a:r>
              <a:rPr lang="en-US" sz="2900" b="1" dirty="0">
                <a:solidFill>
                  <a:srgbClr val="002060"/>
                </a:solidFill>
              </a:rPr>
              <a:t> </a:t>
            </a:r>
            <a:r>
              <a:rPr lang="en-US" sz="2900" b="1" dirty="0" err="1">
                <a:solidFill>
                  <a:srgbClr val="002060"/>
                </a:solidFill>
              </a:rPr>
              <a:t>thành</a:t>
            </a:r>
            <a:r>
              <a:rPr lang="en-US" sz="2900" b="1" dirty="0">
                <a:solidFill>
                  <a:srgbClr val="002060"/>
                </a:solidFill>
              </a:rPr>
              <a:t> </a:t>
            </a:r>
            <a:r>
              <a:rPr lang="en-US" sz="2900" b="1" dirty="0" err="1">
                <a:solidFill>
                  <a:srgbClr val="002060"/>
                </a:solidFill>
              </a:rPr>
              <a:t>người</a:t>
            </a:r>
            <a:r>
              <a:rPr lang="en-US" sz="2900" b="1" dirty="0">
                <a:solidFill>
                  <a:srgbClr val="002060"/>
                </a:solidFill>
              </a:rPr>
              <a:t> </a:t>
            </a:r>
            <a:r>
              <a:rPr lang="en-US" sz="2900" b="1" dirty="0" err="1">
                <a:solidFill>
                  <a:srgbClr val="002060"/>
                </a:solidFill>
              </a:rPr>
              <a:t>bạn</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xíu</a:t>
            </a:r>
            <a:r>
              <a:rPr lang="en-US" sz="2900" b="1" dirty="0">
                <a:solidFill>
                  <a:srgbClr val="002060"/>
                </a:solidFill>
              </a:rPr>
              <a:t> </a:t>
            </a:r>
            <a:r>
              <a:rPr lang="en-US" sz="2900" b="1" dirty="0" err="1">
                <a:solidFill>
                  <a:srgbClr val="002060"/>
                </a:solidFill>
              </a:rPr>
              <a:t>của</a:t>
            </a:r>
            <a:r>
              <a:rPr lang="en-US" sz="2900" b="1" dirty="0">
                <a:solidFill>
                  <a:srgbClr val="002060"/>
                </a:solidFill>
              </a:rPr>
              <a:t> </a:t>
            </a:r>
            <a:r>
              <a:rPr lang="en-US" sz="2900" b="1" dirty="0" err="1">
                <a:solidFill>
                  <a:srgbClr val="002060"/>
                </a:solidFill>
              </a:rPr>
              <a:t>Bống</a:t>
            </a:r>
            <a:r>
              <a:rPr lang="en-US" sz="2900" b="1" dirty="0">
                <a:solidFill>
                  <a:srgbClr val="002060"/>
                </a:solidFill>
              </a:rPr>
              <a:t>.</a:t>
            </a:r>
          </a:p>
          <a:p>
            <a:pPr algn="just"/>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có</a:t>
            </a:r>
            <a:r>
              <a:rPr lang="en-US" sz="2900" b="1" dirty="0">
                <a:solidFill>
                  <a:srgbClr val="002060"/>
                </a:solidFill>
              </a:rPr>
              <a:t> </a:t>
            </a:r>
            <a:r>
              <a:rPr lang="en-US" sz="2900" b="1" dirty="0" err="1">
                <a:solidFill>
                  <a:srgbClr val="002060"/>
                </a:solidFill>
              </a:rPr>
              <a:t>đôi</a:t>
            </a:r>
            <a:r>
              <a:rPr lang="en-US" sz="2900" b="1" dirty="0">
                <a:solidFill>
                  <a:srgbClr val="002060"/>
                </a:solidFill>
              </a:rPr>
              <a:t> </a:t>
            </a:r>
            <a:r>
              <a:rPr lang="en-US" sz="2900" b="1" dirty="0" err="1">
                <a:solidFill>
                  <a:srgbClr val="002060"/>
                </a:solidFill>
              </a:rPr>
              <a:t>cánh</a:t>
            </a:r>
            <a:r>
              <a:rPr lang="en-US" sz="2900" b="1" dirty="0">
                <a:solidFill>
                  <a:srgbClr val="002060"/>
                </a:solidFill>
              </a:rPr>
              <a:t> </a:t>
            </a:r>
            <a:r>
              <a:rPr lang="en-US" sz="2900" b="1" dirty="0" err="1">
                <a:solidFill>
                  <a:srgbClr val="002060"/>
                </a:solidFill>
              </a:rPr>
              <a:t>xanh</a:t>
            </a:r>
            <a:r>
              <a:rPr lang="en-US" sz="2900" b="1" dirty="0">
                <a:solidFill>
                  <a:srgbClr val="002060"/>
                </a:solidFill>
              </a:rPr>
              <a:t> </a:t>
            </a:r>
            <a:r>
              <a:rPr lang="en-US" sz="2900" b="1" dirty="0" err="1">
                <a:solidFill>
                  <a:srgbClr val="002060"/>
                </a:solidFill>
              </a:rPr>
              <a:t>biếc</a:t>
            </a:r>
            <a:r>
              <a:rPr lang="en-US" sz="2900" b="1" dirty="0">
                <a:solidFill>
                  <a:srgbClr val="002060"/>
                </a:solidFill>
              </a:rPr>
              <a:t>, </a:t>
            </a:r>
            <a:r>
              <a:rPr lang="en-US" sz="2900" b="1" dirty="0" err="1">
                <a:solidFill>
                  <a:srgbClr val="002060"/>
                </a:solidFill>
              </a:rPr>
              <a:t>óng</a:t>
            </a:r>
            <a:r>
              <a:rPr lang="en-US" sz="2900" b="1" dirty="0">
                <a:solidFill>
                  <a:srgbClr val="002060"/>
                </a:solidFill>
              </a:rPr>
              <a:t> </a:t>
            </a:r>
            <a:r>
              <a:rPr lang="en-US" sz="2900" b="1" dirty="0" err="1">
                <a:solidFill>
                  <a:srgbClr val="002060"/>
                </a:solidFill>
              </a:rPr>
              <a:t>ánh</a:t>
            </a:r>
            <a:r>
              <a:rPr lang="en-US" sz="2900" b="1" dirty="0">
                <a:solidFill>
                  <a:srgbClr val="002060"/>
                </a:solidFill>
              </a:rPr>
              <a:t> </a:t>
            </a:r>
            <a:r>
              <a:rPr lang="en-US" sz="2900" b="1" dirty="0" err="1">
                <a:solidFill>
                  <a:srgbClr val="002060"/>
                </a:solidFill>
              </a:rPr>
              <a:t>dưới</a:t>
            </a:r>
            <a:r>
              <a:rPr lang="en-US" sz="2900" b="1" dirty="0">
                <a:solidFill>
                  <a:srgbClr val="002060"/>
                </a:solidFill>
              </a:rPr>
              <a:t> </a:t>
            </a:r>
            <a:r>
              <a:rPr lang="en-US" sz="2900" b="1" dirty="0" err="1">
                <a:solidFill>
                  <a:srgbClr val="002060"/>
                </a:solidFill>
              </a:rPr>
              <a:t>ánh</a:t>
            </a:r>
            <a:r>
              <a:rPr lang="en-US" sz="2900" b="1" dirty="0">
                <a:solidFill>
                  <a:srgbClr val="002060"/>
                </a:solidFill>
              </a:rPr>
              <a:t> </a:t>
            </a:r>
            <a:r>
              <a:rPr lang="en-US" sz="2900" b="1" dirty="0" err="1">
                <a:solidFill>
                  <a:srgbClr val="002060"/>
                </a:solidFill>
              </a:rPr>
              <a:t>nắng</a:t>
            </a:r>
            <a:r>
              <a:rPr lang="en-US" sz="2900" b="1" dirty="0">
                <a:solidFill>
                  <a:srgbClr val="002060"/>
                </a:solidFill>
              </a:rPr>
              <a:t> </a:t>
            </a:r>
            <a:r>
              <a:rPr lang="en-US" sz="2900" b="1" dirty="0" err="1">
                <a:solidFill>
                  <a:srgbClr val="002060"/>
                </a:solidFill>
              </a:rPr>
              <a:t>mặt</a:t>
            </a:r>
            <a:r>
              <a:rPr lang="en-US" sz="2900" b="1" dirty="0">
                <a:solidFill>
                  <a:srgbClr val="002060"/>
                </a:solidFill>
              </a:rPr>
              <a:t> </a:t>
            </a:r>
            <a:r>
              <a:rPr lang="en-US" sz="2900" b="1" dirty="0" err="1">
                <a:solidFill>
                  <a:srgbClr val="002060"/>
                </a:solidFill>
              </a:rPr>
              <a:t>trời</a:t>
            </a:r>
            <a:r>
              <a:rPr lang="en-US" sz="2900" b="1" dirty="0">
                <a:solidFill>
                  <a:srgbClr val="002060"/>
                </a:solidFill>
              </a:rPr>
              <a:t>. </a:t>
            </a:r>
            <a:r>
              <a:rPr lang="en-US" sz="2900" b="1" dirty="0" err="1">
                <a:solidFill>
                  <a:srgbClr val="002060"/>
                </a:solidFill>
              </a:rPr>
              <a:t>Mỗi</a:t>
            </a:r>
            <a:r>
              <a:rPr lang="en-US" sz="2900" b="1" dirty="0">
                <a:solidFill>
                  <a:srgbClr val="002060"/>
                </a:solidFill>
              </a:rPr>
              <a:t> </a:t>
            </a:r>
            <a:r>
              <a:rPr lang="en-US" sz="2900" b="1" dirty="0" err="1">
                <a:solidFill>
                  <a:srgbClr val="002060"/>
                </a:solidFill>
              </a:rPr>
              <a:t>khi</a:t>
            </a:r>
            <a:r>
              <a:rPr lang="en-US" sz="2900" b="1" dirty="0">
                <a:solidFill>
                  <a:srgbClr val="002060"/>
                </a:solidFill>
              </a:rPr>
              <a:t> </a:t>
            </a:r>
            <a:r>
              <a:rPr lang="en-US" sz="2900" b="1" dirty="0" err="1">
                <a:solidFill>
                  <a:srgbClr val="002060"/>
                </a:solidFill>
              </a:rPr>
              <a:t>nghe</a:t>
            </a:r>
            <a:r>
              <a:rPr lang="en-US" sz="2900" b="1" dirty="0">
                <a:solidFill>
                  <a:srgbClr val="002060"/>
                </a:solidFill>
              </a:rPr>
              <a:t> </a:t>
            </a:r>
            <a:r>
              <a:rPr lang="en-US" sz="2900" b="1" dirty="0" err="1">
                <a:solidFill>
                  <a:srgbClr val="002060"/>
                </a:solidFill>
              </a:rPr>
              <a:t>tiếng</a:t>
            </a:r>
            <a:r>
              <a:rPr lang="en-US" sz="2900" b="1" dirty="0">
                <a:solidFill>
                  <a:srgbClr val="002060"/>
                </a:solidFill>
              </a:rPr>
              <a:t> </a:t>
            </a:r>
            <a:r>
              <a:rPr lang="en-US" sz="2900" b="1" dirty="0" err="1">
                <a:solidFill>
                  <a:srgbClr val="002060"/>
                </a:solidFill>
              </a:rPr>
              <a:t>động</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khệ</a:t>
            </a:r>
            <a:r>
              <a:rPr lang="en-US" sz="2900" b="1" dirty="0">
                <a:solidFill>
                  <a:srgbClr val="002060"/>
                </a:solidFill>
              </a:rPr>
              <a:t> </a:t>
            </a:r>
            <a:r>
              <a:rPr lang="en-US" sz="2900" b="1" dirty="0" err="1">
                <a:solidFill>
                  <a:srgbClr val="002060"/>
                </a:solidFill>
              </a:rPr>
              <a:t>nệ</a:t>
            </a:r>
            <a:r>
              <a:rPr lang="en-US" sz="2900" b="1" dirty="0">
                <a:solidFill>
                  <a:srgbClr val="002060"/>
                </a:solidFill>
              </a:rPr>
              <a:t> </a:t>
            </a:r>
            <a:r>
              <a:rPr lang="en-US" sz="2900" b="1" dirty="0" err="1">
                <a:solidFill>
                  <a:srgbClr val="002060"/>
                </a:solidFill>
              </a:rPr>
              <a:t>ôm</a:t>
            </a:r>
            <a:r>
              <a:rPr lang="en-US" sz="2900" b="1" dirty="0">
                <a:solidFill>
                  <a:srgbClr val="002060"/>
                </a:solidFill>
              </a:rPr>
              <a:t> </a:t>
            </a:r>
            <a:r>
              <a:rPr lang="en-US" sz="2900" b="1" dirty="0" err="1">
                <a:solidFill>
                  <a:srgbClr val="002060"/>
                </a:solidFill>
              </a:rPr>
              <a:t>cái</a:t>
            </a:r>
            <a:r>
              <a:rPr lang="en-US" sz="2900" b="1" dirty="0">
                <a:solidFill>
                  <a:srgbClr val="002060"/>
                </a:solidFill>
              </a:rPr>
              <a:t> </a:t>
            </a:r>
            <a:r>
              <a:rPr lang="en-US" sz="2900" b="1" dirty="0" err="1">
                <a:solidFill>
                  <a:srgbClr val="002060"/>
                </a:solidFill>
              </a:rPr>
              <a:t>bụng</a:t>
            </a:r>
            <a:r>
              <a:rPr lang="en-US" sz="2900" b="1" dirty="0">
                <a:solidFill>
                  <a:srgbClr val="002060"/>
                </a:solidFill>
              </a:rPr>
              <a:t> </a:t>
            </a:r>
            <a:r>
              <a:rPr lang="en-US" sz="2900" b="1" dirty="0" err="1">
                <a:solidFill>
                  <a:srgbClr val="002060"/>
                </a:solidFill>
              </a:rPr>
              <a:t>tròn</a:t>
            </a:r>
            <a:r>
              <a:rPr lang="en-US" sz="2900" b="1" dirty="0">
                <a:solidFill>
                  <a:srgbClr val="002060"/>
                </a:solidFill>
              </a:rPr>
              <a:t> </a:t>
            </a:r>
            <a:r>
              <a:rPr lang="en-US" sz="2900" b="1" dirty="0" err="1">
                <a:solidFill>
                  <a:srgbClr val="002060"/>
                </a:solidFill>
              </a:rPr>
              <a:t>lẳn</a:t>
            </a:r>
            <a:r>
              <a:rPr lang="en-US" sz="2900" b="1" dirty="0">
                <a:solidFill>
                  <a:srgbClr val="002060"/>
                </a:solidFill>
              </a:rPr>
              <a:t>, </a:t>
            </a:r>
            <a:r>
              <a:rPr lang="en-US" sz="2900" b="1" dirty="0" err="1">
                <a:solidFill>
                  <a:srgbClr val="002060"/>
                </a:solidFill>
              </a:rPr>
              <a:t>trốn</a:t>
            </a:r>
            <a:r>
              <a:rPr lang="en-US" sz="2900" b="1" dirty="0">
                <a:solidFill>
                  <a:srgbClr val="002060"/>
                </a:solidFill>
              </a:rPr>
              <a:t>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đám</a:t>
            </a:r>
            <a:r>
              <a:rPr lang="en-US" sz="2900" b="1" dirty="0">
                <a:solidFill>
                  <a:srgbClr val="002060"/>
                </a:solidFill>
              </a:rPr>
              <a:t> </a:t>
            </a:r>
            <a:r>
              <a:rPr lang="en-US" sz="2900" b="1" dirty="0" err="1">
                <a:solidFill>
                  <a:srgbClr val="002060"/>
                </a:solidFill>
              </a:rPr>
              <a:t>có</a:t>
            </a:r>
            <a:r>
              <a:rPr lang="en-US" sz="2900" b="1" dirty="0">
                <a:solidFill>
                  <a:srgbClr val="002060"/>
                </a:solidFill>
              </a:rPr>
              <a:t> </a:t>
            </a:r>
            <a:r>
              <a:rPr lang="en-US" sz="2900" b="1" dirty="0" err="1">
                <a:solidFill>
                  <a:srgbClr val="002060"/>
                </a:solidFill>
              </a:rPr>
              <a:t>rối</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chăm</a:t>
            </a:r>
            <a:r>
              <a:rPr lang="en-US" sz="2900" b="1" dirty="0">
                <a:solidFill>
                  <a:srgbClr val="002060"/>
                </a:solidFill>
              </a:rPr>
              <a:t> </a:t>
            </a:r>
            <a:r>
              <a:rPr lang="en-US" sz="2900" b="1" dirty="0" err="1">
                <a:solidFill>
                  <a:srgbClr val="002060"/>
                </a:solidFill>
              </a:rPr>
              <a:t>sóc</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rất</a:t>
            </a:r>
            <a:r>
              <a:rPr lang="en-US" sz="2900" b="1" dirty="0">
                <a:solidFill>
                  <a:srgbClr val="002060"/>
                </a:solidFill>
              </a:rPr>
              <a:t> </a:t>
            </a:r>
            <a:r>
              <a:rPr lang="en-US" sz="2900" b="1" dirty="0" err="1">
                <a:solidFill>
                  <a:srgbClr val="002060"/>
                </a:solidFill>
              </a:rPr>
              <a:t>cẩn</a:t>
            </a:r>
            <a:r>
              <a:rPr lang="en-US" sz="2900" b="1" dirty="0">
                <a:solidFill>
                  <a:srgbClr val="002060"/>
                </a:solidFill>
              </a:rPr>
              <a:t> </a:t>
            </a:r>
            <a:r>
              <a:rPr lang="en-US" sz="2900" b="1" dirty="0" err="1">
                <a:solidFill>
                  <a:srgbClr val="002060"/>
                </a:solidFill>
              </a:rPr>
              <a:t>thận</a:t>
            </a:r>
            <a:r>
              <a:rPr lang="en-US" sz="2900" b="1" dirty="0">
                <a:solidFill>
                  <a:srgbClr val="002060"/>
                </a:solidFill>
              </a:rPr>
              <a:t>. </a:t>
            </a:r>
            <a:r>
              <a:rPr lang="en-US" sz="2900" b="1" dirty="0" err="1">
                <a:solidFill>
                  <a:srgbClr val="002060"/>
                </a:solidFill>
              </a:rPr>
              <a:t>Hằng</a:t>
            </a:r>
            <a:r>
              <a:rPr lang="en-US" sz="2900" b="1" dirty="0">
                <a:solidFill>
                  <a:srgbClr val="002060"/>
                </a:solidFill>
              </a:rPr>
              <a:t> </a:t>
            </a:r>
            <a:r>
              <a:rPr lang="en-US" sz="2900" b="1" dirty="0" err="1">
                <a:solidFill>
                  <a:srgbClr val="002060"/>
                </a:solidFill>
              </a:rPr>
              <a:t>ngày</a:t>
            </a:r>
            <a:r>
              <a:rPr lang="en-US" sz="2900" b="1" dirty="0">
                <a:solidFill>
                  <a:srgbClr val="002060"/>
                </a:solidFill>
              </a:rPr>
              <a:t>, </a:t>
            </a:r>
            <a:r>
              <a:rPr lang="en-US" sz="2900" b="1" dirty="0" err="1">
                <a:solidFill>
                  <a:srgbClr val="002060"/>
                </a:solidFill>
              </a:rPr>
              <a:t>em</a:t>
            </a:r>
            <a:r>
              <a:rPr lang="en-US" sz="2900" b="1" dirty="0">
                <a:solidFill>
                  <a:srgbClr val="002060"/>
                </a:solidFill>
              </a:rPr>
              <a:t> </a:t>
            </a:r>
            <a:r>
              <a:rPr lang="en-US" sz="2900" b="1" dirty="0" err="1">
                <a:solidFill>
                  <a:srgbClr val="002060"/>
                </a:solidFill>
              </a:rPr>
              <a:t>đều</a:t>
            </a:r>
            <a:r>
              <a:rPr lang="en-US" sz="2900" b="1" dirty="0">
                <a:solidFill>
                  <a:srgbClr val="002060"/>
                </a:solidFill>
              </a:rPr>
              <a:t> </a:t>
            </a:r>
            <a:r>
              <a:rPr lang="en-US" sz="2900" b="1" dirty="0" err="1">
                <a:solidFill>
                  <a:srgbClr val="002060"/>
                </a:solidFill>
              </a:rPr>
              <a:t>bỏ</a:t>
            </a:r>
            <a:r>
              <a:rPr lang="en-US" sz="2900" b="1" dirty="0">
                <a:solidFill>
                  <a:srgbClr val="002060"/>
                </a:solidFill>
              </a:rPr>
              <a:t>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chiếc</a:t>
            </a:r>
            <a:r>
              <a:rPr lang="en-US" sz="2900" b="1" dirty="0">
                <a:solidFill>
                  <a:srgbClr val="002060"/>
                </a:solidFill>
              </a:rPr>
              <a:t> </a:t>
            </a:r>
            <a:r>
              <a:rPr lang="en-US" sz="2900" b="1" dirty="0" err="1">
                <a:solidFill>
                  <a:srgbClr val="002060"/>
                </a:solidFill>
              </a:rPr>
              <a:t>lọ</a:t>
            </a:r>
            <a:r>
              <a:rPr lang="en-US" sz="2900" b="1" dirty="0">
                <a:solidFill>
                  <a:srgbClr val="002060"/>
                </a:solidFill>
              </a:rPr>
              <a:t> </a:t>
            </a:r>
            <a:r>
              <a:rPr lang="en-US" sz="2900" b="1" dirty="0" err="1">
                <a:solidFill>
                  <a:srgbClr val="002060"/>
                </a:solidFill>
              </a:rPr>
              <a:t>một</a:t>
            </a:r>
            <a:r>
              <a:rPr lang="en-US" sz="2900" b="1" dirty="0">
                <a:solidFill>
                  <a:srgbClr val="002060"/>
                </a:solidFill>
              </a:rPr>
              <a:t> </a:t>
            </a:r>
            <a:r>
              <a:rPr lang="en-US" sz="2900" b="1" dirty="0" err="1">
                <a:solidFill>
                  <a:srgbClr val="002060"/>
                </a:solidFill>
              </a:rPr>
              <a:t>chút</a:t>
            </a:r>
            <a:r>
              <a:rPr lang="en-US" sz="2900" b="1" dirty="0">
                <a:solidFill>
                  <a:srgbClr val="002060"/>
                </a:solidFill>
              </a:rPr>
              <a:t> </a:t>
            </a:r>
            <a:r>
              <a:rPr lang="en-US" sz="2900" b="1" dirty="0" err="1">
                <a:solidFill>
                  <a:srgbClr val="002060"/>
                </a:solidFill>
              </a:rPr>
              <a:t>nước</a:t>
            </a:r>
            <a:r>
              <a:rPr lang="en-US" sz="2900" b="1" dirty="0">
                <a:solidFill>
                  <a:srgbClr val="002060"/>
                </a:solidFill>
              </a:rPr>
              <a:t> </a:t>
            </a:r>
            <a:r>
              <a:rPr lang="en-US" sz="2900" b="1" dirty="0" err="1">
                <a:solidFill>
                  <a:srgbClr val="002060"/>
                </a:solidFill>
              </a:rPr>
              <a:t>và</a:t>
            </a:r>
            <a:r>
              <a:rPr lang="en-US" sz="2900" b="1" dirty="0">
                <a:solidFill>
                  <a:srgbClr val="002060"/>
                </a:solidFill>
              </a:rPr>
              <a:t> </a:t>
            </a:r>
            <a:r>
              <a:rPr lang="en-US" sz="2900" b="1" dirty="0" err="1">
                <a:solidFill>
                  <a:srgbClr val="002060"/>
                </a:solidFill>
              </a:rPr>
              <a:t>những</a:t>
            </a:r>
            <a:r>
              <a:rPr lang="en-US" sz="2900" b="1" dirty="0">
                <a:solidFill>
                  <a:srgbClr val="002060"/>
                </a:solidFill>
              </a:rPr>
              <a:t> </a:t>
            </a:r>
            <a:r>
              <a:rPr lang="en-US" sz="2900" b="1" dirty="0" err="1">
                <a:solidFill>
                  <a:srgbClr val="002060"/>
                </a:solidFill>
              </a:rPr>
              <a:t>ngọn</a:t>
            </a:r>
            <a:r>
              <a:rPr lang="en-US" sz="2900" b="1" dirty="0">
                <a:solidFill>
                  <a:srgbClr val="002060"/>
                </a:solidFill>
              </a:rPr>
              <a:t> </a:t>
            </a:r>
            <a:r>
              <a:rPr lang="en-US" sz="2900" b="1" dirty="0" err="1">
                <a:solidFill>
                  <a:srgbClr val="002060"/>
                </a:solidFill>
              </a:rPr>
              <a:t>cỏ</a:t>
            </a:r>
            <a:r>
              <a:rPr lang="en-US" sz="2900" b="1" dirty="0">
                <a:solidFill>
                  <a:srgbClr val="002060"/>
                </a:solidFill>
              </a:rPr>
              <a:t> </a:t>
            </a:r>
            <a:r>
              <a:rPr lang="en-US" sz="2900" b="1" dirty="0" err="1">
                <a:solidFill>
                  <a:srgbClr val="002060"/>
                </a:solidFill>
              </a:rPr>
              <a:t>xanh</a:t>
            </a:r>
            <a:r>
              <a:rPr lang="en-US" sz="2900" b="1" dirty="0">
                <a:solidFill>
                  <a:srgbClr val="002060"/>
                </a:solidFill>
              </a:rPr>
              <a:t> non.</a:t>
            </a:r>
          </a:p>
          <a:p>
            <a:pPr algn="just"/>
            <a:r>
              <a:rPr lang="en-US" sz="2900" b="1" dirty="0">
                <a:solidFill>
                  <a:srgbClr val="002060"/>
                </a:solidFill>
              </a:rPr>
              <a:t>      </a:t>
            </a:r>
            <a:r>
              <a:rPr lang="en-US" sz="2900" b="1" dirty="0" err="1">
                <a:solidFill>
                  <a:srgbClr val="002060"/>
                </a:solidFill>
              </a:rPr>
              <a:t>Nhưng</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cảm</a:t>
            </a:r>
            <a:r>
              <a:rPr lang="en-US" sz="2900" b="1" dirty="0">
                <a:solidFill>
                  <a:srgbClr val="002060"/>
                </a:solidFill>
              </a:rPr>
              <a:t> </a:t>
            </a:r>
            <a:r>
              <a:rPr lang="en-US" sz="2900" b="1" dirty="0" err="1">
                <a:solidFill>
                  <a:srgbClr val="002060"/>
                </a:solidFill>
              </a:rPr>
              <a:t>thấy</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vẫn</a:t>
            </a:r>
            <a:r>
              <a:rPr lang="en-US" sz="2900" b="1" dirty="0">
                <a:solidFill>
                  <a:srgbClr val="002060"/>
                </a:solidFill>
              </a:rPr>
              <a:t> </a:t>
            </a:r>
            <a:r>
              <a:rPr lang="en-US" sz="2900" b="1" dirty="0" err="1">
                <a:solidFill>
                  <a:srgbClr val="002060"/>
                </a:solidFill>
              </a:rPr>
              <a:t>có</a:t>
            </a:r>
            <a:r>
              <a:rPr lang="en-US" sz="2900" b="1" dirty="0">
                <a:solidFill>
                  <a:srgbClr val="002060"/>
                </a:solidFill>
              </a:rPr>
              <a:t> </a:t>
            </a:r>
            <a:r>
              <a:rPr lang="en-US" sz="2900" b="1" dirty="0" err="1">
                <a:solidFill>
                  <a:srgbClr val="002060"/>
                </a:solidFill>
              </a:rPr>
              <a:t>vẻ</a:t>
            </a:r>
            <a:r>
              <a:rPr lang="en-US" sz="2900" b="1" dirty="0">
                <a:solidFill>
                  <a:srgbClr val="002060"/>
                </a:solidFill>
              </a:rPr>
              <a:t> </a:t>
            </a:r>
            <a:r>
              <a:rPr lang="en-US" sz="2900" b="1" dirty="0" err="1">
                <a:solidFill>
                  <a:srgbClr val="002060"/>
                </a:solidFill>
              </a:rPr>
              <a:t>ngơ</a:t>
            </a:r>
            <a:r>
              <a:rPr lang="en-US" sz="2900" b="1" dirty="0">
                <a:solidFill>
                  <a:srgbClr val="002060"/>
                </a:solidFill>
              </a:rPr>
              <a:t> </a:t>
            </a:r>
            <a:r>
              <a:rPr lang="en-US" sz="2900" b="1" dirty="0" err="1">
                <a:solidFill>
                  <a:srgbClr val="002060"/>
                </a:solidFill>
              </a:rPr>
              <a:t>ngác</a:t>
            </a:r>
            <a:r>
              <a:rPr lang="en-US" sz="2900" b="1" dirty="0">
                <a:solidFill>
                  <a:srgbClr val="002060"/>
                </a:solidFill>
              </a:rPr>
              <a:t> </a:t>
            </a:r>
            <a:r>
              <a:rPr lang="en-US" sz="2900" b="1" dirty="0" err="1">
                <a:solidFill>
                  <a:srgbClr val="002060"/>
                </a:solidFill>
              </a:rPr>
              <a:t>không</a:t>
            </a:r>
            <a:r>
              <a:rPr lang="en-US" sz="2900" b="1" dirty="0">
                <a:solidFill>
                  <a:srgbClr val="002060"/>
                </a:solidFill>
              </a:rPr>
              <a:t> </a:t>
            </a:r>
            <a:r>
              <a:rPr lang="en-US" sz="2900" b="1" dirty="0" err="1">
                <a:solidFill>
                  <a:srgbClr val="002060"/>
                </a:solidFill>
              </a:rPr>
              <a:t>vui</a:t>
            </a:r>
            <a:r>
              <a:rPr lang="en-US" sz="2900" b="1" dirty="0">
                <a:solidFill>
                  <a:srgbClr val="002060"/>
                </a:solidFill>
              </a:rPr>
              <a:t>, </a:t>
            </a:r>
            <a:r>
              <a:rPr lang="en-US" sz="2900" b="1" dirty="0" err="1">
                <a:solidFill>
                  <a:srgbClr val="002060"/>
                </a:solidFill>
              </a:rPr>
              <a:t>chắc</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nhớ</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và</a:t>
            </a:r>
            <a:r>
              <a:rPr lang="en-US" sz="2900" b="1" dirty="0">
                <a:solidFill>
                  <a:srgbClr val="002060"/>
                </a:solidFill>
              </a:rPr>
              <a:t> </a:t>
            </a:r>
            <a:r>
              <a:rPr lang="en-US" sz="2900" b="1" dirty="0" err="1">
                <a:solidFill>
                  <a:srgbClr val="002060"/>
                </a:solidFill>
              </a:rPr>
              <a:t>nhớ</a:t>
            </a:r>
            <a:r>
              <a:rPr lang="en-US" sz="2900" b="1" dirty="0">
                <a:solidFill>
                  <a:srgbClr val="002060"/>
                </a:solidFill>
              </a:rPr>
              <a:t> </a:t>
            </a:r>
            <a:r>
              <a:rPr lang="en-US" sz="2900" b="1" dirty="0" err="1">
                <a:solidFill>
                  <a:srgbClr val="002060"/>
                </a:solidFill>
              </a:rPr>
              <a:t>bạn</a:t>
            </a:r>
            <a:r>
              <a:rPr lang="en-US" sz="2900" b="1" dirty="0">
                <a:solidFill>
                  <a:srgbClr val="002060"/>
                </a:solidFill>
              </a:rPr>
              <a:t> </a:t>
            </a:r>
            <a:r>
              <a:rPr lang="en-US" sz="2900" b="1" dirty="0" err="1">
                <a:solidFill>
                  <a:srgbClr val="002060"/>
                </a:solidFill>
              </a:rPr>
              <a:t>bè</a:t>
            </a:r>
            <a:r>
              <a:rPr lang="en-US" sz="2900" b="1" dirty="0">
                <a:solidFill>
                  <a:srgbClr val="002060"/>
                </a:solidFill>
              </a:rPr>
              <a:t>. </a:t>
            </a:r>
            <a:r>
              <a:rPr lang="en-US" sz="2900" b="1" dirty="0" err="1">
                <a:solidFill>
                  <a:srgbClr val="002060"/>
                </a:solidFill>
              </a:rPr>
              <a:t>Đoán</a:t>
            </a:r>
            <a:r>
              <a:rPr lang="en-US" sz="2900" b="1" dirty="0">
                <a:solidFill>
                  <a:srgbClr val="002060"/>
                </a:solidFill>
              </a:rPr>
              <a:t> </a:t>
            </a:r>
            <a:r>
              <a:rPr lang="en-US" sz="2900" b="1" dirty="0" err="1">
                <a:solidFill>
                  <a:srgbClr val="002060"/>
                </a:solidFill>
              </a:rPr>
              <a:t>vậy</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mang</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thả</a:t>
            </a:r>
            <a:r>
              <a:rPr lang="en-US" sz="2900" b="1" dirty="0">
                <a:solidFill>
                  <a:srgbClr val="002060"/>
                </a:solidFill>
              </a:rPr>
              <a:t> </a:t>
            </a:r>
            <a:r>
              <a:rPr lang="en-US" sz="2900" b="1" dirty="0" err="1">
                <a:solidFill>
                  <a:srgbClr val="002060"/>
                </a:solidFill>
              </a:rPr>
              <a:t>ra</a:t>
            </a:r>
            <a:r>
              <a:rPr lang="en-US" sz="2900" b="1" dirty="0">
                <a:solidFill>
                  <a:srgbClr val="002060"/>
                </a:solidFill>
              </a:rPr>
              <a:t> </a:t>
            </a:r>
            <a:r>
              <a:rPr lang="en-US" sz="2900" b="1" dirty="0" err="1">
                <a:solidFill>
                  <a:srgbClr val="002060"/>
                </a:solidFill>
              </a:rPr>
              <a:t>bãi</a:t>
            </a:r>
            <a:r>
              <a:rPr lang="en-US" sz="2900" b="1" dirty="0">
                <a:solidFill>
                  <a:srgbClr val="002060"/>
                </a:solidFill>
              </a:rPr>
              <a:t> </a:t>
            </a:r>
            <a:r>
              <a:rPr lang="en-US" sz="2900" b="1" dirty="0" err="1">
                <a:solidFill>
                  <a:srgbClr val="002060"/>
                </a:solidFill>
              </a:rPr>
              <a:t>cỏ</a:t>
            </a:r>
            <a:r>
              <a:rPr lang="en-US" sz="2900" b="1" dirty="0">
                <a:solidFill>
                  <a:srgbClr val="002060"/>
                </a:solidFill>
              </a:rPr>
              <a:t> </a:t>
            </a:r>
            <a:r>
              <a:rPr lang="en-US" sz="2900" b="1" dirty="0" err="1">
                <a:solidFill>
                  <a:srgbClr val="002060"/>
                </a:solidFill>
              </a:rPr>
              <a:t>sau</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Tạm</a:t>
            </a:r>
            <a:r>
              <a:rPr lang="en-US" sz="2900" b="1" dirty="0">
                <a:solidFill>
                  <a:srgbClr val="002060"/>
                </a:solidFill>
              </a:rPr>
              <a:t> </a:t>
            </a:r>
            <a:r>
              <a:rPr lang="en-US" sz="2900" b="1" dirty="0" err="1">
                <a:solidFill>
                  <a:srgbClr val="002060"/>
                </a:solidFill>
              </a:rPr>
              <a:t>biệt</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bé</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Bống</a:t>
            </a:r>
            <a:r>
              <a:rPr lang="en-US" sz="2900" b="1" dirty="0">
                <a:solidFill>
                  <a:srgbClr val="002060"/>
                </a:solidFill>
              </a:rPr>
              <a:t> hi </a:t>
            </a:r>
            <a:r>
              <a:rPr lang="en-US" sz="2900" b="1" dirty="0" err="1">
                <a:solidFill>
                  <a:srgbClr val="002060"/>
                </a:solidFill>
              </a:rPr>
              <a:t>vọng</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sẽ</a:t>
            </a:r>
            <a:r>
              <a:rPr lang="en-US" sz="2900" b="1" dirty="0">
                <a:solidFill>
                  <a:srgbClr val="002060"/>
                </a:solidFill>
              </a:rPr>
              <a:t> </a:t>
            </a:r>
            <a:r>
              <a:rPr lang="en-US" sz="2900" b="1" dirty="0" err="1">
                <a:solidFill>
                  <a:srgbClr val="002060"/>
                </a:solidFill>
              </a:rPr>
              <a:t>tìm</a:t>
            </a:r>
            <a:r>
              <a:rPr lang="en-US" sz="2900" b="1" dirty="0">
                <a:solidFill>
                  <a:srgbClr val="002060"/>
                </a:solidFill>
              </a:rPr>
              <a:t> </a:t>
            </a:r>
            <a:r>
              <a:rPr lang="en-US" sz="2900" b="1" dirty="0" err="1">
                <a:solidFill>
                  <a:srgbClr val="002060"/>
                </a:solidFill>
              </a:rPr>
              <a:t>được</a:t>
            </a:r>
            <a:r>
              <a:rPr lang="en-US" sz="2900" b="1" dirty="0">
                <a:solidFill>
                  <a:srgbClr val="002060"/>
                </a:solidFill>
              </a:rPr>
              <a:t> </a:t>
            </a:r>
            <a:r>
              <a:rPr lang="en-US" sz="2900" b="1" dirty="0" err="1">
                <a:solidFill>
                  <a:srgbClr val="002060"/>
                </a:solidFill>
              </a:rPr>
              <a:t>đường</a:t>
            </a:r>
            <a:r>
              <a:rPr lang="en-US" sz="2900" b="1" dirty="0">
                <a:solidFill>
                  <a:srgbClr val="002060"/>
                </a:solidFill>
              </a:rPr>
              <a:t> </a:t>
            </a:r>
            <a:r>
              <a:rPr lang="en-US" sz="2900" b="1" dirty="0" err="1">
                <a:solidFill>
                  <a:srgbClr val="002060"/>
                </a:solidFill>
              </a:rPr>
              <a:t>về</a:t>
            </a:r>
            <a:r>
              <a:rPr lang="en-US" sz="2900" b="1" dirty="0">
                <a:solidFill>
                  <a:srgbClr val="002060"/>
                </a:solidFill>
              </a:rPr>
              <a:t> </a:t>
            </a:r>
            <a:r>
              <a:rPr lang="en-US" sz="2900" b="1" dirty="0" err="1">
                <a:solidFill>
                  <a:srgbClr val="002060"/>
                </a:solidFill>
              </a:rPr>
              <a:t>căn</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thân</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của</a:t>
            </a:r>
            <a:r>
              <a:rPr lang="en-US" sz="2900" b="1" dirty="0">
                <a:solidFill>
                  <a:srgbClr val="002060"/>
                </a:solidFill>
              </a:rPr>
              <a:t> </a:t>
            </a:r>
            <a:r>
              <a:rPr lang="en-US" sz="2900" b="1" dirty="0" err="1">
                <a:solidFill>
                  <a:srgbClr val="002060"/>
                </a:solidFill>
              </a:rPr>
              <a:t>mình</a:t>
            </a:r>
            <a:r>
              <a:rPr lang="en-US" sz="2900" b="1" dirty="0">
                <a:solidFill>
                  <a:srgbClr val="002060"/>
                </a:solidFill>
              </a:rPr>
              <a:t>.</a:t>
            </a:r>
          </a:p>
          <a:p>
            <a:pPr algn="r"/>
            <a:r>
              <a:rPr lang="en-US" sz="2900" b="1" dirty="0">
                <a:solidFill>
                  <a:srgbClr val="002060"/>
                </a:solidFill>
                <a:latin typeface="UTM Aptima" panose="02040603050506020204" pitchFamily="18" charset="0"/>
              </a:rPr>
              <a:t>(Minh </a:t>
            </a:r>
            <a:r>
              <a:rPr lang="en-US" sz="2900" b="1" dirty="0" err="1">
                <a:solidFill>
                  <a:srgbClr val="002060"/>
                </a:solidFill>
                <a:latin typeface="UTM Aptima" panose="02040603050506020204" pitchFamily="18" charset="0"/>
              </a:rPr>
              <a:t>Đăng</a:t>
            </a:r>
            <a:r>
              <a:rPr lang="en-US" sz="2900" b="1" dirty="0">
                <a:solidFill>
                  <a:srgbClr val="002060"/>
                </a:solidFill>
                <a:latin typeface="UTM Aptima" panose="02040603050506020204" pitchFamily="18" charset="0"/>
              </a:rPr>
              <a:t>)</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2678335" y="124261"/>
            <a:ext cx="1014604" cy="1014604"/>
          </a:xfrm>
          <a:prstGeom prst="rect">
            <a:avLst/>
          </a:prstGeom>
        </p:spPr>
      </p:pic>
    </p:spTree>
    <p:extLst>
      <p:ext uri="{BB962C8B-B14F-4D97-AF65-F5344CB8AC3E}">
        <p14:creationId xmlns:p14="http://schemas.microsoft.com/office/powerpoint/2010/main" val="671216669"/>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544408" y="-943044"/>
            <a:ext cx="4975045" cy="4975045"/>
            <a:chOff x="6544408" y="-943044"/>
            <a:chExt cx="4975045" cy="4975045"/>
          </a:xfrm>
        </p:grpSpPr>
        <p:pic>
          <p:nvPicPr>
            <p:cNvPr id="2" name="图片 8">
              <a:extLst>
                <a:ext uri="{FF2B5EF4-FFF2-40B4-BE49-F238E27FC236}">
                  <a16:creationId xmlns:a16="http://schemas.microsoft.com/office/drawing/2014/main" id="{EDBA7EFC-BD3E-9FB1-B44D-0CBFCB551E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6544408" y="-943044"/>
              <a:ext cx="4975045" cy="4975045"/>
            </a:xfrm>
            <a:prstGeom prst="rect">
              <a:avLst/>
            </a:prstGeom>
          </p:spPr>
        </p:pic>
        <p:sp>
          <p:nvSpPr>
            <p:cNvPr id="3" name="TextBox 2"/>
            <p:cNvSpPr txBox="1"/>
            <p:nvPr/>
          </p:nvSpPr>
          <p:spPr>
            <a:xfrm>
              <a:off x="8137696" y="667315"/>
              <a:ext cx="2142773" cy="1754326"/>
            </a:xfrm>
            <a:prstGeom prst="rect">
              <a:avLst/>
            </a:prstGeom>
            <a:noFill/>
          </p:spPr>
          <p:txBody>
            <a:bodyPr wrap="square" rtlCol="0">
              <a:spAutoFit/>
            </a:bodyPr>
            <a:lstStyle/>
            <a:p>
              <a:pPr algn="ctr"/>
              <a:r>
                <a:rPr lang="en-US" sz="5400" b="1">
                  <a:solidFill>
                    <a:srgbClr val="FF6600"/>
                  </a:solidFill>
                  <a:latin typeface="UTM Avo" panose="02040603050506020204" pitchFamily="18" charset="0"/>
                </a:rPr>
                <a:t>Chia </a:t>
              </a:r>
            </a:p>
            <a:p>
              <a:pPr algn="ctr"/>
              <a:r>
                <a:rPr lang="en-US" sz="5400" b="1">
                  <a:solidFill>
                    <a:srgbClr val="FF6600"/>
                  </a:solidFill>
                  <a:latin typeface="UTM Avo" panose="02040603050506020204" pitchFamily="18" charset="0"/>
                </a:rPr>
                <a:t>đoạn</a:t>
              </a:r>
            </a:p>
          </p:txBody>
        </p:sp>
      </p:grpSp>
      <p:pic>
        <p:nvPicPr>
          <p:cNvPr id="5"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985" y="1803822"/>
            <a:ext cx="4048249" cy="5262725"/>
          </a:xfrm>
          <a:prstGeom prst="rect">
            <a:avLst/>
          </a:prstGeom>
        </p:spPr>
      </p:pic>
      <p:sp>
        <p:nvSpPr>
          <p:cNvPr id="6" name="Speech Bubble: Oval 9">
            <a:extLst>
              <a:ext uri="{FF2B5EF4-FFF2-40B4-BE49-F238E27FC236}">
                <a16:creationId xmlns:a16="http://schemas.microsoft.com/office/drawing/2014/main" id="{7242D3E7-C1CC-5917-A9C9-1DFAF6DBB850}"/>
              </a:ext>
            </a:extLst>
          </p:cNvPr>
          <p:cNvSpPr/>
          <p:nvPr/>
        </p:nvSpPr>
        <p:spPr>
          <a:xfrm>
            <a:off x="3090701" y="2623062"/>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7" name="Speech Bubble: Oval 9">
            <a:extLst>
              <a:ext uri="{FF2B5EF4-FFF2-40B4-BE49-F238E27FC236}">
                <a16:creationId xmlns:a16="http://schemas.microsoft.com/office/drawing/2014/main" id="{7242D3E7-C1CC-5917-A9C9-1DFAF6DBB850}"/>
              </a:ext>
            </a:extLst>
          </p:cNvPr>
          <p:cNvSpPr/>
          <p:nvPr/>
        </p:nvSpPr>
        <p:spPr>
          <a:xfrm>
            <a:off x="3090700" y="2623062"/>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3</a:t>
            </a:r>
            <a:r>
              <a:rPr lang="en-US" sz="4400" b="1">
                <a:solidFill>
                  <a:schemeClr val="accent1">
                    <a:lumMod val="50000"/>
                  </a:schemeClr>
                </a:solidFill>
                <a:latin typeface="UTM Avo" panose="02040603050506020204" pitchFamily="18" charset="0"/>
                <a:ea typeface="Cambria" panose="02040503050406030204" pitchFamily="18" charset="0"/>
              </a:rPr>
              <a:t> đoạn.</a:t>
            </a:r>
          </a:p>
        </p:txBody>
      </p:sp>
    </p:spTree>
    <p:extLst>
      <p:ext uri="{BB962C8B-B14F-4D97-AF65-F5344CB8AC3E}">
        <p14:creationId xmlns:p14="http://schemas.microsoft.com/office/powerpoint/2010/main" val="351167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TotalTime>
  <Words>1209</Words>
  <Application>Microsoft Office PowerPoint</Application>
  <PresentationFormat>Widescreen</PresentationFormat>
  <Paragraphs>91</Paragraphs>
  <Slides>27</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27</vt:i4>
      </vt:variant>
    </vt:vector>
  </HeadingPairs>
  <TitlesOfParts>
    <vt:vector size="43" baseType="lpstr">
      <vt:lpstr>UTM Aurora</vt:lpstr>
      <vt:lpstr>UTM Aptima</vt:lpstr>
      <vt:lpstr>Tahoma</vt:lpstr>
      <vt:lpstr>#9Slide05 SVNMaphylla</vt:lpstr>
      <vt:lpstr>Calibri</vt:lpstr>
      <vt:lpstr>UTM Cooper Black</vt:lpstr>
      <vt:lpstr>Arial</vt:lpstr>
      <vt:lpstr>UTM Guanine</vt:lpstr>
      <vt:lpstr>UTM Azuki</vt:lpstr>
      <vt:lpstr>UTM Alba Matter</vt:lpstr>
      <vt:lpstr>UTM Futura Extra</vt:lpstr>
      <vt:lpstr>UTM Alexander</vt:lpstr>
      <vt:lpstr>#9Slide07 Cadena</vt:lpstr>
      <vt:lpstr>#9Slide07 Koni</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cp:lastModifiedBy>
  <cp:revision>47</cp:revision>
  <dcterms:created xsi:type="dcterms:W3CDTF">2023-02-26T09:55:12Z</dcterms:created>
  <dcterms:modified xsi:type="dcterms:W3CDTF">2024-03-10T16:43:55Z</dcterms:modified>
</cp:coreProperties>
</file>