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9" r:id="rId3"/>
    <p:sldId id="258" r:id="rId4"/>
    <p:sldId id="263" r:id="rId5"/>
    <p:sldId id="262" r:id="rId6"/>
    <p:sldId id="278" r:id="rId7"/>
    <p:sldId id="260" r:id="rId8"/>
    <p:sldId id="279" r:id="rId9"/>
    <p:sldId id="264" r:id="rId10"/>
    <p:sldId id="283" r:id="rId11"/>
    <p:sldId id="282" r:id="rId12"/>
    <p:sldId id="266" r:id="rId13"/>
    <p:sldId id="280" r:id="rId14"/>
    <p:sldId id="267" r:id="rId15"/>
    <p:sldId id="276"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0066"/>
    <a:srgbClr val="00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01587-1D08-45A6-BD15-6B25AE885BF9}"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BF8D1-2C8C-42E2-AE20-A66CE47A15CC}" type="slidenum">
              <a:rPr lang="en-US" smtClean="0"/>
              <a:t>‹#›</a:t>
            </a:fld>
            <a:endParaRPr lang="en-US"/>
          </a:p>
        </p:txBody>
      </p:sp>
    </p:spTree>
    <p:extLst>
      <p:ext uri="{BB962C8B-B14F-4D97-AF65-F5344CB8AC3E}">
        <p14:creationId xmlns:p14="http://schemas.microsoft.com/office/powerpoint/2010/main" val="251500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011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288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272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0416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253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4847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67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07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952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1313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277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59925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877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806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333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6632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3822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5612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4397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5484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2015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566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5690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3389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156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1844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576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mClBkFwKcZs" TargetMode="External"/><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28.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72" y="-32408"/>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4123" y="1656134"/>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308" y="1809151"/>
            <a:ext cx="736892"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8933" y="1908339"/>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9080" y="256444"/>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2723" y="175346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0" y="1899554"/>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949357" y="35413"/>
            <a:ext cx="1701282"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496120" y="1455477"/>
            <a:ext cx="1701282"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456" y="86022"/>
            <a:ext cx="814833"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4407" y="3280240"/>
            <a:ext cx="4312839" cy="3848905"/>
          </a:xfrm>
          <a:prstGeom prst="rect">
            <a:avLst/>
          </a:prstGeom>
        </p:spPr>
      </p:pic>
      <p:pic>
        <p:nvPicPr>
          <p:cNvPr id="6" name="Picture 5"/>
          <p:cNvPicPr>
            <a:picLocks noChangeAspect="1"/>
          </p:cNvPicPr>
          <p:nvPr/>
        </p:nvPicPr>
        <p:blipFill>
          <a:blip r:embed="rId9"/>
          <a:stretch>
            <a:fillRect/>
          </a:stretch>
        </p:blipFill>
        <p:spPr>
          <a:xfrm>
            <a:off x="4795568" y="-32408"/>
            <a:ext cx="4639458" cy="1944793"/>
          </a:xfrm>
          <a:prstGeom prst="rect">
            <a:avLst/>
          </a:prstGeom>
        </p:spPr>
      </p:pic>
      <p:pic>
        <p:nvPicPr>
          <p:cNvPr id="12" name="Picture 11"/>
          <p:cNvPicPr>
            <a:picLocks noChangeAspect="1"/>
          </p:cNvPicPr>
          <p:nvPr/>
        </p:nvPicPr>
        <p:blipFill>
          <a:blip r:embed="rId10"/>
          <a:stretch>
            <a:fillRect/>
          </a:stretch>
        </p:blipFill>
        <p:spPr>
          <a:xfrm>
            <a:off x="1083144" y="1117556"/>
            <a:ext cx="9595936" cy="4694327"/>
          </a:xfrm>
          <a:prstGeom prst="rect">
            <a:avLst/>
          </a:prstGeom>
        </p:spPr>
      </p:pic>
      <p:pic>
        <p:nvPicPr>
          <p:cNvPr id="13" name="Picture 12"/>
          <p:cNvPicPr>
            <a:picLocks noChangeAspect="1"/>
          </p:cNvPicPr>
          <p:nvPr/>
        </p:nvPicPr>
        <p:blipFill>
          <a:blip r:embed="rId11"/>
          <a:stretch>
            <a:fillRect/>
          </a:stretch>
        </p:blipFill>
        <p:spPr>
          <a:xfrm>
            <a:off x="3522206" y="4221660"/>
            <a:ext cx="8730229" cy="2395936"/>
          </a:xfrm>
          <a:prstGeom prst="rect">
            <a:avLst/>
          </a:prstGeom>
        </p:spPr>
      </p:pic>
    </p:spTree>
    <p:extLst>
      <p:ext uri="{BB962C8B-B14F-4D97-AF65-F5344CB8AC3E}">
        <p14:creationId xmlns:p14="http://schemas.microsoft.com/office/powerpoint/2010/main" val="402326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66981C10-6710-1E3D-6DEA-62F25BCAE1FF}"/>
              </a:ext>
            </a:extLst>
          </p:cNvPr>
          <p:cNvGrpSpPr/>
          <p:nvPr/>
        </p:nvGrpSpPr>
        <p:grpSpPr>
          <a:xfrm>
            <a:off x="-1270" y="4556125"/>
            <a:ext cx="12192000" cy="2301875"/>
            <a:chOff x="0" y="7151"/>
            <a:chExt cx="19200" cy="3625"/>
          </a:xfrm>
        </p:grpSpPr>
        <p:pic>
          <p:nvPicPr>
            <p:cNvPr id="7" name="图片 4" descr="E:\张颖颖PPT工作成果\张颖2019PPT\82-新入职幼师培训\云3副本.png云3副本">
              <a:extLst>
                <a:ext uri="{FF2B5EF4-FFF2-40B4-BE49-F238E27FC236}">
                  <a16:creationId xmlns:a16="http://schemas.microsoft.com/office/drawing/2014/main" id="{6B928ED8-3DB1-863D-4619-54F0861461E1}"/>
                </a:ext>
              </a:extLst>
            </p:cNvPr>
            <p:cNvPicPr>
              <a:picLocks noChangeAspect="1"/>
            </p:cNvPicPr>
            <p:nvPr/>
          </p:nvPicPr>
          <p:blipFill>
            <a:blip r:embed="rId2"/>
            <a:srcRect/>
            <a:stretch>
              <a:fillRect/>
            </a:stretch>
          </p:blipFill>
          <p:spPr>
            <a:xfrm>
              <a:off x="0" y="7151"/>
              <a:ext cx="19200" cy="3375"/>
            </a:xfrm>
            <a:prstGeom prst="rect">
              <a:avLst/>
            </a:prstGeom>
          </p:spPr>
        </p:pic>
        <p:pic>
          <p:nvPicPr>
            <p:cNvPr id="8" name="图片 5" descr="云3副本副本">
              <a:extLst>
                <a:ext uri="{FF2B5EF4-FFF2-40B4-BE49-F238E27FC236}">
                  <a16:creationId xmlns:a16="http://schemas.microsoft.com/office/drawing/2014/main" id="{B9F2EF20-90B5-FE8C-0B07-BE8073F507BA}"/>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45C7356B-DCF3-B4DB-25C5-0A8F1C2EE3A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84712" y="301408"/>
            <a:ext cx="8017495" cy="4600909"/>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14F79A09-553C-89A5-0EEA-7C15A81B5BF5}"/>
              </a:ext>
            </a:extLst>
          </p:cNvPr>
          <p:cNvGrpSpPr/>
          <p:nvPr/>
        </p:nvGrpSpPr>
        <p:grpSpPr>
          <a:xfrm>
            <a:off x="761999" y="5061067"/>
            <a:ext cx="10795552" cy="1692771"/>
            <a:chOff x="660571" y="4044241"/>
            <a:chExt cx="4969190" cy="1019245"/>
          </a:xfrm>
        </p:grpSpPr>
        <p:sp>
          <p:nvSpPr>
            <p:cNvPr id="4" name="Speech Bubble: Rectangle with Corners Rounded 6">
              <a:extLst>
                <a:ext uri="{FF2B5EF4-FFF2-40B4-BE49-F238E27FC236}">
                  <a16:creationId xmlns:a16="http://schemas.microsoft.com/office/drawing/2014/main" id="{336FD4EB-17BB-4C4B-1C0C-F4A5BC937D84}"/>
                </a:ext>
              </a:extLst>
            </p:cNvPr>
            <p:cNvSpPr/>
            <p:nvPr/>
          </p:nvSpPr>
          <p:spPr>
            <a:xfrm>
              <a:off x="660571" y="4044242"/>
              <a:ext cx="4969190" cy="98637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0D06F6-CECB-4ED2-0135-F81DB59E04C5}"/>
                </a:ext>
              </a:extLst>
            </p:cNvPr>
            <p:cNvSpPr txBox="1"/>
            <p:nvPr/>
          </p:nvSpPr>
          <p:spPr>
            <a:xfrm>
              <a:off x="751539" y="4044241"/>
              <a:ext cx="4656622" cy="1019245"/>
            </a:xfrm>
            <a:prstGeom prst="rect">
              <a:avLst/>
            </a:prstGeom>
            <a:noFill/>
          </p:spPr>
          <p:txBody>
            <a:bodyPr wrap="square" rtlCol="0">
              <a:spAutoFit/>
            </a:bodyPr>
            <a:lstStyle/>
            <a:p>
              <a:pPr algn="just"/>
              <a:r>
                <a:rPr lang="en-US" sz="2600" b="1" dirty="0" err="1">
                  <a:latin typeface="Cambria" panose="02040503050406030204" pitchFamily="18" charset="0"/>
                  <a:ea typeface="Cambria" panose="02040503050406030204" pitchFamily="18" charset="0"/>
                </a:rPr>
                <a:t>Em</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sẽ tâm sự với bạn thân là đã xảy ra chuyện gì khiến bạn thân không chơi với em nữa và bảo các bạn khác không chơi cùng em. Từ đó giải quyết vấn đề giữa em và bạn thân để chúng em lại chơi với nhau vui vẻ như trước.</a:t>
              </a:r>
              <a:r>
                <a:rPr lang="en-US" sz="2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06130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DFE0EF-9E89-5C69-9080-3FFEFAC9F195}"/>
              </a:ext>
            </a:extLst>
          </p:cNvPr>
          <p:cNvGrpSpPr/>
          <p:nvPr/>
        </p:nvGrpSpPr>
        <p:grpSpPr>
          <a:xfrm>
            <a:off x="-127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D5A1912B-621C-9CAB-3E5E-2D6DA3BDEC6F}"/>
                </a:ext>
              </a:extLst>
            </p:cNvPr>
            <p:cNvPicPr>
              <a:picLocks noChangeAspect="1"/>
            </p:cNvPicPr>
            <p:nvPr/>
          </p:nvPicPr>
          <p:blipFill>
            <a:blip r:embed="rId2"/>
            <a:srcRect/>
            <a:stretch>
              <a:fillRect/>
            </a:stretch>
          </p:blipFill>
          <p:spPr>
            <a:xfrm>
              <a:off x="0" y="7151"/>
              <a:ext cx="19200" cy="3375"/>
            </a:xfrm>
            <a:prstGeom prst="rect">
              <a:avLst/>
            </a:prstGeom>
          </p:spPr>
        </p:pic>
        <p:pic>
          <p:nvPicPr>
            <p:cNvPr id="5" name="图片 5" descr="云3副本副本">
              <a:extLst>
                <a:ext uri="{FF2B5EF4-FFF2-40B4-BE49-F238E27FC236}">
                  <a16:creationId xmlns:a16="http://schemas.microsoft.com/office/drawing/2014/main" id="{2B68DDD1-B2D5-D297-48DA-B9D22E2400F7}"/>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835E586C-6589-4589-E47B-0B97A515EE3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412873" y="317498"/>
            <a:ext cx="7150180" cy="4103194"/>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2BC656BA-086E-C369-8E7D-841266F6BC32}"/>
              </a:ext>
            </a:extLst>
          </p:cNvPr>
          <p:cNvGrpSpPr/>
          <p:nvPr/>
        </p:nvGrpSpPr>
        <p:grpSpPr>
          <a:xfrm>
            <a:off x="1065544" y="4556125"/>
            <a:ext cx="9844838" cy="2007692"/>
            <a:chOff x="165841" y="3986495"/>
            <a:chExt cx="5242320" cy="1208863"/>
          </a:xfrm>
        </p:grpSpPr>
        <p:sp>
          <p:nvSpPr>
            <p:cNvPr id="7" name="Speech Bubble: Rectangle with Corners Rounded 6">
              <a:extLst>
                <a:ext uri="{FF2B5EF4-FFF2-40B4-BE49-F238E27FC236}">
                  <a16:creationId xmlns:a16="http://schemas.microsoft.com/office/drawing/2014/main" id="{AC271A9E-384E-B572-84A1-87BB06D42FAB}"/>
                </a:ext>
              </a:extLst>
            </p:cNvPr>
            <p:cNvSpPr/>
            <p:nvPr/>
          </p:nvSpPr>
          <p:spPr>
            <a:xfrm>
              <a:off x="165841" y="3986495"/>
              <a:ext cx="5242320" cy="1208863"/>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D447BB-2A0F-987B-7347-CFE3FCC8AF99}"/>
                </a:ext>
              </a:extLst>
            </p:cNvPr>
            <p:cNvSpPr txBox="1"/>
            <p:nvPr/>
          </p:nvSpPr>
          <p:spPr>
            <a:xfrm>
              <a:off x="218896" y="4044241"/>
              <a:ext cx="5189265" cy="1093371"/>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sẽ khi thở sâu kiềm chế lại cảm xúc tức giận, nhắc nhở em trai lần sau không được vẽ lên đồ của người khác nữa đồng thời cũng rút kinh nghiệm cho bản thân mình sau khi làm xong cần cất đồ của mình một cách cẩn thận .</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0616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9DD26D-B37D-45E6-ADC4-18D331175A1D}"/>
              </a:ext>
            </a:extLst>
          </p:cNvPr>
          <p:cNvSpPr/>
          <p:nvPr/>
        </p:nvSpPr>
        <p:spPr>
          <a:xfrm>
            <a:off x="-1" y="0"/>
            <a:ext cx="3081867"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573" y="158750"/>
            <a:ext cx="944642" cy="9446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2200" y="707133"/>
            <a:ext cx="4264601" cy="6150867"/>
          </a:xfrm>
          <a:prstGeom prst="rect">
            <a:avLst/>
          </a:prstGeom>
        </p:spPr>
      </p:pic>
      <p:sp>
        <p:nvSpPr>
          <p:cNvPr id="20" name="Rounded Rectangle 19"/>
          <p:cNvSpPr/>
          <p:nvPr/>
        </p:nvSpPr>
        <p:spPr>
          <a:xfrm>
            <a:off x="4470400" y="1148760"/>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833" y="4402467"/>
            <a:ext cx="1373933" cy="1373933"/>
          </a:xfrm>
          <a:prstGeom prst="rect">
            <a:avLst/>
          </a:prstGeom>
        </p:spPr>
      </p:pic>
      <p:pic>
        <p:nvPicPr>
          <p:cNvPr id="19"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10001403" y="314376"/>
            <a:ext cx="2097073" cy="2097073"/>
          </a:xfrm>
          <a:prstGeom prst="rect">
            <a:avLst/>
          </a:prstGeom>
        </p:spPr>
      </p:pic>
      <p:sp>
        <p:nvSpPr>
          <p:cNvPr id="31" name="TextBox 30">
            <a:extLst>
              <a:ext uri="{FF2B5EF4-FFF2-40B4-BE49-F238E27FC236}">
                <a16:creationId xmlns:a16="http://schemas.microsoft.com/office/drawing/2014/main" id="{D53FDB01-4D79-76AE-AAC8-D2DB34AEFD6A}"/>
              </a:ext>
            </a:extLst>
          </p:cNvPr>
          <p:cNvSpPr txBox="1"/>
          <p:nvPr/>
        </p:nvSpPr>
        <p:spPr>
          <a:xfrm>
            <a:off x="4867769" y="2168109"/>
            <a:ext cx="6584323" cy="230832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tình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huống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còn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không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29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895475"/>
            <a:ext cx="12192000"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9201" y="250888"/>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7467" y="1055433"/>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9030" y="-216207"/>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207" y="1203857"/>
            <a:ext cx="1701282" cy="1701282"/>
          </a:xfrm>
          <a:prstGeom prst="rect">
            <a:avLst/>
          </a:prstGeom>
        </p:spPr>
      </p:pic>
      <p:pic>
        <p:nvPicPr>
          <p:cNvPr id="14" name="Picture 13"/>
          <p:cNvPicPr>
            <a:picLocks noChangeAspect="1"/>
          </p:cNvPicPr>
          <p:nvPr/>
        </p:nvPicPr>
        <p:blipFill>
          <a:blip r:embed="rId5"/>
          <a:stretch>
            <a:fillRect/>
          </a:stretch>
        </p:blipFill>
        <p:spPr>
          <a:xfrm>
            <a:off x="317267" y="597993"/>
            <a:ext cx="10777012" cy="3883165"/>
          </a:xfrm>
          <a:prstGeom prst="rect">
            <a:avLst/>
          </a:prstGeom>
        </p:spPr>
      </p:pic>
      <p:pic>
        <p:nvPicPr>
          <p:cNvPr id="15" name="图片 3">
            <a:extLst>
              <a:ext uri="{FF2B5EF4-FFF2-40B4-BE49-F238E27FC236}">
                <a16:creationId xmlns:a16="http://schemas.microsoft.com/office/drawing/2014/main" id="{2CE4D5B8-5FEC-4AFD-A43A-0E2B1BC9A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69" y="1649674"/>
            <a:ext cx="5040859" cy="5150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41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pic>
        <p:nvPicPr>
          <p:cNvPr id="17" name="y2mate.com - Kỹ năng kiềm chế sự nóng giận Bài 5  Khoá 3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
        <p:nvSpPr>
          <p:cNvPr id="2" name="Rectangle 1"/>
          <p:cNvSpPr/>
          <p:nvPr/>
        </p:nvSpPr>
        <p:spPr>
          <a:xfrm>
            <a:off x="6649693" y="123763"/>
            <a:ext cx="5307928" cy="369332"/>
          </a:xfrm>
          <a:prstGeom prst="rect">
            <a:avLst/>
          </a:prstGeom>
        </p:spPr>
        <p:txBody>
          <a:bodyPr wrap="none">
            <a:spAutoFit/>
          </a:bodyPr>
          <a:lstStyle/>
          <a:p>
            <a:r>
              <a:rPr lang="en-US" dirty="0">
                <a:hlinkClick r:id="rId8"/>
              </a:rPr>
              <a:t>https://www.youtube.com/watch?v=mClBkFwKcZs</a:t>
            </a:r>
            <a:endParaRPr lang="en-US" dirty="0"/>
          </a:p>
        </p:txBody>
      </p:sp>
    </p:spTree>
    <p:extLst>
      <p:ext uri="{BB962C8B-B14F-4D97-AF65-F5344CB8AC3E}">
        <p14:creationId xmlns:p14="http://schemas.microsoft.com/office/powerpoint/2010/main" val="24481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sp>
        <p:nvSpPr>
          <p:cNvPr id="15" name="Rounded Rectangle 14"/>
          <p:cNvSpPr/>
          <p:nvPr/>
        </p:nvSpPr>
        <p:spPr>
          <a:xfrm>
            <a:off x="627017" y="1736281"/>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7500743" y="1169035"/>
            <a:ext cx="4866395" cy="4873308"/>
          </a:xfrm>
          <a:prstGeom prst="rect">
            <a:avLst/>
          </a:prstGeom>
        </p:spPr>
      </p:pic>
      <p:sp>
        <p:nvSpPr>
          <p:cNvPr id="18" name="TextBox 17">
            <a:extLst>
              <a:ext uri="{FF2B5EF4-FFF2-40B4-BE49-F238E27FC236}">
                <a16:creationId xmlns:a16="http://schemas.microsoft.com/office/drawing/2014/main" id="{D53FDB01-4D79-76AE-AAC8-D2DB34AEFD6A}"/>
              </a:ext>
            </a:extLst>
          </p:cNvPr>
          <p:cNvSpPr txBox="1"/>
          <p:nvPr/>
        </p:nvSpPr>
        <p:spPr>
          <a:xfrm>
            <a:off x="1024386" y="3005524"/>
            <a:ext cx="6584323" cy="175432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Sau</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xem</a:t>
            </a:r>
            <a:r>
              <a:rPr lang="en-US" sz="3600" b="1" dirty="0">
                <a:solidFill>
                  <a:srgbClr val="953A2D"/>
                </a:solidFill>
                <a:latin typeface="Cambria" panose="02040503050406030204" pitchFamily="18" charset="0"/>
                <a:ea typeface="Cambria" panose="02040503050406030204" pitchFamily="18" charset="0"/>
              </a:rPr>
              <a:t> video,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cư</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8614" y="3968092"/>
            <a:ext cx="2121931" cy="2121931"/>
          </a:xfrm>
          <a:prstGeom prst="rect">
            <a:avLst/>
          </a:prstGeom>
        </p:spPr>
      </p:pic>
      <p:pic>
        <p:nvPicPr>
          <p:cNvPr id="20"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282360" y="980892"/>
            <a:ext cx="2097073" cy="2097073"/>
          </a:xfrm>
          <a:prstGeom prst="rect">
            <a:avLst/>
          </a:prstGeom>
        </p:spPr>
      </p:pic>
      <p:pic>
        <p:nvPicPr>
          <p:cNvPr id="21" name="图片 94">
            <a:extLst>
              <a:ext uri="{FF2B5EF4-FFF2-40B4-BE49-F238E27FC236}">
                <a16:creationId xmlns:a16="http://schemas.microsoft.com/office/drawing/2014/main" id="{5623725F-CC3B-4692-A052-6ED4B01132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26789">
            <a:off x="1192338" y="1831555"/>
            <a:ext cx="1470094" cy="1470094"/>
          </a:xfrm>
          <a:prstGeom prst="rect">
            <a:avLst/>
          </a:prstGeom>
        </p:spPr>
      </p:pic>
    </p:spTree>
    <p:extLst>
      <p:ext uri="{BB962C8B-B14F-4D97-AF65-F5344CB8AC3E}">
        <p14:creationId xmlns:p14="http://schemas.microsoft.com/office/powerpoint/2010/main" val="24692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1" name="图片 2">
            <a:extLst>
              <a:ext uri="{FF2B5EF4-FFF2-40B4-BE49-F238E27FC236}">
                <a16:creationId xmlns:a16="http://schemas.microsoft.com/office/drawing/2014/main" id="{2F52FAEA-030F-7F85-04A7-13021CD52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8739" y="-708546"/>
            <a:ext cx="8368961" cy="7282965"/>
          </a:xfrm>
          <a:prstGeom prst="rect">
            <a:avLst/>
          </a:prstGeom>
        </p:spPr>
      </p:pic>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4"/>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3" name="Picture 22">
            <a:extLst>
              <a:ext uri="{FF2B5EF4-FFF2-40B4-BE49-F238E27FC236}">
                <a16:creationId xmlns:a16="http://schemas.microsoft.com/office/drawing/2014/main" id="{0AB6CA73-F3B8-7E06-6576-91420321A2FA}"/>
              </a:ext>
            </a:extLst>
          </p:cNvPr>
          <p:cNvPicPr>
            <a:picLocks noChangeAspect="1"/>
          </p:cNvPicPr>
          <p:nvPr/>
        </p:nvPicPr>
        <p:blipFill>
          <a:blip r:embed="rId9"/>
          <a:stretch>
            <a:fillRect/>
          </a:stretch>
        </p:blipFill>
        <p:spPr>
          <a:xfrm>
            <a:off x="4210372" y="441334"/>
            <a:ext cx="5140934" cy="2196361"/>
          </a:xfrm>
          <a:prstGeom prst="rect">
            <a:avLst/>
          </a:prstGeom>
        </p:spPr>
      </p:pic>
      <p:sp>
        <p:nvSpPr>
          <p:cNvPr id="24" name="TextBox 23">
            <a:extLst>
              <a:ext uri="{FF2B5EF4-FFF2-40B4-BE49-F238E27FC236}">
                <a16:creationId xmlns:a16="http://schemas.microsoft.com/office/drawing/2014/main" id="{D53FDB01-4D79-76AE-AAC8-D2DB34AEFD6A}"/>
              </a:ext>
            </a:extLst>
          </p:cNvPr>
          <p:cNvSpPr txBox="1"/>
          <p:nvPr/>
        </p:nvSpPr>
        <p:spPr>
          <a:xfrm>
            <a:off x="3730171" y="1914798"/>
            <a:ext cx="6516749"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Hôm</a:t>
            </a:r>
            <a:r>
              <a:rPr lang="en-US" sz="3600" b="1" dirty="0">
                <a:solidFill>
                  <a:srgbClr val="953A2D"/>
                </a:solidFill>
                <a:latin typeface="Cambria" panose="02040503050406030204" pitchFamily="18" charset="0"/>
                <a:ea typeface="Cambria" panose="02040503050406030204" pitchFamily="18" charset="0"/>
              </a:rPr>
              <a:t> nay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D53FDB01-4D79-76AE-AAC8-D2DB34AEFD6A}"/>
              </a:ext>
            </a:extLst>
          </p:cNvPr>
          <p:cNvSpPr txBox="1"/>
          <p:nvPr/>
        </p:nvSpPr>
        <p:spPr>
          <a:xfrm>
            <a:off x="3730170" y="2791706"/>
            <a:ext cx="6516749"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nhà</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hãy</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dụng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cuộc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sống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315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3606438" y="1226820"/>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sp>
        <p:nvSpPr>
          <p:cNvPr id="24" name="Rounded Rectangle 23"/>
          <p:cNvSpPr/>
          <p:nvPr/>
        </p:nvSpPr>
        <p:spPr>
          <a:xfrm>
            <a:off x="2390503" y="1581224"/>
            <a:ext cx="9444446"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2" name="Rectangle 1"/>
          <p:cNvSpPr/>
          <p:nvPr/>
        </p:nvSpPr>
        <p:spPr>
          <a:xfrm>
            <a:off x="3257006" y="2155137"/>
            <a:ext cx="8577943" cy="2858475"/>
          </a:xfrm>
          <a:prstGeom prst="rect">
            <a:avLst/>
          </a:prstGeom>
        </p:spPr>
        <p:txBody>
          <a:bodyPr wrap="square">
            <a:spAutoFit/>
          </a:bodyPr>
          <a:lstStyle/>
          <a:p>
            <a:pPr algn="just">
              <a:lnSpc>
                <a:spcPct val="107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Kiến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thức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kĩ</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cố</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khắc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kiến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thức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hành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xử</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lý</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tình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huống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cụ</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Phát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triển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phẩm</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chất</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Rèn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điều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chỉnh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hành</a:t>
            </a:r>
            <a:r>
              <a:rPr lang="en-US" sz="2800" dirty="0">
                <a:latin typeface="Cambria" panose="02040503050406030204" pitchFamily="18" charset="0"/>
                <a:ea typeface="Cambria" panose="02040503050406030204" pitchFamily="18" charset="0"/>
                <a:cs typeface="Times New Roman" panose="02020603050405020304" pitchFamily="18" charset="0"/>
              </a:rPr>
              <a:t> vi, </a:t>
            </a:r>
            <a:r>
              <a:rPr lang="en-US" sz="2800" dirty="0" err="1">
                <a:latin typeface="Cambria" panose="02040503050406030204" pitchFamily="18" charset="0"/>
                <a:ea typeface="Cambria" panose="02040503050406030204" pitchFamily="18" charset="0"/>
                <a:cs typeface="Times New Roman" panose="02020603050405020304" pitchFamily="18" charset="0"/>
              </a:rPr>
              <a:t>phát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triển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thân</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Hình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thành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kĩ</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thức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quản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lí</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thân</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875901" y="346592"/>
            <a:ext cx="5364945" cy="944962"/>
          </a:xfrm>
          <a:prstGeom prst="rect">
            <a:avLst/>
          </a:prstGeom>
        </p:spPr>
      </p:pic>
    </p:spTree>
    <p:extLst>
      <p:ext uri="{BB962C8B-B14F-4D97-AF65-F5344CB8AC3E}">
        <p14:creationId xmlns:p14="http://schemas.microsoft.com/office/powerpoint/2010/main" val="988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895475"/>
            <a:ext cx="12192000"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9201" y="250888"/>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7467" y="1055433"/>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5"/>
          <a:srcRect b="33855"/>
          <a:stretch/>
        </p:blipFill>
        <p:spPr>
          <a:xfrm>
            <a:off x="413902" y="1267129"/>
            <a:ext cx="11296867"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39496" y="3527294"/>
            <a:ext cx="3835959"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9030" y="-216207"/>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207" y="1203857"/>
            <a:ext cx="1701282" cy="1701282"/>
          </a:xfrm>
          <a:prstGeom prst="rect">
            <a:avLst/>
          </a:prstGeom>
        </p:spPr>
      </p:pic>
    </p:spTree>
    <p:extLst>
      <p:ext uri="{BB962C8B-B14F-4D97-AF65-F5344CB8AC3E}">
        <p14:creationId xmlns:p14="http://schemas.microsoft.com/office/powerpoint/2010/main" val="258441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p:cNvPicPr>
            <a:picLocks noChangeAspect="1"/>
          </p:cNvPicPr>
          <p:nvPr/>
        </p:nvPicPr>
        <p:blipFill>
          <a:blip r:embed="rId8"/>
          <a:stretch>
            <a:fillRect/>
          </a:stretch>
        </p:blipFill>
        <p:spPr>
          <a:xfrm>
            <a:off x="1557779" y="515841"/>
            <a:ext cx="10714978" cy="2533072"/>
          </a:xfrm>
          <a:prstGeom prst="rect">
            <a:avLst/>
          </a:prstGeom>
        </p:spPr>
      </p:pic>
    </p:spTree>
    <p:extLst>
      <p:ext uri="{BB962C8B-B14F-4D97-AF65-F5344CB8AC3E}">
        <p14:creationId xmlns:p14="http://schemas.microsoft.com/office/powerpoint/2010/main" val="15958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417" y="3605349"/>
            <a:ext cx="6335486"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3029" y="122311"/>
            <a:ext cx="11625943" cy="1200329"/>
          </a:xfrm>
          <a:prstGeom prst="rect">
            <a:avLst/>
          </a:prstGeom>
        </p:spPr>
        <p:txBody>
          <a:bodyPr wrap="square">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Bài</a:t>
            </a:r>
            <a:r>
              <a:rPr lang="en-US" sz="3600" b="1" u="sng" dirty="0">
                <a:solidFill>
                  <a:srgbClr val="FF0000"/>
                </a:solidFill>
                <a:latin typeface="Cambria" panose="02040503050406030204" pitchFamily="18" charset="0"/>
                <a:ea typeface="Cambria" panose="02040503050406030204" pitchFamily="18" charset="0"/>
              </a:rPr>
              <a:t> 1:</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cư</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huống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dưới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Vì</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sao</a:t>
            </a:r>
            <a:r>
              <a:rPr lang="en-US" sz="3600" b="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081808" y="1677895"/>
            <a:ext cx="4948541" cy="3900967"/>
          </a:xfrm>
          <a:prstGeom prst="rect">
            <a:avLst/>
          </a:prstGeom>
        </p:spPr>
      </p:pic>
      <p:sp>
        <p:nvSpPr>
          <p:cNvPr id="11" name="TextBox 10"/>
          <p:cNvSpPr txBox="1"/>
          <p:nvPr/>
        </p:nvSpPr>
        <p:spPr>
          <a:xfrm>
            <a:off x="283028" y="1443766"/>
            <a:ext cx="6798779"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chạy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giận</a:t>
            </a:r>
            <a:r>
              <a:rPr lang="en-US" sz="2800" b="1" dirty="0">
                <a:latin typeface="Cambria" panose="02040503050406030204" pitchFamily="18" charset="0"/>
                <a:ea typeface="Cambria" panose="02040503050406030204" pitchFamily="18" charset="0"/>
              </a:rPr>
              <a:t>.</a:t>
            </a:r>
          </a:p>
        </p:txBody>
      </p:sp>
      <p:sp>
        <p:nvSpPr>
          <p:cNvPr id="12" name="TextBox 11"/>
          <p:cNvSpPr txBox="1"/>
          <p:nvPr/>
        </p:nvSpPr>
        <p:spPr>
          <a:xfrm>
            <a:off x="283027" y="2828761"/>
            <a:ext cx="6086244" cy="523220"/>
          </a:xfrm>
          <a:prstGeom prst="rect">
            <a:avLst/>
          </a:prstGeom>
          <a:noFill/>
        </p:spPr>
        <p:txBody>
          <a:bodyPr wrap="square" rtlCol="0">
            <a:spAutoFit/>
          </a:bodyPr>
          <a:lstStyle/>
          <a:p>
            <a:pPr algn="just"/>
            <a:r>
              <a:rPr lang="en-US" sz="2800" b="1" i="1" dirty="0" err="1">
                <a:latin typeface="Cambria" panose="02040503050406030204" pitchFamily="18" charset="0"/>
                <a:ea typeface="Cambria" panose="02040503050406030204" pitchFamily="18" charset="0"/>
              </a:rPr>
              <a:t>Cách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cư</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của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Hùng</a:t>
            </a:r>
            <a:r>
              <a:rPr lang="en-US" sz="2800" b="1" i="1" dirty="0">
                <a:latin typeface="Cambria" panose="02040503050406030204" pitchFamily="18" charset="0"/>
                <a:ea typeface="Cambria" panose="02040503050406030204" pitchFamily="18" charset="0"/>
              </a:rPr>
              <a:t>:</a:t>
            </a:r>
          </a:p>
        </p:txBody>
      </p:sp>
      <p:cxnSp>
        <p:nvCxnSpPr>
          <p:cNvPr id="18" name="Straight Connector 17"/>
          <p:cNvCxnSpPr/>
          <p:nvPr/>
        </p:nvCxnSpPr>
        <p:spPr>
          <a:xfrm>
            <a:off x="3082834" y="3934121"/>
            <a:ext cx="13063"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a:stretch>
            <a:fillRect/>
          </a:stretch>
        </p:blipFill>
        <p:spPr>
          <a:xfrm>
            <a:off x="506999" y="3726122"/>
            <a:ext cx="445218" cy="631922"/>
          </a:xfrm>
          <a:prstGeom prst="rect">
            <a:avLst/>
          </a:prstGeom>
        </p:spPr>
      </p:pic>
      <p:sp>
        <p:nvSpPr>
          <p:cNvPr id="30" name="TextBox 29"/>
          <p:cNvSpPr txBox="1"/>
          <p:nvPr/>
        </p:nvSpPr>
        <p:spPr>
          <a:xfrm>
            <a:off x="504459" y="4334882"/>
            <a:ext cx="3361947" cy="461665"/>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đẩy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endParaRPr lang="en-US" sz="2400" b="1" dirty="0">
              <a:latin typeface="Cambria" panose="02040503050406030204" pitchFamily="18" charset="0"/>
              <a:ea typeface="Cambria" panose="02040503050406030204" pitchFamily="18" charset="0"/>
            </a:endParaRPr>
          </a:p>
        </p:txBody>
      </p:sp>
      <p:sp>
        <p:nvSpPr>
          <p:cNvPr id="31" name="TextBox 30"/>
          <p:cNvSpPr txBox="1"/>
          <p:nvPr/>
        </p:nvSpPr>
        <p:spPr>
          <a:xfrm>
            <a:off x="3225412" y="4189376"/>
            <a:ext cx="3361947" cy="1938992"/>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tĩnh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vậy</a:t>
            </a:r>
            <a:r>
              <a:rPr lang="en-US" sz="2400" b="1" dirty="0">
                <a:latin typeface="Cambria" panose="02040503050406030204" pitchFamily="18" charset="0"/>
                <a:ea typeface="Cambria" panose="02040503050406030204" pitchFamily="18" charset="0"/>
              </a:rPr>
              <a:t>.</a:t>
            </a:r>
          </a:p>
        </p:txBody>
      </p:sp>
      <p:pic>
        <p:nvPicPr>
          <p:cNvPr id="32" name="Picture 31"/>
          <p:cNvPicPr>
            <a:picLocks noChangeAspect="1"/>
          </p:cNvPicPr>
          <p:nvPr/>
        </p:nvPicPr>
        <p:blipFill>
          <a:blip r:embed="rId9"/>
          <a:stretch>
            <a:fillRect/>
          </a:stretch>
        </p:blipFill>
        <p:spPr>
          <a:xfrm>
            <a:off x="3337219" y="3726122"/>
            <a:ext cx="445218" cy="631922"/>
          </a:xfrm>
          <a:prstGeom prst="rect">
            <a:avLst/>
          </a:prstGeom>
        </p:spPr>
      </p:pic>
      <p:pic>
        <p:nvPicPr>
          <p:cNvPr id="33"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7202" y="3058857"/>
            <a:ext cx="1149126" cy="1149126"/>
          </a:xfrm>
          <a:prstGeom prst="rect">
            <a:avLst/>
          </a:prstGeom>
        </p:spPr>
      </p:pic>
      <p:pic>
        <p:nvPicPr>
          <p:cNvPr id="34"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525" y="3672493"/>
            <a:ext cx="548190" cy="548190"/>
          </a:xfrm>
          <a:prstGeom prst="rect">
            <a:avLst/>
          </a:prstGeom>
        </p:spPr>
      </p:pic>
    </p:spTree>
    <p:extLst>
      <p:ext uri="{BB962C8B-B14F-4D97-AF65-F5344CB8AC3E}">
        <p14:creationId xmlns:p14="http://schemas.microsoft.com/office/powerpoint/2010/main" val="19759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1" grpId="0"/>
      <p:bldP spid="12"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417" y="3605349"/>
            <a:ext cx="6335486"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8"/>
          <p:cNvSpPr/>
          <p:nvPr/>
        </p:nvSpPr>
        <p:spPr>
          <a:xfrm>
            <a:off x="283029" y="122311"/>
            <a:ext cx="116259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cư</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283027" y="1250131"/>
            <a:ext cx="679877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buổi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hãi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283027" y="3025555"/>
            <a:ext cx="608624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p:cNvCxnSpPr/>
          <p:nvPr/>
        </p:nvCxnSpPr>
        <p:spPr>
          <a:xfrm>
            <a:off x="3082834" y="3934121"/>
            <a:ext cx="13063"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stretch>
            <a:fillRect/>
          </a:stretch>
        </p:blipFill>
        <p:spPr>
          <a:xfrm>
            <a:off x="506999" y="3726122"/>
            <a:ext cx="445218" cy="631922"/>
          </a:xfrm>
          <a:prstGeom prst="rect">
            <a:avLst/>
          </a:prstGeom>
        </p:spPr>
      </p:pic>
      <p:sp>
        <p:nvSpPr>
          <p:cNvPr id="30" name="TextBox 29"/>
          <p:cNvSpPr txBox="1"/>
          <p:nvPr/>
        </p:nvSpPr>
        <p:spPr>
          <a:xfrm>
            <a:off x="504460" y="4334882"/>
            <a:ext cx="246788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ngồi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225412" y="4189376"/>
            <a:ext cx="33619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nỗi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2" name="Picture 31"/>
          <p:cNvPicPr>
            <a:picLocks noChangeAspect="1"/>
          </p:cNvPicPr>
          <p:nvPr/>
        </p:nvPicPr>
        <p:blipFill>
          <a:blip r:embed="rId7"/>
          <a:stretch>
            <a:fillRect/>
          </a:stretch>
        </p:blipFill>
        <p:spPr>
          <a:xfrm>
            <a:off x="3337219" y="3726122"/>
            <a:ext cx="445218" cy="631922"/>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986973" y="1879981"/>
            <a:ext cx="5028630" cy="3692281"/>
          </a:xfrm>
          <a:prstGeom prst="rect">
            <a:avLst/>
          </a:prstGeom>
        </p:spPr>
      </p:pic>
      <p:pic>
        <p:nvPicPr>
          <p:cNvPr id="20"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7202" y="3058857"/>
            <a:ext cx="1149126" cy="1149126"/>
          </a:xfrm>
          <a:prstGeom prst="rect">
            <a:avLst/>
          </a:prstGeom>
        </p:spPr>
      </p:pic>
      <p:pic>
        <p:nvPicPr>
          <p:cNvPr id="21"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525" y="3672493"/>
            <a:ext cx="548190" cy="548190"/>
          </a:xfrm>
          <a:prstGeom prst="rect">
            <a:avLst/>
          </a:prstGeom>
        </p:spPr>
      </p:pic>
    </p:spTree>
    <p:extLst>
      <p:ext uri="{BB962C8B-B14F-4D97-AF65-F5344CB8AC3E}">
        <p14:creationId xmlns:p14="http://schemas.microsoft.com/office/powerpoint/2010/main" val="34306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3" name="图片 12" descr="E:\张颖颖PPT工作成果\张颖2019PPT\82-新入职幼师培训\飞机.png飞机">
            <a:extLst>
              <a:ext uri="{FF2B5EF4-FFF2-40B4-BE49-F238E27FC236}">
                <a16:creationId xmlns:a16="http://schemas.microsoft.com/office/drawing/2014/main" id="{49A1C3FC-2669-4F67-9D4D-18F772BE2A82}"/>
              </a:ext>
            </a:extLst>
          </p:cNvPr>
          <p:cNvPicPr>
            <a:picLocks noChangeAspect="1"/>
          </p:cNvPicPr>
          <p:nvPr/>
        </p:nvPicPr>
        <p:blipFill>
          <a:blip r:embed="rId5"/>
          <a:srcRect/>
          <a:stretch>
            <a:fillRect/>
          </a:stretch>
        </p:blipFill>
        <p:spPr>
          <a:xfrm rot="21180000" flipH="1">
            <a:off x="1036012" y="615326"/>
            <a:ext cx="6846570" cy="1421765"/>
          </a:xfrm>
          <a:prstGeom prst="rect">
            <a:avLst/>
          </a:prstGeom>
        </p:spPr>
      </p:pic>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7573" y="158750"/>
            <a:ext cx="944642" cy="944642"/>
          </a:xfrm>
          <a:prstGeom prst="rect">
            <a:avLst/>
          </a:prstGeom>
        </p:spPr>
      </p:pic>
      <p:pic>
        <p:nvPicPr>
          <p:cNvPr id="27" name="图片 3">
            <a:extLst>
              <a:ext uri="{FF2B5EF4-FFF2-40B4-BE49-F238E27FC236}">
                <a16:creationId xmlns:a16="http://schemas.microsoft.com/office/drawing/2014/main" id="{2CE4D5B8-5FEC-4AFD-A43A-0E2B1BC9A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231" y="1103392"/>
            <a:ext cx="5040859" cy="5150224"/>
          </a:xfrm>
          <a:prstGeom prst="rect">
            <a:avLst/>
          </a:prstGeom>
        </p:spPr>
      </p:pic>
      <p:grpSp>
        <p:nvGrpSpPr>
          <p:cNvPr id="31" name="Group 30">
            <a:extLst>
              <a:ext uri="{FF2B5EF4-FFF2-40B4-BE49-F238E27FC236}">
                <a16:creationId xmlns:a16="http://schemas.microsoft.com/office/drawing/2014/main" id="{D3E450ED-0939-ECA9-3FC9-A76C94B2EAAE}"/>
              </a:ext>
            </a:extLst>
          </p:cNvPr>
          <p:cNvGrpSpPr/>
          <p:nvPr/>
        </p:nvGrpSpPr>
        <p:grpSpPr>
          <a:xfrm>
            <a:off x="6363506" y="1841362"/>
            <a:ext cx="4986316" cy="2327226"/>
            <a:chOff x="891840" y="2155857"/>
            <a:chExt cx="4986316" cy="1401260"/>
          </a:xfrm>
        </p:grpSpPr>
        <p:sp>
          <p:nvSpPr>
            <p:cNvPr id="32" name="Speech Bubble: Rectangle with Corners Rounded 6">
              <a:extLst>
                <a:ext uri="{FF2B5EF4-FFF2-40B4-BE49-F238E27FC236}">
                  <a16:creationId xmlns:a16="http://schemas.microsoft.com/office/drawing/2014/main" id="{20BCC125-C3E2-AFE4-E7AF-08867F9C098D}"/>
                </a:ext>
              </a:extLst>
            </p:cNvPr>
            <p:cNvSpPr/>
            <p:nvPr/>
          </p:nvSpPr>
          <p:spPr>
            <a:xfrm>
              <a:off x="891840" y="2155857"/>
              <a:ext cx="4986316" cy="1401260"/>
            </a:xfrm>
            <a:prstGeom prst="wedgeRoundRectCallout">
              <a:avLst>
                <a:gd name="adj1" fmla="val -38395"/>
                <a:gd name="adj2" fmla="val 95235"/>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263E765-23CF-D994-FB56-F6F93E5F8F78}"/>
                </a:ext>
              </a:extLst>
            </p:cNvPr>
            <p:cNvSpPr txBox="1"/>
            <p:nvPr/>
          </p:nvSpPr>
          <p:spPr>
            <a:xfrm>
              <a:off x="986284" y="2196569"/>
              <a:ext cx="4656622" cy="1241625"/>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Vì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52233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1329766" y="671597"/>
            <a:ext cx="1701282" cy="1701282"/>
          </a:xfrm>
          <a:prstGeom prst="rect">
            <a:avLst/>
          </a:prstGeom>
        </p:spPr>
      </p:pic>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4234829" y="-65201"/>
            <a:ext cx="1701282" cy="1701282"/>
          </a:xfrm>
          <a:prstGeom prst="rect">
            <a:avLst/>
          </a:prstGeom>
        </p:spPr>
      </p:pic>
      <p:pic>
        <p:nvPicPr>
          <p:cNvPr id="39" name="图片 21">
            <a:extLst>
              <a:ext uri="{FF2B5EF4-FFF2-40B4-BE49-F238E27FC236}">
                <a16:creationId xmlns:a16="http://schemas.microsoft.com/office/drawing/2014/main" id="{A033DD53-1C8D-4F98-9434-4E00B4483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571" y="-150976"/>
            <a:ext cx="864542" cy="8645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9" name="Rectangle 8"/>
          <p:cNvSpPr/>
          <p:nvPr/>
        </p:nvSpPr>
        <p:spPr>
          <a:xfrm>
            <a:off x="90571" y="594621"/>
            <a:ext cx="7801573"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x</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huống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81429" y="2318766"/>
            <a:ext cx="3693887" cy="311772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198257" y="2318766"/>
            <a:ext cx="3693887" cy="308918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8215085" y="2318766"/>
            <a:ext cx="3693887" cy="310620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3"/>
          <a:stretch>
            <a:fillRect/>
          </a:stretch>
        </p:blipFill>
        <p:spPr>
          <a:xfrm>
            <a:off x="7064820" y="594621"/>
            <a:ext cx="5127180" cy="2042337"/>
          </a:xfrm>
          <a:prstGeom prst="rect">
            <a:avLst/>
          </a:prstGeom>
        </p:spPr>
      </p:pic>
    </p:spTree>
    <p:extLst>
      <p:ext uri="{BB962C8B-B14F-4D97-AF65-F5344CB8AC3E}">
        <p14:creationId xmlns:p14="http://schemas.microsoft.com/office/powerpoint/2010/main" val="1842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127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984477" y="259140"/>
            <a:ext cx="8220506" cy="4718470"/>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6B603685-EA55-C7E1-A0DF-CFA4909EADF2}"/>
              </a:ext>
            </a:extLst>
          </p:cNvPr>
          <p:cNvGrpSpPr/>
          <p:nvPr/>
        </p:nvGrpSpPr>
        <p:grpSpPr>
          <a:xfrm>
            <a:off x="1610142" y="5129590"/>
            <a:ext cx="9442173" cy="1569660"/>
            <a:chOff x="601859" y="4044241"/>
            <a:chExt cx="5027903" cy="945117"/>
          </a:xfrm>
        </p:grpSpPr>
        <p:sp>
          <p:nvSpPr>
            <p:cNvPr id="4" name="Speech Bubble: Rectangle with Corners Rounded 6">
              <a:extLst>
                <a:ext uri="{FF2B5EF4-FFF2-40B4-BE49-F238E27FC236}">
                  <a16:creationId xmlns:a16="http://schemas.microsoft.com/office/drawing/2014/main" id="{400B56F6-3FC3-DCCC-5B40-962427942513}"/>
                </a:ext>
              </a:extLst>
            </p:cNvPr>
            <p:cNvSpPr/>
            <p:nvPr/>
          </p:nvSpPr>
          <p:spPr>
            <a:xfrm>
              <a:off x="601859" y="4044242"/>
              <a:ext cx="5027903" cy="94511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DA01B0-4FBA-2BC3-DED6-6CB6CC01DB7D}"/>
                </a:ext>
              </a:extLst>
            </p:cNvPr>
            <p:cNvSpPr txBox="1"/>
            <p:nvPr/>
          </p:nvSpPr>
          <p:spPr>
            <a:xfrm>
              <a:off x="751539" y="4044241"/>
              <a:ext cx="4656622" cy="94511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sẽ lờ đi lời trêu đó, đi ra chỗ khác và hằng ngày sẽ cố gắng tập thể dục để giúp cơ thể trở nên săn chắc, khỏe mạnh hơn.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860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TotalTime>
  <Words>502</Words>
  <Application>Microsoft Office PowerPoint</Application>
  <PresentationFormat>Widescreen</PresentationFormat>
  <Paragraphs>39</Paragraphs>
  <Slides>16</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Cambria</vt:lpstr>
      <vt:lpstr>等线</vt:lpstr>
      <vt:lpstr>Times New Roman</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keywords>Chu Muoi</cp:keywords>
  <cp:lastModifiedBy>Techsi.vn</cp:lastModifiedBy>
  <cp:revision>31</cp:revision>
  <dcterms:created xsi:type="dcterms:W3CDTF">2023-01-12T12:32:44Z</dcterms:created>
  <dcterms:modified xsi:type="dcterms:W3CDTF">2024-02-19T05:06:17Z</dcterms:modified>
</cp:coreProperties>
</file>