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9" r:id="rId3"/>
    <p:sldId id="271" r:id="rId4"/>
    <p:sldId id="268" r:id="rId5"/>
    <p:sldId id="280" r:id="rId6"/>
    <p:sldId id="260" r:id="rId7"/>
    <p:sldId id="273" r:id="rId8"/>
    <p:sldId id="267" r:id="rId9"/>
    <p:sldId id="277" r:id="rId10"/>
    <p:sldId id="259" r:id="rId11"/>
    <p:sldId id="272" r:id="rId12"/>
    <p:sldId id="262" r:id="rId13"/>
    <p:sldId id="278" r:id="rId14"/>
    <p:sldId id="266" r:id="rId15"/>
    <p:sldId id="279" r:id="rId16"/>
    <p:sldId id="263" r:id="rId17"/>
    <p:sldId id="282" r:id="rId18"/>
    <p:sldId id="261" r:id="rId19"/>
    <p:sldId id="274" r:id="rId20"/>
    <p:sldId id="265" r:id="rId21"/>
    <p:sldId id="281" r:id="rId22"/>
    <p:sldId id="270" r:id="rId23"/>
    <p:sldId id="283" r:id="rId24"/>
    <p:sldId id="264" r:id="rId25"/>
    <p:sldId id="276" r:id="rId26"/>
  </p:sldIdLst>
  <p:sldSz cx="9144000" cy="6858000" type="screen4x3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kiosk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9900FF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930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543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8193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693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76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627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25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28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28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2781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4288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168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50000" contrast="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DD857-DFDB-42C0-A3FA-B6C8D44CFC86}" type="datetimeFigureOut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08/09/2014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FA7F17-6035-4E4C-AAED-B034982BBCA2}" type="slidenum">
              <a:rPr lang="es-ES" smtClean="0">
                <a:solidFill>
                  <a:prstClr val="white">
                    <a:tint val="75000"/>
                  </a:prstClr>
                </a:solidFill>
              </a:rPr>
              <a:pPr/>
              <a:t>‹Nº›</a:t>
            </a:fld>
            <a:endParaRPr lang="es-E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86384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3.wdp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microsoft.com/office/2007/relationships/hdphoto" Target="../media/hdphoto2.wdp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audio" Target="../media/audio30.wav"/><Relationship Id="rId3" Type="http://schemas.openxmlformats.org/officeDocument/2006/relationships/audio" Target="../media/audio4.wav"/><Relationship Id="rId7" Type="http://schemas.openxmlformats.org/officeDocument/2006/relationships/audio" Target="../media/audio29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8.wav"/><Relationship Id="rId11" Type="http://schemas.openxmlformats.org/officeDocument/2006/relationships/image" Target="../media/image3.jpg"/><Relationship Id="rId5" Type="http://schemas.openxmlformats.org/officeDocument/2006/relationships/audio" Target="../media/audio27.wav"/><Relationship Id="rId10" Type="http://schemas.microsoft.com/office/2007/relationships/hdphoto" Target="../media/hdphoto12.wdp"/><Relationship Id="rId4" Type="http://schemas.openxmlformats.org/officeDocument/2006/relationships/audio" Target="../media/audio26.wav"/><Relationship Id="rId9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35.wav"/><Relationship Id="rId13" Type="http://schemas.openxmlformats.org/officeDocument/2006/relationships/image" Target="../media/image34.png"/><Relationship Id="rId3" Type="http://schemas.openxmlformats.org/officeDocument/2006/relationships/audio" Target="../media/audio4.wav"/><Relationship Id="rId7" Type="http://schemas.openxmlformats.org/officeDocument/2006/relationships/audio" Target="../media/audio34.wav"/><Relationship Id="rId12" Type="http://schemas.openxmlformats.org/officeDocument/2006/relationships/image" Target="../media/image33.png"/><Relationship Id="rId17" Type="http://schemas.openxmlformats.org/officeDocument/2006/relationships/image" Target="../media/image3.jpg"/><Relationship Id="rId2" Type="http://schemas.openxmlformats.org/officeDocument/2006/relationships/audio" Target="../media/audio3.wav"/><Relationship Id="rId16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3.wav"/><Relationship Id="rId11" Type="http://schemas.openxmlformats.org/officeDocument/2006/relationships/image" Target="../media/image32.png"/><Relationship Id="rId5" Type="http://schemas.openxmlformats.org/officeDocument/2006/relationships/audio" Target="../media/audio32.wav"/><Relationship Id="rId15" Type="http://schemas.openxmlformats.org/officeDocument/2006/relationships/image" Target="../media/image35.png"/><Relationship Id="rId10" Type="http://schemas.microsoft.com/office/2007/relationships/hdphoto" Target="../media/hdphoto13.wdp"/><Relationship Id="rId4" Type="http://schemas.openxmlformats.org/officeDocument/2006/relationships/audio" Target="../media/audio31.wav"/><Relationship Id="rId9" Type="http://schemas.openxmlformats.org/officeDocument/2006/relationships/image" Target="../media/image31.png"/><Relationship Id="rId14" Type="http://schemas.microsoft.com/office/2007/relationships/hdphoto" Target="../media/hdphoto14.wdp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audio" Target="../media/audio40.wav"/><Relationship Id="rId13" Type="http://schemas.openxmlformats.org/officeDocument/2006/relationships/image" Target="../media/image38.png"/><Relationship Id="rId3" Type="http://schemas.openxmlformats.org/officeDocument/2006/relationships/audio" Target="../media/audio4.wav"/><Relationship Id="rId7" Type="http://schemas.openxmlformats.org/officeDocument/2006/relationships/audio" Target="../media/audio39.wav"/><Relationship Id="rId12" Type="http://schemas.microsoft.com/office/2007/relationships/hdphoto" Target="../media/hdphoto17.wdp"/><Relationship Id="rId17" Type="http://schemas.openxmlformats.org/officeDocument/2006/relationships/image" Target="../media/image3.jpg"/><Relationship Id="rId2" Type="http://schemas.openxmlformats.org/officeDocument/2006/relationships/audio" Target="../media/audio3.wav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38.wav"/><Relationship Id="rId11" Type="http://schemas.openxmlformats.org/officeDocument/2006/relationships/image" Target="../media/image37.png"/><Relationship Id="rId5" Type="http://schemas.openxmlformats.org/officeDocument/2006/relationships/audio" Target="../media/audio37.wav"/><Relationship Id="rId15" Type="http://schemas.openxmlformats.org/officeDocument/2006/relationships/image" Target="../media/image39.png"/><Relationship Id="rId10" Type="http://schemas.microsoft.com/office/2007/relationships/hdphoto" Target="../media/hdphoto16.wdp"/><Relationship Id="rId4" Type="http://schemas.openxmlformats.org/officeDocument/2006/relationships/audio" Target="../media/audio36.wav"/><Relationship Id="rId9" Type="http://schemas.openxmlformats.org/officeDocument/2006/relationships/image" Target="../media/image36.png"/><Relationship Id="rId14" Type="http://schemas.microsoft.com/office/2007/relationships/hdphoto" Target="../media/hdphoto18.wdp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45.wav"/><Relationship Id="rId13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audio" Target="../media/audio44.wav"/><Relationship Id="rId12" Type="http://schemas.openxmlformats.org/officeDocument/2006/relationships/image" Target="../media/image44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3.wav"/><Relationship Id="rId11" Type="http://schemas.openxmlformats.org/officeDocument/2006/relationships/image" Target="../media/image43.png"/><Relationship Id="rId5" Type="http://schemas.openxmlformats.org/officeDocument/2006/relationships/audio" Target="../media/audio42.wav"/><Relationship Id="rId15" Type="http://schemas.openxmlformats.org/officeDocument/2006/relationships/image" Target="../media/image3.jpg"/><Relationship Id="rId10" Type="http://schemas.openxmlformats.org/officeDocument/2006/relationships/image" Target="../media/image42.png"/><Relationship Id="rId4" Type="http://schemas.openxmlformats.org/officeDocument/2006/relationships/audio" Target="../media/audio41.wav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audio50.wav"/><Relationship Id="rId13" Type="http://schemas.openxmlformats.org/officeDocument/2006/relationships/image" Target="../media/image49.png"/><Relationship Id="rId18" Type="http://schemas.microsoft.com/office/2007/relationships/hdphoto" Target="../media/hdphoto23.wdp"/><Relationship Id="rId3" Type="http://schemas.openxmlformats.org/officeDocument/2006/relationships/audio" Target="../media/audio4.wav"/><Relationship Id="rId7" Type="http://schemas.openxmlformats.org/officeDocument/2006/relationships/audio" Target="../media/audio49.wav"/><Relationship Id="rId12" Type="http://schemas.microsoft.com/office/2007/relationships/hdphoto" Target="../media/hdphoto20.wdp"/><Relationship Id="rId17" Type="http://schemas.openxmlformats.org/officeDocument/2006/relationships/image" Target="../media/image51.png"/><Relationship Id="rId2" Type="http://schemas.openxmlformats.org/officeDocument/2006/relationships/audio" Target="../media/audio3.wav"/><Relationship Id="rId16" Type="http://schemas.microsoft.com/office/2007/relationships/hdphoto" Target="../media/hdphoto22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48.wav"/><Relationship Id="rId11" Type="http://schemas.openxmlformats.org/officeDocument/2006/relationships/image" Target="../media/image48.png"/><Relationship Id="rId5" Type="http://schemas.openxmlformats.org/officeDocument/2006/relationships/audio" Target="../media/audio47.wav"/><Relationship Id="rId15" Type="http://schemas.openxmlformats.org/officeDocument/2006/relationships/image" Target="../media/image50.png"/><Relationship Id="rId10" Type="http://schemas.microsoft.com/office/2007/relationships/hdphoto" Target="../media/hdphoto19.wdp"/><Relationship Id="rId19" Type="http://schemas.openxmlformats.org/officeDocument/2006/relationships/image" Target="../media/image3.jpg"/><Relationship Id="rId4" Type="http://schemas.openxmlformats.org/officeDocument/2006/relationships/audio" Target="../media/audio46.wav"/><Relationship Id="rId9" Type="http://schemas.openxmlformats.org/officeDocument/2006/relationships/image" Target="../media/image47.png"/><Relationship Id="rId14" Type="http://schemas.microsoft.com/office/2007/relationships/hdphoto" Target="../media/hdphoto2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.jpg"/><Relationship Id="rId3" Type="http://schemas.openxmlformats.org/officeDocument/2006/relationships/audio" Target="../media/audio1.wav"/><Relationship Id="rId7" Type="http://schemas.openxmlformats.org/officeDocument/2006/relationships/image" Target="../media/image12.png"/><Relationship Id="rId12" Type="http://schemas.microsoft.com/office/2007/relationships/hdphoto" Target="../media/hdphoto2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7.png"/><Relationship Id="rId5" Type="http://schemas.openxmlformats.org/officeDocument/2006/relationships/image" Target="../media/image5.png"/><Relationship Id="rId10" Type="http://schemas.microsoft.com/office/2007/relationships/hdphoto" Target="../media/hdphoto5.wdp"/><Relationship Id="rId4" Type="http://schemas.openxmlformats.org/officeDocument/2006/relationships/image" Target="../media/image4.png"/><Relationship Id="rId9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13" Type="http://schemas.openxmlformats.org/officeDocument/2006/relationships/image" Target="../media/image56.gif"/><Relationship Id="rId3" Type="http://schemas.openxmlformats.org/officeDocument/2006/relationships/audio" Target="../media/audio4.wav"/><Relationship Id="rId7" Type="http://schemas.openxmlformats.org/officeDocument/2006/relationships/audio" Target="../media/audio54.wav"/><Relationship Id="rId12" Type="http://schemas.openxmlformats.org/officeDocument/2006/relationships/image" Target="../media/image55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3.wav"/><Relationship Id="rId11" Type="http://schemas.openxmlformats.org/officeDocument/2006/relationships/image" Target="../media/image54.gif"/><Relationship Id="rId5" Type="http://schemas.openxmlformats.org/officeDocument/2006/relationships/audio" Target="../media/audio52.wav"/><Relationship Id="rId10" Type="http://schemas.openxmlformats.org/officeDocument/2006/relationships/image" Target="../media/image53.gif"/><Relationship Id="rId4" Type="http://schemas.openxmlformats.org/officeDocument/2006/relationships/audio" Target="../media/audio51.wav"/><Relationship Id="rId9" Type="http://schemas.openxmlformats.org/officeDocument/2006/relationships/image" Target="../media/image52.gif"/><Relationship Id="rId14" Type="http://schemas.openxmlformats.org/officeDocument/2006/relationships/image" Target="../media/image3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59.wav"/><Relationship Id="rId13" Type="http://schemas.openxmlformats.org/officeDocument/2006/relationships/image" Target="../media/image59.jpeg"/><Relationship Id="rId18" Type="http://schemas.openxmlformats.org/officeDocument/2006/relationships/image" Target="../media/image62.jpeg"/><Relationship Id="rId3" Type="http://schemas.openxmlformats.org/officeDocument/2006/relationships/audio" Target="../media/audio4.wav"/><Relationship Id="rId7" Type="http://schemas.openxmlformats.org/officeDocument/2006/relationships/audio" Target="../media/audio58.wav"/><Relationship Id="rId12" Type="http://schemas.microsoft.com/office/2007/relationships/hdphoto" Target="../media/hdphoto25.wdp"/><Relationship Id="rId17" Type="http://schemas.openxmlformats.org/officeDocument/2006/relationships/image" Target="../media/image61.png"/><Relationship Id="rId2" Type="http://schemas.openxmlformats.org/officeDocument/2006/relationships/audio" Target="../media/audio3.wav"/><Relationship Id="rId16" Type="http://schemas.microsoft.com/office/2007/relationships/hdphoto" Target="../media/hdphoto27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57.wav"/><Relationship Id="rId11" Type="http://schemas.openxmlformats.org/officeDocument/2006/relationships/image" Target="../media/image58.png"/><Relationship Id="rId5" Type="http://schemas.openxmlformats.org/officeDocument/2006/relationships/audio" Target="../media/audio56.wav"/><Relationship Id="rId15" Type="http://schemas.openxmlformats.org/officeDocument/2006/relationships/image" Target="../media/image60.png"/><Relationship Id="rId10" Type="http://schemas.microsoft.com/office/2007/relationships/hdphoto" Target="../media/hdphoto24.wdp"/><Relationship Id="rId19" Type="http://schemas.openxmlformats.org/officeDocument/2006/relationships/image" Target="../media/image3.jpg"/><Relationship Id="rId4" Type="http://schemas.openxmlformats.org/officeDocument/2006/relationships/audio" Target="../media/audio55.wav"/><Relationship Id="rId9" Type="http://schemas.openxmlformats.org/officeDocument/2006/relationships/image" Target="../media/image57.jpeg"/><Relationship Id="rId14" Type="http://schemas.microsoft.com/office/2007/relationships/hdphoto" Target="../media/hdphoto26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64.wav"/><Relationship Id="rId13" Type="http://schemas.openxmlformats.org/officeDocument/2006/relationships/image" Target="../media/image65.gif"/><Relationship Id="rId18" Type="http://schemas.openxmlformats.org/officeDocument/2006/relationships/image" Target="../media/image3.jpg"/><Relationship Id="rId3" Type="http://schemas.openxmlformats.org/officeDocument/2006/relationships/audio" Target="../media/audio4.wav"/><Relationship Id="rId7" Type="http://schemas.openxmlformats.org/officeDocument/2006/relationships/audio" Target="../media/audio63.wav"/><Relationship Id="rId12" Type="http://schemas.microsoft.com/office/2007/relationships/hdphoto" Target="../media/hdphoto29.wdp"/><Relationship Id="rId17" Type="http://schemas.microsoft.com/office/2007/relationships/hdphoto" Target="../media/hdphoto31.wdp"/><Relationship Id="rId2" Type="http://schemas.openxmlformats.org/officeDocument/2006/relationships/audio" Target="../media/audio3.wav"/><Relationship Id="rId16" Type="http://schemas.openxmlformats.org/officeDocument/2006/relationships/image" Target="../media/image67.png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62.wav"/><Relationship Id="rId11" Type="http://schemas.openxmlformats.org/officeDocument/2006/relationships/image" Target="../media/image64.png"/><Relationship Id="rId5" Type="http://schemas.openxmlformats.org/officeDocument/2006/relationships/audio" Target="../media/audio61.wav"/><Relationship Id="rId15" Type="http://schemas.microsoft.com/office/2007/relationships/hdphoto" Target="../media/hdphoto30.wdp"/><Relationship Id="rId10" Type="http://schemas.microsoft.com/office/2007/relationships/hdphoto" Target="../media/hdphoto28.wdp"/><Relationship Id="rId4" Type="http://schemas.openxmlformats.org/officeDocument/2006/relationships/audio" Target="../media/audio60.wav"/><Relationship Id="rId9" Type="http://schemas.openxmlformats.org/officeDocument/2006/relationships/image" Target="../media/image63.png"/><Relationship Id="rId1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9.wav"/><Relationship Id="rId3" Type="http://schemas.openxmlformats.org/officeDocument/2006/relationships/audio" Target="../media/audio4.wav"/><Relationship Id="rId7" Type="http://schemas.openxmlformats.org/officeDocument/2006/relationships/audio" Target="../media/audio8.wav"/><Relationship Id="rId12" Type="http://schemas.openxmlformats.org/officeDocument/2006/relationships/image" Target="../media/image3.jp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7.wav"/><Relationship Id="rId11" Type="http://schemas.microsoft.com/office/2007/relationships/hdphoto" Target="../media/hdphoto6.wdp"/><Relationship Id="rId5" Type="http://schemas.openxmlformats.org/officeDocument/2006/relationships/audio" Target="../media/audio6.wav"/><Relationship Id="rId10" Type="http://schemas.openxmlformats.org/officeDocument/2006/relationships/image" Target="../media/image14.png"/><Relationship Id="rId4" Type="http://schemas.openxmlformats.org/officeDocument/2006/relationships/audio" Target="../media/audio5.wav"/><Relationship Id="rId9" Type="http://schemas.openxmlformats.org/officeDocument/2006/relationships/audio" Target="../media/audio10.wav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5.wav"/><Relationship Id="rId13" Type="http://schemas.openxmlformats.org/officeDocument/2006/relationships/image" Target="../media/image19.png"/><Relationship Id="rId3" Type="http://schemas.openxmlformats.org/officeDocument/2006/relationships/audio" Target="../media/audio4.wav"/><Relationship Id="rId7" Type="http://schemas.openxmlformats.org/officeDocument/2006/relationships/audio" Target="../media/audio14.wav"/><Relationship Id="rId12" Type="http://schemas.openxmlformats.org/officeDocument/2006/relationships/image" Target="../media/image18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3.wav"/><Relationship Id="rId11" Type="http://schemas.openxmlformats.org/officeDocument/2006/relationships/image" Target="../media/image17.png"/><Relationship Id="rId5" Type="http://schemas.openxmlformats.org/officeDocument/2006/relationships/audio" Target="../media/audio12.wav"/><Relationship Id="rId10" Type="http://schemas.openxmlformats.org/officeDocument/2006/relationships/image" Target="../media/image16.png"/><Relationship Id="rId4" Type="http://schemas.openxmlformats.org/officeDocument/2006/relationships/audio" Target="../media/audio11.wav"/><Relationship Id="rId9" Type="http://schemas.openxmlformats.org/officeDocument/2006/relationships/image" Target="../media/image15.png"/><Relationship Id="rId1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0.wav"/><Relationship Id="rId13" Type="http://schemas.openxmlformats.org/officeDocument/2006/relationships/image" Target="../media/image22.png"/><Relationship Id="rId18" Type="http://schemas.microsoft.com/office/2007/relationships/hdphoto" Target="../media/hdphoto11.wdp"/><Relationship Id="rId3" Type="http://schemas.openxmlformats.org/officeDocument/2006/relationships/audio" Target="../media/audio4.wav"/><Relationship Id="rId7" Type="http://schemas.openxmlformats.org/officeDocument/2006/relationships/audio" Target="../media/audio19.wav"/><Relationship Id="rId12" Type="http://schemas.microsoft.com/office/2007/relationships/hdphoto" Target="../media/hdphoto8.wdp"/><Relationship Id="rId17" Type="http://schemas.openxmlformats.org/officeDocument/2006/relationships/image" Target="../media/image24.png"/><Relationship Id="rId2" Type="http://schemas.openxmlformats.org/officeDocument/2006/relationships/audio" Target="../media/audio3.wav"/><Relationship Id="rId16" Type="http://schemas.microsoft.com/office/2007/relationships/hdphoto" Target="../media/hdphoto10.wdp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8.wav"/><Relationship Id="rId11" Type="http://schemas.openxmlformats.org/officeDocument/2006/relationships/image" Target="../media/image21.png"/><Relationship Id="rId5" Type="http://schemas.openxmlformats.org/officeDocument/2006/relationships/audio" Target="../media/audio17.wav"/><Relationship Id="rId15" Type="http://schemas.openxmlformats.org/officeDocument/2006/relationships/image" Target="../media/image23.png"/><Relationship Id="rId10" Type="http://schemas.microsoft.com/office/2007/relationships/hdphoto" Target="../media/hdphoto7.wdp"/><Relationship Id="rId19" Type="http://schemas.openxmlformats.org/officeDocument/2006/relationships/image" Target="../media/image3.jpg"/><Relationship Id="rId4" Type="http://schemas.openxmlformats.org/officeDocument/2006/relationships/audio" Target="../media/audio16.wav"/><Relationship Id="rId9" Type="http://schemas.openxmlformats.org/officeDocument/2006/relationships/image" Target="../media/image20.png"/><Relationship Id="rId14" Type="http://schemas.microsoft.com/office/2007/relationships/hdphoto" Target="../media/hdphoto9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12" Type="http://schemas.openxmlformats.org/officeDocument/2006/relationships/image" Target="../media/image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5.wdp"/><Relationship Id="rId5" Type="http://schemas.openxmlformats.org/officeDocument/2006/relationships/image" Target="../media/image4.png"/><Relationship Id="rId10" Type="http://schemas.openxmlformats.org/officeDocument/2006/relationships/image" Target="../media/image13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audio25.wav"/><Relationship Id="rId13" Type="http://schemas.openxmlformats.org/officeDocument/2006/relationships/image" Target="../media/image29.png"/><Relationship Id="rId3" Type="http://schemas.openxmlformats.org/officeDocument/2006/relationships/audio" Target="../media/audio4.wav"/><Relationship Id="rId7" Type="http://schemas.openxmlformats.org/officeDocument/2006/relationships/audio" Target="../media/audio24.wav"/><Relationship Id="rId12" Type="http://schemas.openxmlformats.org/officeDocument/2006/relationships/image" Target="../media/image28.gif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23.wav"/><Relationship Id="rId11" Type="http://schemas.openxmlformats.org/officeDocument/2006/relationships/image" Target="../media/image27.gif"/><Relationship Id="rId5" Type="http://schemas.openxmlformats.org/officeDocument/2006/relationships/audio" Target="../media/audio22.wav"/><Relationship Id="rId10" Type="http://schemas.openxmlformats.org/officeDocument/2006/relationships/image" Target="../media/image26.gif"/><Relationship Id="rId4" Type="http://schemas.openxmlformats.org/officeDocument/2006/relationships/audio" Target="../media/audio21.wav"/><Relationship Id="rId9" Type="http://schemas.openxmlformats.org/officeDocument/2006/relationships/image" Target="../media/image25.gif"/><Relationship Id="rId1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392"/>
          <a:stretch/>
        </p:blipFill>
        <p:spPr>
          <a:xfrm>
            <a:off x="1374912" y="260648"/>
            <a:ext cx="6394176" cy="2054720"/>
          </a:xfrm>
          <a:prstGeom prst="rect">
            <a:avLst/>
          </a:prstGeom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35308" y="1988840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23 Imagen"/>
          <p:cNvPicPr>
            <a:picLocks noChangeAspect="1"/>
          </p:cNvPicPr>
          <p:nvPr/>
        </p:nvPicPr>
        <p:blipFill rotWithShape="1">
          <a:blip r:embed="rId10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21" r="10313" b="17867"/>
          <a:stretch/>
        </p:blipFill>
        <p:spPr>
          <a:xfrm>
            <a:off x="611560" y="5716884"/>
            <a:ext cx="1566120" cy="72026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4 Imagen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2312" y="5583304"/>
            <a:ext cx="1484183" cy="74330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778039"/>
            <a:ext cx="1356719" cy="245116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8583" y="2871136"/>
            <a:ext cx="1473118" cy="234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551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4333037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556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>
            <a:hlinkClick r:id="" action="ppaction://hlinkshowjump?jump=nextslide"/>
          </p:cNvPr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71843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9" name="Picture 4" descr="http://thumbs.dreamstime.com/z/boy-body-parts-24321414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554" b="98164" l="2000" r="45500">
                        <a14:backgroundMark x1="21000" y1="37712" x2="21625" y2="37994"/>
                        <a14:backgroundMark x1="9250" y1="62712" x2="9250" y2="62712"/>
                        <a14:backgroundMark x1="32250" y1="48870" x2="32250" y2="49153"/>
                      </a14:backgroundRemoval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215" t="1537" r="59784" b="56713"/>
          <a:stretch/>
        </p:blipFill>
        <p:spPr bwMode="auto">
          <a:xfrm>
            <a:off x="2638940" y="1528882"/>
            <a:ext cx="3215042" cy="39596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3 CuadroTexto"/>
          <p:cNvSpPr txBox="1"/>
          <p:nvPr/>
        </p:nvSpPr>
        <p:spPr>
          <a:xfrm>
            <a:off x="467544" y="404664"/>
            <a:ext cx="716486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pointed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face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547664" y="2277059"/>
            <a:ext cx="1080120" cy="578882"/>
          </a:xfrm>
          <a:prstGeom prst="wedgeRoundRectCallout">
            <a:avLst>
              <a:gd name="adj1" fmla="val 88195"/>
              <a:gd name="adj2" fmla="val 244394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ear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181168" y="1299822"/>
            <a:ext cx="1440160" cy="578882"/>
          </a:xfrm>
          <a:prstGeom prst="wedgeRoundRectCallout">
            <a:avLst>
              <a:gd name="adj1" fmla="val 56769"/>
              <a:gd name="adj2" fmla="val 174988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hair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695087" y="1052736"/>
            <a:ext cx="1440160" cy="578882"/>
          </a:xfrm>
          <a:prstGeom prst="wedgeRoundRectCallout">
            <a:avLst>
              <a:gd name="adj1" fmla="val -97154"/>
              <a:gd name="adj2" fmla="val 478940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nose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6158020" y="2317929"/>
            <a:ext cx="1150130" cy="578882"/>
          </a:xfrm>
          <a:prstGeom prst="wedgeRoundRectCallout">
            <a:avLst>
              <a:gd name="adj1" fmla="val -179493"/>
              <a:gd name="adj2" fmla="val 218067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eye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5988634" y="3701717"/>
            <a:ext cx="1440160" cy="578882"/>
          </a:xfrm>
          <a:prstGeom prst="wedgeRoundRectCallout">
            <a:avLst>
              <a:gd name="adj1" fmla="val -163533"/>
              <a:gd name="adj2" fmla="val 98401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mouth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sp>
        <p:nvSpPr>
          <p:cNvPr id="18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0" name="19 CuadroTexto"/>
          <p:cNvSpPr txBox="1"/>
          <p:nvPr/>
        </p:nvSpPr>
        <p:spPr>
          <a:xfrm>
            <a:off x="1763688" y="5445224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91237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RE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E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NAR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9022773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155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>
            <a:hlinkClick r:id="" action="ppaction://hlinkshowjump?jump=nextslide"/>
          </p:cNvPr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846315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72933" y="3996520"/>
            <a:ext cx="126014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giraffe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115272" y="3996520"/>
            <a:ext cx="1762017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elephant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093312" y="4002246"/>
            <a:ext cx="1080121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lion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389457" y="3995827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zebra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73633" y="3995827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monkey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5" name="Picture 2" descr="http://clipartist.net/links/clipartist.net/lion_studiofibonacci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939" y="1832853"/>
            <a:ext cx="1300502" cy="202690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6" descr="http://clipartist.net/links/clipartist.net/elephant_animal_lemmling-555px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101" y="2290967"/>
            <a:ext cx="1620180" cy="154719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0" descr="http://clipartist.info/SVG/CLIPARTIST.ORG/CARTOON/cartoon_zebra-229px.pn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026" y="2278148"/>
            <a:ext cx="1322583" cy="15709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14" descr="http://clipartist.info/SVG/CLIPARTIST.ORG/CARTOON/cartoon_monkey-555px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617" y="2536519"/>
            <a:ext cx="1533301" cy="12941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8" descr="http://clipartist.net/social_justice/Visual_Effects/VFX_Solidarity/giraffe_animal_lemmling_insert_tiger_twitter_social_justice_vfx_solidarity_visual_effects_rhythm_and_hues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2297" y1="17527" x2="26351" y2="27971"/>
                        <a14:foregroundMark x1="36937" y1="2281" x2="38288" y2="4682"/>
                        <a14:foregroundMark x1="60360" y1="1801" x2="61486" y2="4202"/>
                        <a14:foregroundMark x1="39865" y1="18367" x2="68468" y2="21849"/>
                        <a14:foregroundMark x1="7658" y1="15126" x2="18694" y2="12485"/>
                        <a14:foregroundMark x1="77477" y1="11405" x2="94144" y2="14286"/>
                        <a14:foregroundMark x1="24775" y1="95438" x2="38964" y2="95678"/>
                        <a14:foregroundMark x1="58559" y1="96999" x2="72072" y2="96519"/>
                        <a14:foregroundMark x1="18694" y1="61705" x2="12162" y2="68427"/>
                        <a14:foregroundMark x1="10811" y1="70468" x2="9234" y2="77431"/>
                        <a14:foregroundMark x1="9685" y1="78872" x2="13288" y2="85474"/>
                        <a14:foregroundMark x1="34910" y1="17287" x2="27928" y2="24010"/>
                        <a14:foregroundMark x1="27252" y1="29532" x2="41892" y2="37095"/>
                        <a14:foregroundMark x1="57432" y1="37575" x2="68468" y2="33613"/>
                        <a14:foregroundMark x1="78604" y1="16206" x2="79505" y2="22569"/>
                        <a14:foregroundMark x1="79054" y1="24730" x2="69595" y2="33013"/>
                        <a14:foregroundMark x1="33784" y1="56062" x2="20946" y2="60624"/>
                        <a14:foregroundMark x1="38514" y1="38055" x2="35135" y2="56182"/>
                        <a14:foregroundMark x1="60360" y1="37215" x2="63288" y2="58223"/>
                        <a14:foregroundMark x1="63964" y1="54862" x2="66667" y2="59064"/>
                        <a14:foregroundMark x1="68018" y1="56903" x2="79955" y2="60984"/>
                        <a14:foregroundMark x1="80856" y1="61465" x2="86712" y2="66747"/>
                        <a14:foregroundMark x1="88063" y1="68067" x2="90315" y2="74310"/>
                        <a14:foregroundMark x1="22297" y1="14886" x2="19820" y2="20648"/>
                        <a14:foregroundMark x1="20045" y1="22089" x2="21847" y2="27131"/>
                        <a14:foregroundMark x1="1577" y1="14766" x2="7207" y2="11164"/>
                        <a14:foregroundMark x1="9009" y1="10324" x2="16892" y2="9484"/>
                        <a14:foregroundMark x1="18243" y1="9004" x2="28378" y2="9484"/>
                        <a14:foregroundMark x1="43919" y1="6723" x2="53829" y2="6002"/>
                        <a14:foregroundMark x1="70721" y1="9724" x2="83108" y2="9124"/>
                        <a14:foregroundMark x1="83559" y1="9244" x2="89414" y2="10324"/>
                        <a14:foregroundMark x1="90315" y1="10564" x2="96396" y2="13085"/>
                        <a14:foregroundMark x1="79955" y1="15126" x2="86036" y2="16447"/>
                        <a14:foregroundMark x1="32658" y1="2641" x2="33333" y2="4682"/>
                        <a14:foregroundMark x1="37613" y1="720" x2="42568" y2="2041"/>
                        <a14:foregroundMark x1="56982" y1="2041" x2="55631" y2="3361"/>
                        <a14:foregroundMark x1="66441" y1="1321" x2="67342" y2="3121"/>
                        <a14:foregroundMark x1="58559" y1="840" x2="61712" y2="720"/>
                        <a14:foregroundMark x1="2703" y1="15966" x2="14189" y2="16567"/>
                        <a14:foregroundMark x1="59036" y1="16252" x2="60241" y2="19503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961" y="1746338"/>
            <a:ext cx="1033886" cy="217474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0065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IRAF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ELEFAN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LE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ZEB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O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3976823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97194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>
            <a:hlinkClick r:id="" action="ppaction://hlinkshowjump?jump=nextslide"/>
          </p:cNvPr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0448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11560" y="3852504"/>
            <a:ext cx="2004278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t</a:t>
            </a:r>
            <a:r>
              <a:rPr lang="es-ES_tradnl" sz="2800" b="1" dirty="0" err="1" smtClean="0">
                <a:solidFill>
                  <a:schemeClr val="bg1"/>
                </a:solidFill>
              </a:rPr>
              <a:t>eddy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bear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831862" y="3852504"/>
            <a:ext cx="109206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ball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168343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doll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683780" y="3851811"/>
            <a:ext cx="1192475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kite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7045641" y="3851811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puppet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5" name="Picture 2" descr="https://encrypted-tbn3.gstatic.com/images?q=tbn:ANd9GcSnI88StyGgUFAHhah70yAZJ6ApesB-isl3P789tFnhnQKr-jrj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001618" y="2120885"/>
            <a:ext cx="1338134" cy="1585543"/>
          </a:xfrm>
          <a:prstGeom prst="rect">
            <a:avLst/>
          </a:prstGeom>
          <a:noFill/>
          <a:effectLst>
            <a:glow rad="381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ttp://csimg.webmarchand.com/srv/FR/29043377stickerpoupeeandre0001/T/340x340/C/FFFFFF/url/sticker-poupee.jp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b="5302"/>
          <a:stretch/>
        </p:blipFill>
        <p:spPr bwMode="auto">
          <a:xfrm>
            <a:off x="4033688" y="2005473"/>
            <a:ext cx="1762448" cy="1668324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clker.com/cliparts/3/8/f/b/12456962301218159454Dug_Puppets.svg.hi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46000" r="100000">
                        <a14:foregroundMark x1="67333" y1="32294" x2="77333" y2="54120"/>
                        <a14:foregroundMark x1="57500" y1="52339" x2="53333" y2="57461"/>
                        <a14:foregroundMark x1="94333" y1="47884" x2="95500" y2="52561"/>
                        <a14:foregroundMark x1="66333" y1="27617" x2="80000" y2="30512"/>
                        <a14:foregroundMark x1="67333" y1="40535" x2="74500" y2="40535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50000"/>
          <a:stretch/>
        </p:blipFill>
        <p:spPr bwMode="auto">
          <a:xfrm>
            <a:off x="7236296" y="2195736"/>
            <a:ext cx="1021365" cy="1528643"/>
          </a:xfrm>
          <a:prstGeom prst="rect">
            <a:avLst/>
          </a:prstGeom>
          <a:noFill/>
          <a:ln>
            <a:noFill/>
          </a:ln>
          <a:effectLst>
            <a:glow rad="381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59" descr="http://vector.me/files/images/1/4/149092/red_blue_yellow_beach_cartoon_ball_free_balls_beachball_game_play_ocean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86484" y="2167287"/>
            <a:ext cx="1481460" cy="1474356"/>
          </a:xfrm>
          <a:prstGeom prst="rect">
            <a:avLst/>
          </a:prstGeom>
          <a:noFill/>
          <a:effectLst>
            <a:glow rad="38100">
              <a:schemeClr val="bg1"/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ttp://www.clipartlord.com/wp-content/uploads/2013/04/kite.pn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 rot="20441562">
            <a:off x="5637854" y="2010226"/>
            <a:ext cx="1396483" cy="185564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3" name="22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3325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edd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a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d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ki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pupp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20596214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8100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>
            <a:hlinkClick r:id="" action="ppaction://hlinkshowjump?jump=nextslide"/>
          </p:cNvPr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9251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1691680" y="404664"/>
            <a:ext cx="5112568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He/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Lisa’s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733256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467544" y="3852504"/>
            <a:ext cx="2016224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grandfather</a:t>
            </a:r>
            <a:endParaRPr lang="es-ES" sz="24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627784" y="3852504"/>
            <a:ext cx="144016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mother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240351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father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652120" y="3851811"/>
            <a:ext cx="146552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brother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7308304" y="3851811"/>
            <a:ext cx="1271651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sister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2" name="Picture 64" descr="Abuelo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115616" y="1772816"/>
            <a:ext cx="1038883" cy="19871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3" name="Picture 50" descr="Marge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3015799" y="1239764"/>
            <a:ext cx="764113" cy="252018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24" name="Picture 49"/>
          <p:cNvPicPr>
            <a:picLocks noChangeAspect="1" noChangeArrowheads="1"/>
          </p:cNvPicPr>
          <p:nvPr/>
        </p:nvPicPr>
        <p:blipFill>
          <a:blip r:embed="rId11"/>
          <a:stretch>
            <a:fillRect/>
          </a:stretch>
        </p:blipFill>
        <p:spPr bwMode="auto">
          <a:xfrm>
            <a:off x="4450656" y="1537501"/>
            <a:ext cx="913432" cy="22343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0" name="Picture 51" descr="Lisa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37334" y="4529359"/>
            <a:ext cx="1469331" cy="185196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1" name="Picture 54" descr="Maggi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7274118" y="2276872"/>
            <a:ext cx="1261399" cy="148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pic>
        <p:nvPicPr>
          <p:cNvPr id="32" name="Picture 76"/>
          <p:cNvPicPr>
            <a:picLocks noChangeAspect="1" noChangeArrowheads="1"/>
          </p:cNvPicPr>
          <p:nvPr/>
        </p:nvPicPr>
        <p:blipFill>
          <a:blip r:embed="rId14"/>
          <a:stretch>
            <a:fillRect/>
          </a:stretch>
        </p:blipFill>
        <p:spPr bwMode="auto">
          <a:xfrm>
            <a:off x="5815483" y="1944766"/>
            <a:ext cx="1204789" cy="182704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/>
        </p:spPr>
      </p:pic>
      <p:sp>
        <p:nvSpPr>
          <p:cNvPr id="33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24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32838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rand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o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t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HERM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HERMA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7587073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155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>
            <a:hlinkClick r:id="" action="ppaction://hlinkshowjump?jump=nextslide"/>
          </p:cNvPr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87731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036496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827584" y="3996520"/>
            <a:ext cx="119000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baker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195736" y="3996520"/>
            <a:ext cx="145210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fireman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851920" y="4002246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farmer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292080" y="3995827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doctor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804248" y="3995827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teacher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660232" y="2281401"/>
            <a:ext cx="1488230" cy="156767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12207" y="2228453"/>
            <a:ext cx="1204009" cy="163082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93998" y="2157208"/>
            <a:ext cx="1425675" cy="16938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95736" y="2204329"/>
            <a:ext cx="1303099" cy="159897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560" y="2099344"/>
            <a:ext cx="1368152" cy="172701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184142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k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irem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Far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octo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3" grpId="0" animBg="1"/>
      <p:bldP spid="55" grpId="0"/>
      <p:bldP spid="7" grpId="0" animBg="1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/>
        </p:blipFill>
        <p:spPr bwMode="auto">
          <a:xfrm rot="12637511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5"/>
          <a:srcRect b="6381"/>
          <a:stretch/>
        </p:blipFill>
        <p:spPr bwMode="auto">
          <a:xfrm rot="10800000">
            <a:off x="2835308" y="1988840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5" name="24 Rectángulo">
            <a:hlinkClick r:id="" action="ppaction://hlinkshowjump?jump=nextslide"/>
          </p:cNvPr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32499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5" grpId="0"/>
      <p:bldP spid="41" grpId="0"/>
      <p:bldP spid="42" grpId="0"/>
      <p:bldP spid="43" grpId="0"/>
      <p:bldP spid="44" grpId="0"/>
      <p:bldP spid="45" grpId="0"/>
      <p:bldP spid="46" grpId="0"/>
      <p:bldP spid="48" grpId="0"/>
      <p:bldP spid="49" grpId="0"/>
      <p:bldP spid="50" grpId="0"/>
      <p:bldP spid="5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2165342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4844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>
            <a:hlinkClick r:id="" action="ppaction://hlinkshowjump?jump=nextslide"/>
          </p:cNvPr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96189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Call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948264" y="5661248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755576" y="3780496"/>
            <a:ext cx="1406027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banana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339752" y="3780496"/>
            <a:ext cx="145210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cherry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3786222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apple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436096" y="3779803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lemon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48264" y="3779803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orange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57622" y="2539454"/>
            <a:ext cx="1368153" cy="96992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95936" y="2172928"/>
            <a:ext cx="1247357" cy="140849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700428" y="1855727"/>
            <a:ext cx="1108597" cy="1721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99592" y="2250400"/>
            <a:ext cx="1369284" cy="131451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04255" y="2466181"/>
            <a:ext cx="1452673" cy="10431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6870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T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EREZ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P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LIM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NARAN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9093917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95925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>
            <a:hlinkClick r:id="" action="ppaction://hlinkshowjump?jump=nextslide"/>
          </p:cNvPr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4951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741368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9900FF">
                  <a:shade val="30000"/>
                  <a:satMod val="115000"/>
                </a:srgbClr>
              </a:gs>
              <a:gs pos="50000">
                <a:srgbClr val="9900FF">
                  <a:shade val="67500"/>
                  <a:satMod val="115000"/>
                </a:srgbClr>
              </a:gs>
              <a:gs pos="100000">
                <a:srgbClr val="9900FF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467544" y="598865"/>
            <a:ext cx="7067030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rooms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611560" y="5733256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5" name="Picture 42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038"/>
          <a:stretch/>
        </p:blipFill>
        <p:spPr bwMode="auto">
          <a:xfrm>
            <a:off x="928548" y="1650265"/>
            <a:ext cx="1915375" cy="1425777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2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0051" y="1650265"/>
            <a:ext cx="1916045" cy="1425777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http://www.interiordesigncool.com/wp-content/uploads/images/12420-bathroom-2-image-vector-clip-art-online-royalty-free-public_1440x900.jp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650266"/>
            <a:ext cx="1900193" cy="1425776"/>
          </a:xfrm>
          <a:prstGeom prst="round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27 Grupo"/>
          <p:cNvGrpSpPr>
            <a:grpSpLocks/>
          </p:cNvGrpSpPr>
          <p:nvPr/>
        </p:nvGrpSpPr>
        <p:grpSpPr bwMode="auto">
          <a:xfrm>
            <a:off x="2075373" y="3717032"/>
            <a:ext cx="2015753" cy="1453778"/>
            <a:chOff x="1285875" y="1052513"/>
            <a:chExt cx="5949950" cy="4478337"/>
          </a:xfrm>
        </p:grpSpPr>
        <p:pic>
          <p:nvPicPr>
            <p:cNvPr id="29" name="Picture 42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saturation sat="4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85875" y="1052513"/>
              <a:ext cx="5949950" cy="4478337"/>
            </a:xfrm>
            <a:prstGeom prst="roundRect">
              <a:avLst/>
            </a:prstGeom>
            <a:noFill/>
            <a:ln w="28575">
              <a:solidFill>
                <a:srgbClr val="0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25" descr="http://c3e308.medialib.glogster.com/media/f7/f7ecdc64801d0f451708c0990956edd4491d0a504c0cc6a5c550fea2902d2ad9/frutero-jpg.jpg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3318" y="3119892"/>
              <a:ext cx="703163" cy="6422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5 CuadroTexto"/>
          <p:cNvSpPr txBox="1"/>
          <p:nvPr/>
        </p:nvSpPr>
        <p:spPr>
          <a:xfrm>
            <a:off x="1094147" y="3068960"/>
            <a:ext cx="1584176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kitchen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3635896" y="3068960"/>
            <a:ext cx="1728192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bedroom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182360" y="3068960"/>
            <a:ext cx="1771809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bathroom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pic>
        <p:nvPicPr>
          <p:cNvPr id="34" name="Picture 42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35" y="3699086"/>
            <a:ext cx="2011021" cy="1457358"/>
          </a:xfrm>
          <a:prstGeom prst="round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48 CuadroTexto"/>
          <p:cNvSpPr txBox="1"/>
          <p:nvPr/>
        </p:nvSpPr>
        <p:spPr>
          <a:xfrm>
            <a:off x="1917387" y="5152965"/>
            <a:ext cx="2366581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>
                <a:solidFill>
                  <a:schemeClr val="bg1"/>
                </a:solidFill>
              </a:rPr>
              <a:t>d</a:t>
            </a:r>
            <a:r>
              <a:rPr lang="es-ES_tradnl" sz="2800" b="1" dirty="0" err="1" smtClean="0">
                <a:solidFill>
                  <a:schemeClr val="bg1"/>
                </a:solidFill>
              </a:rPr>
              <a:t>inning</a:t>
            </a:r>
            <a:r>
              <a:rPr lang="es-ES_tradnl" sz="2800" b="1" dirty="0" smtClean="0">
                <a:solidFill>
                  <a:schemeClr val="bg1"/>
                </a:solidFill>
              </a:rPr>
              <a:t>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796748" y="5150439"/>
            <a:ext cx="2147994" cy="578882"/>
          </a:xfrm>
          <a:prstGeom prst="roundRect">
            <a:avLst/>
          </a:prstGeom>
          <a:solidFill>
            <a:schemeClr val="tx1"/>
          </a:solidFill>
          <a:ln w="28575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>
                <a:solidFill>
                  <a:schemeClr val="bg1"/>
                </a:solidFill>
              </a:rPr>
              <a:t>l</a:t>
            </a:r>
            <a:r>
              <a:rPr lang="es-ES_tradnl" sz="2800" b="1" dirty="0" smtClean="0">
                <a:solidFill>
                  <a:schemeClr val="bg1"/>
                </a:solidFill>
              </a:rPr>
              <a:t>iving </a:t>
            </a:r>
            <a:r>
              <a:rPr lang="es-ES_tradnl" sz="2800" b="1" dirty="0" err="1" smtClean="0">
                <a:solidFill>
                  <a:schemeClr val="bg1"/>
                </a:solidFill>
              </a:rPr>
              <a:t>room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3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4" name="23 CuadroTexto"/>
          <p:cNvSpPr txBox="1"/>
          <p:nvPr/>
        </p:nvSpPr>
        <p:spPr>
          <a:xfrm>
            <a:off x="2293502" y="5919223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692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CIN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RMI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A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Dining_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ving_ro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3" grpId="0" animBg="1"/>
      <p:bldP spid="55" grpId="0"/>
      <p:bldP spid="7" grpId="0" animBg="1"/>
      <p:bldP spid="24" grpId="0"/>
      <p:bldP spid="5" grpId="0" animBg="1"/>
      <p:bldP spid="5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671052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645001">
            <a:off x="2931675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>
            <a:hlinkClick r:id="" action="ppaction://hlinkshowjump?jump=nextslide"/>
          </p:cNvPr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7" name="46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2" name="51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033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0" y="0"/>
            <a:ext cx="9144000" cy="6858000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971600" y="3852504"/>
            <a:ext cx="119000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jacket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339752" y="3852504"/>
            <a:ext cx="145210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coat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shirt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436096" y="3851811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jumper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48264" y="3851811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jeans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Botón de acción: Personalizar">
            <a:hlinkClick r:id="" action="ppaction://hlinkshowjump?jump=endshow" highlightClick="1"/>
          </p:cNvPr>
          <p:cNvSpPr/>
          <p:nvPr/>
        </p:nvSpPr>
        <p:spPr>
          <a:xfrm>
            <a:off x="755576" y="5733256"/>
            <a:ext cx="1087035" cy="576064"/>
          </a:xfrm>
          <a:prstGeom prst="actionButtonBlank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EXIT</a:t>
            </a:r>
            <a:endParaRPr lang="es-ES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493447" y="2330152"/>
            <a:ext cx="1368153" cy="1341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1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946320" y="2456992"/>
            <a:ext cx="1498365" cy="1131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24055" y="2003723"/>
            <a:ext cx="1434504" cy="172140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0669" y="2418447"/>
            <a:ext cx="1491863" cy="11697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14416" y="2330152"/>
            <a:ext cx="1275136" cy="134637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4915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AQUET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BRIG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IS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Jump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Jean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0" y="0"/>
            <a:ext cx="9144000" cy="6741368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467544" y="548680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of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rainbow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074" name="Picture 2" descr="http://dc663.4shared.com/img/r_CzO04x/s7/13cffe642d0/riverrose-irishblessings-rainb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4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47629">
            <a:off x="2074154" y="2218451"/>
            <a:ext cx="4850466" cy="356712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 redondeado"/>
          <p:cNvSpPr/>
          <p:nvPr/>
        </p:nvSpPr>
        <p:spPr>
          <a:xfrm>
            <a:off x="7021582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403648" y="2589604"/>
            <a:ext cx="1080120" cy="578882"/>
          </a:xfrm>
          <a:prstGeom prst="wedgeRoundRectCallout">
            <a:avLst>
              <a:gd name="adj1" fmla="val 75368"/>
              <a:gd name="adj2" fmla="val 131908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red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051720" y="1788715"/>
            <a:ext cx="1440160" cy="578882"/>
          </a:xfrm>
          <a:prstGeom prst="wedgeRoundRectCallout">
            <a:avLst>
              <a:gd name="adj1" fmla="val 56769"/>
              <a:gd name="adj2" fmla="val 174988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orange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748864" y="1362233"/>
            <a:ext cx="1440160" cy="578882"/>
          </a:xfrm>
          <a:prstGeom prst="wedgeRoundRectCallout">
            <a:avLst>
              <a:gd name="adj1" fmla="val 9630"/>
              <a:gd name="adj2" fmla="val 251574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yellow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5364088" y="1693296"/>
            <a:ext cx="1296144" cy="578882"/>
          </a:xfrm>
          <a:prstGeom prst="wedgeRoundRectCallout">
            <a:avLst>
              <a:gd name="adj1" fmla="val -89457"/>
              <a:gd name="adj2" fmla="val 244394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green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6157486" y="2388032"/>
            <a:ext cx="1150130" cy="578882"/>
          </a:xfrm>
          <a:prstGeom prst="wedgeRoundRectCallout">
            <a:avLst>
              <a:gd name="adj1" fmla="val -154196"/>
              <a:gd name="adj2" fmla="val 184561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blue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157486" y="3352601"/>
            <a:ext cx="1440160" cy="578882"/>
          </a:xfrm>
          <a:prstGeom prst="wedgeRoundRectCallout">
            <a:avLst>
              <a:gd name="adj1" fmla="val -128900"/>
              <a:gd name="adj2" fmla="val 91221"/>
              <a:gd name="adj3" fmla="val 16667"/>
            </a:avLst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purple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730521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sp>
        <p:nvSpPr>
          <p:cNvPr id="19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6010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ROJ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NARANJ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MARILL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VER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ZU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PURP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6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3" grpId="0" animBg="1"/>
      <p:bldP spid="55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7378396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71552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>
            <a:hlinkClick r:id="" action="ppaction://hlinkshowjump?jump=nextslide"/>
          </p:cNvPr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6241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/>
              <a:t>What</a:t>
            </a:r>
            <a:r>
              <a:rPr lang="es-ES_tradnl" sz="3200" b="1" dirty="0" smtClean="0"/>
              <a:t> are </a:t>
            </a:r>
            <a:r>
              <a:rPr lang="es-ES_tradnl" sz="3200" b="1" dirty="0" err="1" smtClean="0"/>
              <a:t>these</a:t>
            </a:r>
            <a:r>
              <a:rPr lang="es-ES_tradnl" sz="3200" b="1" dirty="0" smtClean="0"/>
              <a:t>?</a:t>
            </a:r>
            <a:endParaRPr lang="es-ES" sz="3200" b="1" dirty="0"/>
          </a:p>
        </p:txBody>
      </p:sp>
      <p:sp>
        <p:nvSpPr>
          <p:cNvPr id="5" name="4 Rectángulo redondeado"/>
          <p:cNvSpPr/>
          <p:nvPr/>
        </p:nvSpPr>
        <p:spPr>
          <a:xfrm>
            <a:off x="6965301" y="5805264"/>
            <a:ext cx="1512168" cy="57606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043608" y="3060416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bicycle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3635896" y="3060416"/>
            <a:ext cx="1296144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car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6084168" y="3066142"/>
            <a:ext cx="1548245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lorry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2267744" y="4866342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boat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499992" y="4869160"/>
            <a:ext cx="1940985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aeroplane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733256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5" name="Picture 10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59832" y="1916832"/>
            <a:ext cx="2322987" cy="9485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2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27584" y="1850469"/>
            <a:ext cx="1836202" cy="100246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6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96136" y="1700808"/>
            <a:ext cx="2240894" cy="117647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0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23728" y="4009207"/>
            <a:ext cx="1905794" cy="70808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17554" y="3645024"/>
            <a:ext cx="2264632" cy="12294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91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ICICLE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AM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ARC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V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3" grpId="0" animBg="1"/>
      <p:bldP spid="55" grpId="0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5946995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962507">
            <a:off x="2797718" y="2023665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>
            <a:hlinkClick r:id="" action="ppaction://hlinkshowjump?jump=nextslide"/>
          </p:cNvPr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/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123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251520" y="598865"/>
            <a:ext cx="7628852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loud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6588224" y="5661248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1153491" y="3852504"/>
            <a:ext cx="108012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five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483768" y="3852504"/>
            <a:ext cx="1220866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four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995936" y="3858230"/>
            <a:ext cx="126775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three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851811"/>
            <a:ext cx="115013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two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6948264" y="3851811"/>
            <a:ext cx="1126758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one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89959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4100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3576" b="50000"/>
          <a:stretch/>
        </p:blipFill>
        <p:spPr bwMode="auto">
          <a:xfrm>
            <a:off x="6882083" y="2120885"/>
            <a:ext cx="1089733" cy="1660732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55724"/>
          <a:stretch/>
        </p:blipFill>
        <p:spPr bwMode="auto">
          <a:xfrm>
            <a:off x="5353910" y="2024785"/>
            <a:ext cx="1450338" cy="1817267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0000"/>
          <a:stretch/>
        </p:blipFill>
        <p:spPr bwMode="auto">
          <a:xfrm>
            <a:off x="3950332" y="2120884"/>
            <a:ext cx="1272283" cy="1800281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http://www.rapidmonkey.com/printables/numbers/png/page1.png"/>
          <p:cNvPicPr>
            <a:picLocks noChangeAspect="1" noChangeArrowheads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18" t="46535"/>
          <a:stretch/>
        </p:blipFill>
        <p:spPr bwMode="auto">
          <a:xfrm>
            <a:off x="2547676" y="2166975"/>
            <a:ext cx="1160228" cy="1682102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wpclipart.com/education/animal_numbers/animal_number_5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61161" y1="10500" x2="81250" y2="19167"/>
                        <a14:foregroundMark x1="89063" y1="9833" x2="92188" y2="17833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782" y="2192893"/>
            <a:ext cx="1124962" cy="1506646"/>
          </a:xfrm>
          <a:prstGeom prst="rect">
            <a:avLst/>
          </a:prstGeom>
          <a:noFill/>
          <a:effectLst>
            <a:outerShdw dist="63500" dir="2700000" algn="tl" rotWithShape="0">
              <a:prstClr val="black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3 Marco"/>
          <p:cNvSpPr/>
          <p:nvPr/>
        </p:nvSpPr>
        <p:spPr>
          <a:xfrm>
            <a:off x="-6246" y="147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1835696" y="4869160"/>
            <a:ext cx="55086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count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from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 to 20?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083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75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75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75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75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75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75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82525" y="861384"/>
            <a:ext cx="5525779" cy="5519944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5663692">
            <a:off x="2810316" y="2033169"/>
            <a:ext cx="3425607" cy="320701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40" descr="hour hand red.png"/>
          <p:cNvPicPr>
            <a:picLocks noChangeAspect="1"/>
          </p:cNvPicPr>
          <p:nvPr/>
        </p:nvPicPr>
        <p:blipFill rotWithShape="1">
          <a:blip r:embed="rId6"/>
          <a:srcRect b="6381"/>
          <a:stretch/>
        </p:blipFill>
        <p:spPr bwMode="auto">
          <a:xfrm rot="10800000">
            <a:off x="2867891" y="1980819"/>
            <a:ext cx="3392876" cy="3176372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7632" y="2962798"/>
            <a:ext cx="1315564" cy="131711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7 Imagen"/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94" y="5517232"/>
            <a:ext cx="1865558" cy="931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3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0899" y="5517231"/>
            <a:ext cx="1865557" cy="931257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27 Luna"/>
          <p:cNvSpPr/>
          <p:nvPr/>
        </p:nvSpPr>
        <p:spPr>
          <a:xfrm rot="16200000">
            <a:off x="3940623" y="3381790"/>
            <a:ext cx="1302081" cy="315963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7" name="26 Luna"/>
          <p:cNvSpPr/>
          <p:nvPr/>
        </p:nvSpPr>
        <p:spPr>
          <a:xfrm rot="5400000">
            <a:off x="3940621" y="-161696"/>
            <a:ext cx="1302085" cy="3874965"/>
          </a:xfrm>
          <a:prstGeom prst="moon">
            <a:avLst>
              <a:gd name="adj" fmla="val 23622"/>
            </a:avLst>
          </a:prstGeom>
          <a:solidFill>
            <a:schemeClr val="tx1">
              <a:alpha val="45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pic>
        <p:nvPicPr>
          <p:cNvPr id="1026" name="Picture 2" descr="http://www.ghank.com/wp-content/uploads/2012/12/38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333" b="100000" l="2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16" y="1019043"/>
            <a:ext cx="969795" cy="96979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25 Rectángulo"/>
          <p:cNvSpPr/>
          <p:nvPr/>
        </p:nvSpPr>
        <p:spPr>
          <a:xfrm>
            <a:off x="5076056" y="1628800"/>
            <a:ext cx="961364" cy="3157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COLOURS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" name="40 Rectángulo"/>
          <p:cNvSpPr/>
          <p:nvPr/>
        </p:nvSpPr>
        <p:spPr>
          <a:xfrm>
            <a:off x="5940152" y="2204864"/>
            <a:ext cx="766828" cy="4982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BODY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PARTS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41 Rectángulo"/>
          <p:cNvSpPr/>
          <p:nvPr/>
        </p:nvSpPr>
        <p:spPr>
          <a:xfrm>
            <a:off x="6248757" y="3238512"/>
            <a:ext cx="84352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NUMBERS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3" name="42 Rectángulo"/>
          <p:cNvSpPr/>
          <p:nvPr/>
        </p:nvSpPr>
        <p:spPr>
          <a:xfrm>
            <a:off x="6131296" y="4146113"/>
            <a:ext cx="818563" cy="3877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JOBS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4" name="43 Rectángulo"/>
          <p:cNvSpPr/>
          <p:nvPr/>
        </p:nvSpPr>
        <p:spPr>
          <a:xfrm>
            <a:off x="5482844" y="4883292"/>
            <a:ext cx="961364" cy="4899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WILD</a:t>
            </a:r>
          </a:p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ANIMALS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" name="44 Rectángulo"/>
          <p:cNvSpPr/>
          <p:nvPr/>
        </p:nvSpPr>
        <p:spPr>
          <a:xfrm>
            <a:off x="4722253" y="5510041"/>
            <a:ext cx="857859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FAMILY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6" name="45 Rectángulo"/>
          <p:cNvSpPr/>
          <p:nvPr/>
        </p:nvSpPr>
        <p:spPr>
          <a:xfrm>
            <a:off x="3635896" y="5553069"/>
            <a:ext cx="915114" cy="2232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CLOTHES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47 Rectángulo"/>
          <p:cNvSpPr/>
          <p:nvPr/>
        </p:nvSpPr>
        <p:spPr>
          <a:xfrm>
            <a:off x="2177680" y="4327185"/>
            <a:ext cx="882152" cy="2539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TOYS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48 Rectángulo">
            <a:hlinkClick r:id="" action="ppaction://hlinkshowjump?jump=nextslide"/>
          </p:cNvPr>
          <p:cNvSpPr/>
          <p:nvPr/>
        </p:nvSpPr>
        <p:spPr>
          <a:xfrm>
            <a:off x="2020639" y="3284984"/>
            <a:ext cx="895177" cy="40649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SCHOOL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0" name="49 Rectángulo"/>
          <p:cNvSpPr/>
          <p:nvPr/>
        </p:nvSpPr>
        <p:spPr>
          <a:xfrm>
            <a:off x="2195736" y="2347976"/>
            <a:ext cx="1063688" cy="35513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TRANSPORT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1" name="50 Rectángulo"/>
          <p:cNvSpPr/>
          <p:nvPr/>
        </p:nvSpPr>
        <p:spPr>
          <a:xfrm>
            <a:off x="3031767" y="1628800"/>
            <a:ext cx="961364" cy="3408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HOUSE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3" name="52 CuadroTexto"/>
          <p:cNvSpPr txBox="1"/>
          <p:nvPr/>
        </p:nvSpPr>
        <p:spPr>
          <a:xfrm>
            <a:off x="1115616" y="322030"/>
            <a:ext cx="6912768" cy="510778"/>
          </a:xfrm>
          <a:prstGeom prst="round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s-ES_tradnl" sz="2400" b="1" dirty="0">
                <a:solidFill>
                  <a:srgbClr val="00FFFF"/>
                </a:solidFill>
              </a:rPr>
              <a:t>Spin </a:t>
            </a:r>
            <a:r>
              <a:rPr lang="es-ES_tradnl" sz="2400" b="1" dirty="0" smtClean="0">
                <a:solidFill>
                  <a:srgbClr val="00FFFF"/>
                </a:solidFill>
              </a:rPr>
              <a:t>and stop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pointer </a:t>
            </a:r>
            <a:r>
              <a:rPr lang="es-ES_tradnl" sz="2400" b="1" dirty="0">
                <a:solidFill>
                  <a:srgbClr val="00FFFF"/>
                </a:solidFill>
              </a:rPr>
              <a:t>and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click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the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pointed</a:t>
            </a:r>
            <a:r>
              <a:rPr lang="es-ES_tradnl" sz="2400" b="1" dirty="0" smtClean="0">
                <a:solidFill>
                  <a:srgbClr val="00FFFF"/>
                </a:solidFill>
              </a:rPr>
              <a:t> </a:t>
            </a:r>
            <a:r>
              <a:rPr lang="es-ES_tradnl" sz="2400" b="1" dirty="0" err="1" smtClean="0">
                <a:solidFill>
                  <a:srgbClr val="00FFFF"/>
                </a:solidFill>
              </a:rPr>
              <a:t>topic</a:t>
            </a:r>
            <a:endParaRPr lang="es-ES" sz="2400" b="1" dirty="0">
              <a:solidFill>
                <a:srgbClr val="00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790281" y="5128254"/>
            <a:ext cx="845615" cy="33871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prstTxWarp prst="textPlain">
              <a:avLst/>
            </a:prstTxWarp>
          </a:bodyPr>
          <a:lstStyle/>
          <a:p>
            <a:pPr algn="ctr"/>
            <a:r>
              <a:rPr lang="es-ES_tradnl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FRUIT</a:t>
            </a:r>
            <a:endParaRPr lang="es-E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09851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8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ing_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ULETA_sho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38 Rectángulo redondeado"/>
          <p:cNvSpPr/>
          <p:nvPr/>
        </p:nvSpPr>
        <p:spPr>
          <a:xfrm>
            <a:off x="107504" y="116632"/>
            <a:ext cx="9036496" cy="6624736"/>
          </a:xfrm>
          <a:prstGeom prst="roundRect">
            <a:avLst>
              <a:gd name="adj" fmla="val 11298"/>
            </a:avLst>
          </a:prstGeom>
          <a:gradFill flip="none" rotWithShape="1">
            <a:gsLst>
              <a:gs pos="0">
                <a:srgbClr val="FF0066">
                  <a:shade val="30000"/>
                  <a:satMod val="115000"/>
                </a:srgbClr>
              </a:gs>
              <a:gs pos="50000">
                <a:srgbClr val="FF0066">
                  <a:shade val="67500"/>
                  <a:satMod val="115000"/>
                </a:srgbClr>
              </a:gs>
              <a:gs pos="100000">
                <a:srgbClr val="FF0066">
                  <a:shade val="100000"/>
                  <a:satMod val="115000"/>
                </a:srgbClr>
              </a:gs>
            </a:gsLst>
            <a:lin ang="16200000" scaled="1"/>
            <a:tileRect/>
          </a:gradFill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3 CuadroTexto"/>
          <p:cNvSpPr txBox="1"/>
          <p:nvPr/>
        </p:nvSpPr>
        <p:spPr>
          <a:xfrm>
            <a:off x="875121" y="683985"/>
            <a:ext cx="6577199" cy="584775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are </a:t>
            </a:r>
            <a:r>
              <a:rPr lang="es-ES_tradnl" sz="32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these</a:t>
            </a:r>
            <a:r>
              <a:rPr lang="es-ES_tradnl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7020272" y="5733256"/>
            <a:ext cx="1512168" cy="576064"/>
          </a:xfrm>
          <a:prstGeom prst="round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3200" b="1" dirty="0" smtClean="0">
                <a:solidFill>
                  <a:schemeClr val="tx1"/>
                </a:solidFill>
              </a:rPr>
              <a:t>CHECK</a:t>
            </a:r>
            <a:endParaRPr lang="es-ES" sz="3200" b="1" dirty="0">
              <a:solidFill>
                <a:schemeClr val="tx1"/>
              </a:solidFill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83568" y="3852504"/>
            <a:ext cx="1190003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pencil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2051720" y="3852504"/>
            <a:ext cx="1296144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pen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3563888" y="3858230"/>
            <a:ext cx="1800200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solidFill>
                  <a:schemeClr val="bg1"/>
                </a:solidFill>
              </a:rPr>
              <a:t>notebook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5508104" y="3851811"/>
            <a:ext cx="1368152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rubber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7045641" y="3851811"/>
            <a:ext cx="1486799" cy="578882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err="1" smtClean="0">
                <a:solidFill>
                  <a:schemeClr val="bg1"/>
                </a:solidFill>
              </a:rPr>
              <a:t>book</a:t>
            </a:r>
            <a:endParaRPr lang="es-ES" sz="2800" b="1" dirty="0">
              <a:solidFill>
                <a:schemeClr val="bg1"/>
              </a:solidFill>
            </a:endParaRPr>
          </a:p>
        </p:txBody>
      </p:sp>
      <p:sp>
        <p:nvSpPr>
          <p:cNvPr id="51" name="50 Elipse"/>
          <p:cNvSpPr/>
          <p:nvPr/>
        </p:nvSpPr>
        <p:spPr>
          <a:xfrm>
            <a:off x="7632413" y="787164"/>
            <a:ext cx="587038" cy="587038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innerShdw blurRad="1651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 sz="3200" dirty="0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2" name="51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00FF00"/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3" name="52 Anillo"/>
          <p:cNvSpPr/>
          <p:nvPr/>
        </p:nvSpPr>
        <p:spPr>
          <a:xfrm>
            <a:off x="7534574" y="689324"/>
            <a:ext cx="782718" cy="782718"/>
          </a:xfrm>
          <a:prstGeom prst="donut">
            <a:avLst>
              <a:gd name="adj" fmla="val 11444"/>
            </a:avLst>
          </a:prstGeom>
          <a:solidFill>
            <a:srgbClr val="FF0000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4" name="53 Anillo"/>
          <p:cNvSpPr/>
          <p:nvPr/>
        </p:nvSpPr>
        <p:spPr>
          <a:xfrm>
            <a:off x="7426950" y="581701"/>
            <a:ext cx="997965" cy="997965"/>
          </a:xfrm>
          <a:prstGeom prst="donut">
            <a:avLst>
              <a:gd name="adj" fmla="val 11444"/>
            </a:avLst>
          </a:prstGeom>
          <a:solidFill>
            <a:schemeClr val="bg1">
              <a:lumMod val="85000"/>
            </a:schemeClr>
          </a:solidFill>
          <a:ln w="12700"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 w="977900"/>
            <a:bevelB w="4826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schemeClr val="tx1"/>
              </a:solidFill>
              <a:latin typeface="Impact" panose="020B0806030902050204" pitchFamily="34" charset="0"/>
            </a:endParaRPr>
          </a:p>
        </p:txBody>
      </p:sp>
      <p:sp>
        <p:nvSpPr>
          <p:cNvPr id="55" name="54 CuadroTexto"/>
          <p:cNvSpPr txBox="1"/>
          <p:nvPr/>
        </p:nvSpPr>
        <p:spPr>
          <a:xfrm>
            <a:off x="7471449" y="819779"/>
            <a:ext cx="963613" cy="5857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s-ES_tradnl" sz="1600" b="1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TIME’S UP</a:t>
            </a:r>
            <a:endParaRPr lang="es-ES" sz="1600" b="1" dirty="0">
              <a:solidFill>
                <a:srgbClr val="00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" name="6 Flecha izquierda">
            <a:hlinkClick r:id="" action="ppaction://hlinkshowjump?jump=nextslide"/>
          </p:cNvPr>
          <p:cNvSpPr/>
          <p:nvPr/>
        </p:nvSpPr>
        <p:spPr>
          <a:xfrm>
            <a:off x="539552" y="5661248"/>
            <a:ext cx="1368152" cy="720080"/>
          </a:xfrm>
          <a:prstGeom prst="leftArrow">
            <a:avLst>
              <a:gd name="adj1" fmla="val 61544"/>
              <a:gd name="adj2" fmla="val 50000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_tradnl" sz="2400" b="1" dirty="0" smtClean="0"/>
              <a:t>WHEEL</a:t>
            </a:r>
            <a:endParaRPr lang="es-ES" b="1" dirty="0"/>
          </a:p>
        </p:txBody>
      </p:sp>
      <p:pic>
        <p:nvPicPr>
          <p:cNvPr id="20" name="Picture 4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260767" y="2395747"/>
            <a:ext cx="923654" cy="13414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59358" y="2518870"/>
            <a:ext cx="1481268" cy="113123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248198" y="2390047"/>
            <a:ext cx="1434504" cy="133508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9051" y="2283771"/>
            <a:ext cx="1548693" cy="144135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611773" y="2636353"/>
            <a:ext cx="1275136" cy="9955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3 Marco"/>
          <p:cNvSpPr/>
          <p:nvPr/>
        </p:nvSpPr>
        <p:spPr>
          <a:xfrm>
            <a:off x="0" y="0"/>
            <a:ext cx="9144000" cy="6858000"/>
          </a:xfrm>
          <a:custGeom>
            <a:avLst/>
            <a:gdLst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  <a:gd name="connsiteX0" fmla="*/ 0 w 9144000"/>
              <a:gd name="connsiteY0" fmla="*/ 0 h 6858000"/>
              <a:gd name="connsiteX1" fmla="*/ 9144000 w 9144000"/>
              <a:gd name="connsiteY1" fmla="*/ 0 h 6858000"/>
              <a:gd name="connsiteX2" fmla="*/ 9144000 w 9144000"/>
              <a:gd name="connsiteY2" fmla="*/ 6858000 h 6858000"/>
              <a:gd name="connsiteX3" fmla="*/ 0 w 9144000"/>
              <a:gd name="connsiteY3" fmla="*/ 6858000 h 6858000"/>
              <a:gd name="connsiteX4" fmla="*/ 0 w 9144000"/>
              <a:gd name="connsiteY4" fmla="*/ 0 h 6858000"/>
              <a:gd name="connsiteX5" fmla="*/ 319377 w 9144000"/>
              <a:gd name="connsiteY5" fmla="*/ 319377 h 6858000"/>
              <a:gd name="connsiteX6" fmla="*/ 319377 w 9144000"/>
              <a:gd name="connsiteY6" fmla="*/ 6538623 h 6858000"/>
              <a:gd name="connsiteX7" fmla="*/ 8824623 w 9144000"/>
              <a:gd name="connsiteY7" fmla="*/ 6538623 h 6858000"/>
              <a:gd name="connsiteX8" fmla="*/ 8824623 w 9144000"/>
              <a:gd name="connsiteY8" fmla="*/ 319377 h 6858000"/>
              <a:gd name="connsiteX9" fmla="*/ 319377 w 9144000"/>
              <a:gd name="connsiteY9" fmla="*/ 31937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144000" h="6858000">
                <a:moveTo>
                  <a:pt x="0" y="0"/>
                </a:moveTo>
                <a:lnTo>
                  <a:pt x="9144000" y="0"/>
                </a:lnTo>
                <a:lnTo>
                  <a:pt x="9144000" y="6858000"/>
                </a:lnTo>
                <a:lnTo>
                  <a:pt x="0" y="6858000"/>
                </a:lnTo>
                <a:lnTo>
                  <a:pt x="0" y="0"/>
                </a:lnTo>
                <a:close/>
                <a:moveTo>
                  <a:pt x="319377" y="319377"/>
                </a:moveTo>
                <a:cubicBezTo>
                  <a:pt x="104224" y="2405906"/>
                  <a:pt x="77330" y="4411753"/>
                  <a:pt x="319377" y="6538623"/>
                </a:cubicBezTo>
                <a:cubicBezTo>
                  <a:pt x="3167906" y="6740329"/>
                  <a:pt x="6016435" y="6767223"/>
                  <a:pt x="8824623" y="6538623"/>
                </a:cubicBezTo>
                <a:cubicBezTo>
                  <a:pt x="9039775" y="4478988"/>
                  <a:pt x="9026329" y="2432801"/>
                  <a:pt x="8824623" y="319377"/>
                </a:cubicBezTo>
                <a:cubicBezTo>
                  <a:pt x="6029882" y="90777"/>
                  <a:pt x="3181353" y="104224"/>
                  <a:pt x="319377" y="319377"/>
                </a:cubicBezTo>
                <a:close/>
              </a:path>
            </a:pathLst>
          </a:custGeom>
          <a:blipFill dpi="0"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innerShdw blurRad="114300">
              <a:prstClr val="black"/>
            </a:innerShd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ES">
              <a:solidFill>
                <a:prstClr val="white"/>
              </a:solidFill>
            </a:endParaRPr>
          </a:p>
        </p:txBody>
      </p:sp>
      <p:sp>
        <p:nvSpPr>
          <p:cNvPr id="26" name="25 CuadroTexto"/>
          <p:cNvSpPr txBox="1"/>
          <p:nvPr/>
        </p:nvSpPr>
        <p:spPr>
          <a:xfrm>
            <a:off x="1357398" y="4869160"/>
            <a:ext cx="63109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say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more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words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this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_tradnl" sz="2800" b="1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topic</a:t>
            </a:r>
            <a:r>
              <a:rPr lang="es-ES_tradnl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endParaRPr lang="es-E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86376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0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c_ta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0"/>
                            </p:stCondLst>
                            <p:childTnLst>
                              <p:par>
                                <p:cTn id="1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kl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1500"/>
                            </p:stCondLst>
                            <p:childTnLst>
                              <p:par>
                                <p:cTn id="1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ápiz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lígraf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UADER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OM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LIBR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53" grpId="0" animBg="1"/>
      <p:bldP spid="55" grpId="0"/>
      <p:bldP spid="7" grpId="0" animBg="1"/>
      <p:bldP spid="26" grpId="0"/>
    </p:bldLst>
  </p:timing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190</TotalTime>
  <Words>548</Words>
  <Application>Microsoft Office PowerPoint</Application>
  <PresentationFormat>Presentación en pantalla (4:3)</PresentationFormat>
  <Paragraphs>299</Paragraphs>
  <Slides>25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26" baseType="lpstr"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PACKARD</dc:creator>
  <cp:lastModifiedBy>PACKARD</cp:lastModifiedBy>
  <cp:revision>71</cp:revision>
  <dcterms:created xsi:type="dcterms:W3CDTF">2014-01-24T18:57:42Z</dcterms:created>
  <dcterms:modified xsi:type="dcterms:W3CDTF">2014-09-08T11:25:12Z</dcterms:modified>
</cp:coreProperties>
</file>