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80" r:id="rId6"/>
    <p:sldId id="258" r:id="rId7"/>
    <p:sldId id="281" r:id="rId8"/>
    <p:sldId id="267" r:id="rId9"/>
    <p:sldId id="282" r:id="rId10"/>
    <p:sldId id="266" r:id="rId11"/>
    <p:sldId id="283" r:id="rId12"/>
    <p:sldId id="265" r:id="rId13"/>
    <p:sldId id="284" r:id="rId14"/>
    <p:sldId id="264" r:id="rId15"/>
    <p:sldId id="285" r:id="rId16"/>
    <p:sldId id="263" r:id="rId17"/>
    <p:sldId id="286" r:id="rId18"/>
    <p:sldId id="262" r:id="rId19"/>
    <p:sldId id="287" r:id="rId20"/>
    <p:sldId id="261" r:id="rId21"/>
    <p:sldId id="288" r:id="rId22"/>
    <p:sldId id="260" r:id="rId23"/>
    <p:sldId id="289" r:id="rId24"/>
    <p:sldId id="259" r:id="rId25"/>
    <p:sldId id="268" r:id="rId26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8"/>
  </p:normalViewPr>
  <p:slideViewPr>
    <p:cSldViewPr>
      <p:cViewPr varScale="1">
        <p:scale>
          <a:sx n="121" d="100"/>
          <a:sy n="121" d="100"/>
        </p:scale>
        <p:origin x="109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88-B442-BBA3-CFB76661AF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88-B442-BBA3-CFB76661AF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88-B442-BBA3-CFB76661AF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88-B442-BBA3-CFB76661AFA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188-B442-BBA3-CFB76661AFA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188-B442-BBA3-CFB76661AFA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188-B442-BBA3-CFB76661AFA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88-B442-BBA3-CFB76661AFA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188-B442-BBA3-CFB76661AFA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188-B442-BBA3-CFB76661AFA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188-B442-BBA3-CFB76661AFA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188-B442-BBA3-CFB76661AFA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188-B442-BBA3-CFB76661AFA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188-B442-BBA3-CFB76661AF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88-B442-BBA3-CFB76661AF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88-B442-BBA3-CFB76661AF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188-B442-BBA3-CFB76661AF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188-B442-BBA3-CFB76661AFA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188-B442-BBA3-CFB76661AFA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188-B442-BBA3-CFB76661AFA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188-B442-BBA3-CFB76661AFA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err="1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188-B442-BBA3-CFB76661AFAA}"/>
                </c:ext>
              </c:extLst>
            </c:dLbl>
            <c:dLbl>
              <c:idx val="8"/>
              <c:layout>
                <c:manualLayout>
                  <c:x val="9.20417950661791E-2"/>
                  <c:y val="-7.8026344538522266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>
                        <a:latin typeface="Mali" pitchFamily="2" charset="-34"/>
                      </a:rPr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188-B442-BBA3-CFB76661AFA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188-B442-BBA3-CFB76661AFA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188-B442-BBA3-CFB76661AF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188-B442-BBA3-CFB76661AFA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188-B442-BBA3-CFB76661AFA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F188-B442-BBA3-CFB76661A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Hà</c:v>
                </c:pt>
                <c:pt idx="1">
                  <c:v>Vân</c:v>
                </c:pt>
                <c:pt idx="2">
                  <c:v>Thảo</c:v>
                </c:pt>
                <c:pt idx="3">
                  <c:v>Thúy</c:v>
                </c:pt>
                <c:pt idx="4">
                  <c:v>Mộc</c:v>
                </c:pt>
                <c:pt idx="5">
                  <c:v>Linh</c:v>
                </c:pt>
                <c:pt idx="6">
                  <c:v>Lisa</c:v>
                </c:pt>
                <c:pt idx="7">
                  <c:v>Elsa</c:v>
                </c:pt>
                <c:pt idx="8">
                  <c:v>Louisa</c:v>
                </c:pt>
                <c:pt idx="9">
                  <c:v>Tiến</c:v>
                </c:pt>
                <c:pt idx="10">
                  <c:v>Louisa</c:v>
                </c:pt>
                <c:pt idx="11">
                  <c:v>Na</c:v>
                </c:pt>
                <c:pt idx="12">
                  <c:v>Hoa</c:v>
                </c:pt>
                <c:pt idx="13">
                  <c:v>Hồng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188-B442-BBA3-CFB76661AF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EE-4B26-9EAD-204C5D6D28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EE-4B26-9EAD-204C5D6D28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EE-4B26-9EAD-204C5D6D28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EE-4B26-9EAD-204C5D6D289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2EE-4B26-9EAD-204C5D6D289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2EE-4B26-9EAD-204C5D6D28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2EE-4B26-9EAD-204C5D6D28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2EE-4B26-9EAD-204C5D6D28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D2EE-4B26-9EAD-204C5D6D28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D2EE-4B26-9EAD-204C5D6D28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D2EE-4B26-9EAD-204C5D6D28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D2EE-4B26-9EAD-204C5D6D28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D2EE-4B26-9EAD-204C5D6D28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D2EE-4B26-9EAD-204C5D6D28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EE-4B26-9EAD-204C5D6D289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2EE-4B26-9EAD-204C5D6D28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err="1"/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EE-4B26-9EAD-204C5D6D289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2EE-4B26-9EAD-204C5D6D289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2EE-4B26-9EAD-204C5D6D2894}"/>
                </c:ext>
              </c:extLst>
            </c:dLbl>
            <c:dLbl>
              <c:idx val="5"/>
              <c:layout>
                <c:manualLayout>
                  <c:x val="-8.5514548300711549E-2"/>
                  <c:y val="-7.0415513075980665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101129831616361E-2"/>
                      <c:h val="4.42899886076946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D2EE-4B26-9EAD-204C5D6D289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2EE-4B26-9EAD-204C5D6D289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2EE-4B26-9EAD-204C5D6D2894}"/>
                </c:ext>
              </c:extLst>
            </c:dLbl>
            <c:dLbl>
              <c:idx val="8"/>
              <c:layout>
                <c:manualLayout>
                  <c:x val="8.8036865534017933E-2"/>
                  <c:y val="-7.4243306815827581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2EE-4B26-9EAD-204C5D6D289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2EE-4B26-9EAD-204C5D6D289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Khoa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2EE-4B26-9EAD-204C5D6D289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D2EE-4B26-9EAD-204C5D6D2894}"/>
                </c:ext>
              </c:extLst>
            </c:dLbl>
            <c:dLbl>
              <c:idx val="12"/>
              <c:layout>
                <c:manualLayout>
                  <c:x val="9.1440740287572819E-2"/>
                  <c:y val="7.197512250563396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D2EE-4B26-9EAD-204C5D6D289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D2EE-4B26-9EAD-204C5D6D28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Dog</c:v>
                </c:pt>
                <c:pt idx="1">
                  <c:v>Cat</c:v>
                </c:pt>
                <c:pt idx="2">
                  <c:v>Monkey</c:v>
                </c:pt>
                <c:pt idx="3">
                  <c:v>Mother</c:v>
                </c:pt>
                <c:pt idx="4">
                  <c:v>Father</c:v>
                </c:pt>
                <c:pt idx="5">
                  <c:v>Grandpa</c:v>
                </c:pt>
                <c:pt idx="6">
                  <c:v>Son</c:v>
                </c:pt>
                <c:pt idx="7">
                  <c:v>Sister</c:v>
                </c:pt>
                <c:pt idx="8">
                  <c:v>Uncle</c:v>
                </c:pt>
                <c:pt idx="9">
                  <c:v>Mouse</c:v>
                </c:pt>
                <c:pt idx="10">
                  <c:v>Mom</c:v>
                </c:pt>
                <c:pt idx="11">
                  <c:v>Dad</c:v>
                </c:pt>
                <c:pt idx="12">
                  <c:v>Brother</c:v>
                </c:pt>
                <c:pt idx="13">
                  <c:v>Tiger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EE-4B26-9EAD-204C5D6D28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EE-4B26-9EAD-204C5D6D28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EE-4B26-9EAD-204C5D6D28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2EE-4B26-9EAD-204C5D6D28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2EE-4B26-9EAD-204C5D6D289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2EE-4B26-9EAD-204C5D6D289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2EE-4B26-9EAD-204C5D6D28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2EE-4B26-9EAD-204C5D6D28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2EE-4B26-9EAD-204C5D6D28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2EE-4B26-9EAD-204C5D6D28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2EE-4B26-9EAD-204C5D6D28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2EE-4B26-9EAD-204C5D6D28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2EE-4B26-9EAD-204C5D6D28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2EE-4B26-9EAD-204C5D6D28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2EE-4B26-9EAD-204C5D6D28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EE-4B26-9EAD-204C5D6D289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2EE-4B26-9EAD-204C5D6D28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Gia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EE-4B26-9EAD-204C5D6D289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Linh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2EE-4B26-9EAD-204C5D6D289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vi-VN" dirty="0"/>
                      <a:t>Sơn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2EE-4B26-9EAD-204C5D6D2894}"/>
                </c:ext>
              </c:extLst>
            </c:dLbl>
            <c:dLbl>
              <c:idx val="5"/>
              <c:layout>
                <c:manualLayout>
                  <c:x val="-8.5514548300711549E-2"/>
                  <c:y val="-7.0415513075980665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7.4101129831616361E-2"/>
                      <c:h val="4.42899886076946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D2EE-4B26-9EAD-204C5D6D289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2EE-4B26-9EAD-204C5D6D289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2EE-4B26-9EAD-204C5D6D2894}"/>
                </c:ext>
              </c:extLst>
            </c:dLbl>
            <c:dLbl>
              <c:idx val="8"/>
              <c:layout>
                <c:manualLayout>
                  <c:x val="8.8036865534017933E-2"/>
                  <c:y val="-7.4243306815827581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2EE-4B26-9EAD-204C5D6D289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err="1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2EE-4B26-9EAD-204C5D6D289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Khoa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2EE-4B26-9EAD-204C5D6D289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D2EE-4B26-9EAD-204C5D6D2894}"/>
                </c:ext>
              </c:extLst>
            </c:dLbl>
            <c:dLbl>
              <c:idx val="12"/>
              <c:layout>
                <c:manualLayout>
                  <c:x val="9.1440740287572819E-2"/>
                  <c:y val="7.197512250563396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D2EE-4B26-9EAD-204C5D6D289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D2EE-4B26-9EAD-204C5D6D28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Dog</c:v>
                </c:pt>
                <c:pt idx="1">
                  <c:v>Cat</c:v>
                </c:pt>
                <c:pt idx="2">
                  <c:v>Monkey</c:v>
                </c:pt>
                <c:pt idx="3">
                  <c:v>Mother</c:v>
                </c:pt>
                <c:pt idx="4">
                  <c:v>Father</c:v>
                </c:pt>
                <c:pt idx="5">
                  <c:v>Grandpa</c:v>
                </c:pt>
                <c:pt idx="6">
                  <c:v>Son</c:v>
                </c:pt>
                <c:pt idx="7">
                  <c:v>Sister</c:v>
                </c:pt>
                <c:pt idx="8">
                  <c:v>Uncle</c:v>
                </c:pt>
                <c:pt idx="9">
                  <c:v>Mouse</c:v>
                </c:pt>
                <c:pt idx="10">
                  <c:v>Mom</c:v>
                </c:pt>
                <c:pt idx="11">
                  <c:v>Dad</c:v>
                </c:pt>
                <c:pt idx="12">
                  <c:v>Brother</c:v>
                </c:pt>
                <c:pt idx="13">
                  <c:v>Tiger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EE-4B26-9EAD-204C5D6D28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8-B442-BBA3-CFB76661AF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8-B442-BBA3-CFB76661AF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8-B442-BBA3-CFB76661AF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8-B442-BBA3-CFB76661AFA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8-B442-BBA3-CFB76661AFA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8-B442-BBA3-CFB76661AFA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188-B442-BBA3-CFB76661AFA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188-B442-BBA3-CFB76661AFA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188-B442-BBA3-CFB76661AFA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188-B442-BBA3-CFB76661AFA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188-B442-BBA3-CFB76661AFA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F188-B442-BBA3-CFB76661AFA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F188-B442-BBA3-CFB76661AFA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F188-B442-BBA3-CFB76661AF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88-B442-BBA3-CFB76661AF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88-B442-BBA3-CFB76661AF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188-B442-BBA3-CFB76661AF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188-B442-BBA3-CFB76661AFA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188-B442-BBA3-CFB76661AFA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188-B442-BBA3-CFB76661AFA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188-B442-BBA3-CFB76661AFA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err="1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188-B442-BBA3-CFB76661AFAA}"/>
                </c:ext>
              </c:extLst>
            </c:dLbl>
            <c:dLbl>
              <c:idx val="8"/>
              <c:layout>
                <c:manualLayout>
                  <c:x val="9.20417950661791E-2"/>
                  <c:y val="-7.6134825677174917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>
                        <a:latin typeface="Mali" pitchFamily="2" charset="-34"/>
                      </a:rPr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188-B442-BBA3-CFB76661AFA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188-B442-BBA3-CFB76661AFA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188-B442-BBA3-CFB76661AF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188-B442-BBA3-CFB76661AFA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188-B442-BBA3-CFB76661AFA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F188-B442-BBA3-CFB76661A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Hà</c:v>
                </c:pt>
                <c:pt idx="1">
                  <c:v>Vân</c:v>
                </c:pt>
                <c:pt idx="2">
                  <c:v>Thảo</c:v>
                </c:pt>
                <c:pt idx="3">
                  <c:v>Thúy</c:v>
                </c:pt>
                <c:pt idx="4">
                  <c:v>Mộc</c:v>
                </c:pt>
                <c:pt idx="5">
                  <c:v>Linh</c:v>
                </c:pt>
                <c:pt idx="6">
                  <c:v>Lisa</c:v>
                </c:pt>
                <c:pt idx="7">
                  <c:v>Elsa</c:v>
                </c:pt>
                <c:pt idx="8">
                  <c:v>Louisa</c:v>
                </c:pt>
                <c:pt idx="9">
                  <c:v>Tiến</c:v>
                </c:pt>
                <c:pt idx="10">
                  <c:v>Louisa</c:v>
                </c:pt>
                <c:pt idx="11">
                  <c:v>Na</c:v>
                </c:pt>
                <c:pt idx="12">
                  <c:v>Hoa</c:v>
                </c:pt>
                <c:pt idx="13">
                  <c:v>Hồng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188-B442-BBA3-CFB76661AF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EE-4B26-9EAD-204C5D6D28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EE-4B26-9EAD-204C5D6D28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EE-4B26-9EAD-204C5D6D28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EE-4B26-9EAD-204C5D6D289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2EE-4B26-9EAD-204C5D6D289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2EE-4B26-9EAD-204C5D6D28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2EE-4B26-9EAD-204C5D6D28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2EE-4B26-9EAD-204C5D6D28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D2EE-4B26-9EAD-204C5D6D28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D2EE-4B26-9EAD-204C5D6D28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D2EE-4B26-9EAD-204C5D6D28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D2EE-4B26-9EAD-204C5D6D28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D2EE-4B26-9EAD-204C5D6D28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D2EE-4B26-9EAD-204C5D6D28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EE-4B26-9EAD-204C5D6D289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2EE-4B26-9EAD-204C5D6D28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err="1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EE-4B26-9EAD-204C5D6D289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2EE-4B26-9EAD-204C5D6D289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2EE-4B26-9EAD-204C5D6D2894}"/>
                </c:ext>
              </c:extLst>
            </c:dLbl>
            <c:dLbl>
              <c:idx val="5"/>
              <c:layout>
                <c:manualLayout>
                  <c:x val="-8.5514548300711549E-2"/>
                  <c:y val="-7.0415513075980665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101129831616361E-2"/>
                      <c:h val="4.42899886076946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D2EE-4B26-9EAD-204C5D6D289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2EE-4B26-9EAD-204C5D6D289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2EE-4B26-9EAD-204C5D6D2894}"/>
                </c:ext>
              </c:extLst>
            </c:dLbl>
            <c:dLbl>
              <c:idx val="8"/>
              <c:layout>
                <c:manualLayout>
                  <c:x val="8.8036865534017933E-2"/>
                  <c:y val="-7.4243306815827581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2EE-4B26-9EAD-204C5D6D289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2EE-4B26-9EAD-204C5D6D289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Khoa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2EE-4B26-9EAD-204C5D6D289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D2EE-4B26-9EAD-204C5D6D2894}"/>
                </c:ext>
              </c:extLst>
            </c:dLbl>
            <c:dLbl>
              <c:idx val="12"/>
              <c:layout>
                <c:manualLayout>
                  <c:x val="9.1440740287572819E-2"/>
                  <c:y val="7.197512250563396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D2EE-4B26-9EAD-204C5D6D289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D2EE-4B26-9EAD-204C5D6D28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Dog</c:v>
                </c:pt>
                <c:pt idx="1">
                  <c:v>Cat</c:v>
                </c:pt>
                <c:pt idx="2">
                  <c:v>Monkey</c:v>
                </c:pt>
                <c:pt idx="3">
                  <c:v>Mother</c:v>
                </c:pt>
                <c:pt idx="4">
                  <c:v>Father</c:v>
                </c:pt>
                <c:pt idx="5">
                  <c:v>Grandpa</c:v>
                </c:pt>
                <c:pt idx="6">
                  <c:v>Son</c:v>
                </c:pt>
                <c:pt idx="7">
                  <c:v>Sister</c:v>
                </c:pt>
                <c:pt idx="8">
                  <c:v>Uncle</c:v>
                </c:pt>
                <c:pt idx="9">
                  <c:v>Mouse</c:v>
                </c:pt>
                <c:pt idx="10">
                  <c:v>Mom</c:v>
                </c:pt>
                <c:pt idx="11">
                  <c:v>Dad</c:v>
                </c:pt>
                <c:pt idx="12">
                  <c:v>Brother</c:v>
                </c:pt>
                <c:pt idx="13">
                  <c:v>Tiger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EE-4B26-9EAD-204C5D6D28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88-B442-BBA3-CFB76661AF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88-B442-BBA3-CFB76661AF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88-B442-BBA3-CFB76661AF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88-B442-BBA3-CFB76661AFA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188-B442-BBA3-CFB76661AFA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188-B442-BBA3-CFB76661AFA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188-B442-BBA3-CFB76661AFA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88-B442-BBA3-CFB76661AFA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188-B442-BBA3-CFB76661AFA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188-B442-BBA3-CFB76661AFA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188-B442-BBA3-CFB76661AFA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188-B442-BBA3-CFB76661AFA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188-B442-BBA3-CFB76661AFA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188-B442-BBA3-CFB76661AF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88-B442-BBA3-CFB76661AF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88-B442-BBA3-CFB76661AF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188-B442-BBA3-CFB76661AF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188-B442-BBA3-CFB76661AFA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188-B442-BBA3-CFB76661AFA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188-B442-BBA3-CFB76661AFA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188-B442-BBA3-CFB76661AFA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err="1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188-B442-BBA3-CFB76661AFAA}"/>
                </c:ext>
              </c:extLst>
            </c:dLbl>
            <c:dLbl>
              <c:idx val="8"/>
              <c:layout>
                <c:manualLayout>
                  <c:x val="9.20417950661791E-2"/>
                  <c:y val="-7.8026344538522266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>
                        <a:latin typeface="Mali" pitchFamily="2" charset="-34"/>
                      </a:rPr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188-B442-BBA3-CFB76661AFA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188-B442-BBA3-CFB76661AFA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188-B442-BBA3-CFB76661AF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188-B442-BBA3-CFB76661AFA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188-B442-BBA3-CFB76661AFA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F188-B442-BBA3-CFB76661A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Hà</c:v>
                </c:pt>
                <c:pt idx="1">
                  <c:v>Vân</c:v>
                </c:pt>
                <c:pt idx="2">
                  <c:v>Thảo</c:v>
                </c:pt>
                <c:pt idx="3">
                  <c:v>Thúy</c:v>
                </c:pt>
                <c:pt idx="4">
                  <c:v>Mộc</c:v>
                </c:pt>
                <c:pt idx="5">
                  <c:v>Linh</c:v>
                </c:pt>
                <c:pt idx="6">
                  <c:v>Lisa</c:v>
                </c:pt>
                <c:pt idx="7">
                  <c:v>Elsa</c:v>
                </c:pt>
                <c:pt idx="8">
                  <c:v>Louisa</c:v>
                </c:pt>
                <c:pt idx="9">
                  <c:v>Tiến</c:v>
                </c:pt>
                <c:pt idx="10">
                  <c:v>Louisa</c:v>
                </c:pt>
                <c:pt idx="11">
                  <c:v>Na</c:v>
                </c:pt>
                <c:pt idx="12">
                  <c:v>Hoa</c:v>
                </c:pt>
                <c:pt idx="13">
                  <c:v>Hồng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188-B442-BBA3-CFB76661AF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EE-4B26-9EAD-204C5D6D28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EE-4B26-9EAD-204C5D6D28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2EE-4B26-9EAD-204C5D6D28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2EE-4B26-9EAD-204C5D6D289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2EE-4B26-9EAD-204C5D6D289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2EE-4B26-9EAD-204C5D6D28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2EE-4B26-9EAD-204C5D6D28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2EE-4B26-9EAD-204C5D6D28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2EE-4B26-9EAD-204C5D6D28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2EE-4B26-9EAD-204C5D6D28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2EE-4B26-9EAD-204C5D6D28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2EE-4B26-9EAD-204C5D6D28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2EE-4B26-9EAD-204C5D6D28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2EE-4B26-9EAD-204C5D6D28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EE-4B26-9EAD-204C5D6D289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2EE-4B26-9EAD-204C5D6D28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Gia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EE-4B26-9EAD-204C5D6D289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2EE-4B26-9EAD-204C5D6D289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2EE-4B26-9EAD-204C5D6D2894}"/>
                </c:ext>
              </c:extLst>
            </c:dLbl>
            <c:dLbl>
              <c:idx val="5"/>
              <c:layout>
                <c:manualLayout>
                  <c:x val="-8.5514548300711549E-2"/>
                  <c:y val="-7.0415513075980665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101129831616361E-2"/>
                      <c:h val="4.42899886076946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D2EE-4B26-9EAD-204C5D6D289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2EE-4B26-9EAD-204C5D6D289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2EE-4B26-9EAD-204C5D6D2894}"/>
                </c:ext>
              </c:extLst>
            </c:dLbl>
            <c:dLbl>
              <c:idx val="8"/>
              <c:layout>
                <c:manualLayout>
                  <c:x val="8.8036865534017933E-2"/>
                  <c:y val="-7.4243306815827581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2EE-4B26-9EAD-204C5D6D289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2EE-4B26-9EAD-204C5D6D289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Khoa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2EE-4B26-9EAD-204C5D6D289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D2EE-4B26-9EAD-204C5D6D2894}"/>
                </c:ext>
              </c:extLst>
            </c:dLbl>
            <c:dLbl>
              <c:idx val="12"/>
              <c:layout>
                <c:manualLayout>
                  <c:x val="9.1440740287572819E-2"/>
                  <c:y val="7.197512250563396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D2EE-4B26-9EAD-204C5D6D289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D2EE-4B26-9EAD-204C5D6D28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Dog</c:v>
                </c:pt>
                <c:pt idx="1">
                  <c:v>Cat</c:v>
                </c:pt>
                <c:pt idx="2">
                  <c:v>Monkey</c:v>
                </c:pt>
                <c:pt idx="3">
                  <c:v>Mother</c:v>
                </c:pt>
                <c:pt idx="4">
                  <c:v>Father</c:v>
                </c:pt>
                <c:pt idx="5">
                  <c:v>Grandpa</c:v>
                </c:pt>
                <c:pt idx="6">
                  <c:v>Son</c:v>
                </c:pt>
                <c:pt idx="7">
                  <c:v>Sister</c:v>
                </c:pt>
                <c:pt idx="8">
                  <c:v>Uncle</c:v>
                </c:pt>
                <c:pt idx="9">
                  <c:v>Mouse</c:v>
                </c:pt>
                <c:pt idx="10">
                  <c:v>Mom</c:v>
                </c:pt>
                <c:pt idx="11">
                  <c:v>Dad</c:v>
                </c:pt>
                <c:pt idx="12">
                  <c:v>Brother</c:v>
                </c:pt>
                <c:pt idx="13">
                  <c:v>Tiger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EE-4B26-9EAD-204C5D6D28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88-B442-BBA3-CFB76661AF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88-B442-BBA3-CFB76661AF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88-B442-BBA3-CFB76661AF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88-B442-BBA3-CFB76661AFA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188-B442-BBA3-CFB76661AFA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188-B442-BBA3-CFB76661AFA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188-B442-BBA3-CFB76661AFA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88-B442-BBA3-CFB76661AFA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188-B442-BBA3-CFB76661AFA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188-B442-BBA3-CFB76661AFA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188-B442-BBA3-CFB76661AFA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188-B442-BBA3-CFB76661AFA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188-B442-BBA3-CFB76661AFA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188-B442-BBA3-CFB76661AF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88-B442-BBA3-CFB76661AF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88-B442-BBA3-CFB76661AF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188-B442-BBA3-CFB76661AF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188-B442-BBA3-CFB76661AFA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188-B442-BBA3-CFB76661AFA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188-B442-BBA3-CFB76661AFA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188-B442-BBA3-CFB76661AFA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err="1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188-B442-BBA3-CFB76661AFAA}"/>
                </c:ext>
              </c:extLst>
            </c:dLbl>
            <c:dLbl>
              <c:idx val="8"/>
              <c:layout>
                <c:manualLayout>
                  <c:x val="9.4044259832259669E-2"/>
                  <c:y val="-7.8026344538522266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>
                        <a:latin typeface="Mali" pitchFamily="2" charset="-34"/>
                      </a:rPr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188-B442-BBA3-CFB76661AFA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188-B442-BBA3-CFB76661AFA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188-B442-BBA3-CFB76661AF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188-B442-BBA3-CFB76661AFA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188-B442-BBA3-CFB76661AFA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F188-B442-BBA3-CFB76661A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Hà</c:v>
                </c:pt>
                <c:pt idx="1">
                  <c:v>Vân</c:v>
                </c:pt>
                <c:pt idx="2">
                  <c:v>Thảo</c:v>
                </c:pt>
                <c:pt idx="3">
                  <c:v>Thúy</c:v>
                </c:pt>
                <c:pt idx="4">
                  <c:v>Mộc</c:v>
                </c:pt>
                <c:pt idx="5">
                  <c:v>Linh</c:v>
                </c:pt>
                <c:pt idx="6">
                  <c:v>Lisa</c:v>
                </c:pt>
                <c:pt idx="7">
                  <c:v>Elsa</c:v>
                </c:pt>
                <c:pt idx="8">
                  <c:v>Louisa</c:v>
                </c:pt>
                <c:pt idx="9">
                  <c:v>Tiến</c:v>
                </c:pt>
                <c:pt idx="10">
                  <c:v>Louisa</c:v>
                </c:pt>
                <c:pt idx="11">
                  <c:v>Na</c:v>
                </c:pt>
                <c:pt idx="12">
                  <c:v>Hoa</c:v>
                </c:pt>
                <c:pt idx="13">
                  <c:v>Hồng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188-B442-BBA3-CFB76661AF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EE-4B26-9EAD-204C5D6D28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EE-4B26-9EAD-204C5D6D28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EE-4B26-9EAD-204C5D6D28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EE-4B26-9EAD-204C5D6D289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2EE-4B26-9EAD-204C5D6D289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2EE-4B26-9EAD-204C5D6D28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2EE-4B26-9EAD-204C5D6D28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2EE-4B26-9EAD-204C5D6D28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D2EE-4B26-9EAD-204C5D6D28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D2EE-4B26-9EAD-204C5D6D28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D2EE-4B26-9EAD-204C5D6D28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D2EE-4B26-9EAD-204C5D6D28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D2EE-4B26-9EAD-204C5D6D28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D2EE-4B26-9EAD-204C5D6D28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EE-4B26-9EAD-204C5D6D289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2EE-4B26-9EAD-204C5D6D28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Gia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EE-4B26-9EAD-204C5D6D289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2EE-4B26-9EAD-204C5D6D289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2EE-4B26-9EAD-204C5D6D2894}"/>
                </c:ext>
              </c:extLst>
            </c:dLbl>
            <c:dLbl>
              <c:idx val="5"/>
              <c:layout>
                <c:manualLayout>
                  <c:x val="-8.5514548300711549E-2"/>
                  <c:y val="-7.0415513075980665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101129831616361E-2"/>
                      <c:h val="4.42899886076946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D2EE-4B26-9EAD-204C5D6D289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2EE-4B26-9EAD-204C5D6D289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2EE-4B26-9EAD-204C5D6D2894}"/>
                </c:ext>
              </c:extLst>
            </c:dLbl>
            <c:dLbl>
              <c:idx val="8"/>
              <c:layout>
                <c:manualLayout>
                  <c:x val="8.8036865534017933E-2"/>
                  <c:y val="-7.4243306815827581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Mali" pitchFamily="2" charset="-34"/>
                      </a:rPr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2EE-4B26-9EAD-204C5D6D289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2EE-4B26-9EAD-204C5D6D289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Khoa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2EE-4B26-9EAD-204C5D6D289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D2EE-4B26-9EAD-204C5D6D2894}"/>
                </c:ext>
              </c:extLst>
            </c:dLbl>
            <c:dLbl>
              <c:idx val="12"/>
              <c:layout>
                <c:manualLayout>
                  <c:x val="9.1440740287572819E-2"/>
                  <c:y val="7.197512250563396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D2EE-4B26-9EAD-204C5D6D289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D2EE-4B26-9EAD-204C5D6D28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Dog</c:v>
                </c:pt>
                <c:pt idx="1">
                  <c:v>Cat</c:v>
                </c:pt>
                <c:pt idx="2">
                  <c:v>Monkey</c:v>
                </c:pt>
                <c:pt idx="3">
                  <c:v>Mother</c:v>
                </c:pt>
                <c:pt idx="4">
                  <c:v>Father</c:v>
                </c:pt>
                <c:pt idx="5">
                  <c:v>Grandpa</c:v>
                </c:pt>
                <c:pt idx="6">
                  <c:v>Son</c:v>
                </c:pt>
                <c:pt idx="7">
                  <c:v>Sister</c:v>
                </c:pt>
                <c:pt idx="8">
                  <c:v>Uncle</c:v>
                </c:pt>
                <c:pt idx="9">
                  <c:v>Mouse</c:v>
                </c:pt>
                <c:pt idx="10">
                  <c:v>Mom</c:v>
                </c:pt>
                <c:pt idx="11">
                  <c:v>Dad</c:v>
                </c:pt>
                <c:pt idx="12">
                  <c:v>Brother</c:v>
                </c:pt>
                <c:pt idx="13">
                  <c:v>Tiger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EE-4B26-9EAD-204C5D6D28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8-B442-BBA3-CFB76661AF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8-B442-BBA3-CFB76661AF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8-B442-BBA3-CFB76661AF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8-B442-BBA3-CFB76661AFA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8-B442-BBA3-CFB76661AFA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8-B442-BBA3-CFB76661AFA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188-B442-BBA3-CFB76661AFA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188-B442-BBA3-CFB76661AFA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188-B442-BBA3-CFB76661AFA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188-B442-BBA3-CFB76661AFA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188-B442-BBA3-CFB76661AFA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F188-B442-BBA3-CFB76661AFA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F188-B442-BBA3-CFB76661AFA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F188-B442-BBA3-CFB76661AF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Gia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88-B442-BBA3-CFB76661AF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Khải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88-B442-BBA3-CFB76661AF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188-B442-BBA3-CFB76661AF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188-B442-BBA3-CFB76661AFA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err="1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188-B442-BBA3-CFB76661AFA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Nguyên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188-B442-BBA3-CFB76661AFA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Vy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188-B442-BBA3-CFB76661AFA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err="1"/>
                      <a:t>Việt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188-B442-BBA3-CFB76661AFAA}"/>
                </c:ext>
              </c:extLst>
            </c:dLbl>
            <c:dLbl>
              <c:idx val="8"/>
              <c:layout>
                <c:manualLayout>
                  <c:x val="8.8036865534017933E-2"/>
                  <c:y val="-7.9917863399869615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>
                        <a:latin typeface="Mali" pitchFamily="2" charset="-34"/>
                      </a:rPr>
                      <a:t>Khoa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188-B442-BBA3-CFB76661AFA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err="1"/>
                      <a:t>Thi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188-B442-BBA3-CFB76661AFA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188-B442-BBA3-CFB76661AF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Thái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188-B442-BBA3-CFB76661AFA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vi-VN"/>
                      <a:t>Sơn</a:t>
                    </a:r>
                    <a:endParaRPr lang="vi-VN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188-B442-BBA3-CFB76661AFA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Bảo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F188-B442-BBA3-CFB76661A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Hoja1!$A$2:$A$15</c:f>
              <c:strCache>
                <c:ptCount val="14"/>
                <c:pt idx="0">
                  <c:v>Hà</c:v>
                </c:pt>
                <c:pt idx="1">
                  <c:v>Vân</c:v>
                </c:pt>
                <c:pt idx="2">
                  <c:v>Thảo</c:v>
                </c:pt>
                <c:pt idx="3">
                  <c:v>Thúy</c:v>
                </c:pt>
                <c:pt idx="4">
                  <c:v>Mộc</c:v>
                </c:pt>
                <c:pt idx="5">
                  <c:v>Linh</c:v>
                </c:pt>
                <c:pt idx="6">
                  <c:v>Lisa</c:v>
                </c:pt>
                <c:pt idx="7">
                  <c:v>Elsa</c:v>
                </c:pt>
                <c:pt idx="8">
                  <c:v>Louisa</c:v>
                </c:pt>
                <c:pt idx="9">
                  <c:v>Tiến</c:v>
                </c:pt>
                <c:pt idx="10">
                  <c:v>Louisa</c:v>
                </c:pt>
                <c:pt idx="11">
                  <c:v>Na</c:v>
                </c:pt>
                <c:pt idx="12">
                  <c:v>Hoa</c:v>
                </c:pt>
                <c:pt idx="13">
                  <c:v>Hồng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188-B442-BBA3-CFB76661AF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twinkl.co.uk/" TargetMode="Externa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twinkl.co.uk/resources/esl-resources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b="0" i="0" dirty="0">
                <a:latin typeface="Mali" pitchFamily="2" charset="-34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0" i="0">
                <a:latin typeface="Mali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55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Mali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0908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b="0" i="0" dirty="0">
                <a:latin typeface="Mali" pitchFamily="2" charset="-34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26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b="0" i="0" dirty="0">
                <a:latin typeface="Mali" pitchFamily="2" charset="-34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0" i="0">
                <a:latin typeface="Mali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070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b="0" i="0" dirty="0">
                <a:latin typeface="Mali" pitchFamily="2" charset="-34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0" i="0">
                <a:latin typeface="Mali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604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166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Mali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816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85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C1C1C"/>
          </a:solidFill>
          <a:latin typeface="Mali" pitchFamily="2" charset="-3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1C1C1C"/>
          </a:solidFill>
          <a:latin typeface="Mali" pitchFamily="2" charset="-34"/>
          <a:ea typeface="Mali" pitchFamily="2" charset="-34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C1C1C"/>
          </a:solidFill>
          <a:latin typeface="Mali" pitchFamily="2" charset="-34"/>
          <a:ea typeface="Mali" pitchFamily="2" charset="-34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Mali" pitchFamily="2" charset="-34"/>
          <a:ea typeface="Mali" pitchFamily="2" charset="-34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Mali" pitchFamily="2" charset="-34"/>
          <a:ea typeface="Mali" pitchFamily="2" charset="-34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Mali" pitchFamily="2" charset="-34"/>
          <a:ea typeface="Mali" pitchFamily="2" charset="-34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chart" Target="../charts/chart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chart" Target="../charts/char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chart" Target="../charts/chart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8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23.xml"/><Relationship Id="rId21" Type="http://schemas.openxmlformats.org/officeDocument/2006/relationships/slide" Target="slide12.xml"/><Relationship Id="rId7" Type="http://schemas.openxmlformats.org/officeDocument/2006/relationships/slide" Target="slide10.xml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5" Type="http://schemas.openxmlformats.org/officeDocument/2006/relationships/image" Target="../media/image17.png"/><Relationship Id="rId2" Type="http://schemas.openxmlformats.org/officeDocument/2006/relationships/image" Target="../media/image10.png"/><Relationship Id="rId16" Type="http://schemas.openxmlformats.org/officeDocument/2006/relationships/slide" Target="slide22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openxmlformats.org/officeDocument/2006/relationships/image" Target="../media/image16.gif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slide" Target="slide20.xml"/><Relationship Id="rId10" Type="http://schemas.openxmlformats.org/officeDocument/2006/relationships/slide" Target="slide14.xml"/><Relationship Id="rId19" Type="http://schemas.openxmlformats.org/officeDocument/2006/relationships/slide" Target="slide4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14.png"/><Relationship Id="rId22" Type="http://schemas.openxmlformats.org/officeDocument/2006/relationships/slide" Target="slide16.xml"/><Relationship Id="rId27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chart" Target="../charts/char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665017"/>
            <a:ext cx="7017326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1430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4.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Pick/ trash/ streets./ up/ the/ off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91102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Pick up trash off the streets. </a:t>
            </a:r>
            <a:endParaRPr lang="en-US" sz="3200" i="1" dirty="0"/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4EDBE5B4-C17F-F543-89AA-0C14D65A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13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14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15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16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18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808786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0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21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4BC11-F319-4B57-9F9C-D995BF227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" y="834500"/>
            <a:ext cx="2170501" cy="56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34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Graphic spid="18" grpId="0">
        <p:bldAsOne/>
      </p:bldGraphic>
      <p:bldGraphic spid="18" grpId="1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66800" y="665017"/>
            <a:ext cx="67056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300" y="1134629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5.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night./ Turn/ computers/ at/ off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228600" y="3477490"/>
            <a:ext cx="51816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Turn off computers at night. </a:t>
            </a:r>
            <a:endParaRPr lang="en-US" sz="3200" dirty="0"/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199" y="0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23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24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25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26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27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837448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30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/>
          <a:stretch/>
        </p:blipFill>
        <p:spPr>
          <a:xfrm>
            <a:off x="0" y="1029904"/>
            <a:ext cx="2786717" cy="44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Graphic spid="27" grpId="0">
        <p:bldAsOne/>
      </p:bldGraphic>
      <p:bldGraphic spid="27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1336" y="228600"/>
            <a:ext cx="769966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858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6.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glass/ Reuse/ jars/ to/ food./ store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235036" y="2362200"/>
            <a:ext cx="5524500" cy="1236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0745" y="2674144"/>
            <a:ext cx="557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Reuse glass jars to store food. </a:t>
            </a:r>
            <a:endParaRPr lang="en-US" sz="3200" dirty="0"/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4EDBE5B4-C17F-F543-89AA-0C14D65A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13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14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15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16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18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0491758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0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21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4BC11-F319-4B57-9F9C-D995BF227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" y="834500"/>
            <a:ext cx="2170501" cy="56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327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Graphic spid="18" grpId="0">
        <p:bldAsOne/>
      </p:bldGraphic>
      <p:bldGraphic spid="18" grpId="1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7452" y="888408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7.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you/ bottles/ them./ Wash/ before/ recycle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04800" y="3185817"/>
            <a:ext cx="65913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59308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Wash bottles before you recycle them. </a:t>
            </a:r>
            <a:endParaRPr lang="en-US" sz="3200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7848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23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24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25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26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27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142050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30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/>
          <a:stretch/>
        </p:blipFill>
        <p:spPr>
          <a:xfrm>
            <a:off x="0" y="1029904"/>
            <a:ext cx="2786717" cy="44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Graphic spid="27" grpId="0">
        <p:bldAsOne/>
      </p:bldGraphic>
      <p:bldGraphic spid="27" grpId="1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9100" y="665017"/>
            <a:ext cx="76581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888408"/>
            <a:ext cx="6915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8.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throw/ clothes. / away/ Don't/ old / Give/ them/ your/ friends./ to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638536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Don't throw away old clothes. Give them to your friends. </a:t>
            </a:r>
            <a:endParaRPr lang="en-US" sz="3200" dirty="0"/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4EDBE5B4-C17F-F543-89AA-0C14D65A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13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14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15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16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18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082752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0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21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4BC11-F319-4B57-9F9C-D995BF227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" y="834500"/>
            <a:ext cx="2170501" cy="56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955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Graphic spid="18" grpId="0">
        <p:bldAsOne/>
      </p:bldGraphic>
      <p:bldGraphic spid="18" grpId="1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7912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4" y="4816666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2" y="3934988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05" y="3478373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83" y="5540254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5" y="5225921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4" y="4939947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46" y="4354473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67" y="3790506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-18933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1354098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762000"/>
            <a:ext cx="6317674" cy="10372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5062" y="976602"/>
            <a:ext cx="654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9.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cans / Recycle / and / bottles.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086100" y="2590800"/>
            <a:ext cx="5524500" cy="990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28194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Recycle cans and bottles.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23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24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25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26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27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421590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30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/>
          <a:stretch/>
        </p:blipFill>
        <p:spPr>
          <a:xfrm>
            <a:off x="0" y="1029904"/>
            <a:ext cx="2786717" cy="44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Graphic spid="27" grpId="0">
        <p:bldAsOne/>
      </p:bldGraphic>
      <p:bldGraphic spid="27" grpId="1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7452" y="901259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10.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up/ Pick/ and/ school./ your/ trash/ house/ near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" y="3638536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Pick up trash near your house and school.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600200"/>
            <a:ext cx="49339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End!</a:t>
            </a:r>
          </a:p>
        </p:txBody>
      </p:sp>
    </p:spTree>
    <p:extLst>
      <p:ext uri="{BB962C8B-B14F-4D97-AF65-F5344CB8AC3E}">
        <p14:creationId xmlns:p14="http://schemas.microsoft.com/office/powerpoint/2010/main" val="10409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4EDBE5B4-C17F-F543-89AA-0C14D65A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13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14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15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16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18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654416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0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21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4BC11-F319-4B57-9F9C-D995BF227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" y="834500"/>
            <a:ext cx="2170501" cy="56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023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Graphic spid="18" grpId="0">
        <p:bldAsOne/>
      </p:bldGraphic>
      <p:bldGraphic spid="18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665017"/>
            <a:ext cx="7228611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1167825"/>
            <a:ext cx="722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1.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for/ Collect/ recycling./ newspapers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228600" y="3477490"/>
            <a:ext cx="56388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3884757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Collect newspapers for recycling. 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23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24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25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26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27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393717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30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/>
          <a:stretch/>
        </p:blipFill>
        <p:spPr>
          <a:xfrm>
            <a:off x="0" y="1029904"/>
            <a:ext cx="2786717" cy="44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Graphic spid="27" grpId="0">
        <p:bldAsOne/>
      </p:bldGraphic>
      <p:bldGraphic spid="27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2. </a:t>
            </a:r>
            <a:r>
              <a:rPr lang="en-US" sz="3200" dirty="0">
                <a:solidFill>
                  <a:srgbClr val="212121"/>
                </a:solidFill>
                <a:latin typeface="Cambria" panose="02040503050406030204" pitchFamily="18" charset="0"/>
              </a:rPr>
              <a:t>Don't/ food./ away/ throw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cs typeface="Times New Roman" pitchFamily="18" charset="0"/>
              </a:rPr>
              <a:t>Don't throw away food. 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4EDBE5B4-C17F-F543-89AA-0C14D65A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13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14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15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16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18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008356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0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21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4BC11-F319-4B57-9F9C-D995BF227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" y="834500"/>
            <a:ext cx="2170501" cy="56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72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Graphic spid="18" grpId="0">
        <p:bldAsOne/>
      </p:bldGraphic>
      <p:bldGraphic spid="18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66800" y="609599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0614" y="1086139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F0000"/>
                </a:solidFill>
                <a:latin typeface="Cambria" panose="02040503050406030204" pitchFamily="18" charset="0"/>
              </a:rPr>
              <a:t>3. </a:t>
            </a:r>
            <a:r>
              <a:rPr lang="en-US" sz="3200" dirty="0">
                <a:latin typeface="Cambria" panose="02040503050406030204" pitchFamily="18" charset="0"/>
              </a:rPr>
              <a:t>bottles./ Recycle/ plastic 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8888" y="3884757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Recycle plastic bottles. </a:t>
            </a:r>
            <a:endParaRPr lang="en-US" sz="3200" i="1" dirty="0"/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3">
            <a:extLst>
              <a:ext uri="{FF2B5EF4-FFF2-40B4-BE49-F238E27FC236}">
                <a16:creationId xmlns:a16="http://schemas.microsoft.com/office/drawing/2014/main" id="{FAF5372F-0AC4-4844-81AF-D60F7CA19DD3}"/>
              </a:ext>
            </a:extLst>
          </p:cNvPr>
          <p:cNvSpPr/>
          <p:nvPr/>
        </p:nvSpPr>
        <p:spPr>
          <a:xfrm>
            <a:off x="3161089" y="5505651"/>
            <a:ext cx="3939187" cy="762938"/>
          </a:xfrm>
          <a:prstGeom prst="rect">
            <a:avLst/>
          </a:prstGeom>
          <a:solidFill>
            <a:schemeClr val="dk1">
              <a:alpha val="16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sp>
        <p:nvSpPr>
          <p:cNvPr id="23" name="Elipse 4">
            <a:extLst>
              <a:ext uri="{FF2B5EF4-FFF2-40B4-BE49-F238E27FC236}">
                <a16:creationId xmlns:a16="http://schemas.microsoft.com/office/drawing/2014/main" id="{83E9F489-2EE6-2748-B128-1EF21FBAA044}"/>
              </a:ext>
            </a:extLst>
          </p:cNvPr>
          <p:cNvSpPr/>
          <p:nvPr/>
        </p:nvSpPr>
        <p:spPr>
          <a:xfrm>
            <a:off x="2431529" y="4318187"/>
            <a:ext cx="5312664" cy="1854233"/>
          </a:xfrm>
          <a:prstGeom prst="ellipse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grpSp>
        <p:nvGrpSpPr>
          <p:cNvPr id="24" name="Grupo 5">
            <a:extLst>
              <a:ext uri="{FF2B5EF4-FFF2-40B4-BE49-F238E27FC236}">
                <a16:creationId xmlns:a16="http://schemas.microsoft.com/office/drawing/2014/main" id="{CA5520EA-E4E5-FF46-BAB9-9C1CED14B9D2}"/>
              </a:ext>
            </a:extLst>
          </p:cNvPr>
          <p:cNvGrpSpPr/>
          <p:nvPr/>
        </p:nvGrpSpPr>
        <p:grpSpPr>
          <a:xfrm>
            <a:off x="3161088" y="4784007"/>
            <a:ext cx="3853543" cy="1336001"/>
            <a:chOff x="4126405" y="5135997"/>
            <a:chExt cx="3853543" cy="1336001"/>
          </a:xfrm>
        </p:grpSpPr>
        <p:sp>
          <p:nvSpPr>
            <p:cNvPr id="25" name="Diagrama de flujo: operación manual 10">
              <a:extLst>
                <a:ext uri="{FF2B5EF4-FFF2-40B4-BE49-F238E27FC236}">
                  <a16:creationId xmlns:a16="http://schemas.microsoft.com/office/drawing/2014/main" id="{54D856D0-615A-0345-AA58-9483097D9FA0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  <p:sp>
          <p:nvSpPr>
            <p:cNvPr id="26" name="Rectángulo: esquinas redondeadas 11">
              <a:extLst>
                <a:ext uri="{FF2B5EF4-FFF2-40B4-BE49-F238E27FC236}">
                  <a16:creationId xmlns:a16="http://schemas.microsoft.com/office/drawing/2014/main" id="{14B176EC-B1C2-284E-8AAF-4C83403553A1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i" pitchFamily="2" charset="-34"/>
                <a:ea typeface="+mn-ea"/>
                <a:cs typeface="+mn-cs"/>
              </a:endParaRPr>
            </a:p>
          </p:txBody>
        </p:sp>
      </p:grpSp>
      <p:graphicFrame>
        <p:nvGraphicFramePr>
          <p:cNvPr id="27" name="Gráfico 8">
            <a:extLst>
              <a:ext uri="{FF2B5EF4-FFF2-40B4-BE49-F238E27FC236}">
                <a16:creationId xmlns:a16="http://schemas.microsoft.com/office/drawing/2014/main" id="{B9ECACAF-37B7-F843-B360-CA133872C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580520"/>
              </p:ext>
            </p:extLst>
          </p:nvPr>
        </p:nvGraphicFramePr>
        <p:xfrm>
          <a:off x="1847067" y="31899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orma libre: forma 8">
            <a:extLst>
              <a:ext uri="{FF2B5EF4-FFF2-40B4-BE49-F238E27FC236}">
                <a16:creationId xmlns:a16="http://schemas.microsoft.com/office/drawing/2014/main" id="{2B3ECEEC-3577-EF4F-9AEA-6EF0C4636B53}"/>
              </a:ext>
            </a:extLst>
          </p:cNvPr>
          <p:cNvSpPr/>
          <p:nvPr/>
        </p:nvSpPr>
        <p:spPr>
          <a:xfrm>
            <a:off x="4712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29" name="sonido-ruleta">
            <a:hlinkClick r:id="" action="ppaction://media"/>
            <a:extLst>
              <a:ext uri="{FF2B5EF4-FFF2-40B4-BE49-F238E27FC236}">
                <a16:creationId xmlns:a16="http://schemas.microsoft.com/office/drawing/2014/main" id="{AC0DE47C-8B13-F24B-9B59-51AED4F7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5775" y="2786839"/>
            <a:ext cx="487363" cy="487363"/>
          </a:xfrm>
          <a:prstGeom prst="rect">
            <a:avLst/>
          </a:prstGeom>
        </p:spPr>
      </p:pic>
      <p:sp>
        <p:nvSpPr>
          <p:cNvPr id="30" name="INICIAR">
            <a:extLst>
              <a:ext uri="{FF2B5EF4-FFF2-40B4-BE49-F238E27FC236}">
                <a16:creationId xmlns:a16="http://schemas.microsoft.com/office/drawing/2014/main" id="{8EE55742-E5E9-7442-8AA7-C05BC0DCE31B}"/>
              </a:ext>
            </a:extLst>
          </p:cNvPr>
          <p:cNvSpPr/>
          <p:nvPr/>
        </p:nvSpPr>
        <p:spPr>
          <a:xfrm>
            <a:off x="7455057" y="5273847"/>
            <a:ext cx="846161" cy="846161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i" pitchFamily="2" charset="-3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/>
          <a:stretch/>
        </p:blipFill>
        <p:spPr>
          <a:xfrm>
            <a:off x="0" y="1029904"/>
            <a:ext cx="2786717" cy="44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Graphic spid="27" grpId="0">
        <p:bldAsOne/>
      </p:bldGraphic>
      <p:bldGraphic spid="27" grpId="1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334</Words>
  <Application>Microsoft Macintosh PowerPoint</Application>
  <PresentationFormat>On-screen Show (4:3)</PresentationFormat>
  <Paragraphs>162</Paragraphs>
  <Slides>23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Mali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Phi Yen Hoang</cp:lastModifiedBy>
  <cp:revision>25</cp:revision>
  <dcterms:created xsi:type="dcterms:W3CDTF">2020-08-06T14:08:06Z</dcterms:created>
  <dcterms:modified xsi:type="dcterms:W3CDTF">2022-01-15T12:41:03Z</dcterms:modified>
</cp:coreProperties>
</file>